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7"/>
  </p:notesMasterIdLst>
  <p:sldIdLst>
    <p:sldId id="282" r:id="rId3"/>
    <p:sldId id="283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5A33-4310-442A-A9D6-990FF04B425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3F8A-012F-4672-A164-EAC9457E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F6A08-AF0E-45EC-B48C-8031886F50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6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C22DB-5688-4898-9EEF-E0D4C799946E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7599-3550-4B58-B73F-A5D2AE9E025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05CD2-4F6E-4624-BA10-C611F686C84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14DA8-7ACA-4B38-B0EB-B488BAE4904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0C01A-DF11-4F09-B7AC-8C6ED1DADF4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4383B-0562-4F81-8E35-23BEDDC6F4E6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77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3799-1526-42DE-BC15-9DB421F53337}" type="slidenum">
              <a:rPr kumimoji="0" lang="fr-LU" alt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61921-8C06-4BA3-8A58-D68CA77A411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0DD59-63D4-4E55-8E65-1A1BEB733DD3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7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7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02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97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5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8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1pPr>
            <a:lvl2pPr marL="45771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2pPr>
            <a:lvl3pPr marL="91541" indent="0">
              <a:buNone/>
              <a:defRPr sz="161">
                <a:solidFill>
                  <a:schemeClr val="tx1">
                    <a:tint val="75000"/>
                  </a:schemeClr>
                </a:solidFill>
              </a:defRPr>
            </a:lvl3pPr>
            <a:lvl4pPr marL="13731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4pPr>
            <a:lvl5pPr marL="18308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5pPr>
            <a:lvl6pPr marL="22885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6pPr>
            <a:lvl7pPr marL="27462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7pPr>
            <a:lvl8pPr marL="32039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8pPr>
            <a:lvl9pPr marL="366164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C77DD-AFC0-445B-BFB7-3C3072A9AFA0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CCB9C-06CF-4E91-9CA0-305FFC92822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88B1A-3D93-4FC3-93E2-1CBB9BA1210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15752-50D3-4B18-A68B-E11BE701EC60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0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4660D-EC70-4FA4-9E46-16B2797CFE2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6E9DB-BA65-4AD5-855F-CFA35D10C97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0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235E0-03A2-4CC0-966B-A85B78C31F5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B9E9B-A45E-49C1-BD79-BE499541AEB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7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5200F-7230-48A8-86E7-7099F6D0C082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A71E-D00C-479F-981A-C2CDB1DCC76D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3" cy="1162051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1"/>
            </a:lvl1pPr>
            <a:lvl2pPr>
              <a:defRPr sz="281"/>
            </a:lvl2pPr>
            <a:lvl3pPr>
              <a:defRPr sz="241"/>
            </a:lvl3pPr>
            <a:lvl4pPr>
              <a:defRPr sz="200"/>
            </a:lvl4pPr>
            <a:lvl5pPr>
              <a:defRPr sz="200"/>
            </a:lvl5pPr>
            <a:lvl6pPr>
              <a:defRPr sz="200"/>
            </a:lvl6pPr>
            <a:lvl7pPr>
              <a:defRPr sz="200"/>
            </a:lvl7pPr>
            <a:lvl8pPr>
              <a:defRPr sz="200"/>
            </a:lvl8pPr>
            <a:lvl9pPr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6EF8-F16F-4D60-8D29-9A0DCDF75E1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B71DF-F9DD-4957-8056-173D24BF3BA1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1"/>
            </a:lvl1pPr>
            <a:lvl2pPr marL="45771" indent="0">
              <a:buNone/>
              <a:defRPr sz="281"/>
            </a:lvl2pPr>
            <a:lvl3pPr marL="91541" indent="0">
              <a:buNone/>
              <a:defRPr sz="241"/>
            </a:lvl3pPr>
            <a:lvl4pPr marL="137312" indent="0">
              <a:buNone/>
              <a:defRPr sz="200"/>
            </a:lvl4pPr>
            <a:lvl5pPr marL="183082" indent="0">
              <a:buNone/>
              <a:defRPr sz="200"/>
            </a:lvl5pPr>
            <a:lvl6pPr marL="228852" indent="0">
              <a:buNone/>
              <a:defRPr sz="200"/>
            </a:lvl6pPr>
            <a:lvl7pPr marL="274623" indent="0">
              <a:buNone/>
              <a:defRPr sz="200"/>
            </a:lvl7pPr>
            <a:lvl8pPr marL="320393" indent="0">
              <a:buNone/>
              <a:defRPr sz="200"/>
            </a:lvl8pPr>
            <a:lvl9pPr marL="366164" indent="0">
              <a:buNone/>
              <a:defRPr sz="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5129-C9A5-4CB5-A104-0AE5E7FC7D1B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96AE5-7D71-4728-9BAB-85FE48FC1CAA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6FFD1-60B3-4A85-8DBA-1B46DECAE7D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90F2D-8042-4B9F-9CD9-FC6FA054E4B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889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61028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6pPr>
      <a:lvl7pPr marL="122055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7pPr>
      <a:lvl8pPr marL="183082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8pPr>
      <a:lvl9pPr marL="244109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163" indent="-30163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1438" indent="-2540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25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16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1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8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09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8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5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2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39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64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27538" y="3246438"/>
            <a:ext cx="3286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defTabSz="91081"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Tr</a:t>
            </a:r>
            <a:r>
              <a:rPr lang="vi-VN" altLang="en-US" sz="2800" b="1" dirty="0">
                <a:solidFill>
                  <a:schemeClr val="bg1"/>
                </a:solidFill>
              </a:rPr>
              <a:t>ư</a:t>
            </a:r>
            <a:r>
              <a:rPr lang="en-US" altLang="en-US" sz="2800" b="1" dirty="0" err="1">
                <a:solidFill>
                  <a:schemeClr val="bg1"/>
                </a:solidFill>
              </a:rPr>
              <a:t>ờng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tiểu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học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giang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biên</a:t>
            </a:r>
            <a:br>
              <a:rPr lang="vi-VN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vi-VN" altLang="en-US" sz="1575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vi-VN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THỦ CÔNG LỚP 3 </a:t>
            </a:r>
            <a:br>
              <a:rPr lang="vi-VN" altLang="en-US" sz="2700" b="1" u="sng" dirty="0">
                <a:solidFill>
                  <a:srgbClr val="FFFF00"/>
                </a:solidFill>
              </a:rPr>
            </a:b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LÀM QUẠT GIẤY TRÒN(TIẾT 2)</a:t>
            </a:r>
            <a:br>
              <a:rPr lang="vi-VN" altLang="en-US" sz="2700" b="1" dirty="0">
                <a:solidFill>
                  <a:srgbClr val="FFFF00"/>
                </a:solidFill>
              </a:rPr>
            </a:br>
            <a:endParaRPr lang="vi-VN" altLang="en-US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714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725839"/>
      </p:ext>
    </p:extLst>
  </p:cSld>
  <p:clrMapOvr>
    <a:masterClrMapping/>
  </p:clrMapOvr>
  <p:transition advTm="1110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22860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" y="304800"/>
            <a:ext cx="9055443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381000"/>
            <a:ext cx="8686800" cy="8382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Thứ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altLang="en-US" sz="3200" b="1" kern="0" dirty="0">
                <a:solidFill>
                  <a:srgbClr val="00B050"/>
                </a:solidFill>
                <a:latin typeface="Arial"/>
              </a:rPr>
              <a:t>   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ngày</a:t>
            </a:r>
            <a:r>
              <a:rPr lang="en-US" altLang="en-US" sz="3200" b="1" kern="0" dirty="0">
                <a:solidFill>
                  <a:srgbClr val="00B050"/>
                </a:solidFill>
                <a:latin typeface="Arial"/>
              </a:rPr>
              <a:t>   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tháng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4 </a:t>
            </a: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năm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20</a:t>
            </a:r>
            <a:r>
              <a:rPr lang="vi-VN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22</a:t>
            </a:r>
            <a:b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</a:br>
            <a:r>
              <a:rPr lang="vi-VN" altLang="en-US" sz="2800" b="1" u="sng" kern="0" cap="none" dirty="0">
                <a:solidFill>
                  <a:srgbClr val="00B050"/>
                </a:solidFill>
                <a:effectLst/>
                <a:latin typeface="Arial"/>
              </a:rPr>
              <a:t>Thủ công</a:t>
            </a:r>
            <a:br>
              <a:rPr lang="vi-VN" altLang="en-US" sz="2800" b="1" u="sng" kern="0" cap="none" dirty="0">
                <a:solidFill>
                  <a:srgbClr val="00B050"/>
                </a:solidFill>
                <a:effectLst/>
                <a:latin typeface="Arial"/>
              </a:rPr>
            </a:br>
            <a:r>
              <a:rPr lang="vi-VN" altLang="en-US" sz="4000" b="1" kern="0" cap="none" dirty="0">
                <a:solidFill>
                  <a:srgbClr val="FF0000"/>
                </a:solidFill>
                <a:effectLst/>
                <a:latin typeface="Arial"/>
              </a:rPr>
              <a:t>Làm quạt giấy tròn(Tiết 2)</a:t>
            </a:r>
            <a:endParaRPr lang="en-US" sz="4000" kern="0" cap="none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689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36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36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36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36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36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thuật</a:t>
            </a:r>
            <a:endParaRPr lang="en-US" sz="3600" i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Cắt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dán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cán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chỉnh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9429" y="4086947"/>
            <a:ext cx="6157912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69429" y="3200400"/>
            <a:ext cx="616137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u="sng" dirty="0" err="1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b="1" dirty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Đặt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935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dán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quạt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11270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chemeClr val="accent2"/>
                </a:solidFill>
              </a:rPr>
              <a:t>*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643399" cy="584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3200" b="1" dirty="0">
                <a:solidFill>
                  <a:srgbClr val="FF0000"/>
                </a:solidFill>
              </a:rPr>
              <a:t>BÔI HỒ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30195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</a:rPr>
              <a:t>Bôi hồ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483098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</a:rPr>
              <a:t>Ép chặt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422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Trebuchet MS</vt:lpstr>
      <vt:lpstr>Wingdings 3</vt:lpstr>
      <vt:lpstr>4_Office Theme</vt:lpstr>
      <vt:lpstr>Facet</vt:lpstr>
      <vt:lpstr>Trường tiểu học giang biên   THỦ CÔNG LỚP 3  LÀM QUẠT GIẤY TRÒN(TIẾT 2) </vt:lpstr>
      <vt:lpstr>Thứ     ngày    tháng 4 năm 2022 Thủ công Làm quạt giấy tròn(Tiết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M0</cp:lastModifiedBy>
  <cp:revision>24</cp:revision>
  <dcterms:created xsi:type="dcterms:W3CDTF">2016-08-28T14:13:52Z</dcterms:created>
  <dcterms:modified xsi:type="dcterms:W3CDTF">2022-04-25T03:20:50Z</dcterms:modified>
</cp:coreProperties>
</file>