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31"/>
  </p:notesMasterIdLst>
  <p:sldIdLst>
    <p:sldId id="257" r:id="rId6"/>
    <p:sldId id="875" r:id="rId7"/>
    <p:sldId id="874" r:id="rId8"/>
    <p:sldId id="872" r:id="rId9"/>
    <p:sldId id="293" r:id="rId10"/>
    <p:sldId id="868" r:id="rId11"/>
    <p:sldId id="836" r:id="rId12"/>
    <p:sldId id="837" r:id="rId13"/>
    <p:sldId id="256" r:id="rId14"/>
    <p:sldId id="880" r:id="rId15"/>
    <p:sldId id="258" r:id="rId16"/>
    <p:sldId id="876" r:id="rId17"/>
    <p:sldId id="844" r:id="rId18"/>
    <p:sldId id="845" r:id="rId19"/>
    <p:sldId id="865" r:id="rId20"/>
    <p:sldId id="848" r:id="rId21"/>
    <p:sldId id="849" r:id="rId22"/>
    <p:sldId id="854" r:id="rId23"/>
    <p:sldId id="851" r:id="rId24"/>
    <p:sldId id="850" r:id="rId25"/>
    <p:sldId id="878" r:id="rId26"/>
    <p:sldId id="856" r:id="rId27"/>
    <p:sldId id="877" r:id="rId28"/>
    <p:sldId id="867" r:id="rId29"/>
    <p:sldId id="86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60" d="100"/>
          <a:sy n="60" d="100"/>
        </p:scale>
        <p:origin x="11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7.wav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14.gi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image" Target="../media/image14.gif"/><Relationship Id="rId9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5.wav"/><Relationship Id="rId7" Type="http://schemas.openxmlformats.org/officeDocument/2006/relationships/image" Target="../media/image14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audio" Target="../media/audio7.wav"/><Relationship Id="rId5" Type="http://schemas.openxmlformats.org/officeDocument/2006/relationships/audio" Target="../media/audio8.wav"/><Relationship Id="rId10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5.png"/><Relationship Id="rId17" Type="http://schemas.openxmlformats.org/officeDocument/2006/relationships/audio" Target="../media/audio9.wav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15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15.jp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A588E6-4FDF-4F99-89E4-F9272D79A89E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55" y="1879043"/>
            <a:ext cx="6580921" cy="4623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34" y="4714591"/>
            <a:ext cx="908097" cy="98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13" y="4717507"/>
            <a:ext cx="908097" cy="98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92" y="4714590"/>
            <a:ext cx="908097" cy="984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48" y="3727373"/>
            <a:ext cx="908097" cy="984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27" y="3730289"/>
            <a:ext cx="908097" cy="984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06" y="3727372"/>
            <a:ext cx="908097" cy="9843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39731" y="846948"/>
            <a:ext cx="3485584" cy="1032095"/>
            <a:chOff x="733331" y="1548143"/>
            <a:chExt cx="3485584" cy="1032095"/>
          </a:xfrm>
        </p:grpSpPr>
        <p:sp>
          <p:nvSpPr>
            <p:cNvPr id="15" name="Rectangle 14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28845" y="3373429"/>
            <a:ext cx="349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được lấy 2 lần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49757" y="94749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28845" y="2039966"/>
            <a:ext cx="3485584" cy="1032095"/>
            <a:chOff x="733331" y="1548143"/>
            <a:chExt cx="3485584" cy="1032095"/>
          </a:xfrm>
        </p:grpSpPr>
        <p:sp>
          <p:nvSpPr>
            <p:cNvPr id="22" name="Rectangle 21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980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55" y="1879043"/>
            <a:ext cx="6580921" cy="4623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34" y="4714591"/>
            <a:ext cx="908097" cy="98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13" y="4717507"/>
            <a:ext cx="908097" cy="98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92" y="4714590"/>
            <a:ext cx="908097" cy="984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48" y="3727373"/>
            <a:ext cx="908097" cy="984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27" y="3730289"/>
            <a:ext cx="908097" cy="984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06" y="3727372"/>
            <a:ext cx="908097" cy="984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61" y="2744530"/>
            <a:ext cx="908097" cy="984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40" y="2747446"/>
            <a:ext cx="908097" cy="9843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19" y="2744529"/>
            <a:ext cx="908097" cy="98430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39731" y="846948"/>
            <a:ext cx="3485584" cy="1032095"/>
            <a:chOff x="733331" y="1548143"/>
            <a:chExt cx="3485584" cy="1032095"/>
          </a:xfrm>
        </p:grpSpPr>
        <p:sp>
          <p:nvSpPr>
            <p:cNvPr id="18" name="Rectangle 17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40639" y="4408530"/>
            <a:ext cx="349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được lấy 3 lần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9757" y="94749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28845" y="2039966"/>
            <a:ext cx="3485584" cy="1032095"/>
            <a:chOff x="733331" y="1548143"/>
            <a:chExt cx="3485584" cy="1032095"/>
          </a:xfrm>
        </p:grpSpPr>
        <p:sp>
          <p:nvSpPr>
            <p:cNvPr id="25" name="Rectangle 24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11041" y="3245489"/>
            <a:ext cx="3485584" cy="1032095"/>
            <a:chOff x="733331" y="1548143"/>
            <a:chExt cx="3485584" cy="1032095"/>
          </a:xfrm>
        </p:grpSpPr>
        <p:sp>
          <p:nvSpPr>
            <p:cNvPr id="30" name="Rectangle 29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288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2809" y="1225829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1921523-DB3C-7A19-F3C5-FB9DD68BCE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41999" r="50050" b="29511"/>
          <a:stretch/>
        </p:blipFill>
        <p:spPr>
          <a:xfrm>
            <a:off x="1185617" y="1794238"/>
            <a:ext cx="9307136" cy="223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E2C7BA3-8A8A-DD6E-88D8-C19555B2FE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1" t="43403" r="8419" b="28107"/>
          <a:stretch/>
        </p:blipFill>
        <p:spPr>
          <a:xfrm>
            <a:off x="1290911" y="4118115"/>
            <a:ext cx="9307136" cy="223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2706970" y="206774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9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C24607-9501-DD05-24F7-4AC1642FBD26}"/>
              </a:ext>
            </a:extLst>
          </p:cNvPr>
          <p:cNvSpPr/>
          <p:nvPr/>
        </p:nvSpPr>
        <p:spPr>
          <a:xfrm>
            <a:off x="2895207" y="3218044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21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98A3C2-95FD-B395-DBB6-FDBB8EADA0D1}"/>
              </a:ext>
            </a:extLst>
          </p:cNvPr>
          <p:cNvSpPr/>
          <p:nvPr/>
        </p:nvSpPr>
        <p:spPr>
          <a:xfrm>
            <a:off x="6470880" y="206774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18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AFDD0D-45AD-2C4F-C71D-7290FF2B450D}"/>
              </a:ext>
            </a:extLst>
          </p:cNvPr>
          <p:cNvSpPr/>
          <p:nvPr/>
        </p:nvSpPr>
        <p:spPr>
          <a:xfrm>
            <a:off x="6470880" y="3191483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12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DA0218-FDF6-EA3E-86A0-E5F92497FF71}"/>
              </a:ext>
            </a:extLst>
          </p:cNvPr>
          <p:cNvSpPr/>
          <p:nvPr/>
        </p:nvSpPr>
        <p:spPr>
          <a:xfrm>
            <a:off x="9880809" y="206774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3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8044BF-E3D3-87C3-00A5-D762CE48912C}"/>
              </a:ext>
            </a:extLst>
          </p:cNvPr>
          <p:cNvSpPr/>
          <p:nvPr/>
        </p:nvSpPr>
        <p:spPr>
          <a:xfrm>
            <a:off x="3055829" y="426402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30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26BCF9-0304-1C8A-85E1-F462FEC0F2FB}"/>
              </a:ext>
            </a:extLst>
          </p:cNvPr>
          <p:cNvSpPr/>
          <p:nvPr/>
        </p:nvSpPr>
        <p:spPr>
          <a:xfrm>
            <a:off x="2895207" y="5410481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24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CF1F83-C2EE-E9DD-6F0B-4CD47F7D2962}"/>
              </a:ext>
            </a:extLst>
          </p:cNvPr>
          <p:cNvSpPr/>
          <p:nvPr/>
        </p:nvSpPr>
        <p:spPr>
          <a:xfrm>
            <a:off x="6242280" y="426402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6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CB077A-FFD9-ED02-7938-7986364D00B6}"/>
              </a:ext>
            </a:extLst>
          </p:cNvPr>
          <p:cNvSpPr/>
          <p:nvPr/>
        </p:nvSpPr>
        <p:spPr>
          <a:xfrm>
            <a:off x="6345715" y="5417888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6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07DDA9-FE39-6BA0-059B-AA3033F78B76}"/>
              </a:ext>
            </a:extLst>
          </p:cNvPr>
          <p:cNvSpPr/>
          <p:nvPr/>
        </p:nvSpPr>
        <p:spPr>
          <a:xfrm>
            <a:off x="10046553" y="3192957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27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5DDEED-2A7A-1BC2-044A-5A8C23048196}"/>
              </a:ext>
            </a:extLst>
          </p:cNvPr>
          <p:cNvSpPr/>
          <p:nvPr/>
        </p:nvSpPr>
        <p:spPr>
          <a:xfrm>
            <a:off x="9931156" y="4283815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15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4FAA5C1-3506-0F0F-81F3-F429322B8E84}"/>
              </a:ext>
            </a:extLst>
          </p:cNvPr>
          <p:cNvSpPr/>
          <p:nvPr/>
        </p:nvSpPr>
        <p:spPr>
          <a:xfrm>
            <a:off x="9913950" y="5417888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15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2727"/>
                </a:solidFill>
                <a:latin typeface="SVN-Cookies" panose="02040603050506020204" pitchFamily="18" charset="0"/>
              </a:rPr>
              <a:t>Luyện 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B207B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9C7F802B-9BE6-8BA7-96E9-3D0C2EEDB1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t="34544" r="39403" b="32453"/>
          <a:stretch/>
        </p:blipFill>
        <p:spPr>
          <a:xfrm>
            <a:off x="856629" y="1995270"/>
            <a:ext cx="8109311" cy="178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B47718D-4E95-26E8-42B3-E52F81F171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7" t="34752" r="5810" b="32245"/>
          <a:stretch/>
        </p:blipFill>
        <p:spPr>
          <a:xfrm>
            <a:off x="3234236" y="3729579"/>
            <a:ext cx="2837366" cy="178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CDF16F-FC84-268C-B189-0F93323F77FF}"/>
              </a:ext>
            </a:extLst>
          </p:cNvPr>
          <p:cNvSpPr/>
          <p:nvPr/>
        </p:nvSpPr>
        <p:spPr>
          <a:xfrm>
            <a:off x="2790368" y="2098968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6 kg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F4BF2D-F8D6-80F3-903A-5F24246B69DC}"/>
              </a:ext>
            </a:extLst>
          </p:cNvPr>
          <p:cNvSpPr/>
          <p:nvPr/>
        </p:nvSpPr>
        <p:spPr>
          <a:xfrm>
            <a:off x="3046677" y="2938806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12 dm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65BBE6-F927-8B49-1271-4FF55DD1F4E7}"/>
              </a:ext>
            </a:extLst>
          </p:cNvPr>
          <p:cNvSpPr/>
          <p:nvPr/>
        </p:nvSpPr>
        <p:spPr>
          <a:xfrm>
            <a:off x="8473540" y="2077495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24 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9C308D-57D7-D949-C21E-69E113AD2244}"/>
              </a:ext>
            </a:extLst>
          </p:cNvPr>
          <p:cNvSpPr/>
          <p:nvPr/>
        </p:nvSpPr>
        <p:spPr>
          <a:xfrm>
            <a:off x="8729849" y="2981029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27 km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0830ED-9C49-A645-4059-D9DF4278A12C}"/>
              </a:ext>
            </a:extLst>
          </p:cNvPr>
          <p:cNvSpPr/>
          <p:nvPr/>
        </p:nvSpPr>
        <p:spPr>
          <a:xfrm>
            <a:off x="4652919" y="3951331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21 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685F0AC-3306-9789-F9A2-6F0698B56128}"/>
              </a:ext>
            </a:extLst>
          </p:cNvPr>
          <p:cNvSpPr/>
          <p:nvPr/>
        </p:nvSpPr>
        <p:spPr>
          <a:xfrm>
            <a:off x="5771443" y="4754385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30 mm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55" y="1879043"/>
            <a:ext cx="6580921" cy="4623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34" y="4714591"/>
            <a:ext cx="908097" cy="98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13" y="4717507"/>
            <a:ext cx="908097" cy="98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92" y="4714590"/>
            <a:ext cx="908097" cy="9843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39731" y="846948"/>
            <a:ext cx="3485584" cy="1032095"/>
            <a:chOff x="733331" y="1548143"/>
            <a:chExt cx="3485584" cy="1032095"/>
          </a:xfrm>
        </p:grpSpPr>
        <p:sp>
          <p:nvSpPr>
            <p:cNvPr id="12" name="Rectangle 11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28845" y="2306999"/>
            <a:ext cx="349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được lấy 1 lần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49757" y="94749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x 1 = 3</a:t>
            </a:r>
          </a:p>
        </p:txBody>
      </p:sp>
      <p:pic>
        <p:nvPicPr>
          <p:cNvPr id="3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4547" y="1718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 numSld="3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826</Words>
  <Application>Microsoft Office PowerPoint</Application>
  <PresentationFormat>Widescreen</PresentationFormat>
  <Paragraphs>210</Paragraphs>
  <Slides>25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等线</vt:lpstr>
      <vt:lpstr>Arial</vt:lpstr>
      <vt:lpstr>AvantGarde</vt:lpstr>
      <vt:lpstr>Calibri</vt:lpstr>
      <vt:lpstr>Calibri Light</vt:lpstr>
      <vt:lpstr>Coiny</vt:lpstr>
      <vt:lpstr>HP001 4 hàng</vt:lpstr>
      <vt:lpstr>iCiel Cadena</vt:lpstr>
      <vt:lpstr>Pattaya</vt:lpstr>
      <vt:lpstr>SVN-Cookies</vt:lpstr>
      <vt:lpstr>SVN-Dessert Menu Script</vt:lpstr>
      <vt:lpstr>Times New Roman</vt:lpstr>
      <vt:lpstr>UTM Cookies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Nguyễn</dc:creator>
  <cp:lastModifiedBy>Admin</cp:lastModifiedBy>
  <cp:revision>56</cp:revision>
  <dcterms:created xsi:type="dcterms:W3CDTF">2022-05-07T14:20:40Z</dcterms:created>
  <dcterms:modified xsi:type="dcterms:W3CDTF">2022-09-14T12:20:36Z</dcterms:modified>
</cp:coreProperties>
</file>