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66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0CB19B-3AE3-4245-ABF9-58A679BA25ED}">
          <p14:sldIdLst>
            <p14:sldId id="269"/>
            <p14:sldId id="266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12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1.png"/><Relationship Id="rId5" Type="http://schemas.openxmlformats.org/officeDocument/2006/relationships/image" Target="../media/image17.svg"/><Relationship Id="rId10" Type="http://schemas.openxmlformats.org/officeDocument/2006/relationships/image" Target="../media/image50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5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7.png"/><Relationship Id="rId5" Type="http://schemas.openxmlformats.org/officeDocument/2006/relationships/image" Target="../media/image13.svg"/><Relationship Id="rId10" Type="http://schemas.openxmlformats.org/officeDocument/2006/relationships/image" Target="../media/image6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8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0.png"/><Relationship Id="rId5" Type="http://schemas.openxmlformats.org/officeDocument/2006/relationships/image" Target="../media/image13.svg"/><Relationship Id="rId10" Type="http://schemas.openxmlformats.org/officeDocument/2006/relationships/image" Target="../media/image69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71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04529" y="6191128"/>
            <a:ext cx="7315200" cy="3630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62903" y="5105492"/>
            <a:ext cx="3525097" cy="425176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10671" y="2991438"/>
            <a:ext cx="9717652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981243-9166-0AAE-192A-32DAD6D0C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07" y="4595803"/>
            <a:ext cx="2755077" cy="1543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83E23D-6801-1E81-1450-510B3D91C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25515" y="2469962"/>
            <a:ext cx="3487214" cy="318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5A6A6F-14C0-F9F9-FBBC-74EF68E41C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91401"/>
            <a:ext cx="8075857" cy="42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77694" y="1068246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4: Quan sát tranh và thực hiện yêu cầu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874584" y="7078843"/>
            <a:ext cx="1428905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nêu vẻ đẹp của đất nước, con người Việt Nam?</a:t>
            </a:r>
            <a:endParaRPr lang="vi-VN" sz="38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F1596-DE6F-7109-E999-02F83F6A5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733" y="2314939"/>
            <a:ext cx="4220248" cy="22539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A2A2F2-3E57-F744-EED9-8CEBACC6F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067" y="4757531"/>
            <a:ext cx="4171265" cy="2253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143372-2868-1BC3-5610-715826FD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1609" y="2196786"/>
            <a:ext cx="4368073" cy="2406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551D1E-3B54-E253-410B-831C9FA93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2390" y="4733043"/>
            <a:ext cx="4182536" cy="24060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4CB5D4-0262-AD14-7F62-0BA69D576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0796" y="2328346"/>
            <a:ext cx="4633649" cy="2253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BB094-65D9-9DBB-681A-DB42B7959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0388" y="4767827"/>
            <a:ext cx="4684057" cy="2349914"/>
          </a:xfrm>
          <a:prstGeom prst="rect">
            <a:avLst/>
          </a:prstGeom>
        </p:spPr>
      </p:pic>
      <p:pic>
        <p:nvPicPr>
          <p:cNvPr id="3076" name="Picture 4" descr="Question">
            <a:extLst>
              <a:ext uri="{FF2B5EF4-FFF2-40B4-BE49-F238E27FC236}">
                <a16:creationId xmlns:a16="http://schemas.microsoft.com/office/drawing/2014/main" id="{522986BA-DC65-44C8-4CF7-0884363A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0" y="74132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7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136811" y="1216967"/>
            <a:ext cx="9134857" cy="577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 Nam nổi tiếng với những thắng cảnh tuyệt mĩ như: Hội An, Tràng An, Hạ Long…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dân Việt có </a:t>
            </a:r>
            <a:r>
              <a:rPr lang="vi-VN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tinh thần vượt khó, cần cù chịu khó; tinh thần anh 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ù</a:t>
            </a:r>
            <a:r>
              <a:rPr lang="vi-VN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</a:t>
            </a:r>
            <a:r>
              <a:rPr lang="en-US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E087E-4DD5-7F1D-41E2-7525A9233A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187" y="920323"/>
            <a:ext cx="7171349" cy="5698598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F9567-0624-7539-E8A1-4012E77BA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62" y="6110636"/>
            <a:ext cx="4150091" cy="4150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7FD60-7269-2177-F0A1-AAC0A87D4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33" y="6527657"/>
            <a:ext cx="4053368" cy="40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77694" y="1068246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5: Quan sát tranh và trả lời câu hỏi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670227" y="6307418"/>
            <a:ext cx="8403016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>
              <a:lnSpc>
                <a:spcPct val="150000"/>
              </a:lnSpc>
            </a:pPr>
            <a:r>
              <a:rPr lang="en-US" sz="3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biểu hiện nào cho thấy Việt Nam đang phát triển mạnh mẽ?</a:t>
            </a:r>
            <a:endParaRPr lang="vi-VN" sz="38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Question">
            <a:extLst>
              <a:ext uri="{FF2B5EF4-FFF2-40B4-BE49-F238E27FC236}">
                <a16:creationId xmlns:a16="http://schemas.microsoft.com/office/drawing/2014/main" id="{522986BA-DC65-44C8-4CF7-0884363A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0" y="74132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A8D1B-7D6E-27EC-B445-F1156AE0D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350" y="2014190"/>
            <a:ext cx="7570653" cy="349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41BF2-8937-3AB6-3CB0-1F4DF0522A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188" t="5941" r="7612" b="4459"/>
          <a:stretch/>
        </p:blipFill>
        <p:spPr>
          <a:xfrm>
            <a:off x="10889573" y="2179765"/>
            <a:ext cx="5628414" cy="5507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2CF1DA-B894-51F5-2990-01E21A8F15EB}"/>
              </a:ext>
            </a:extLst>
          </p:cNvPr>
          <p:cNvSpPr txBox="1"/>
          <p:nvPr/>
        </p:nvSpPr>
        <p:spPr>
          <a:xfrm>
            <a:off x="2936189" y="5606210"/>
            <a:ext cx="7413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latin typeface="Arial" panose="020B0604020202020204" pitchFamily="34" charset="0"/>
                <a:cs typeface="Arial" panose="020B0604020202020204" pitchFamily="34" charset="0"/>
              </a:rPr>
              <a:t>Nước xuất khẩu gạo số lượng lớn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52AF36-17B3-2C37-A0D4-5CC82B353A5F}"/>
              </a:ext>
            </a:extLst>
          </p:cNvPr>
          <p:cNvSpPr txBox="1"/>
          <p:nvPr/>
        </p:nvSpPr>
        <p:spPr>
          <a:xfrm>
            <a:off x="10489028" y="8012947"/>
            <a:ext cx="6508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latin typeface="Arial" panose="020B0604020202020204" pitchFamily="34" charset="0"/>
                <a:cs typeface="Arial" panose="020B0604020202020204" pitchFamily="34" charset="0"/>
              </a:rPr>
              <a:t>Các công trình lớn được xây dựng</a:t>
            </a:r>
          </a:p>
        </p:txBody>
      </p:sp>
    </p:spTree>
    <p:extLst>
      <p:ext uri="{BB962C8B-B14F-4D97-AF65-F5344CB8AC3E}">
        <p14:creationId xmlns:p14="http://schemas.microsoft.com/office/powerpoint/2010/main" val="22035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  <p:bldP spid="1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136811" y="1216967"/>
            <a:ext cx="9617789" cy="341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trong những nước đứng đầu về xuất khẩu lúa gạo.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công trình hiện đại được xây dựng.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3794BC-DCEE-6C5B-62B2-CDAC2164CC18}"/>
              </a:ext>
            </a:extLst>
          </p:cNvPr>
          <p:cNvSpPr txBox="1"/>
          <p:nvPr/>
        </p:nvSpPr>
        <p:spPr>
          <a:xfrm>
            <a:off x="1561244" y="5257076"/>
            <a:ext cx="9617789" cy="341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ạt được nhiều thành tựu trong y học, giáo dục.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 kĩ thuật ngày một tiến bộ.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BA9B7E-6427-3AF4-6049-C9E4C68CC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641" y="1303205"/>
            <a:ext cx="5600700" cy="3724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B857-22C4-AC4C-9B6A-E43C91B87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0430" y="5027480"/>
            <a:ext cx="5473683" cy="3649122"/>
          </a:xfrm>
          <a:prstGeom prst="rect">
            <a:avLst/>
          </a:prstGeom>
        </p:spPr>
      </p:pic>
      <p:pic>
        <p:nvPicPr>
          <p:cNvPr id="5122" name="Picture 2" descr="Flower ">
            <a:extLst>
              <a:ext uri="{FF2B5EF4-FFF2-40B4-BE49-F238E27FC236}">
                <a16:creationId xmlns:a16="http://schemas.microsoft.com/office/drawing/2014/main" id="{116D8064-B1CA-3938-B593-F5078908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538" y="4748139"/>
            <a:ext cx="902947" cy="9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wer ">
            <a:extLst>
              <a:ext uri="{FF2B5EF4-FFF2-40B4-BE49-F238E27FC236}">
                <a16:creationId xmlns:a16="http://schemas.microsoft.com/office/drawing/2014/main" id="{6C44A4CC-7B8E-CAC3-85E5-FDBD81DB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37" y="4341243"/>
            <a:ext cx="902947" cy="9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34463" y="1665212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Giới thiệu về danh lam thắng cảnh nổi tiếng ở Việt Nam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503181" y="2459249"/>
            <a:ext cx="14953107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hãy giới thiệu về danh lam thắng cảnh của Việt Nam theo gợi ý: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5150D-2AEB-5A63-3A9A-782F8B54F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793" y="4225095"/>
            <a:ext cx="5190470" cy="3988664"/>
          </a:xfrm>
          <a:prstGeom prst="ellipse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4BB115B-8F4C-C95B-DD5D-9DE049F1646D}"/>
              </a:ext>
            </a:extLst>
          </p:cNvPr>
          <p:cNvSpPr/>
          <p:nvPr/>
        </p:nvSpPr>
        <p:spPr>
          <a:xfrm>
            <a:off x="2094932" y="5262451"/>
            <a:ext cx="3598959" cy="1376340"/>
          </a:xfrm>
          <a:prstGeom prst="wedgeEllipseCallout">
            <a:avLst>
              <a:gd name="adj1" fmla="val 66938"/>
              <a:gd name="adj2" fmla="val 2173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gọi?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CDB68C0C-071E-FCA8-E658-B677751487E0}"/>
              </a:ext>
            </a:extLst>
          </p:cNvPr>
          <p:cNvSpPr/>
          <p:nvPr/>
        </p:nvSpPr>
        <p:spPr>
          <a:xfrm>
            <a:off x="12022342" y="5048439"/>
            <a:ext cx="3598959" cy="1376340"/>
          </a:xfrm>
          <a:prstGeom prst="wedgeEllipseCallout">
            <a:avLst>
              <a:gd name="adj1" fmla="val -66451"/>
              <a:gd name="adj2" fmla="val 5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đâu?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ED94BB2B-BE55-C0C8-F431-5388B97E409D}"/>
              </a:ext>
            </a:extLst>
          </p:cNvPr>
          <p:cNvSpPr/>
          <p:nvPr/>
        </p:nvSpPr>
        <p:spPr>
          <a:xfrm>
            <a:off x="7373462" y="7699377"/>
            <a:ext cx="3598959" cy="1905049"/>
          </a:xfrm>
          <a:prstGeom prst="wedgeEllipseCallout">
            <a:avLst>
              <a:gd name="adj1" fmla="val -18934"/>
              <a:gd name="adj2" fmla="val -8807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đẹp đặc trưng?</a:t>
            </a:r>
          </a:p>
        </p:txBody>
      </p:sp>
    </p:spTree>
    <p:extLst>
      <p:ext uri="{BB962C8B-B14F-4D97-AF65-F5344CB8AC3E}">
        <p14:creationId xmlns:p14="http://schemas.microsoft.com/office/powerpoint/2010/main" val="14173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  <p:bldP spid="11" grpId="0" animBg="1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20608" y="1829501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với bạn cùng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420608" y="3088907"/>
            <a:ext cx="9218234" cy="349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Các em chọn 1 trong 2 chủ đề sau: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-  Việt Nam đang phát triển từng ngày.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Con người Việt Nam đáng quý biết bao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605135-6D9C-BA75-9460-0D1FBA0574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59" y="3266631"/>
            <a:ext cx="7056072" cy="47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34463" y="1665212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với bạn cùng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949721" y="2825287"/>
            <a:ext cx="7571064" cy="39195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>
                <a:latin typeface="Arial" panose="020B0604020202020204" pitchFamily="34" charset="0"/>
                <a:cs typeface="Arial" panose="020B0604020202020204" pitchFamily="34" charset="0"/>
              </a:rPr>
              <a:t>Việt Nam đang phát triển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Đời sống của người dân ngày càng được nâng cao.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Trẻ em được học hành đầy đủ.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Có cơ hội để phát triển tiềm năng.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9703863" y="2782625"/>
            <a:ext cx="7571064" cy="3919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>
                <a:latin typeface="Arial" panose="020B0604020202020204" pitchFamily="34" charset="0"/>
                <a:cs typeface="Arial" panose="020B0604020202020204" pitchFamily="34" charset="0"/>
              </a:rPr>
              <a:t>Con người đáng quý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Chăm chỉ hang say trong lao động.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Tinh thần học hỏi.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Thân thiện với mọi người.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Kiên trung, bất khuất…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B8FF7-7FF4-596F-CFC0-483B5D31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11" y="5992272"/>
            <a:ext cx="6155697" cy="61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398182" y="1976903"/>
            <a:ext cx="858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Vẽ tranh theo ý thích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1434029" y="3057188"/>
            <a:ext cx="8317438" cy="4234044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Em hãy chọn một chủ đề và vẽ tranh: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Quốc kì của nước ta.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Cảnh đẹp nơi em ở.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Người Việt Nam mà em ngưỡng mộ.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AAD56A-473D-8B38-8E5B-70C1CAA1E3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6897" y="1281180"/>
            <a:ext cx="5937081" cy="395805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6F21B2-88DB-B613-3837-6F369294E8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8830" y="5058814"/>
            <a:ext cx="6709229" cy="37739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398182" y="1976903"/>
            <a:ext cx="858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Thể hiện điều em muốn nói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1689293" y="3168933"/>
            <a:ext cx="14530367" cy="18249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hãy viết một đoạn văn ngắn để giới thiệu với bạn về: Quốc kì, Quốc hiệu hoặc Quốc ca của Việt Nam.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2A9330-7E6F-97FD-0275-6285E341E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3678" r="6693" b="10399"/>
          <a:stretch/>
        </p:blipFill>
        <p:spPr>
          <a:xfrm>
            <a:off x="10272159" y="4229099"/>
            <a:ext cx="4889012" cy="53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5409334" y="1782421"/>
            <a:ext cx="774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NỘI DUNG LỜI KHUYÊN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F972F-1A5B-7324-7915-30808B6229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12478"/>
          <a:stretch/>
        </p:blipFill>
        <p:spPr>
          <a:xfrm>
            <a:off x="2536254" y="2171295"/>
            <a:ext cx="12488422" cy="5818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422FF-88A6-7046-20C1-349BF05C2E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27" y="6568489"/>
            <a:ext cx="4667350" cy="31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2175611"/>
            <a:ext cx="16992600" cy="6717284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1119" y="39371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4400" y="663449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374746" y="2193882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34151" y="170976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804352" y="2215832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071113-1578-2944-33BD-E05331B30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771" y="4068888"/>
            <a:ext cx="2790825" cy="3390900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62BD7E-EF26-F14D-3FD4-E1D2FB080DA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570"/>
          <a:stretch/>
        </p:blipFill>
        <p:spPr>
          <a:xfrm>
            <a:off x="4327650" y="5094047"/>
            <a:ext cx="3964927" cy="2673322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E18DC2-2813-81B8-893A-E7D8D5CB49B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452" t="4291" r="5009"/>
          <a:stretch/>
        </p:blipFill>
        <p:spPr>
          <a:xfrm>
            <a:off x="8552793" y="4224282"/>
            <a:ext cx="3937656" cy="2633460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427D5C-CAFE-CDE0-40FD-9215F0365F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78319" y="5289075"/>
            <a:ext cx="3937657" cy="2656543"/>
          </a:xfrm>
          <a:prstGeom prst="round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09491" y="3031651"/>
            <a:ext cx="1513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chọn những hình ảnh về  đất nước, con người Việt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1261E1-503D-D13C-B170-A8529EA79FCB}"/>
              </a:ext>
            </a:extLst>
          </p:cNvPr>
          <p:cNvSpPr txBox="1"/>
          <p:nvPr/>
        </p:nvSpPr>
        <p:spPr>
          <a:xfrm>
            <a:off x="1189467" y="7625108"/>
            <a:ext cx="2100313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Bác Hồ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4D4F16-CAA7-B190-B60B-AADB33D8A8A4}"/>
              </a:ext>
            </a:extLst>
          </p:cNvPr>
          <p:cNvSpPr txBox="1"/>
          <p:nvPr/>
        </p:nvSpPr>
        <p:spPr>
          <a:xfrm>
            <a:off x="4569746" y="7983267"/>
            <a:ext cx="3266965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Múa rối nước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F509C5-D58E-1D00-CA71-061BC3F72E7A}"/>
              </a:ext>
            </a:extLst>
          </p:cNvPr>
          <p:cNvSpPr txBox="1"/>
          <p:nvPr/>
        </p:nvSpPr>
        <p:spPr>
          <a:xfrm>
            <a:off x="9010262" y="7103687"/>
            <a:ext cx="3102090" cy="1608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Tượng Nữ thần tự do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F849E6-BA3E-F116-67A0-74AD50642421}"/>
              </a:ext>
            </a:extLst>
          </p:cNvPr>
          <p:cNvSpPr txBox="1"/>
          <p:nvPr/>
        </p:nvSpPr>
        <p:spPr>
          <a:xfrm>
            <a:off x="13285903" y="8169717"/>
            <a:ext cx="310209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Chùa Một cột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5060106" y="1799528"/>
            <a:ext cx="774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C3B1B-FE2B-3493-4A8B-06808FC0B5D6}"/>
              </a:ext>
            </a:extLst>
          </p:cNvPr>
          <p:cNvSpPr txBox="1"/>
          <p:nvPr/>
        </p:nvSpPr>
        <p:spPr>
          <a:xfrm>
            <a:off x="2257376" y="4520932"/>
            <a:ext cx="6037761" cy="27482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Hoàn thiện các sản phẩm và ôn tập các nội dung bài học ngày hôm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474EEE-1107-8153-953B-B874E3D37B4D}"/>
              </a:ext>
            </a:extLst>
          </p:cNvPr>
          <p:cNvSpPr txBox="1"/>
          <p:nvPr/>
        </p:nvSpPr>
        <p:spPr>
          <a:xfrm>
            <a:off x="10019113" y="4565316"/>
            <a:ext cx="5742547" cy="27482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Đọc trước nội dung của bài học mới Bài 2: Em yêu tổ quốc Việt Nam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30520-E94A-5C59-97C8-8DACBDAE3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483" y="3526861"/>
            <a:ext cx="1219200" cy="121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A3942-C888-2C1F-8E2D-C94D457EF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0595" y="352686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39997" y="3137122"/>
            <a:ext cx="9241583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14C7B-F59A-9B72-9F72-79B8D23FE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55" y="5826243"/>
            <a:ext cx="8080804" cy="42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05284" y="2306490"/>
            <a:ext cx="9241583" cy="331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EM KHÁM PHÁ ĐẤT NƯỚC VIỆT NAM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12969-4AA2-106F-AA87-558AD5E03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9151" y="5782746"/>
            <a:ext cx="331651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47754" y="1855236"/>
            <a:ext cx="100967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Kể chuyện theo tranh và trả lời câu hỏi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D2F7D-2CD7-C99B-30F2-F17992D924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14" b="7222"/>
          <a:stretch/>
        </p:blipFill>
        <p:spPr>
          <a:xfrm>
            <a:off x="8090211" y="2773813"/>
            <a:ext cx="4580022" cy="3043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0F2EAD-EABD-6036-3C94-7B3AFDA929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42" y="1398650"/>
            <a:ext cx="5308215" cy="4849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58" y="5844671"/>
            <a:ext cx="8529412" cy="31481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F99791-C33A-A900-25E2-BFBBA3496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2842" r="12725" b="21355"/>
          <a:stretch/>
        </p:blipFill>
        <p:spPr>
          <a:xfrm>
            <a:off x="3588470" y="6287671"/>
            <a:ext cx="4580023" cy="28945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3701262" y="7067001"/>
            <a:ext cx="444311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Chú ý kể chuyện diễn cảm các vai kể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48D5E5-7B6C-8598-1D8E-FB2988AD1B45}"/>
              </a:ext>
            </a:extLst>
          </p:cNvPr>
          <p:cNvSpPr txBox="1"/>
          <p:nvPr/>
        </p:nvSpPr>
        <p:spPr>
          <a:xfrm>
            <a:off x="685942" y="4339725"/>
            <a:ext cx="7297809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4CCB8-E2DE-CD59-8FAF-88E175DE10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526590">
            <a:off x="665164" y="3088837"/>
            <a:ext cx="1219200" cy="1219200"/>
          </a:xfrm>
          <a:prstGeom prst="rect">
            <a:avLst/>
          </a:prstGeom>
        </p:spPr>
      </p:pic>
      <p:pic>
        <p:nvPicPr>
          <p:cNvPr id="1026" name="Picture 2" descr="Question mark ">
            <a:extLst>
              <a:ext uri="{FF2B5EF4-FFF2-40B4-BE49-F238E27FC236}">
                <a16:creationId xmlns:a16="http://schemas.microsoft.com/office/drawing/2014/main" id="{054E1D52-4509-D283-AF1B-AADFE3FE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904">
            <a:off x="6810963" y="313879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20" y="1252150"/>
            <a:ext cx="12156845" cy="448700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4467476" y="6327860"/>
            <a:ext cx="1009093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là:</a:t>
            </a: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hòa xã hội chủ nghĩa Việt Nam.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5F8BD-754B-A7F2-72EC-429197CA53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25296" r="21877" b="17550"/>
          <a:stretch/>
        </p:blipFill>
        <p:spPr>
          <a:xfrm>
            <a:off x="2298768" y="6783892"/>
            <a:ext cx="1871247" cy="15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605142" y="5670198"/>
            <a:ext cx="13878945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Xác định đâu là Quốc kì Việt Nam.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Mô tả Quốc kì nước Cộng hoà xã hội chủ nghĩa Việt Nam. 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483F33-594C-4661-7E06-2F80E41A3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8810" y="2646717"/>
            <a:ext cx="4207510" cy="2934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A9E577-E458-24CD-0152-2483B2B2F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1952" y="2657108"/>
            <a:ext cx="4173381" cy="29397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492C4B-3CBE-FA59-E7BC-586E43493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0752" y="2657108"/>
            <a:ext cx="4159539" cy="28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092070" y="2023923"/>
            <a:ext cx="9433930" cy="575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</a:t>
            </a: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 kì của Việt Nam có 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chữ nhật</a:t>
            </a: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hiều rộng bằng 2/3 chiều dài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có màu đỏ, ở giữa có ngôi sao vàng 5 cánh,...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00E92-ECC5-3EEB-5939-F6D7A25DF1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761" y="2016089"/>
            <a:ext cx="6096000" cy="4057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B758D-02C2-B2FA-D975-ED43BB21B167}"/>
              </a:ext>
            </a:extLst>
          </p:cNvPr>
          <p:cNvSpPr txBox="1"/>
          <p:nvPr/>
        </p:nvSpPr>
        <p:spPr>
          <a:xfrm>
            <a:off x="2264834" y="6471158"/>
            <a:ext cx="4038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Quốc kì Việt Nam</a:t>
            </a:r>
          </a:p>
        </p:txBody>
      </p:sp>
    </p:spTree>
    <p:extLst>
      <p:ext uri="{BB962C8B-B14F-4D97-AF65-F5344CB8AC3E}">
        <p14:creationId xmlns:p14="http://schemas.microsoft.com/office/powerpoint/2010/main" val="17524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Nghe Quốc ca và trả lời câu hỏi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857385" y="2322091"/>
            <a:ext cx="14289058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Quốc ca Việt Nam có tên gốc là gì? Do nhạc sĩ nào </a:t>
            </a: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tác</a:t>
            </a: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Nêu cảm xúc của em khi nghe Quốc ca Việt Nam.</a:t>
            </a:r>
          </a:p>
        </p:txBody>
      </p:sp>
      <p:pic>
        <p:nvPicPr>
          <p:cNvPr id="8" name="Tien-Quan-Ca-Various-Artists">
            <a:hlinkClick r:id="" action="ppaction://media"/>
            <a:extLst>
              <a:ext uri="{FF2B5EF4-FFF2-40B4-BE49-F238E27FC236}">
                <a16:creationId xmlns:a16="http://schemas.microsoft.com/office/drawing/2014/main" id="{BE9BEFDE-5B0C-4014-CD35-8804D2D48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0392" y="6091664"/>
            <a:ext cx="1681697" cy="1681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CCFF2-32FD-3BC2-7829-84FE9F9470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5291" y="5370703"/>
            <a:ext cx="1219200" cy="1219200"/>
          </a:xfrm>
          <a:prstGeom prst="rect">
            <a:avLst/>
          </a:prstGeom>
        </p:spPr>
      </p:pic>
      <p:pic>
        <p:nvPicPr>
          <p:cNvPr id="2050" name="Picture 2" descr="Lời và ý nghĩa của quốc ca Nhật Bản – Kimigayo｜Kênh du lịch LocoBee">
            <a:extLst>
              <a:ext uri="{FF2B5EF4-FFF2-40B4-BE49-F238E27FC236}">
                <a16:creationId xmlns:a16="http://schemas.microsoft.com/office/drawing/2014/main" id="{D855AB2B-D06E-7C0A-93E0-871BF74E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1" y="5004558"/>
            <a:ext cx="5722393" cy="5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2" grpId="0"/>
      <p:bldP spid="3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351257" y="1357998"/>
            <a:ext cx="8542943" cy="728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Quốc ca Việt Nam có tên gọi g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 là “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Tiến quân ca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”, do có nhạc sĩ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Văn Cao 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sáng tác.</a:t>
            </a:r>
            <a:endParaRPr lang="en-US" sz="4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Cảm xúc của bản thân sau khi nghe bài hát. Cảm thấy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tự hào về Tổ quốc Việt Nam.</a:t>
            </a:r>
            <a:endParaRPr lang="vi-VN" sz="400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D5039E-5927-1AD0-F4E4-E177FBA40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086" y="1590163"/>
            <a:ext cx="6863121" cy="3603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79F335-AF7A-1B81-B187-A98BEF4FD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13"/>
          <a:stretch/>
        </p:blipFill>
        <p:spPr>
          <a:xfrm>
            <a:off x="2227406" y="3597467"/>
            <a:ext cx="4567956" cy="4327314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608661-DB9A-92FE-D0BA-1EF1FBBEC66C}"/>
              </a:ext>
            </a:extLst>
          </p:cNvPr>
          <p:cNvSpPr txBox="1"/>
          <p:nvPr/>
        </p:nvSpPr>
        <p:spPr>
          <a:xfrm>
            <a:off x="2675362" y="7976809"/>
            <a:ext cx="43178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17166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716</Words>
  <Application>Microsoft Office PowerPoint</Application>
  <PresentationFormat>Custom</PresentationFormat>
  <Paragraphs>83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Garden-Themed English Presentation</dc:title>
  <cp:lastModifiedBy>Admin</cp:lastModifiedBy>
  <cp:revision>4</cp:revision>
  <dcterms:created xsi:type="dcterms:W3CDTF">2006-08-16T00:00:00Z</dcterms:created>
  <dcterms:modified xsi:type="dcterms:W3CDTF">2022-09-14T11:20:31Z</dcterms:modified>
  <dc:identifier>DAFHUHkiWHI</dc:identifier>
</cp:coreProperties>
</file>