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  <p:sldMasterId id="2147483692" r:id="rId3"/>
    <p:sldMasterId id="2147483704" r:id="rId4"/>
    <p:sldMasterId id="2147483728" r:id="rId5"/>
  </p:sldMasterIdLst>
  <p:notesMasterIdLst>
    <p:notesMasterId r:id="rId30"/>
  </p:notesMasterIdLst>
  <p:sldIdLst>
    <p:sldId id="374" r:id="rId6"/>
    <p:sldId id="310" r:id="rId7"/>
    <p:sldId id="311" r:id="rId8"/>
    <p:sldId id="312" r:id="rId9"/>
    <p:sldId id="377" r:id="rId10"/>
    <p:sldId id="353" r:id="rId11"/>
    <p:sldId id="355" r:id="rId12"/>
    <p:sldId id="358" r:id="rId13"/>
    <p:sldId id="357" r:id="rId14"/>
    <p:sldId id="356" r:id="rId15"/>
    <p:sldId id="398" r:id="rId16"/>
    <p:sldId id="400" r:id="rId17"/>
    <p:sldId id="359" r:id="rId18"/>
    <p:sldId id="360" r:id="rId19"/>
    <p:sldId id="361" r:id="rId20"/>
    <p:sldId id="366" r:id="rId21"/>
    <p:sldId id="367" r:id="rId22"/>
    <p:sldId id="368" r:id="rId23"/>
    <p:sldId id="373" r:id="rId24"/>
    <p:sldId id="389" r:id="rId25"/>
    <p:sldId id="394" r:id="rId26"/>
    <p:sldId id="390" r:id="rId27"/>
    <p:sldId id="392" r:id="rId28"/>
    <p:sldId id="3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h Thị Khanh" initials="NT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E2E"/>
    <a:srgbClr val="FEFFFF"/>
    <a:srgbClr val="D7B79D"/>
    <a:srgbClr val="E6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DE63E-432C-4832-B16F-A925100E9070}" type="doc">
      <dgm:prSet loTypeId="urn:microsoft.com/office/officeart/2008/layout/HorizontalMultiLevelHierarchy#1" loCatId="hierarchy" qsTypeId="urn:microsoft.com/office/officeart/2005/8/quickstyle/3d3#1" qsCatId="3D" csTypeId="urn:microsoft.com/office/officeart/2005/8/colors/colorful4#1" csCatId="colorful" phldr="1"/>
      <dgm:spPr/>
      <dgm:t>
        <a:bodyPr/>
        <a:lstStyle/>
        <a:p>
          <a:endParaRPr lang="vi-VN"/>
        </a:p>
      </dgm:t>
    </dgm:pt>
    <dgm:pt modelId="{186BE833-904E-478C-A458-23BEE6EC65DF}">
      <dgm:prSet phldrT="[Văn bản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các  chính sách áp bức, bóc lột nhân dân ta</a:t>
          </a:r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999D9-4633-4786-909D-B81DD8F38704}" type="parTrans" cxnId="{C39CA07A-CA66-450F-8AF7-4E81830F3A1C}">
      <dgm:prSet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6BC3D-EF1C-41C3-B9CE-FEA2CE6D4F3E}" type="sibTrans" cxnId="{C39CA07A-CA66-450F-8AF7-4E81830F3A1C}">
      <dgm:prSet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B6E8E-7365-47DE-BCD3-31640B455BBB}">
      <dgm:prSet phldrT="[Văn bản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Về chủ quyền lãnh thổ</a:t>
          </a:r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2FAB2-3EDB-4D21-8F22-0E298F31473B}" type="parTrans" cxnId="{50D756AE-D6D9-4280-BFEB-1A4822A2F995}">
      <dgm:prSet custT="1"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8FCEE-B419-4063-B70E-7BBA757F3473}" type="sibTrans" cxnId="{50D756AE-D6D9-4280-BFEB-1A4822A2F995}">
      <dgm:prSet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D1932-E018-4FB7-9876-8FDE0F296818}">
      <dgm:prSet phldrT="[Văn bản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Về văn hóa-xã hội</a:t>
          </a:r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8193E-B78D-4805-B685-529E57A17651}" type="parTrans" cxnId="{3F07169A-B3B2-40B1-803C-502EA96AE938}">
      <dgm:prSet custT="1"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8EDAF-F6A0-46E3-B6CA-B8FC90450906}" type="sibTrans" cxnId="{3F07169A-B3B2-40B1-803C-502EA96AE938}">
      <dgm:prSet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ED397-DCAA-4880-9F5E-AC75D33CE4DA}">
      <dgm:prSet phldrT="[Văn bản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Về kinh tế</a:t>
          </a:r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9C5D0-B2D7-44B8-B55F-4A77132590B6}" type="parTrans" cxnId="{5A29D5CE-C045-41D9-96FC-9EBD31A2365F}">
      <dgm:prSet custT="1"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02FAE-9677-44E9-98BA-FBC7C7D41502}" type="sibTrans" cxnId="{5A29D5CE-C045-41D9-96FC-9EBD31A2365F}">
      <dgm:prSet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9257B-7C91-4880-8261-CE25120A0FF0}" type="pres">
      <dgm:prSet presAssocID="{063DE63E-432C-4832-B16F-A925100E90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739D30-20E4-4A7C-9560-39DAD42780F8}" type="pres">
      <dgm:prSet presAssocID="{186BE833-904E-478C-A458-23BEE6EC65DF}" presName="root1" presStyleCnt="0"/>
      <dgm:spPr/>
    </dgm:pt>
    <dgm:pt modelId="{82F7747E-6D08-4FF8-8B85-007CA7B99329}" type="pres">
      <dgm:prSet presAssocID="{186BE833-904E-478C-A458-23BEE6EC65DF}" presName="LevelOneTextNode" presStyleLbl="node0" presStyleIdx="0" presStyleCnt="1" custAng="10800000" custLinFactX="-99201" custLinFactNeighborX="-100000" custLinFactNeighborY="-240">
        <dgm:presLayoutVars>
          <dgm:chPref val="3"/>
        </dgm:presLayoutVars>
      </dgm:prSet>
      <dgm:spPr/>
    </dgm:pt>
    <dgm:pt modelId="{361C4945-E045-4D23-9704-8B9001F9D8D4}" type="pres">
      <dgm:prSet presAssocID="{186BE833-904E-478C-A458-23BEE6EC65DF}" presName="level2hierChild" presStyleCnt="0"/>
      <dgm:spPr/>
    </dgm:pt>
    <dgm:pt modelId="{74FE45C4-B341-4E94-8059-1144699B9024}" type="pres">
      <dgm:prSet presAssocID="{A002FAB2-3EDB-4D21-8F22-0E298F31473B}" presName="conn2-1" presStyleLbl="parChTrans1D2" presStyleIdx="0" presStyleCnt="3"/>
      <dgm:spPr/>
    </dgm:pt>
    <dgm:pt modelId="{80CCA0A9-49D7-48E8-AF8C-1869AB4EDD78}" type="pres">
      <dgm:prSet presAssocID="{A002FAB2-3EDB-4D21-8F22-0E298F31473B}" presName="connTx" presStyleLbl="parChTrans1D2" presStyleIdx="0" presStyleCnt="3"/>
      <dgm:spPr/>
    </dgm:pt>
    <dgm:pt modelId="{273FFEBB-1093-4A58-8715-B3DDDE9EF631}" type="pres">
      <dgm:prSet presAssocID="{300B6E8E-7365-47DE-BCD3-31640B455BBB}" presName="root2" presStyleCnt="0"/>
      <dgm:spPr/>
    </dgm:pt>
    <dgm:pt modelId="{05BC313F-A29D-4D68-869F-57669B65D30B}" type="pres">
      <dgm:prSet presAssocID="{300B6E8E-7365-47DE-BCD3-31640B455BBB}" presName="LevelTwoTextNode" presStyleLbl="node2" presStyleIdx="0" presStyleCnt="3" custScaleY="82010" custLinFactY="-26872" custLinFactNeighborX="-1443" custLinFactNeighborY="-100000">
        <dgm:presLayoutVars>
          <dgm:chPref val="3"/>
        </dgm:presLayoutVars>
      </dgm:prSet>
      <dgm:spPr/>
    </dgm:pt>
    <dgm:pt modelId="{417432FF-7485-44A6-AFC6-04A017EB15CE}" type="pres">
      <dgm:prSet presAssocID="{300B6E8E-7365-47DE-BCD3-31640B455BBB}" presName="level3hierChild" presStyleCnt="0"/>
      <dgm:spPr/>
    </dgm:pt>
    <dgm:pt modelId="{E59B995E-8E33-483A-A267-61B1FF8EFAB9}" type="pres">
      <dgm:prSet presAssocID="{B0F8193E-B78D-4805-B685-529E57A17651}" presName="conn2-1" presStyleLbl="parChTrans1D2" presStyleIdx="1" presStyleCnt="3"/>
      <dgm:spPr/>
    </dgm:pt>
    <dgm:pt modelId="{14DF36B0-21FF-4313-BC7E-0F4C4F3C37AD}" type="pres">
      <dgm:prSet presAssocID="{B0F8193E-B78D-4805-B685-529E57A17651}" presName="connTx" presStyleLbl="parChTrans1D2" presStyleIdx="1" presStyleCnt="3"/>
      <dgm:spPr/>
    </dgm:pt>
    <dgm:pt modelId="{61A94BA5-3D55-4D8B-9AA4-0D8EA9D8AAAD}" type="pres">
      <dgm:prSet presAssocID="{A6AD1932-E018-4FB7-9876-8FDE0F296818}" presName="root2" presStyleCnt="0"/>
      <dgm:spPr/>
    </dgm:pt>
    <dgm:pt modelId="{99D3CF09-FC76-40E4-A07D-F8A0B63D3C98}" type="pres">
      <dgm:prSet presAssocID="{A6AD1932-E018-4FB7-9876-8FDE0F296818}" presName="LevelTwoTextNode" presStyleLbl="node2" presStyleIdx="1" presStyleCnt="3" custScaleY="66047" custLinFactNeighborX="89" custLinFactNeighborY="-11552">
        <dgm:presLayoutVars>
          <dgm:chPref val="3"/>
        </dgm:presLayoutVars>
      </dgm:prSet>
      <dgm:spPr/>
    </dgm:pt>
    <dgm:pt modelId="{B2E85E79-B0BB-47EE-AE3C-650201668159}" type="pres">
      <dgm:prSet presAssocID="{A6AD1932-E018-4FB7-9876-8FDE0F296818}" presName="level3hierChild" presStyleCnt="0"/>
      <dgm:spPr/>
    </dgm:pt>
    <dgm:pt modelId="{33E94163-8AEE-43C0-A8CA-3E82AC9FC009}" type="pres">
      <dgm:prSet presAssocID="{CCC9C5D0-B2D7-44B8-B55F-4A77132590B6}" presName="conn2-1" presStyleLbl="parChTrans1D2" presStyleIdx="2" presStyleCnt="3"/>
      <dgm:spPr/>
    </dgm:pt>
    <dgm:pt modelId="{97F38BE2-5678-4CFE-A6FF-B4C4FB31C07A}" type="pres">
      <dgm:prSet presAssocID="{CCC9C5D0-B2D7-44B8-B55F-4A77132590B6}" presName="connTx" presStyleLbl="parChTrans1D2" presStyleIdx="2" presStyleCnt="3"/>
      <dgm:spPr/>
    </dgm:pt>
    <dgm:pt modelId="{BB7D4CEB-FD91-4193-A946-7A537A4611F4}" type="pres">
      <dgm:prSet presAssocID="{AEDED397-DCAA-4880-9F5E-AC75D33CE4DA}" presName="root2" presStyleCnt="0"/>
      <dgm:spPr/>
    </dgm:pt>
    <dgm:pt modelId="{0D0FD90D-AC88-4D87-A55D-0331C87665E1}" type="pres">
      <dgm:prSet presAssocID="{AEDED397-DCAA-4880-9F5E-AC75D33CE4DA}" presName="LevelTwoTextNode" presStyleLbl="node2" presStyleIdx="2" presStyleCnt="3" custScaleY="63487" custLinFactY="18172" custLinFactNeighborX="12" custLinFactNeighborY="100000">
        <dgm:presLayoutVars>
          <dgm:chPref val="3"/>
        </dgm:presLayoutVars>
      </dgm:prSet>
      <dgm:spPr/>
    </dgm:pt>
    <dgm:pt modelId="{37DF6739-B166-47D5-B3B9-0A63226BDFF9}" type="pres">
      <dgm:prSet presAssocID="{AEDED397-DCAA-4880-9F5E-AC75D33CE4DA}" presName="level3hierChild" presStyleCnt="0"/>
      <dgm:spPr/>
    </dgm:pt>
  </dgm:ptLst>
  <dgm:cxnLst>
    <dgm:cxn modelId="{043D6F00-1F63-467C-98D8-A419150213F4}" type="presOf" srcId="{A002FAB2-3EDB-4D21-8F22-0E298F31473B}" destId="{74FE45C4-B341-4E94-8059-1144699B9024}" srcOrd="0" destOrd="0" presId="urn:microsoft.com/office/officeart/2008/layout/HorizontalMultiLevelHierarchy#1"/>
    <dgm:cxn modelId="{9476321D-76B7-4BDA-842F-9EC2DED1F4DA}" type="presOf" srcId="{063DE63E-432C-4832-B16F-A925100E9070}" destId="{3AE9257B-7C91-4880-8261-CE25120A0FF0}" srcOrd="0" destOrd="0" presId="urn:microsoft.com/office/officeart/2008/layout/HorizontalMultiLevelHierarchy#1"/>
    <dgm:cxn modelId="{7067BA24-F66C-401E-8F11-0504ADA51E82}" type="presOf" srcId="{CCC9C5D0-B2D7-44B8-B55F-4A77132590B6}" destId="{33E94163-8AEE-43C0-A8CA-3E82AC9FC009}" srcOrd="0" destOrd="0" presId="urn:microsoft.com/office/officeart/2008/layout/HorizontalMultiLevelHierarchy#1"/>
    <dgm:cxn modelId="{5455662E-1DBB-4A2F-B7B4-4065CF04ED63}" type="presOf" srcId="{A6AD1932-E018-4FB7-9876-8FDE0F296818}" destId="{99D3CF09-FC76-40E4-A07D-F8A0B63D3C98}" srcOrd="0" destOrd="0" presId="urn:microsoft.com/office/officeart/2008/layout/HorizontalMultiLevelHierarchy#1"/>
    <dgm:cxn modelId="{6E657C2F-29DE-4DE4-A6D3-E762E39C7CA1}" type="presOf" srcId="{300B6E8E-7365-47DE-BCD3-31640B455BBB}" destId="{05BC313F-A29D-4D68-869F-57669B65D30B}" srcOrd="0" destOrd="0" presId="urn:microsoft.com/office/officeart/2008/layout/HorizontalMultiLevelHierarchy#1"/>
    <dgm:cxn modelId="{B422C34A-DE5F-42C8-8573-683C78FB1AAF}" type="presOf" srcId="{AEDED397-DCAA-4880-9F5E-AC75D33CE4DA}" destId="{0D0FD90D-AC88-4D87-A55D-0331C87665E1}" srcOrd="0" destOrd="0" presId="urn:microsoft.com/office/officeart/2008/layout/HorizontalMultiLevelHierarchy#1"/>
    <dgm:cxn modelId="{F2E21E4E-21E8-420E-A901-44F1EE28EFD1}" type="presOf" srcId="{CCC9C5D0-B2D7-44B8-B55F-4A77132590B6}" destId="{97F38BE2-5678-4CFE-A6FF-B4C4FB31C07A}" srcOrd="1" destOrd="0" presId="urn:microsoft.com/office/officeart/2008/layout/HorizontalMultiLevelHierarchy#1"/>
    <dgm:cxn modelId="{2070B872-2FFC-4898-B9A8-CBAB062BD164}" type="presOf" srcId="{186BE833-904E-478C-A458-23BEE6EC65DF}" destId="{82F7747E-6D08-4FF8-8B85-007CA7B99329}" srcOrd="0" destOrd="0" presId="urn:microsoft.com/office/officeart/2008/layout/HorizontalMultiLevelHierarchy#1"/>
    <dgm:cxn modelId="{B5127676-06B6-4228-A948-517F1C254EF4}" type="presOf" srcId="{B0F8193E-B78D-4805-B685-529E57A17651}" destId="{14DF36B0-21FF-4313-BC7E-0F4C4F3C37AD}" srcOrd="1" destOrd="0" presId="urn:microsoft.com/office/officeart/2008/layout/HorizontalMultiLevelHierarchy#1"/>
    <dgm:cxn modelId="{C39CA07A-CA66-450F-8AF7-4E81830F3A1C}" srcId="{063DE63E-432C-4832-B16F-A925100E9070}" destId="{186BE833-904E-478C-A458-23BEE6EC65DF}" srcOrd="0" destOrd="0" parTransId="{572999D9-4633-4786-909D-B81DD8F38704}" sibTransId="{5716BC3D-EF1C-41C3-B9CE-FEA2CE6D4F3E}"/>
    <dgm:cxn modelId="{E3D4A78E-0824-44AB-A151-E97A859A3F9B}" type="presOf" srcId="{B0F8193E-B78D-4805-B685-529E57A17651}" destId="{E59B995E-8E33-483A-A267-61B1FF8EFAB9}" srcOrd="0" destOrd="0" presId="urn:microsoft.com/office/officeart/2008/layout/HorizontalMultiLevelHierarchy#1"/>
    <dgm:cxn modelId="{3F07169A-B3B2-40B1-803C-502EA96AE938}" srcId="{186BE833-904E-478C-A458-23BEE6EC65DF}" destId="{A6AD1932-E018-4FB7-9876-8FDE0F296818}" srcOrd="1" destOrd="0" parTransId="{B0F8193E-B78D-4805-B685-529E57A17651}" sibTransId="{7C78EDAF-F6A0-46E3-B6CA-B8FC90450906}"/>
    <dgm:cxn modelId="{50D756AE-D6D9-4280-BFEB-1A4822A2F995}" srcId="{186BE833-904E-478C-A458-23BEE6EC65DF}" destId="{300B6E8E-7365-47DE-BCD3-31640B455BBB}" srcOrd="0" destOrd="0" parTransId="{A002FAB2-3EDB-4D21-8F22-0E298F31473B}" sibTransId="{0EB8FCEE-B419-4063-B70E-7BBA757F3473}"/>
    <dgm:cxn modelId="{87CF53B8-18A9-4B24-9B1C-551B527A012E}" type="presOf" srcId="{A002FAB2-3EDB-4D21-8F22-0E298F31473B}" destId="{80CCA0A9-49D7-48E8-AF8C-1869AB4EDD78}" srcOrd="1" destOrd="0" presId="urn:microsoft.com/office/officeart/2008/layout/HorizontalMultiLevelHierarchy#1"/>
    <dgm:cxn modelId="{5A29D5CE-C045-41D9-96FC-9EBD31A2365F}" srcId="{186BE833-904E-478C-A458-23BEE6EC65DF}" destId="{AEDED397-DCAA-4880-9F5E-AC75D33CE4DA}" srcOrd="2" destOrd="0" parTransId="{CCC9C5D0-B2D7-44B8-B55F-4A77132590B6}" sibTransId="{B2402FAE-9677-44E9-98BA-FBC7C7D41502}"/>
    <dgm:cxn modelId="{72A8DE43-93FE-447E-94AE-E7FE7E00C71F}" type="presParOf" srcId="{3AE9257B-7C91-4880-8261-CE25120A0FF0}" destId="{BE739D30-20E4-4A7C-9560-39DAD42780F8}" srcOrd="0" destOrd="0" presId="urn:microsoft.com/office/officeart/2008/layout/HorizontalMultiLevelHierarchy#1"/>
    <dgm:cxn modelId="{15C32D15-95A1-456C-A196-06316200D9FA}" type="presParOf" srcId="{BE739D30-20E4-4A7C-9560-39DAD42780F8}" destId="{82F7747E-6D08-4FF8-8B85-007CA7B99329}" srcOrd="0" destOrd="0" presId="urn:microsoft.com/office/officeart/2008/layout/HorizontalMultiLevelHierarchy#1"/>
    <dgm:cxn modelId="{50ECC814-5B02-480D-A1EA-C4FB77E0E802}" type="presParOf" srcId="{BE739D30-20E4-4A7C-9560-39DAD42780F8}" destId="{361C4945-E045-4D23-9704-8B9001F9D8D4}" srcOrd="1" destOrd="0" presId="urn:microsoft.com/office/officeart/2008/layout/HorizontalMultiLevelHierarchy#1"/>
    <dgm:cxn modelId="{C34E06B9-53F5-4692-84E8-D48DCE0B45EE}" type="presParOf" srcId="{361C4945-E045-4D23-9704-8B9001F9D8D4}" destId="{74FE45C4-B341-4E94-8059-1144699B9024}" srcOrd="0" destOrd="0" presId="urn:microsoft.com/office/officeart/2008/layout/HorizontalMultiLevelHierarchy#1"/>
    <dgm:cxn modelId="{1BACD6BC-0B97-4F44-884F-A5AECC4DC06E}" type="presParOf" srcId="{74FE45C4-B341-4E94-8059-1144699B9024}" destId="{80CCA0A9-49D7-48E8-AF8C-1869AB4EDD78}" srcOrd="0" destOrd="0" presId="urn:microsoft.com/office/officeart/2008/layout/HorizontalMultiLevelHierarchy#1"/>
    <dgm:cxn modelId="{88112E5B-6043-433D-9F19-5F9E52C80E17}" type="presParOf" srcId="{361C4945-E045-4D23-9704-8B9001F9D8D4}" destId="{273FFEBB-1093-4A58-8715-B3DDDE9EF631}" srcOrd="1" destOrd="0" presId="urn:microsoft.com/office/officeart/2008/layout/HorizontalMultiLevelHierarchy#1"/>
    <dgm:cxn modelId="{2029143D-C30B-4B47-BB7F-337D9FEF994D}" type="presParOf" srcId="{273FFEBB-1093-4A58-8715-B3DDDE9EF631}" destId="{05BC313F-A29D-4D68-869F-57669B65D30B}" srcOrd="0" destOrd="0" presId="urn:microsoft.com/office/officeart/2008/layout/HorizontalMultiLevelHierarchy#1"/>
    <dgm:cxn modelId="{E2A7D9A7-FCFD-4EE0-A076-26F47D5E993C}" type="presParOf" srcId="{273FFEBB-1093-4A58-8715-B3DDDE9EF631}" destId="{417432FF-7485-44A6-AFC6-04A017EB15CE}" srcOrd="1" destOrd="0" presId="urn:microsoft.com/office/officeart/2008/layout/HorizontalMultiLevelHierarchy#1"/>
    <dgm:cxn modelId="{BA7EBF33-1CBF-4E6F-9C74-11B6F3E20B26}" type="presParOf" srcId="{361C4945-E045-4D23-9704-8B9001F9D8D4}" destId="{E59B995E-8E33-483A-A267-61B1FF8EFAB9}" srcOrd="2" destOrd="0" presId="urn:microsoft.com/office/officeart/2008/layout/HorizontalMultiLevelHierarchy#1"/>
    <dgm:cxn modelId="{70D71132-5C92-47A5-BFA4-8385C5E5123B}" type="presParOf" srcId="{E59B995E-8E33-483A-A267-61B1FF8EFAB9}" destId="{14DF36B0-21FF-4313-BC7E-0F4C4F3C37AD}" srcOrd="0" destOrd="0" presId="urn:microsoft.com/office/officeart/2008/layout/HorizontalMultiLevelHierarchy#1"/>
    <dgm:cxn modelId="{5892B84E-00A1-44A6-B88D-5C786E3E4700}" type="presParOf" srcId="{361C4945-E045-4D23-9704-8B9001F9D8D4}" destId="{61A94BA5-3D55-4D8B-9AA4-0D8EA9D8AAAD}" srcOrd="3" destOrd="0" presId="urn:microsoft.com/office/officeart/2008/layout/HorizontalMultiLevelHierarchy#1"/>
    <dgm:cxn modelId="{2536A263-BA26-462E-BE39-DDA8A1B2E019}" type="presParOf" srcId="{61A94BA5-3D55-4D8B-9AA4-0D8EA9D8AAAD}" destId="{99D3CF09-FC76-40E4-A07D-F8A0B63D3C98}" srcOrd="0" destOrd="0" presId="urn:microsoft.com/office/officeart/2008/layout/HorizontalMultiLevelHierarchy#1"/>
    <dgm:cxn modelId="{0A223E7B-F93D-49F1-86CB-5A2C60FC0E73}" type="presParOf" srcId="{61A94BA5-3D55-4D8B-9AA4-0D8EA9D8AAAD}" destId="{B2E85E79-B0BB-47EE-AE3C-650201668159}" srcOrd="1" destOrd="0" presId="urn:microsoft.com/office/officeart/2008/layout/HorizontalMultiLevelHierarchy#1"/>
    <dgm:cxn modelId="{29A6032A-221A-408E-B036-988FD7F8D42E}" type="presParOf" srcId="{361C4945-E045-4D23-9704-8B9001F9D8D4}" destId="{33E94163-8AEE-43C0-A8CA-3E82AC9FC009}" srcOrd="4" destOrd="0" presId="urn:microsoft.com/office/officeart/2008/layout/HorizontalMultiLevelHierarchy#1"/>
    <dgm:cxn modelId="{81D02972-088D-45E8-BB09-6E6D06D14321}" type="presParOf" srcId="{33E94163-8AEE-43C0-A8CA-3E82AC9FC009}" destId="{97F38BE2-5678-4CFE-A6FF-B4C4FB31C07A}" srcOrd="0" destOrd="0" presId="urn:microsoft.com/office/officeart/2008/layout/HorizontalMultiLevelHierarchy#1"/>
    <dgm:cxn modelId="{327DE9DC-D2FB-4355-91B2-381F6D1C2E3F}" type="presParOf" srcId="{361C4945-E045-4D23-9704-8B9001F9D8D4}" destId="{BB7D4CEB-FD91-4193-A946-7A537A4611F4}" srcOrd="5" destOrd="0" presId="urn:microsoft.com/office/officeart/2008/layout/HorizontalMultiLevelHierarchy#1"/>
    <dgm:cxn modelId="{BE6B258A-2AD3-4D26-AA76-71065CF2BA91}" type="presParOf" srcId="{BB7D4CEB-FD91-4193-A946-7A537A4611F4}" destId="{0D0FD90D-AC88-4D87-A55D-0331C87665E1}" srcOrd="0" destOrd="0" presId="urn:microsoft.com/office/officeart/2008/layout/HorizontalMultiLevelHierarchy#1"/>
    <dgm:cxn modelId="{47BDBA87-A586-42FB-9B7F-B8142EE0349F}" type="presParOf" srcId="{BB7D4CEB-FD91-4193-A946-7A537A4611F4}" destId="{37DF6739-B166-47D5-B3B9-0A63226BDFF9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DE63E-432C-4832-B16F-A925100E9070}" type="doc">
      <dgm:prSet loTypeId="urn:microsoft.com/office/officeart/2008/layout/HorizontalMultiLevelHierarchy#2" loCatId="hierarchy" qsTypeId="urn:microsoft.com/office/officeart/2005/8/quickstyle/3d3#2" qsCatId="3D" csTypeId="urn:microsoft.com/office/officeart/2005/8/colors/colorful4#2" csCatId="colorful" phldr="1"/>
      <dgm:spPr/>
      <dgm:t>
        <a:bodyPr/>
        <a:lstStyle/>
        <a:p>
          <a:endParaRPr lang="vi-VN"/>
        </a:p>
      </dgm:t>
    </dgm:pt>
    <dgm:pt modelId="{186BE833-904E-478C-A458-23BEE6EC65DF}">
      <dgm:prSet phldrT="[Văn bản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các  chính sách áp bức, bóc lột nhân dân ta</a:t>
          </a:r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999D9-4633-4786-909D-B81DD8F38704}" type="parTrans" cxnId="{C39CA07A-CA66-450F-8AF7-4E81830F3A1C}">
      <dgm:prSet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6BC3D-EF1C-41C3-B9CE-FEA2CE6D4F3E}" type="sibTrans" cxnId="{C39CA07A-CA66-450F-8AF7-4E81830F3A1C}">
      <dgm:prSet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B6E8E-7365-47DE-BCD3-31640B455BBB}">
      <dgm:prSet phldrT="[Văn bản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Về chủ quyền lãnh thổ</a:t>
          </a:r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2FAB2-3EDB-4D21-8F22-0E298F31473B}" type="parTrans" cxnId="{50D756AE-D6D9-4280-BFEB-1A4822A2F995}">
      <dgm:prSet custT="1"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8FCEE-B419-4063-B70E-7BBA757F3473}" type="sibTrans" cxnId="{50D756AE-D6D9-4280-BFEB-1A4822A2F995}">
      <dgm:prSet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D1932-E018-4FB7-9876-8FDE0F296818}">
      <dgm:prSet phldrT="[Văn bản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Về văn hóa-xã hội</a:t>
          </a:r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8193E-B78D-4805-B685-529E57A17651}" type="parTrans" cxnId="{3F07169A-B3B2-40B1-803C-502EA96AE938}">
      <dgm:prSet custT="1"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8EDAF-F6A0-46E3-B6CA-B8FC90450906}" type="sibTrans" cxnId="{3F07169A-B3B2-40B1-803C-502EA96AE938}">
      <dgm:prSet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ED397-DCAA-4880-9F5E-AC75D33CE4DA}">
      <dgm:prSet phldrT="[Văn bản]" custT="1"/>
      <dgm:spPr/>
      <dgm:t>
        <a:bodyPr/>
        <a:lstStyle/>
        <a:p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Về kinh tế</a:t>
          </a:r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9C5D0-B2D7-44B8-B55F-4A77132590B6}" type="parTrans" cxnId="{5A29D5CE-C045-41D9-96FC-9EBD31A2365F}">
      <dgm:prSet custT="1"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02FAE-9677-44E9-98BA-FBC7C7D41502}" type="sibTrans" cxnId="{5A29D5CE-C045-41D9-96FC-9EBD31A2365F}">
      <dgm:prSet/>
      <dgm:spPr/>
      <dgm:t>
        <a:bodyPr/>
        <a:lstStyle/>
        <a:p>
          <a:endParaRPr lang="vi-VN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9257B-7C91-4880-8261-CE25120A0FF0}" type="pres">
      <dgm:prSet presAssocID="{063DE63E-432C-4832-B16F-A925100E90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739D30-20E4-4A7C-9560-39DAD42780F8}" type="pres">
      <dgm:prSet presAssocID="{186BE833-904E-478C-A458-23BEE6EC65DF}" presName="root1" presStyleCnt="0"/>
      <dgm:spPr/>
    </dgm:pt>
    <dgm:pt modelId="{82F7747E-6D08-4FF8-8B85-007CA7B99329}" type="pres">
      <dgm:prSet presAssocID="{186BE833-904E-478C-A458-23BEE6EC65DF}" presName="LevelOneTextNode" presStyleLbl="node0" presStyleIdx="0" presStyleCnt="1" custAng="10800000" custLinFactX="-99201" custLinFactNeighborX="-100000" custLinFactNeighborY="-240">
        <dgm:presLayoutVars>
          <dgm:chPref val="3"/>
        </dgm:presLayoutVars>
      </dgm:prSet>
      <dgm:spPr/>
    </dgm:pt>
    <dgm:pt modelId="{361C4945-E045-4D23-9704-8B9001F9D8D4}" type="pres">
      <dgm:prSet presAssocID="{186BE833-904E-478C-A458-23BEE6EC65DF}" presName="level2hierChild" presStyleCnt="0"/>
      <dgm:spPr/>
    </dgm:pt>
    <dgm:pt modelId="{74FE45C4-B341-4E94-8059-1144699B9024}" type="pres">
      <dgm:prSet presAssocID="{A002FAB2-3EDB-4D21-8F22-0E298F31473B}" presName="conn2-1" presStyleLbl="parChTrans1D2" presStyleIdx="0" presStyleCnt="3"/>
      <dgm:spPr/>
    </dgm:pt>
    <dgm:pt modelId="{80CCA0A9-49D7-48E8-AF8C-1869AB4EDD78}" type="pres">
      <dgm:prSet presAssocID="{A002FAB2-3EDB-4D21-8F22-0E298F31473B}" presName="connTx" presStyleLbl="parChTrans1D2" presStyleIdx="0" presStyleCnt="3"/>
      <dgm:spPr/>
    </dgm:pt>
    <dgm:pt modelId="{273FFEBB-1093-4A58-8715-B3DDDE9EF631}" type="pres">
      <dgm:prSet presAssocID="{300B6E8E-7365-47DE-BCD3-31640B455BBB}" presName="root2" presStyleCnt="0"/>
      <dgm:spPr/>
    </dgm:pt>
    <dgm:pt modelId="{05BC313F-A29D-4D68-869F-57669B65D30B}" type="pres">
      <dgm:prSet presAssocID="{300B6E8E-7365-47DE-BCD3-31640B455BBB}" presName="LevelTwoTextNode" presStyleLbl="node2" presStyleIdx="0" presStyleCnt="3" custScaleY="82010" custLinFactY="-26872" custLinFactNeighborX="-1443" custLinFactNeighborY="-100000">
        <dgm:presLayoutVars>
          <dgm:chPref val="3"/>
        </dgm:presLayoutVars>
      </dgm:prSet>
      <dgm:spPr/>
    </dgm:pt>
    <dgm:pt modelId="{417432FF-7485-44A6-AFC6-04A017EB15CE}" type="pres">
      <dgm:prSet presAssocID="{300B6E8E-7365-47DE-BCD3-31640B455BBB}" presName="level3hierChild" presStyleCnt="0"/>
      <dgm:spPr/>
    </dgm:pt>
    <dgm:pt modelId="{E59B995E-8E33-483A-A267-61B1FF8EFAB9}" type="pres">
      <dgm:prSet presAssocID="{B0F8193E-B78D-4805-B685-529E57A17651}" presName="conn2-1" presStyleLbl="parChTrans1D2" presStyleIdx="1" presStyleCnt="3"/>
      <dgm:spPr/>
    </dgm:pt>
    <dgm:pt modelId="{14DF36B0-21FF-4313-BC7E-0F4C4F3C37AD}" type="pres">
      <dgm:prSet presAssocID="{B0F8193E-B78D-4805-B685-529E57A17651}" presName="connTx" presStyleLbl="parChTrans1D2" presStyleIdx="1" presStyleCnt="3"/>
      <dgm:spPr/>
    </dgm:pt>
    <dgm:pt modelId="{61A94BA5-3D55-4D8B-9AA4-0D8EA9D8AAAD}" type="pres">
      <dgm:prSet presAssocID="{A6AD1932-E018-4FB7-9876-8FDE0F296818}" presName="root2" presStyleCnt="0"/>
      <dgm:spPr/>
    </dgm:pt>
    <dgm:pt modelId="{99D3CF09-FC76-40E4-A07D-F8A0B63D3C98}" type="pres">
      <dgm:prSet presAssocID="{A6AD1932-E018-4FB7-9876-8FDE0F296818}" presName="LevelTwoTextNode" presStyleLbl="node2" presStyleIdx="1" presStyleCnt="3" custScaleY="66047" custLinFactNeighborX="89" custLinFactNeighborY="-11552">
        <dgm:presLayoutVars>
          <dgm:chPref val="3"/>
        </dgm:presLayoutVars>
      </dgm:prSet>
      <dgm:spPr/>
    </dgm:pt>
    <dgm:pt modelId="{B2E85E79-B0BB-47EE-AE3C-650201668159}" type="pres">
      <dgm:prSet presAssocID="{A6AD1932-E018-4FB7-9876-8FDE0F296818}" presName="level3hierChild" presStyleCnt="0"/>
      <dgm:spPr/>
    </dgm:pt>
    <dgm:pt modelId="{33E94163-8AEE-43C0-A8CA-3E82AC9FC009}" type="pres">
      <dgm:prSet presAssocID="{CCC9C5D0-B2D7-44B8-B55F-4A77132590B6}" presName="conn2-1" presStyleLbl="parChTrans1D2" presStyleIdx="2" presStyleCnt="3"/>
      <dgm:spPr/>
    </dgm:pt>
    <dgm:pt modelId="{97F38BE2-5678-4CFE-A6FF-B4C4FB31C07A}" type="pres">
      <dgm:prSet presAssocID="{CCC9C5D0-B2D7-44B8-B55F-4A77132590B6}" presName="connTx" presStyleLbl="parChTrans1D2" presStyleIdx="2" presStyleCnt="3"/>
      <dgm:spPr/>
    </dgm:pt>
    <dgm:pt modelId="{BB7D4CEB-FD91-4193-A946-7A537A4611F4}" type="pres">
      <dgm:prSet presAssocID="{AEDED397-DCAA-4880-9F5E-AC75D33CE4DA}" presName="root2" presStyleCnt="0"/>
      <dgm:spPr/>
    </dgm:pt>
    <dgm:pt modelId="{0D0FD90D-AC88-4D87-A55D-0331C87665E1}" type="pres">
      <dgm:prSet presAssocID="{AEDED397-DCAA-4880-9F5E-AC75D33CE4DA}" presName="LevelTwoTextNode" presStyleLbl="node2" presStyleIdx="2" presStyleCnt="3" custScaleY="63487" custLinFactY="18172" custLinFactNeighborX="12" custLinFactNeighborY="100000">
        <dgm:presLayoutVars>
          <dgm:chPref val="3"/>
        </dgm:presLayoutVars>
      </dgm:prSet>
      <dgm:spPr/>
    </dgm:pt>
    <dgm:pt modelId="{37DF6739-B166-47D5-B3B9-0A63226BDFF9}" type="pres">
      <dgm:prSet presAssocID="{AEDED397-DCAA-4880-9F5E-AC75D33CE4DA}" presName="level3hierChild" presStyleCnt="0"/>
      <dgm:spPr/>
    </dgm:pt>
  </dgm:ptLst>
  <dgm:cxnLst>
    <dgm:cxn modelId="{043D6F00-1F63-467C-98D8-A419150213F4}" type="presOf" srcId="{A002FAB2-3EDB-4D21-8F22-0E298F31473B}" destId="{74FE45C4-B341-4E94-8059-1144699B9024}" srcOrd="0" destOrd="0" presId="urn:microsoft.com/office/officeart/2008/layout/HorizontalMultiLevelHierarchy#2"/>
    <dgm:cxn modelId="{9476321D-76B7-4BDA-842F-9EC2DED1F4DA}" type="presOf" srcId="{063DE63E-432C-4832-B16F-A925100E9070}" destId="{3AE9257B-7C91-4880-8261-CE25120A0FF0}" srcOrd="0" destOrd="0" presId="urn:microsoft.com/office/officeart/2008/layout/HorizontalMultiLevelHierarchy#2"/>
    <dgm:cxn modelId="{7067BA24-F66C-401E-8F11-0504ADA51E82}" type="presOf" srcId="{CCC9C5D0-B2D7-44B8-B55F-4A77132590B6}" destId="{33E94163-8AEE-43C0-A8CA-3E82AC9FC009}" srcOrd="0" destOrd="0" presId="urn:microsoft.com/office/officeart/2008/layout/HorizontalMultiLevelHierarchy#2"/>
    <dgm:cxn modelId="{5455662E-1DBB-4A2F-B7B4-4065CF04ED63}" type="presOf" srcId="{A6AD1932-E018-4FB7-9876-8FDE0F296818}" destId="{99D3CF09-FC76-40E4-A07D-F8A0B63D3C98}" srcOrd="0" destOrd="0" presId="urn:microsoft.com/office/officeart/2008/layout/HorizontalMultiLevelHierarchy#2"/>
    <dgm:cxn modelId="{6E657C2F-29DE-4DE4-A6D3-E762E39C7CA1}" type="presOf" srcId="{300B6E8E-7365-47DE-BCD3-31640B455BBB}" destId="{05BC313F-A29D-4D68-869F-57669B65D30B}" srcOrd="0" destOrd="0" presId="urn:microsoft.com/office/officeart/2008/layout/HorizontalMultiLevelHierarchy#2"/>
    <dgm:cxn modelId="{B422C34A-DE5F-42C8-8573-683C78FB1AAF}" type="presOf" srcId="{AEDED397-DCAA-4880-9F5E-AC75D33CE4DA}" destId="{0D0FD90D-AC88-4D87-A55D-0331C87665E1}" srcOrd="0" destOrd="0" presId="urn:microsoft.com/office/officeart/2008/layout/HorizontalMultiLevelHierarchy#2"/>
    <dgm:cxn modelId="{F2E21E4E-21E8-420E-A901-44F1EE28EFD1}" type="presOf" srcId="{CCC9C5D0-B2D7-44B8-B55F-4A77132590B6}" destId="{97F38BE2-5678-4CFE-A6FF-B4C4FB31C07A}" srcOrd="1" destOrd="0" presId="urn:microsoft.com/office/officeart/2008/layout/HorizontalMultiLevelHierarchy#2"/>
    <dgm:cxn modelId="{2070B872-2FFC-4898-B9A8-CBAB062BD164}" type="presOf" srcId="{186BE833-904E-478C-A458-23BEE6EC65DF}" destId="{82F7747E-6D08-4FF8-8B85-007CA7B99329}" srcOrd="0" destOrd="0" presId="urn:microsoft.com/office/officeart/2008/layout/HorizontalMultiLevelHierarchy#2"/>
    <dgm:cxn modelId="{B5127676-06B6-4228-A948-517F1C254EF4}" type="presOf" srcId="{B0F8193E-B78D-4805-B685-529E57A17651}" destId="{14DF36B0-21FF-4313-BC7E-0F4C4F3C37AD}" srcOrd="1" destOrd="0" presId="urn:microsoft.com/office/officeart/2008/layout/HorizontalMultiLevelHierarchy#2"/>
    <dgm:cxn modelId="{C39CA07A-CA66-450F-8AF7-4E81830F3A1C}" srcId="{063DE63E-432C-4832-B16F-A925100E9070}" destId="{186BE833-904E-478C-A458-23BEE6EC65DF}" srcOrd="0" destOrd="0" parTransId="{572999D9-4633-4786-909D-B81DD8F38704}" sibTransId="{5716BC3D-EF1C-41C3-B9CE-FEA2CE6D4F3E}"/>
    <dgm:cxn modelId="{E3D4A78E-0824-44AB-A151-E97A859A3F9B}" type="presOf" srcId="{B0F8193E-B78D-4805-B685-529E57A17651}" destId="{E59B995E-8E33-483A-A267-61B1FF8EFAB9}" srcOrd="0" destOrd="0" presId="urn:microsoft.com/office/officeart/2008/layout/HorizontalMultiLevelHierarchy#2"/>
    <dgm:cxn modelId="{3F07169A-B3B2-40B1-803C-502EA96AE938}" srcId="{186BE833-904E-478C-A458-23BEE6EC65DF}" destId="{A6AD1932-E018-4FB7-9876-8FDE0F296818}" srcOrd="1" destOrd="0" parTransId="{B0F8193E-B78D-4805-B685-529E57A17651}" sibTransId="{7C78EDAF-F6A0-46E3-B6CA-B8FC90450906}"/>
    <dgm:cxn modelId="{50D756AE-D6D9-4280-BFEB-1A4822A2F995}" srcId="{186BE833-904E-478C-A458-23BEE6EC65DF}" destId="{300B6E8E-7365-47DE-BCD3-31640B455BBB}" srcOrd="0" destOrd="0" parTransId="{A002FAB2-3EDB-4D21-8F22-0E298F31473B}" sibTransId="{0EB8FCEE-B419-4063-B70E-7BBA757F3473}"/>
    <dgm:cxn modelId="{87CF53B8-18A9-4B24-9B1C-551B527A012E}" type="presOf" srcId="{A002FAB2-3EDB-4D21-8F22-0E298F31473B}" destId="{80CCA0A9-49D7-48E8-AF8C-1869AB4EDD78}" srcOrd="1" destOrd="0" presId="urn:microsoft.com/office/officeart/2008/layout/HorizontalMultiLevelHierarchy#2"/>
    <dgm:cxn modelId="{5A29D5CE-C045-41D9-96FC-9EBD31A2365F}" srcId="{186BE833-904E-478C-A458-23BEE6EC65DF}" destId="{AEDED397-DCAA-4880-9F5E-AC75D33CE4DA}" srcOrd="2" destOrd="0" parTransId="{CCC9C5D0-B2D7-44B8-B55F-4A77132590B6}" sibTransId="{B2402FAE-9677-44E9-98BA-FBC7C7D41502}"/>
    <dgm:cxn modelId="{72A8DE43-93FE-447E-94AE-E7FE7E00C71F}" type="presParOf" srcId="{3AE9257B-7C91-4880-8261-CE25120A0FF0}" destId="{BE739D30-20E4-4A7C-9560-39DAD42780F8}" srcOrd="0" destOrd="0" presId="urn:microsoft.com/office/officeart/2008/layout/HorizontalMultiLevelHierarchy#2"/>
    <dgm:cxn modelId="{15C32D15-95A1-456C-A196-06316200D9FA}" type="presParOf" srcId="{BE739D30-20E4-4A7C-9560-39DAD42780F8}" destId="{82F7747E-6D08-4FF8-8B85-007CA7B99329}" srcOrd="0" destOrd="0" presId="urn:microsoft.com/office/officeart/2008/layout/HorizontalMultiLevelHierarchy#2"/>
    <dgm:cxn modelId="{50ECC814-5B02-480D-A1EA-C4FB77E0E802}" type="presParOf" srcId="{BE739D30-20E4-4A7C-9560-39DAD42780F8}" destId="{361C4945-E045-4D23-9704-8B9001F9D8D4}" srcOrd="1" destOrd="0" presId="urn:microsoft.com/office/officeart/2008/layout/HorizontalMultiLevelHierarchy#2"/>
    <dgm:cxn modelId="{C34E06B9-53F5-4692-84E8-D48DCE0B45EE}" type="presParOf" srcId="{361C4945-E045-4D23-9704-8B9001F9D8D4}" destId="{74FE45C4-B341-4E94-8059-1144699B9024}" srcOrd="0" destOrd="0" presId="urn:microsoft.com/office/officeart/2008/layout/HorizontalMultiLevelHierarchy#2"/>
    <dgm:cxn modelId="{1BACD6BC-0B97-4F44-884F-A5AECC4DC06E}" type="presParOf" srcId="{74FE45C4-B341-4E94-8059-1144699B9024}" destId="{80CCA0A9-49D7-48E8-AF8C-1869AB4EDD78}" srcOrd="0" destOrd="0" presId="urn:microsoft.com/office/officeart/2008/layout/HorizontalMultiLevelHierarchy#2"/>
    <dgm:cxn modelId="{88112E5B-6043-433D-9F19-5F9E52C80E17}" type="presParOf" srcId="{361C4945-E045-4D23-9704-8B9001F9D8D4}" destId="{273FFEBB-1093-4A58-8715-B3DDDE9EF631}" srcOrd="1" destOrd="0" presId="urn:microsoft.com/office/officeart/2008/layout/HorizontalMultiLevelHierarchy#2"/>
    <dgm:cxn modelId="{2029143D-C30B-4B47-BB7F-337D9FEF994D}" type="presParOf" srcId="{273FFEBB-1093-4A58-8715-B3DDDE9EF631}" destId="{05BC313F-A29D-4D68-869F-57669B65D30B}" srcOrd="0" destOrd="0" presId="urn:microsoft.com/office/officeart/2008/layout/HorizontalMultiLevelHierarchy#2"/>
    <dgm:cxn modelId="{E2A7D9A7-FCFD-4EE0-A076-26F47D5E993C}" type="presParOf" srcId="{273FFEBB-1093-4A58-8715-B3DDDE9EF631}" destId="{417432FF-7485-44A6-AFC6-04A017EB15CE}" srcOrd="1" destOrd="0" presId="urn:microsoft.com/office/officeart/2008/layout/HorizontalMultiLevelHierarchy#2"/>
    <dgm:cxn modelId="{BA7EBF33-1CBF-4E6F-9C74-11B6F3E20B26}" type="presParOf" srcId="{361C4945-E045-4D23-9704-8B9001F9D8D4}" destId="{E59B995E-8E33-483A-A267-61B1FF8EFAB9}" srcOrd="2" destOrd="0" presId="urn:microsoft.com/office/officeart/2008/layout/HorizontalMultiLevelHierarchy#2"/>
    <dgm:cxn modelId="{70D71132-5C92-47A5-BFA4-8385C5E5123B}" type="presParOf" srcId="{E59B995E-8E33-483A-A267-61B1FF8EFAB9}" destId="{14DF36B0-21FF-4313-BC7E-0F4C4F3C37AD}" srcOrd="0" destOrd="0" presId="urn:microsoft.com/office/officeart/2008/layout/HorizontalMultiLevelHierarchy#2"/>
    <dgm:cxn modelId="{5892B84E-00A1-44A6-B88D-5C786E3E4700}" type="presParOf" srcId="{361C4945-E045-4D23-9704-8B9001F9D8D4}" destId="{61A94BA5-3D55-4D8B-9AA4-0D8EA9D8AAAD}" srcOrd="3" destOrd="0" presId="urn:microsoft.com/office/officeart/2008/layout/HorizontalMultiLevelHierarchy#2"/>
    <dgm:cxn modelId="{2536A263-BA26-462E-BE39-DDA8A1B2E019}" type="presParOf" srcId="{61A94BA5-3D55-4D8B-9AA4-0D8EA9D8AAAD}" destId="{99D3CF09-FC76-40E4-A07D-F8A0B63D3C98}" srcOrd="0" destOrd="0" presId="urn:microsoft.com/office/officeart/2008/layout/HorizontalMultiLevelHierarchy#2"/>
    <dgm:cxn modelId="{0A223E7B-F93D-49F1-86CB-5A2C60FC0E73}" type="presParOf" srcId="{61A94BA5-3D55-4D8B-9AA4-0D8EA9D8AAAD}" destId="{B2E85E79-B0BB-47EE-AE3C-650201668159}" srcOrd="1" destOrd="0" presId="urn:microsoft.com/office/officeart/2008/layout/HorizontalMultiLevelHierarchy#2"/>
    <dgm:cxn modelId="{29A6032A-221A-408E-B036-988FD7F8D42E}" type="presParOf" srcId="{361C4945-E045-4D23-9704-8B9001F9D8D4}" destId="{33E94163-8AEE-43C0-A8CA-3E82AC9FC009}" srcOrd="4" destOrd="0" presId="urn:microsoft.com/office/officeart/2008/layout/HorizontalMultiLevelHierarchy#2"/>
    <dgm:cxn modelId="{81D02972-088D-45E8-BB09-6E6D06D14321}" type="presParOf" srcId="{33E94163-8AEE-43C0-A8CA-3E82AC9FC009}" destId="{97F38BE2-5678-4CFE-A6FF-B4C4FB31C07A}" srcOrd="0" destOrd="0" presId="urn:microsoft.com/office/officeart/2008/layout/HorizontalMultiLevelHierarchy#2"/>
    <dgm:cxn modelId="{327DE9DC-D2FB-4355-91B2-381F6D1C2E3F}" type="presParOf" srcId="{361C4945-E045-4D23-9704-8B9001F9D8D4}" destId="{BB7D4CEB-FD91-4193-A946-7A537A4611F4}" srcOrd="5" destOrd="0" presId="urn:microsoft.com/office/officeart/2008/layout/HorizontalMultiLevelHierarchy#2"/>
    <dgm:cxn modelId="{BE6B258A-2AD3-4D26-AA76-71065CF2BA91}" type="presParOf" srcId="{BB7D4CEB-FD91-4193-A946-7A537A4611F4}" destId="{0D0FD90D-AC88-4D87-A55D-0331C87665E1}" srcOrd="0" destOrd="0" presId="urn:microsoft.com/office/officeart/2008/layout/HorizontalMultiLevelHierarchy#2"/>
    <dgm:cxn modelId="{47BDBA87-A586-42FB-9B7F-B8142EE0349F}" type="presParOf" srcId="{BB7D4CEB-FD91-4193-A946-7A537A4611F4}" destId="{37DF6739-B166-47D5-B3B9-0A63226BDFF9}" srcOrd="1" destOrd="0" presId="urn:microsoft.com/office/officeart/2008/layout/HorizontalMultiLevelHierarchy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94163-8AEE-43C0-A8CA-3E82AC9FC009}">
      <dsp:nvSpPr>
        <dsp:cNvPr id="0" name=""/>
        <dsp:cNvSpPr/>
      </dsp:nvSpPr>
      <dsp:spPr>
        <a:xfrm>
          <a:off x="910134" y="3214483"/>
          <a:ext cx="600055" cy="198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027" y="0"/>
              </a:lnTo>
              <a:lnTo>
                <a:pt x="300027" y="1988313"/>
              </a:lnTo>
              <a:lnTo>
                <a:pt x="600055" y="1988313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8240" y="4156717"/>
        <a:ext cx="103844" cy="103844"/>
      </dsp:txXfrm>
    </dsp:sp>
    <dsp:sp modelId="{E59B995E-8E33-483A-A267-61B1FF8EFAB9}">
      <dsp:nvSpPr>
        <dsp:cNvPr id="0" name=""/>
        <dsp:cNvSpPr/>
      </dsp:nvSpPr>
      <dsp:spPr>
        <a:xfrm>
          <a:off x="910134" y="3159412"/>
          <a:ext cx="602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070"/>
              </a:moveTo>
              <a:lnTo>
                <a:pt x="301173" y="55070"/>
              </a:lnTo>
              <a:lnTo>
                <a:pt x="301173" y="45720"/>
              </a:lnTo>
              <a:lnTo>
                <a:pt x="602346" y="4572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6247" y="3190072"/>
        <a:ext cx="30120" cy="30120"/>
      </dsp:txXfrm>
    </dsp:sp>
    <dsp:sp modelId="{74FE45C4-B341-4E94-8059-1144699B9024}">
      <dsp:nvSpPr>
        <dsp:cNvPr id="0" name=""/>
        <dsp:cNvSpPr/>
      </dsp:nvSpPr>
      <dsp:spPr>
        <a:xfrm>
          <a:off x="910134" y="1254273"/>
          <a:ext cx="556620" cy="1960209"/>
        </a:xfrm>
        <a:custGeom>
          <a:avLst/>
          <a:gdLst/>
          <a:ahLst/>
          <a:cxnLst/>
          <a:rect l="0" t="0" r="0" b="0"/>
          <a:pathLst>
            <a:path>
              <a:moveTo>
                <a:pt x="0" y="1960209"/>
              </a:moveTo>
              <a:lnTo>
                <a:pt x="278310" y="1960209"/>
              </a:lnTo>
              <a:lnTo>
                <a:pt x="278310" y="0"/>
              </a:lnTo>
              <a:lnTo>
                <a:pt x="556620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7501" y="2183435"/>
        <a:ext cx="101885" cy="101885"/>
      </dsp:txXfrm>
    </dsp:sp>
    <dsp:sp modelId="{82F7747E-6D08-4FF8-8B85-007CA7B99329}">
      <dsp:nvSpPr>
        <dsp:cNvPr id="0" name=""/>
        <dsp:cNvSpPr/>
      </dsp:nvSpPr>
      <dsp:spPr>
        <a:xfrm rot="5400000">
          <a:off x="-1940023" y="2759415"/>
          <a:ext cx="4790181" cy="9101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các  chính sách áp bức, bóc lột nhân dân ta</a:t>
          </a: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940023" y="2759415"/>
        <a:ext cx="4790181" cy="910134"/>
      </dsp:txXfrm>
    </dsp:sp>
    <dsp:sp modelId="{05BC313F-A29D-4D68-869F-57669B65D30B}">
      <dsp:nvSpPr>
        <dsp:cNvPr id="0" name=""/>
        <dsp:cNvSpPr/>
      </dsp:nvSpPr>
      <dsp:spPr>
        <a:xfrm>
          <a:off x="1466754" y="881072"/>
          <a:ext cx="2985241" cy="746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Về chủ quyền lãnh thổ</a:t>
          </a: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6754" y="881072"/>
        <a:ext cx="2985241" cy="746401"/>
      </dsp:txXfrm>
    </dsp:sp>
    <dsp:sp modelId="{99D3CF09-FC76-40E4-A07D-F8A0B63D3C98}">
      <dsp:nvSpPr>
        <dsp:cNvPr id="0" name=""/>
        <dsp:cNvSpPr/>
      </dsp:nvSpPr>
      <dsp:spPr>
        <a:xfrm>
          <a:off x="1512480" y="2904574"/>
          <a:ext cx="2985241" cy="6011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Về văn hóa-xã hội</a:t>
          </a: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2480" y="2904574"/>
        <a:ext cx="2985241" cy="601116"/>
      </dsp:txXfrm>
    </dsp:sp>
    <dsp:sp modelId="{0D0FD90D-AC88-4D87-A55D-0331C87665E1}">
      <dsp:nvSpPr>
        <dsp:cNvPr id="0" name=""/>
        <dsp:cNvSpPr/>
      </dsp:nvSpPr>
      <dsp:spPr>
        <a:xfrm>
          <a:off x="1510190" y="4913887"/>
          <a:ext cx="2985241" cy="5778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Về kinh tế</a:t>
          </a: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0190" y="4913887"/>
        <a:ext cx="2985241" cy="577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94163-8AEE-43C0-A8CA-3E82AC9FC009}">
      <dsp:nvSpPr>
        <dsp:cNvPr id="0" name=""/>
        <dsp:cNvSpPr/>
      </dsp:nvSpPr>
      <dsp:spPr>
        <a:xfrm>
          <a:off x="910134" y="3214483"/>
          <a:ext cx="600055" cy="198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027" y="0"/>
              </a:lnTo>
              <a:lnTo>
                <a:pt x="300027" y="1988313"/>
              </a:lnTo>
              <a:lnTo>
                <a:pt x="600055" y="1988313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8240" y="4156717"/>
        <a:ext cx="103844" cy="103844"/>
      </dsp:txXfrm>
    </dsp:sp>
    <dsp:sp modelId="{E59B995E-8E33-483A-A267-61B1FF8EFAB9}">
      <dsp:nvSpPr>
        <dsp:cNvPr id="0" name=""/>
        <dsp:cNvSpPr/>
      </dsp:nvSpPr>
      <dsp:spPr>
        <a:xfrm>
          <a:off x="910134" y="3159412"/>
          <a:ext cx="602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070"/>
              </a:moveTo>
              <a:lnTo>
                <a:pt x="301173" y="55070"/>
              </a:lnTo>
              <a:lnTo>
                <a:pt x="301173" y="45720"/>
              </a:lnTo>
              <a:lnTo>
                <a:pt x="602346" y="4572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6247" y="3190072"/>
        <a:ext cx="30120" cy="30120"/>
      </dsp:txXfrm>
    </dsp:sp>
    <dsp:sp modelId="{74FE45C4-B341-4E94-8059-1144699B9024}">
      <dsp:nvSpPr>
        <dsp:cNvPr id="0" name=""/>
        <dsp:cNvSpPr/>
      </dsp:nvSpPr>
      <dsp:spPr>
        <a:xfrm>
          <a:off x="910134" y="1254273"/>
          <a:ext cx="556620" cy="1960209"/>
        </a:xfrm>
        <a:custGeom>
          <a:avLst/>
          <a:gdLst/>
          <a:ahLst/>
          <a:cxnLst/>
          <a:rect l="0" t="0" r="0" b="0"/>
          <a:pathLst>
            <a:path>
              <a:moveTo>
                <a:pt x="0" y="1960209"/>
              </a:moveTo>
              <a:lnTo>
                <a:pt x="278310" y="1960209"/>
              </a:lnTo>
              <a:lnTo>
                <a:pt x="278310" y="0"/>
              </a:lnTo>
              <a:lnTo>
                <a:pt x="556620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7501" y="2183435"/>
        <a:ext cx="101885" cy="101885"/>
      </dsp:txXfrm>
    </dsp:sp>
    <dsp:sp modelId="{82F7747E-6D08-4FF8-8B85-007CA7B99329}">
      <dsp:nvSpPr>
        <dsp:cNvPr id="0" name=""/>
        <dsp:cNvSpPr/>
      </dsp:nvSpPr>
      <dsp:spPr>
        <a:xfrm rot="5400000">
          <a:off x="-1940023" y="2759415"/>
          <a:ext cx="4790181" cy="9101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các  chính sách áp bức, bóc lột nhân dân ta</a:t>
          </a: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940023" y="2759415"/>
        <a:ext cx="4790181" cy="910134"/>
      </dsp:txXfrm>
    </dsp:sp>
    <dsp:sp modelId="{05BC313F-A29D-4D68-869F-57669B65D30B}">
      <dsp:nvSpPr>
        <dsp:cNvPr id="0" name=""/>
        <dsp:cNvSpPr/>
      </dsp:nvSpPr>
      <dsp:spPr>
        <a:xfrm>
          <a:off x="1466754" y="881072"/>
          <a:ext cx="2985241" cy="746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Về chủ quyền lãnh thổ</a:t>
          </a: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6754" y="881072"/>
        <a:ext cx="2985241" cy="746401"/>
      </dsp:txXfrm>
    </dsp:sp>
    <dsp:sp modelId="{99D3CF09-FC76-40E4-A07D-F8A0B63D3C98}">
      <dsp:nvSpPr>
        <dsp:cNvPr id="0" name=""/>
        <dsp:cNvSpPr/>
      </dsp:nvSpPr>
      <dsp:spPr>
        <a:xfrm>
          <a:off x="1512480" y="2904574"/>
          <a:ext cx="2985241" cy="6011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Về văn hóa-xã hội</a:t>
          </a: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2480" y="2904574"/>
        <a:ext cx="2985241" cy="601116"/>
      </dsp:txXfrm>
    </dsp:sp>
    <dsp:sp modelId="{0D0FD90D-AC88-4D87-A55D-0331C87665E1}">
      <dsp:nvSpPr>
        <dsp:cNvPr id="0" name=""/>
        <dsp:cNvSpPr/>
      </dsp:nvSpPr>
      <dsp:spPr>
        <a:xfrm>
          <a:off x="1510190" y="4913887"/>
          <a:ext cx="2985241" cy="5778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Về kinh tế</a:t>
          </a:r>
          <a:endParaRPr lang="vi-VN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0190" y="4913887"/>
        <a:ext cx="2985241" cy="577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2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#2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F3644-6A08-41D8-B576-F2AE34A1A45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B8C0-4142-453E-A174-9A9C8EDB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6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22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70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69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3629-8589-41CB-BFDF-1C1EC22CA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2C564C-4D4F-47F9-9D87-0EA1C42DF9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2.xml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44968" y="2329417"/>
            <a:ext cx="4753679" cy="1289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854320" y="1619185"/>
            <a:ext cx="1041149" cy="1039640"/>
          </a:xfrm>
          <a:prstGeom prst="rect">
            <a:avLst/>
          </a:prstGeom>
        </p:spPr>
      </p:pic>
      <p:sp>
        <p:nvSpPr>
          <p:cNvPr id="10" name="Text Box 105"/>
          <p:cNvSpPr txBox="1"/>
          <p:nvPr/>
        </p:nvSpPr>
        <p:spPr>
          <a:xfrm>
            <a:off x="3748197" y="2512262"/>
            <a:ext cx="5147223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Lịch</a:t>
            </a:r>
            <a:r>
              <a:rPr lang="en-US" sz="5400" b="1" spc="50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spc="50" dirty="0" err="1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</a:t>
            </a:r>
            <a:r>
              <a:rPr lang="en-US" sz="5400" b="1" spc="50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58194" y="6344739"/>
            <a:ext cx="4106092" cy="5132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làm giấy ở Việt Nam</a:t>
            </a:r>
            <a:endParaRPr lang="vi-V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77" y="547665"/>
            <a:ext cx="8987246" cy="579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73134" y="496151"/>
            <a:ext cx="9392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58194" y="6344739"/>
            <a:ext cx="4106092" cy="51326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vi-V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5608" y="288272"/>
            <a:ext cx="8987246" cy="6059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58194" y="6344739"/>
            <a:ext cx="4106092" cy="51326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vi-V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an lang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" b="1538"/>
          <a:stretch>
            <a:fillRect/>
          </a:stretch>
        </p:blipFill>
        <p:spPr bwMode="auto">
          <a:xfrm>
            <a:off x="1056069" y="1019371"/>
            <a:ext cx="9878094" cy="5085447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73134" y="496151"/>
            <a:ext cx="9392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5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65553" y="1677962"/>
            <a:ext cx="10689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khởi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chống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ách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hộ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triều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Bắc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itle 5"/>
          <p:cNvSpPr txBox="1"/>
          <p:nvPr/>
        </p:nvSpPr>
        <p:spPr>
          <a:xfrm>
            <a:off x="1244008" y="684101"/>
            <a:ext cx="10607038" cy="529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5"/>
          <p:cNvSpPr txBox="1"/>
          <p:nvPr/>
        </p:nvSpPr>
        <p:spPr>
          <a:xfrm>
            <a:off x="4952886" y="59395"/>
            <a:ext cx="1911531" cy="529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alt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3519486" y="2530651"/>
            <a:ext cx="5904411" cy="570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cxnSp>
        <p:nvCxnSpPr>
          <p:cNvPr id="7" name="Đường kết nối Mũi tên Thẳng 6"/>
          <p:cNvCxnSpPr/>
          <p:nvPr/>
        </p:nvCxnSpPr>
        <p:spPr>
          <a:xfrm flipV="1">
            <a:off x="352697" y="3540034"/>
            <a:ext cx="11756572" cy="13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9" name="Nhóm 18"/>
          <p:cNvGrpSpPr/>
          <p:nvPr/>
        </p:nvGrpSpPr>
        <p:grpSpPr>
          <a:xfrm>
            <a:off x="39496" y="2995423"/>
            <a:ext cx="1167597" cy="1772520"/>
            <a:chOff x="39496" y="2995423"/>
            <a:chExt cx="1167597" cy="1772520"/>
          </a:xfrm>
        </p:grpSpPr>
        <p:pic>
          <p:nvPicPr>
            <p:cNvPr id="10" name="Hình ảnh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970">
              <a:off x="39496" y="2995423"/>
              <a:ext cx="1167597" cy="1167597"/>
            </a:xfrm>
            <a:prstGeom prst="rect">
              <a:avLst/>
            </a:prstGeom>
          </p:spPr>
        </p:pic>
        <p:cxnSp>
          <p:nvCxnSpPr>
            <p:cNvPr id="8" name="Đường nối Thẳng 7"/>
            <p:cNvCxnSpPr/>
            <p:nvPr/>
          </p:nvCxnSpPr>
          <p:spPr>
            <a:xfrm>
              <a:off x="608346" y="3840480"/>
              <a:ext cx="14948" cy="9274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Nhóm 19"/>
          <p:cNvGrpSpPr/>
          <p:nvPr/>
        </p:nvGrpSpPr>
        <p:grpSpPr>
          <a:xfrm>
            <a:off x="1320023" y="2954220"/>
            <a:ext cx="1167597" cy="1772520"/>
            <a:chOff x="39496" y="2995423"/>
            <a:chExt cx="1167597" cy="1772520"/>
          </a:xfrm>
        </p:grpSpPr>
        <p:pic>
          <p:nvPicPr>
            <p:cNvPr id="21" name="Hình ảnh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970">
              <a:off x="39496" y="2995423"/>
              <a:ext cx="1167597" cy="1167597"/>
            </a:xfrm>
            <a:prstGeom prst="rect">
              <a:avLst/>
            </a:prstGeom>
          </p:spPr>
        </p:pic>
        <p:cxnSp>
          <p:nvCxnSpPr>
            <p:cNvPr id="22" name="Đường nối Thẳng 21"/>
            <p:cNvCxnSpPr/>
            <p:nvPr/>
          </p:nvCxnSpPr>
          <p:spPr>
            <a:xfrm>
              <a:off x="608346" y="3840480"/>
              <a:ext cx="14948" cy="9274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Nhóm 26"/>
          <p:cNvGrpSpPr/>
          <p:nvPr/>
        </p:nvGrpSpPr>
        <p:grpSpPr>
          <a:xfrm>
            <a:off x="2618250" y="2954220"/>
            <a:ext cx="1167597" cy="1772520"/>
            <a:chOff x="39496" y="2995423"/>
            <a:chExt cx="1167597" cy="1772520"/>
          </a:xfrm>
        </p:grpSpPr>
        <p:pic>
          <p:nvPicPr>
            <p:cNvPr id="28" name="Hình ảnh 2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970">
              <a:off x="39496" y="2995423"/>
              <a:ext cx="1167597" cy="1167597"/>
            </a:xfrm>
            <a:prstGeom prst="rect">
              <a:avLst/>
            </a:prstGeom>
          </p:spPr>
        </p:pic>
        <p:cxnSp>
          <p:nvCxnSpPr>
            <p:cNvPr id="29" name="Đường nối Thẳng 28"/>
            <p:cNvCxnSpPr/>
            <p:nvPr/>
          </p:nvCxnSpPr>
          <p:spPr>
            <a:xfrm>
              <a:off x="608346" y="3840480"/>
              <a:ext cx="14948" cy="9274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Nhóm 29"/>
          <p:cNvGrpSpPr/>
          <p:nvPr/>
        </p:nvGrpSpPr>
        <p:grpSpPr>
          <a:xfrm>
            <a:off x="3902635" y="2943969"/>
            <a:ext cx="1167597" cy="1772520"/>
            <a:chOff x="39496" y="2995423"/>
            <a:chExt cx="1167597" cy="1772520"/>
          </a:xfrm>
        </p:grpSpPr>
        <p:pic>
          <p:nvPicPr>
            <p:cNvPr id="31" name="Hình ảnh 3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970">
              <a:off x="39496" y="2995423"/>
              <a:ext cx="1167597" cy="1167597"/>
            </a:xfrm>
            <a:prstGeom prst="rect">
              <a:avLst/>
            </a:prstGeom>
          </p:spPr>
        </p:pic>
        <p:cxnSp>
          <p:nvCxnSpPr>
            <p:cNvPr id="32" name="Đường nối Thẳng 31"/>
            <p:cNvCxnSpPr/>
            <p:nvPr/>
          </p:nvCxnSpPr>
          <p:spPr>
            <a:xfrm>
              <a:off x="608346" y="3840480"/>
              <a:ext cx="14948" cy="9274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Nhóm 32"/>
          <p:cNvGrpSpPr/>
          <p:nvPr/>
        </p:nvGrpSpPr>
        <p:grpSpPr>
          <a:xfrm>
            <a:off x="5266859" y="2965267"/>
            <a:ext cx="1167597" cy="1772520"/>
            <a:chOff x="39496" y="2995423"/>
            <a:chExt cx="1167597" cy="1772520"/>
          </a:xfrm>
        </p:grpSpPr>
        <p:pic>
          <p:nvPicPr>
            <p:cNvPr id="34" name="Hình ảnh 3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970">
              <a:off x="39496" y="2995423"/>
              <a:ext cx="1167597" cy="1167597"/>
            </a:xfrm>
            <a:prstGeom prst="rect">
              <a:avLst/>
            </a:prstGeom>
          </p:spPr>
        </p:pic>
        <p:cxnSp>
          <p:nvCxnSpPr>
            <p:cNvPr id="35" name="Đường nối Thẳng 34"/>
            <p:cNvCxnSpPr/>
            <p:nvPr/>
          </p:nvCxnSpPr>
          <p:spPr>
            <a:xfrm>
              <a:off x="608346" y="3840480"/>
              <a:ext cx="14948" cy="9274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Nhóm 35"/>
          <p:cNvGrpSpPr/>
          <p:nvPr/>
        </p:nvGrpSpPr>
        <p:grpSpPr>
          <a:xfrm>
            <a:off x="6647682" y="2966064"/>
            <a:ext cx="1167597" cy="1772520"/>
            <a:chOff x="39496" y="2995423"/>
            <a:chExt cx="1167597" cy="1772520"/>
          </a:xfrm>
        </p:grpSpPr>
        <p:pic>
          <p:nvPicPr>
            <p:cNvPr id="37" name="Hình ảnh 3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970">
              <a:off x="39496" y="2995423"/>
              <a:ext cx="1167597" cy="1167597"/>
            </a:xfrm>
            <a:prstGeom prst="rect">
              <a:avLst/>
            </a:prstGeom>
          </p:spPr>
        </p:pic>
        <p:cxnSp>
          <p:nvCxnSpPr>
            <p:cNvPr id="38" name="Đường nối Thẳng 37"/>
            <p:cNvCxnSpPr/>
            <p:nvPr/>
          </p:nvCxnSpPr>
          <p:spPr>
            <a:xfrm>
              <a:off x="608346" y="3840480"/>
              <a:ext cx="14948" cy="9274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Nhóm 38"/>
          <p:cNvGrpSpPr/>
          <p:nvPr/>
        </p:nvGrpSpPr>
        <p:grpSpPr>
          <a:xfrm>
            <a:off x="8043455" y="2961237"/>
            <a:ext cx="1167597" cy="1772520"/>
            <a:chOff x="39496" y="2995423"/>
            <a:chExt cx="1167597" cy="1772520"/>
          </a:xfrm>
        </p:grpSpPr>
        <p:pic>
          <p:nvPicPr>
            <p:cNvPr id="40" name="Hình ảnh 3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970">
              <a:off x="39496" y="2995423"/>
              <a:ext cx="1167597" cy="1167597"/>
            </a:xfrm>
            <a:prstGeom prst="rect">
              <a:avLst/>
            </a:prstGeom>
          </p:spPr>
        </p:pic>
        <p:cxnSp>
          <p:nvCxnSpPr>
            <p:cNvPr id="41" name="Đường nối Thẳng 40"/>
            <p:cNvCxnSpPr/>
            <p:nvPr/>
          </p:nvCxnSpPr>
          <p:spPr>
            <a:xfrm>
              <a:off x="608346" y="3840480"/>
              <a:ext cx="14948" cy="9274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Nhóm 41"/>
          <p:cNvGrpSpPr/>
          <p:nvPr/>
        </p:nvGrpSpPr>
        <p:grpSpPr>
          <a:xfrm>
            <a:off x="9310015" y="2920034"/>
            <a:ext cx="1167597" cy="1772520"/>
            <a:chOff x="39496" y="2995423"/>
            <a:chExt cx="1167597" cy="1772520"/>
          </a:xfrm>
        </p:grpSpPr>
        <p:pic>
          <p:nvPicPr>
            <p:cNvPr id="43" name="Hình ảnh 4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970">
              <a:off x="39496" y="2995423"/>
              <a:ext cx="1167597" cy="1167597"/>
            </a:xfrm>
            <a:prstGeom prst="rect">
              <a:avLst/>
            </a:prstGeom>
          </p:spPr>
        </p:pic>
        <p:cxnSp>
          <p:nvCxnSpPr>
            <p:cNvPr id="44" name="Đường nối Thẳng 43"/>
            <p:cNvCxnSpPr/>
            <p:nvPr/>
          </p:nvCxnSpPr>
          <p:spPr>
            <a:xfrm>
              <a:off x="608346" y="3840480"/>
              <a:ext cx="14948" cy="9274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Nhóm 44"/>
          <p:cNvGrpSpPr/>
          <p:nvPr/>
        </p:nvGrpSpPr>
        <p:grpSpPr>
          <a:xfrm>
            <a:off x="10660514" y="2878831"/>
            <a:ext cx="1167597" cy="1772520"/>
            <a:chOff x="39496" y="2995423"/>
            <a:chExt cx="1167597" cy="1772520"/>
          </a:xfrm>
        </p:grpSpPr>
        <p:pic>
          <p:nvPicPr>
            <p:cNvPr id="46" name="Hình ảnh 4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970">
              <a:off x="39496" y="2995423"/>
              <a:ext cx="1167597" cy="1167597"/>
            </a:xfrm>
            <a:prstGeom prst="rect">
              <a:avLst/>
            </a:prstGeom>
          </p:spPr>
        </p:pic>
        <p:cxnSp>
          <p:nvCxnSpPr>
            <p:cNvPr id="47" name="Đường nối Thẳng 46"/>
            <p:cNvCxnSpPr/>
            <p:nvPr/>
          </p:nvCxnSpPr>
          <p:spPr>
            <a:xfrm>
              <a:off x="608346" y="3840480"/>
              <a:ext cx="14948" cy="9274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Hình chữ nhật 47"/>
          <p:cNvSpPr/>
          <p:nvPr/>
        </p:nvSpPr>
        <p:spPr>
          <a:xfrm>
            <a:off x="214792" y="4737787"/>
            <a:ext cx="850761" cy="45720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9" name="Hình chữ nhật 48"/>
          <p:cNvSpPr/>
          <p:nvPr/>
        </p:nvSpPr>
        <p:spPr>
          <a:xfrm>
            <a:off x="1" y="5303521"/>
            <a:ext cx="1258387" cy="112461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Bà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</a:p>
        </p:txBody>
      </p:sp>
      <p:sp>
        <p:nvSpPr>
          <p:cNvPr id="50" name="Hình chữ nhật 49"/>
          <p:cNvSpPr/>
          <p:nvPr/>
        </p:nvSpPr>
        <p:spPr>
          <a:xfrm>
            <a:off x="1473949" y="4730052"/>
            <a:ext cx="850761" cy="45720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</a:t>
            </a:r>
          </a:p>
        </p:txBody>
      </p:sp>
      <p:sp>
        <p:nvSpPr>
          <p:cNvPr id="51" name="Hình chữ nhật 50"/>
          <p:cNvSpPr/>
          <p:nvPr/>
        </p:nvSpPr>
        <p:spPr>
          <a:xfrm>
            <a:off x="1353825" y="5306346"/>
            <a:ext cx="1236985" cy="112461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</a:p>
        </p:txBody>
      </p:sp>
      <p:sp>
        <p:nvSpPr>
          <p:cNvPr id="55" name="Hình chữ nhật 54"/>
          <p:cNvSpPr/>
          <p:nvPr/>
        </p:nvSpPr>
        <p:spPr>
          <a:xfrm>
            <a:off x="2739528" y="4726022"/>
            <a:ext cx="850761" cy="45720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</a:t>
            </a:r>
          </a:p>
        </p:txBody>
      </p:sp>
      <p:sp>
        <p:nvSpPr>
          <p:cNvPr id="56" name="Hình chữ nhật 55"/>
          <p:cNvSpPr/>
          <p:nvPr/>
        </p:nvSpPr>
        <p:spPr>
          <a:xfrm>
            <a:off x="2658593" y="5289253"/>
            <a:ext cx="1236985" cy="112461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Bí</a:t>
            </a:r>
          </a:p>
        </p:txBody>
      </p:sp>
      <p:sp>
        <p:nvSpPr>
          <p:cNvPr id="57" name="Hình chữ nhật 56"/>
          <p:cNvSpPr/>
          <p:nvPr/>
        </p:nvSpPr>
        <p:spPr>
          <a:xfrm>
            <a:off x="4044408" y="4726022"/>
            <a:ext cx="850761" cy="45720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</a:p>
        </p:txBody>
      </p:sp>
      <p:sp>
        <p:nvSpPr>
          <p:cNvPr id="58" name="Hình chữ nhật 57"/>
          <p:cNvSpPr/>
          <p:nvPr/>
        </p:nvSpPr>
        <p:spPr>
          <a:xfrm>
            <a:off x="3989599" y="5289253"/>
            <a:ext cx="1236985" cy="112461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Quang Phục</a:t>
            </a:r>
          </a:p>
        </p:txBody>
      </p:sp>
      <p:sp>
        <p:nvSpPr>
          <p:cNvPr id="59" name="Hình chữ nhật 58"/>
          <p:cNvSpPr/>
          <p:nvPr/>
        </p:nvSpPr>
        <p:spPr>
          <a:xfrm>
            <a:off x="5402124" y="4724224"/>
            <a:ext cx="850761" cy="45720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722</a:t>
            </a:r>
          </a:p>
        </p:txBody>
      </p:sp>
      <p:sp>
        <p:nvSpPr>
          <p:cNvPr id="60" name="Hình chữ nhật 59"/>
          <p:cNvSpPr/>
          <p:nvPr/>
        </p:nvSpPr>
        <p:spPr>
          <a:xfrm>
            <a:off x="5310542" y="5289253"/>
            <a:ext cx="1236985" cy="112461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Thúc Loan</a:t>
            </a:r>
          </a:p>
        </p:txBody>
      </p:sp>
      <p:sp>
        <p:nvSpPr>
          <p:cNvPr id="61" name="Hình chữ nhật 60"/>
          <p:cNvSpPr/>
          <p:nvPr/>
        </p:nvSpPr>
        <p:spPr>
          <a:xfrm>
            <a:off x="6864417" y="4755352"/>
            <a:ext cx="850761" cy="45720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776</a:t>
            </a:r>
          </a:p>
        </p:txBody>
      </p:sp>
      <p:sp>
        <p:nvSpPr>
          <p:cNvPr id="62" name="Hình chữ nhật 61"/>
          <p:cNvSpPr/>
          <p:nvPr/>
        </p:nvSpPr>
        <p:spPr>
          <a:xfrm>
            <a:off x="6654920" y="5294581"/>
            <a:ext cx="1236985" cy="112461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 Hưng</a:t>
            </a:r>
          </a:p>
        </p:txBody>
      </p:sp>
      <p:sp>
        <p:nvSpPr>
          <p:cNvPr id="63" name="Hình chữ nhật 62"/>
          <p:cNvSpPr/>
          <p:nvPr/>
        </p:nvSpPr>
        <p:spPr>
          <a:xfrm>
            <a:off x="8176472" y="4733757"/>
            <a:ext cx="850761" cy="45720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905</a:t>
            </a:r>
          </a:p>
        </p:txBody>
      </p:sp>
      <p:sp>
        <p:nvSpPr>
          <p:cNvPr id="64" name="Hình chữ nhật 63"/>
          <p:cNvSpPr/>
          <p:nvPr/>
        </p:nvSpPr>
        <p:spPr>
          <a:xfrm>
            <a:off x="7975863" y="5275442"/>
            <a:ext cx="1296733" cy="112461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Thừa Dụ</a:t>
            </a:r>
          </a:p>
        </p:txBody>
      </p:sp>
      <p:sp>
        <p:nvSpPr>
          <p:cNvPr id="65" name="Hình chữ nhật 64"/>
          <p:cNvSpPr/>
          <p:nvPr/>
        </p:nvSpPr>
        <p:spPr>
          <a:xfrm>
            <a:off x="9491599" y="4679008"/>
            <a:ext cx="850761" cy="45720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931</a:t>
            </a:r>
          </a:p>
        </p:txBody>
      </p:sp>
      <p:sp>
        <p:nvSpPr>
          <p:cNvPr id="66" name="Hình chữ nhật 65"/>
          <p:cNvSpPr/>
          <p:nvPr/>
        </p:nvSpPr>
        <p:spPr>
          <a:xfrm>
            <a:off x="9356555" y="5256333"/>
            <a:ext cx="1270582" cy="112461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Đình Nghệ</a:t>
            </a:r>
          </a:p>
        </p:txBody>
      </p:sp>
      <p:sp>
        <p:nvSpPr>
          <p:cNvPr id="67" name="Hình chữ nhật 66"/>
          <p:cNvSpPr/>
          <p:nvPr/>
        </p:nvSpPr>
        <p:spPr>
          <a:xfrm>
            <a:off x="10904692" y="4659884"/>
            <a:ext cx="850761" cy="45720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938</a:t>
            </a:r>
          </a:p>
        </p:txBody>
      </p:sp>
      <p:sp>
        <p:nvSpPr>
          <p:cNvPr id="68" name="Hình chữ nhật 67"/>
          <p:cNvSpPr/>
          <p:nvPr/>
        </p:nvSpPr>
        <p:spPr>
          <a:xfrm>
            <a:off x="10685419" y="5249919"/>
            <a:ext cx="1302824" cy="1124610"/>
          </a:xfrm>
          <a:prstGeom prst="rect">
            <a:avLst/>
          </a:prstGeom>
          <a:solidFill>
            <a:srgbClr val="FE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Quyền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8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117566" y="0"/>
            <a:ext cx="6178731" cy="4376441"/>
            <a:chOff x="3003277" y="1974239"/>
            <a:chExt cx="6257925" cy="4376441"/>
          </a:xfrm>
        </p:grpSpPr>
        <p:pic>
          <p:nvPicPr>
            <p:cNvPr id="6146" name="Picture 2" descr="Tết Canh Tý: Cùng nhìn lại những những năm Tý ấn tượng trong lịch sử Việ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277" y="2435904"/>
              <a:ext cx="6257925" cy="3914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3711256" y="1974239"/>
              <a:ext cx="48419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Khởi nghĩa 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Hai Bà Trưng </a:t>
              </a:r>
              <a:r>
                <a:rPr lang="en-US" altLang="en-US" sz="2400">
                  <a:latin typeface="Times New Roman" panose="02020603050405020304" pitchFamily="18" charset="0"/>
                </a:rPr>
                <a:t>(năm 40)</a:t>
              </a:r>
            </a:p>
          </p:txBody>
        </p:sp>
      </p:grpSp>
      <p:grpSp>
        <p:nvGrpSpPr>
          <p:cNvPr id="6" name="Nhóm 5"/>
          <p:cNvGrpSpPr/>
          <p:nvPr/>
        </p:nvGrpSpPr>
        <p:grpSpPr>
          <a:xfrm>
            <a:off x="6296297" y="3087568"/>
            <a:ext cx="5895703" cy="4220661"/>
            <a:chOff x="2885712" y="1412536"/>
            <a:chExt cx="5745886" cy="4453368"/>
          </a:xfrm>
        </p:grpSpPr>
        <p:pic>
          <p:nvPicPr>
            <p:cNvPr id="7" name="Picture 2" descr="Cuộc khởi nghĩa Bà Triệu (năm 248): Nguyên nhân, Diễn biến, Ý nghĩ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712" y="1855878"/>
              <a:ext cx="5715000" cy="401002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789633" y="1412536"/>
              <a:ext cx="48419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Khởi nghĩa 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Bà Triệu </a:t>
              </a:r>
              <a:r>
                <a:rPr lang="en-US" altLang="en-US" sz="2400">
                  <a:latin typeface="Times New Roman" panose="02020603050405020304" pitchFamily="18" charset="0"/>
                </a:rPr>
                <a:t>(năm 248)</a:t>
              </a:r>
            </a:p>
          </p:txBody>
        </p:sp>
      </p:grpSp>
      <p:grpSp>
        <p:nvGrpSpPr>
          <p:cNvPr id="12" name="Nhóm 11"/>
          <p:cNvGrpSpPr/>
          <p:nvPr/>
        </p:nvGrpSpPr>
        <p:grpSpPr>
          <a:xfrm>
            <a:off x="5558498" y="149401"/>
            <a:ext cx="5811567" cy="2938167"/>
            <a:chOff x="5558498" y="149401"/>
            <a:chExt cx="5811567" cy="2938167"/>
          </a:xfrm>
        </p:grpSpPr>
        <p:pic>
          <p:nvPicPr>
            <p:cNvPr id="13" name="Picture 4" descr="Triệu Quang Phục và sự khôi phục nhà nước Vạn Xuân ~ Nhân Vật Lịch Sử Việt  N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125" y="611067"/>
              <a:ext cx="3790950" cy="2476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5558498" y="149401"/>
              <a:ext cx="58115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Khởi nghĩa 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Triệu Quang Phục </a:t>
              </a:r>
              <a:r>
                <a:rPr lang="en-US" altLang="en-US" sz="2400">
                  <a:latin typeface="Times New Roman" panose="02020603050405020304" pitchFamily="18" charset="0"/>
                </a:rPr>
                <a:t>(năm 550)</a:t>
              </a:r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45551" y="1804812"/>
            <a:ext cx="6046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Khởi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</a:rPr>
              <a:t> 931)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/>
          <p:cNvGrpSpPr/>
          <p:nvPr/>
        </p:nvGrpSpPr>
        <p:grpSpPr>
          <a:xfrm>
            <a:off x="1828800" y="348233"/>
            <a:ext cx="9329611" cy="6509767"/>
            <a:chOff x="2468880" y="348233"/>
            <a:chExt cx="9329611" cy="6509767"/>
          </a:xfrm>
        </p:grpSpPr>
        <p:pic>
          <p:nvPicPr>
            <p:cNvPr id="6" name="Picture 2" descr="Ngô Quyền và trận Bạch Đằng lừng danh – Hoàng Thành Thăng L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880" y="953588"/>
              <a:ext cx="8477795" cy="590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929594" y="348233"/>
              <a:ext cx="78688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Khởi nghĩa </a:t>
              </a: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Ngô Quyền </a:t>
              </a:r>
              <a:r>
                <a:rPr lang="en-US" altLang="en-US" sz="2800">
                  <a:latin typeface="Times New Roman" panose="02020603050405020304" pitchFamily="18" charset="0"/>
                </a:rPr>
                <a:t>(năm 938)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711200" y="2915651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Đền thờ Hai Bà Trưng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7010400" y="2885017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Đền thờ Bà Triệu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711200" y="6273225"/>
            <a:ext cx="426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Đền thờ Phùng Hưng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604001" y="6273225"/>
            <a:ext cx="497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Đền thờ Khúc Thừa Dụ</a:t>
            </a:r>
          </a:p>
        </p:txBody>
      </p:sp>
      <p:pic>
        <p:nvPicPr>
          <p:cNvPr id="5122" name="Picture 2" descr="Đền Hai Bà Trưng: Kỷ niệm 1979 năm khởi nghĩa Hai Bà Trưng và khai hội Đền  Hai Bà Trưng | VTV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4" y="50664"/>
            <a:ext cx="4540007" cy="28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edsvn.net/wp-content/uploads/2018/07/Den-Ba-Trieu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18" y="50664"/>
            <a:ext cx="4609796" cy="280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hởi nghĩa Phùng Hưng (trong khoảng 776 - 791) | SGK Lịch sử lớp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2" y="3357149"/>
            <a:ext cx="4308130" cy="291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Đền thờ Khúc Thừa Dụ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338562"/>
            <a:ext cx="4316549" cy="29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70" grpId="0"/>
      <p:bldP spid="92171" grpId="0"/>
      <p:bldP spid="921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19908" y="5480051"/>
            <a:ext cx="508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Đền thờ Dương Đình Nghệ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863141" y="5480051"/>
            <a:ext cx="508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Đền thờ Ngô Quyền</a:t>
            </a:r>
          </a:p>
        </p:txBody>
      </p:sp>
      <p:pic>
        <p:nvPicPr>
          <p:cNvPr id="4100" name="Picture 4" descr="Tập tin:Lăng Ngô Quyề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74" y="1031966"/>
            <a:ext cx="5568467" cy="42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ương Đình Nghệ – Vị trí, vai trò của ông trong lịch sử dân tộc hồi thề ký  thứ X – Bản tin Điện tử Họ Dương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7" y="1031966"/>
            <a:ext cx="5438381" cy="42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1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35993" y="1559370"/>
            <a:ext cx="10208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lòng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cha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Lười phát biểu? Nguyên nhân lười phát biể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5" y="2073762"/>
            <a:ext cx="4294909" cy="282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hát triển môn điền kinh trong học sinh - Báo An Giang On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74" y="2061146"/>
            <a:ext cx="4350327" cy="282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riển khai quyết liệt các biện pháp cấp bách phòng, chống dịch COVID-19  trên địa bàn tỉ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74" y="4127627"/>
            <a:ext cx="5992265" cy="273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5"/>
          <p:cNvSpPr txBox="1"/>
          <p:nvPr/>
        </p:nvSpPr>
        <p:spPr>
          <a:xfrm>
            <a:off x="1435993" y="482884"/>
            <a:ext cx="10607038" cy="529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5"/>
          <p:cNvSpPr txBox="1"/>
          <p:nvPr/>
        </p:nvSpPr>
        <p:spPr>
          <a:xfrm>
            <a:off x="5124074" y="-66164"/>
            <a:ext cx="1911531" cy="529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alt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229314" y="222069"/>
            <a:ext cx="3350240" cy="201747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6200000">
            <a:off x="3742786" y="-2561175"/>
            <a:ext cx="4571570" cy="112372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39737" y="1451109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Times New Roman" panose="02020603050405020304" pitchFamily="18" charset="0"/>
                <a:ea typeface="汉仪乐喵体W" panose="00020600040101010101" pitchFamily="18" charset="-122"/>
                <a:cs typeface="Times New Roman" panose="02020603050405020304" pitchFamily="18" charset="0"/>
              </a:rPr>
              <a:t>Ghi nhớ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Times New Roman" panose="02020603050405020304" pitchFamily="18" charset="0"/>
              <a:ea typeface="汉仪乐喵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36881" y="5631210"/>
            <a:ext cx="735106" cy="5764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5387041" y="4129304"/>
            <a:ext cx="1479176" cy="12672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7066416" y="4770071"/>
            <a:ext cx="1098177" cy="861139"/>
          </a:xfrm>
          <a:prstGeom prst="rect">
            <a:avLst/>
          </a:prstGeom>
        </p:spPr>
      </p:pic>
      <p:sp>
        <p:nvSpPr>
          <p:cNvPr id="16" name="PA_文本框 9"/>
          <p:cNvSpPr txBox="1"/>
          <p:nvPr>
            <p:custDataLst>
              <p:tags r:id="rId1"/>
            </p:custDataLst>
          </p:nvPr>
        </p:nvSpPr>
        <p:spPr>
          <a:xfrm>
            <a:off x="2059710" y="1865745"/>
            <a:ext cx="7890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3912135" y="137513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sử</a:t>
            </a:r>
            <a:endParaRPr lang="en-US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 txBox="1"/>
          <p:nvPr/>
        </p:nvSpPr>
        <p:spPr>
          <a:xfrm>
            <a:off x="1153591" y="1905000"/>
            <a:ext cx="9884818" cy="113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ách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hộ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triều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phong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kiến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Bắc</a:t>
            </a:r>
            <a:endParaRPr lang="en-US" altLang="en-US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5"/>
          <p:cNvSpPr txBox="1"/>
          <p:nvPr/>
        </p:nvSpPr>
        <p:spPr>
          <a:xfrm>
            <a:off x="1254035" y="1868672"/>
            <a:ext cx="9884818" cy="113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200" b="1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</a:p>
          <a:p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</a:p>
          <a:p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57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3904328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</a:p>
        </p:txBody>
      </p:sp>
      <p:grpSp>
        <p:nvGrpSpPr>
          <p:cNvPr id="7" name="Nhóm 6"/>
          <p:cNvGrpSpPr/>
          <p:nvPr/>
        </p:nvGrpSpPr>
        <p:grpSpPr>
          <a:xfrm>
            <a:off x="3444473" y="457201"/>
            <a:ext cx="4811205" cy="1354666"/>
            <a:chOff x="6030918" y="0"/>
            <a:chExt cx="4811205" cy="1354666"/>
          </a:xfrm>
        </p:grpSpPr>
        <p:sp>
          <p:nvSpPr>
            <p:cNvPr id="8" name="Freeform 9"/>
            <p:cNvSpPr/>
            <p:nvPr/>
          </p:nvSpPr>
          <p:spPr>
            <a:xfrm>
              <a:off x="6542595" y="7619"/>
              <a:ext cx="4299528" cy="1038979"/>
            </a:xfrm>
            <a:custGeom>
              <a:avLst/>
              <a:gdLst>
                <a:gd name="connsiteX0" fmla="*/ 0 w 6771233"/>
                <a:gd name="connsiteY0" fmla="*/ 0 h 812800"/>
                <a:gd name="connsiteX1" fmla="*/ 6771233 w 6771233"/>
                <a:gd name="connsiteY1" fmla="*/ 0 h 812800"/>
                <a:gd name="connsiteX2" fmla="*/ 6771233 w 6771233"/>
                <a:gd name="connsiteY2" fmla="*/ 812800 h 812800"/>
                <a:gd name="connsiteX3" fmla="*/ 0 w 6771233"/>
                <a:gd name="connsiteY3" fmla="*/ 812800 h 812800"/>
                <a:gd name="connsiteX4" fmla="*/ 0 w 6771233"/>
                <a:gd name="connsiteY4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1233" h="812800">
                  <a:moveTo>
                    <a:pt x="0" y="0"/>
                  </a:moveTo>
                  <a:lnTo>
                    <a:pt x="6771233" y="0"/>
                  </a:lnTo>
                  <a:lnTo>
                    <a:pt x="67712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3399FF"/>
              </a:solidFill>
              <a:prstDash val="solid"/>
            </a:ln>
            <a:effectLst/>
          </p:spPr>
          <p:txBody>
            <a:bodyPr spcFirstLastPara="0" vert="horz" wrap="square" lIns="858707" tIns="94661" rIns="94661" bIns="94661" numCol="1" spcCol="1691" anchor="ctr" anchorCtr="0">
              <a:noAutofit/>
            </a:bodyPr>
            <a:lstStyle/>
            <a:p>
              <a:pPr marL="0" marR="0" lvl="0" indent="0" defTabSz="165671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7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CỦNG CỐ</a:t>
              </a:r>
            </a:p>
          </p:txBody>
        </p:sp>
        <p:sp>
          <p:nvSpPr>
            <p:cNvPr id="9" name="Oval 10"/>
            <p:cNvSpPr/>
            <p:nvPr/>
          </p:nvSpPr>
          <p:spPr>
            <a:xfrm>
              <a:off x="6030918" y="0"/>
              <a:ext cx="1351315" cy="1354666"/>
            </a:xfrm>
            <a:prstGeom prst="ellipse">
              <a:avLst/>
            </a:prstGeom>
            <a:solidFill>
              <a:srgbClr val="3399FF"/>
            </a:solidFill>
            <a:ln w="25400" cap="flat" cmpd="sng" algn="ctr">
              <a:noFill/>
              <a:prstDash val="solid"/>
            </a:ln>
            <a:effectLst/>
          </p:spPr>
          <p:txBody>
            <a:bodyPr lIns="121707" tIns="60853" rIns="121707" bIns="60853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828800" y="246495"/>
            <a:ext cx="5867400" cy="1524000"/>
            <a:chOff x="1828800" y="246495"/>
            <a:chExt cx="5867400" cy="1524000"/>
          </a:xfrm>
        </p:grpSpPr>
        <p:sp>
          <p:nvSpPr>
            <p:cNvPr id="2" name="Rounded Rectangle 1"/>
            <p:cNvSpPr/>
            <p:nvPr/>
          </p:nvSpPr>
          <p:spPr>
            <a:xfrm>
              <a:off x="1828800" y="246495"/>
              <a:ext cx="5867400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33600" y="345732"/>
              <a:ext cx="5257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1/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triều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66979"/>
            <a:ext cx="3124200" cy="3905250"/>
          </a:xfrm>
          <a:prstGeom prst="rect">
            <a:avLst/>
          </a:prstGeom>
        </p:spPr>
      </p:pic>
      <p:grpSp>
        <p:nvGrpSpPr>
          <p:cNvPr id="13" name="Nhóm 12"/>
          <p:cNvGrpSpPr/>
          <p:nvPr/>
        </p:nvGrpSpPr>
        <p:grpSpPr>
          <a:xfrm>
            <a:off x="3086100" y="3754490"/>
            <a:ext cx="5791200" cy="1965546"/>
            <a:chOff x="3086100" y="3754490"/>
            <a:chExt cx="5791200" cy="1965546"/>
          </a:xfrm>
        </p:grpSpPr>
        <p:sp>
          <p:nvSpPr>
            <p:cNvPr id="3" name="Rounded Rectangle 2"/>
            <p:cNvSpPr/>
            <p:nvPr/>
          </p:nvSpPr>
          <p:spPr>
            <a:xfrm>
              <a:off x="3086100" y="3754490"/>
              <a:ext cx="5791200" cy="1905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7210" y="3754490"/>
              <a:ext cx="2220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900 năm </a:t>
              </a:r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3640282" y="4227096"/>
              <a:ext cx="3751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hơn 1000 năm </a:t>
              </a: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3636818" y="4711956"/>
              <a:ext cx="3751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hơn 100 năm </a:t>
              </a: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3640282" y="5196816"/>
              <a:ext cx="3751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hơn 10 000 năm </a:t>
              </a:r>
            </a:p>
          </p:txBody>
        </p:sp>
      </p:grpSp>
      <p:sp>
        <p:nvSpPr>
          <p:cNvPr id="5" name="Hình Bầu dục 4"/>
          <p:cNvSpPr/>
          <p:nvPr/>
        </p:nvSpPr>
        <p:spPr>
          <a:xfrm>
            <a:off x="3625291" y="4276402"/>
            <a:ext cx="479894" cy="479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>
            <a:fillRect/>
          </a:stretch>
        </p:blipFill>
        <p:spPr>
          <a:xfrm>
            <a:off x="518823" y="1375974"/>
            <a:ext cx="2971800" cy="4584405"/>
          </a:xfrm>
          <a:prstGeom prst="rect">
            <a:avLst/>
          </a:prstGeom>
        </p:spPr>
      </p:pic>
      <p:grpSp>
        <p:nvGrpSpPr>
          <p:cNvPr id="9" name="Nhóm 8"/>
          <p:cNvGrpSpPr/>
          <p:nvPr/>
        </p:nvGrpSpPr>
        <p:grpSpPr>
          <a:xfrm>
            <a:off x="4668043" y="659533"/>
            <a:ext cx="5867400" cy="1524000"/>
            <a:chOff x="1828800" y="246495"/>
            <a:chExt cx="5867400" cy="1524000"/>
          </a:xfrm>
        </p:grpSpPr>
        <p:sp>
          <p:nvSpPr>
            <p:cNvPr id="10" name="Rounded Rectangle 1"/>
            <p:cNvSpPr/>
            <p:nvPr/>
          </p:nvSpPr>
          <p:spPr>
            <a:xfrm>
              <a:off x="1828800" y="246495"/>
              <a:ext cx="5867400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2133600" y="345732"/>
              <a:ext cx="5257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2/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triều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12" name="Nhóm 11"/>
          <p:cNvGrpSpPr/>
          <p:nvPr/>
        </p:nvGrpSpPr>
        <p:grpSpPr>
          <a:xfrm>
            <a:off x="3150495" y="2697936"/>
            <a:ext cx="5843302" cy="2754701"/>
            <a:chOff x="3086100" y="3754490"/>
            <a:chExt cx="5843302" cy="1905000"/>
          </a:xfrm>
        </p:grpSpPr>
        <p:sp>
          <p:nvSpPr>
            <p:cNvPr id="13" name="Rounded Rectangle 2"/>
            <p:cNvSpPr/>
            <p:nvPr/>
          </p:nvSpPr>
          <p:spPr>
            <a:xfrm>
              <a:off x="3086100" y="3754490"/>
              <a:ext cx="5791200" cy="1905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3647210" y="3754490"/>
              <a:ext cx="4477887" cy="36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về chủ quyền lãnh thổ</a:t>
              </a: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3578628" y="4163845"/>
              <a:ext cx="3751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về văn hóa- xã hội</a:t>
              </a:r>
            </a:p>
          </p:txBody>
        </p:sp>
        <p:sp>
          <p:nvSpPr>
            <p:cNvPr id="16" name="TextBox 5"/>
            <p:cNvSpPr txBox="1"/>
            <p:nvPr/>
          </p:nvSpPr>
          <p:spPr>
            <a:xfrm>
              <a:off x="3578628" y="4550401"/>
              <a:ext cx="4958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về kinh tế, văn hóa- xã hội </a:t>
              </a:r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3582438" y="4913716"/>
              <a:ext cx="5346964" cy="659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về chủ quyền lãnh thổ, về kinh tế, văn hóa- xã hội </a:t>
              </a:r>
            </a:p>
          </p:txBody>
        </p:sp>
      </p:grpSp>
      <p:sp>
        <p:nvSpPr>
          <p:cNvPr id="18" name="Hình Bầu dục 17"/>
          <p:cNvSpPr/>
          <p:nvPr/>
        </p:nvSpPr>
        <p:spPr>
          <a:xfrm>
            <a:off x="3623942" y="4365707"/>
            <a:ext cx="479894" cy="531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66979"/>
            <a:ext cx="3124200" cy="3905250"/>
          </a:xfrm>
          <a:prstGeom prst="rect">
            <a:avLst/>
          </a:prstGeom>
        </p:spPr>
      </p:pic>
      <p:grpSp>
        <p:nvGrpSpPr>
          <p:cNvPr id="9" name="Nhóm 8"/>
          <p:cNvGrpSpPr/>
          <p:nvPr/>
        </p:nvGrpSpPr>
        <p:grpSpPr>
          <a:xfrm>
            <a:off x="209006" y="76199"/>
            <a:ext cx="5867400" cy="2059956"/>
            <a:chOff x="1828800" y="246495"/>
            <a:chExt cx="5867400" cy="1524000"/>
          </a:xfrm>
        </p:grpSpPr>
        <p:sp>
          <p:nvSpPr>
            <p:cNvPr id="10" name="Rounded Rectangle 1"/>
            <p:cNvSpPr/>
            <p:nvPr/>
          </p:nvSpPr>
          <p:spPr>
            <a:xfrm>
              <a:off x="1828800" y="246495"/>
              <a:ext cx="5867400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2133600" y="363880"/>
              <a:ext cx="5257800" cy="1343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3/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triều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2" name="Nhóm 11"/>
          <p:cNvGrpSpPr/>
          <p:nvPr/>
        </p:nvGrpSpPr>
        <p:grpSpPr>
          <a:xfrm>
            <a:off x="3543299" y="4892454"/>
            <a:ext cx="7573191" cy="1905000"/>
            <a:chOff x="3086100" y="3754490"/>
            <a:chExt cx="6619602" cy="1905000"/>
          </a:xfrm>
        </p:grpSpPr>
        <p:sp>
          <p:nvSpPr>
            <p:cNvPr id="13" name="Rounded Rectangle 2"/>
            <p:cNvSpPr/>
            <p:nvPr/>
          </p:nvSpPr>
          <p:spPr>
            <a:xfrm>
              <a:off x="3086100" y="3754490"/>
              <a:ext cx="5791200" cy="1905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3268388" y="3754490"/>
              <a:ext cx="5230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khởi nghĩa của Hai Bà Trưng</a:t>
              </a: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3261459" y="4227096"/>
              <a:ext cx="4759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khởi nghĩa của Lý Bí</a:t>
              </a:r>
            </a:p>
          </p:txBody>
        </p:sp>
        <p:sp>
          <p:nvSpPr>
            <p:cNvPr id="16" name="TextBox 5"/>
            <p:cNvSpPr txBox="1"/>
            <p:nvPr/>
          </p:nvSpPr>
          <p:spPr>
            <a:xfrm>
              <a:off x="3268388" y="5136270"/>
              <a:ext cx="5350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khởi nghĩa của Mai Thúc Loan</a:t>
              </a:r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3261459" y="4699702"/>
              <a:ext cx="6444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khởi nghĩa của Ngô Quyền năm 938</a:t>
              </a:r>
            </a:p>
          </p:txBody>
        </p:sp>
      </p:grpSp>
      <p:sp>
        <p:nvSpPr>
          <p:cNvPr id="18" name="Hình Bầu dục 17"/>
          <p:cNvSpPr/>
          <p:nvPr/>
        </p:nvSpPr>
        <p:spPr>
          <a:xfrm>
            <a:off x="3743919" y="5852242"/>
            <a:ext cx="479894" cy="479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screen"/>
          <a:srcRect t="11845" b="27936"/>
          <a:stretch>
            <a:fillRect/>
          </a:stretch>
        </p:blipFill>
        <p:spPr>
          <a:xfrm>
            <a:off x="1854926" y="-344602"/>
            <a:ext cx="9255540" cy="56337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5146696" y="5212845"/>
            <a:ext cx="1797977" cy="1606574"/>
          </a:xfrm>
          <a:prstGeom prst="rect">
            <a:avLst/>
          </a:prstGeom>
        </p:spPr>
      </p:pic>
      <p:sp>
        <p:nvSpPr>
          <p:cNvPr id="13" name="Google Shape;137;p22"/>
          <p:cNvSpPr txBox="1"/>
          <p:nvPr/>
        </p:nvSpPr>
        <p:spPr>
          <a:xfrm>
            <a:off x="2138576" y="3266231"/>
            <a:ext cx="890671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3323D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Tiết học đến đây là kết thúc!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3323D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Chúc các em chăm ngoan, học giỏi.</a:t>
            </a:r>
            <a:endParaRPr sz="3600" b="1">
              <a:solidFill>
                <a:srgbClr val="33323D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747689"/>
            <a:ext cx="6530021" cy="945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Tx/>
              <a:buChar char="-"/>
            </a:pPr>
            <a:r>
              <a:rPr lang="en-US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giáo khoa trang 17, 18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5149" y="2310494"/>
            <a:ext cx="5060475" cy="13471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just">
              <a:buFontTx/>
              <a:buChar char="-"/>
            </a:pPr>
            <a:r>
              <a:rPr lang="en-US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“Sau khi </a:t>
            </a:r>
          </a:p>
          <a:p>
            <a:pPr algn="just"/>
            <a:r>
              <a:rPr lang="en-US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Đà.. người Hán.”</a:t>
            </a:r>
          </a:p>
          <a:p>
            <a:pPr marL="571500" indent="-571500" algn="just">
              <a:buFontTx/>
              <a:buChar char="-"/>
            </a:pPr>
            <a:endParaRPr lang="en-US" altLang="en-US" sz="30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5320381" y="-4366"/>
            <a:ext cx="6871620" cy="6770925"/>
            <a:chOff x="6143897" y="-4365"/>
            <a:chExt cx="6048103" cy="5882184"/>
          </a:xfrm>
        </p:grpSpPr>
        <p:pic>
          <p:nvPicPr>
            <p:cNvPr id="2" name="Hình ảnh 1"/>
            <p:cNvPicPr>
              <a:picLocks noChangeAspect="1"/>
            </p:cNvPicPr>
            <p:nvPr/>
          </p:nvPicPr>
          <p:blipFill rotWithShape="1">
            <a:blip r:embed="rId3"/>
            <a:srcRect l="24231" t="18125" r="28180" b="20625"/>
            <a:stretch>
              <a:fillRect/>
            </a:stretch>
          </p:blipFill>
          <p:spPr>
            <a:xfrm>
              <a:off x="6143897" y="-4365"/>
              <a:ext cx="6048103" cy="5882184"/>
            </a:xfrm>
            <a:prstGeom prst="rect">
              <a:avLst/>
            </a:prstGeom>
          </p:spPr>
        </p:pic>
        <p:pic>
          <p:nvPicPr>
            <p:cNvPr id="3" name="Hình ảnh 2"/>
            <p:cNvPicPr>
              <a:picLocks noChangeAspect="1"/>
            </p:cNvPicPr>
            <p:nvPr/>
          </p:nvPicPr>
          <p:blipFill rotWithShape="1">
            <a:blip r:embed="rId4"/>
            <a:srcRect l="33003" t="16429" r="35644" b="75035"/>
            <a:stretch>
              <a:fillRect/>
            </a:stretch>
          </p:blipFill>
          <p:spPr>
            <a:xfrm>
              <a:off x="6530021" y="5041329"/>
              <a:ext cx="5661979" cy="836490"/>
            </a:xfrm>
            <a:prstGeom prst="rect">
              <a:avLst/>
            </a:prstGeom>
          </p:spPr>
        </p:pic>
      </p:grpSp>
      <p:sp>
        <p:nvSpPr>
          <p:cNvPr id="14" name="Freeform 7"/>
          <p:cNvSpPr/>
          <p:nvPr/>
        </p:nvSpPr>
        <p:spPr>
          <a:xfrm>
            <a:off x="835203" y="267814"/>
            <a:ext cx="3906566" cy="103172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7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15" name="Oval 8"/>
          <p:cNvSpPr/>
          <p:nvPr/>
        </p:nvSpPr>
        <p:spPr>
          <a:xfrm>
            <a:off x="159545" y="132346"/>
            <a:ext cx="1351315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 defTabSz="1217295"/>
            <a:r>
              <a:rPr lang="en-US" sz="5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uction.wav"/>
          </p:stSnd>
        </p:sndAc>
      </p:transition>
    </mc:Choice>
    <mc:Fallback xmlns="">
      <p:transition spd="slow"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58" y="0"/>
            <a:ext cx="4163929" cy="801858"/>
          </a:xfrm>
          <a:prstGeom prst="rect">
            <a:avLst/>
          </a:prstGeom>
        </p:spPr>
      </p:pic>
      <p:sp>
        <p:nvSpPr>
          <p:cNvPr id="6" name="Title 5"/>
          <p:cNvSpPr txBox="1"/>
          <p:nvPr/>
        </p:nvSpPr>
        <p:spPr>
          <a:xfrm>
            <a:off x="1240973" y="528435"/>
            <a:ext cx="9884818" cy="113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9883" y="1479783"/>
            <a:ext cx="120121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8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73358" y="2433890"/>
            <a:ext cx="4768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hoàn thành sơ đồ sau.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Đường kết nối Mũi tên Thẳng 26"/>
          <p:cNvCxnSpPr/>
          <p:nvPr/>
        </p:nvCxnSpPr>
        <p:spPr>
          <a:xfrm>
            <a:off x="4911634" y="5371159"/>
            <a:ext cx="692332" cy="10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/>
          <p:cNvCxnSpPr/>
          <p:nvPr/>
        </p:nvCxnSpPr>
        <p:spPr>
          <a:xfrm flipV="1">
            <a:off x="4944291" y="3370217"/>
            <a:ext cx="692332" cy="13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kết nối Mũi tên Thẳng 42"/>
          <p:cNvCxnSpPr/>
          <p:nvPr/>
        </p:nvCxnSpPr>
        <p:spPr>
          <a:xfrm flipV="1">
            <a:off x="4826243" y="1413819"/>
            <a:ext cx="692332" cy="13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Nhóm 4"/>
          <p:cNvGrpSpPr/>
          <p:nvPr/>
        </p:nvGrpSpPr>
        <p:grpSpPr>
          <a:xfrm>
            <a:off x="254727" y="128211"/>
            <a:ext cx="4689564" cy="6451959"/>
            <a:chOff x="222070" y="161234"/>
            <a:chExt cx="4689564" cy="6451959"/>
          </a:xfrm>
        </p:grpSpPr>
        <p:graphicFrame>
          <p:nvGraphicFramePr>
            <p:cNvPr id="4" name="Sơ đồ 3"/>
            <p:cNvGraphicFramePr/>
            <p:nvPr/>
          </p:nvGraphicFramePr>
          <p:xfrm>
            <a:off x="413912" y="161234"/>
            <a:ext cx="4497722" cy="64519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Hình Chữ nhật Góc tròn 1"/>
            <p:cNvSpPr/>
            <p:nvPr/>
          </p:nvSpPr>
          <p:spPr>
            <a:xfrm>
              <a:off x="222070" y="909263"/>
              <a:ext cx="1227908" cy="49298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 chính sách áp bức, bóc lột nhân dân ta</a:t>
              </a:r>
            </a:p>
          </p:txBody>
        </p:sp>
      </p:grpSp>
      <p:grpSp>
        <p:nvGrpSpPr>
          <p:cNvPr id="6" name="Nhóm 5"/>
          <p:cNvGrpSpPr/>
          <p:nvPr/>
        </p:nvGrpSpPr>
        <p:grpSpPr>
          <a:xfrm>
            <a:off x="5531638" y="909263"/>
            <a:ext cx="6486191" cy="5359426"/>
            <a:chOff x="5531638" y="909263"/>
            <a:chExt cx="6660362" cy="5359426"/>
          </a:xfrm>
        </p:grpSpPr>
        <p:sp>
          <p:nvSpPr>
            <p:cNvPr id="3" name="Hình Chữ nhật Góc tròn 2"/>
            <p:cNvSpPr/>
            <p:nvPr/>
          </p:nvSpPr>
          <p:spPr>
            <a:xfrm>
              <a:off x="5531638" y="909263"/>
              <a:ext cx="6507155" cy="997127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Hình Chữ nhật Góc tròn 12"/>
            <p:cNvSpPr/>
            <p:nvPr/>
          </p:nvSpPr>
          <p:spPr>
            <a:xfrm>
              <a:off x="5603966" y="2412151"/>
              <a:ext cx="6588034" cy="1965747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prstDash val="lg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Hình Chữ nhật Góc tròn 19"/>
            <p:cNvSpPr/>
            <p:nvPr/>
          </p:nvSpPr>
          <p:spPr>
            <a:xfrm>
              <a:off x="5603966" y="4495105"/>
              <a:ext cx="6588034" cy="177358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tint val="66000"/>
                    <a:satMod val="160000"/>
                  </a:schemeClr>
                </a:gs>
                <a:gs pos="50000">
                  <a:schemeClr val="accent6">
                    <a:lumMod val="50000"/>
                    <a:tint val="44500"/>
                    <a:satMod val="160000"/>
                  </a:schemeClr>
                </a:gs>
                <a:gs pos="100000">
                  <a:schemeClr val="accent6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0" name="Đường nối Thẳng 9"/>
            <p:cNvCxnSpPr/>
            <p:nvPr/>
          </p:nvCxnSpPr>
          <p:spPr>
            <a:xfrm flipV="1">
              <a:off x="5649205" y="1407826"/>
              <a:ext cx="6224933" cy="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/>
            <p:cNvCxnSpPr/>
            <p:nvPr/>
          </p:nvCxnSpPr>
          <p:spPr>
            <a:xfrm flipV="1">
              <a:off x="5785516" y="2896992"/>
              <a:ext cx="6224933" cy="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/>
            <p:cNvCxnSpPr/>
            <p:nvPr/>
          </p:nvCxnSpPr>
          <p:spPr>
            <a:xfrm flipV="1">
              <a:off x="5735666" y="3354191"/>
              <a:ext cx="6224933" cy="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/>
            <p:cNvCxnSpPr/>
            <p:nvPr/>
          </p:nvCxnSpPr>
          <p:spPr>
            <a:xfrm flipV="1">
              <a:off x="5753305" y="4910267"/>
              <a:ext cx="6224933" cy="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/>
            <p:cNvCxnSpPr/>
            <p:nvPr/>
          </p:nvCxnSpPr>
          <p:spPr>
            <a:xfrm flipV="1">
              <a:off x="5753305" y="5381897"/>
              <a:ext cx="6224933" cy="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21"/>
            <p:cNvCxnSpPr/>
            <p:nvPr/>
          </p:nvCxnSpPr>
          <p:spPr>
            <a:xfrm flipV="1">
              <a:off x="5785515" y="5853527"/>
              <a:ext cx="6224933" cy="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22"/>
            <p:cNvCxnSpPr/>
            <p:nvPr/>
          </p:nvCxnSpPr>
          <p:spPr>
            <a:xfrm flipV="1">
              <a:off x="5735665" y="3863342"/>
              <a:ext cx="6224933" cy="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Góc tròn 2"/>
          <p:cNvSpPr/>
          <p:nvPr/>
        </p:nvSpPr>
        <p:spPr>
          <a:xfrm>
            <a:off x="5531638" y="909263"/>
            <a:ext cx="6507155" cy="99712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chia thành quận, huyện do chính quyền người Hán cai quản. </a:t>
            </a:r>
          </a:p>
        </p:txBody>
      </p:sp>
      <p:sp>
        <p:nvSpPr>
          <p:cNvPr id="13" name="Hình Chữ nhật Góc tròn 12"/>
          <p:cNvSpPr/>
          <p:nvPr/>
        </p:nvSpPr>
        <p:spPr>
          <a:xfrm>
            <a:off x="5636623" y="4409056"/>
            <a:ext cx="6434827" cy="196574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bắt dân ta phải lên rừng săn voi ,tê giác , bắt chim quý, đẵn gỗ trầm, xuống biển mò ngọc trai, bắt đồi mồi, khai thác san hô để cống nạp cho chúng.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ình Chữ nhật Góc tròn 19"/>
          <p:cNvSpPr/>
          <p:nvPr/>
        </p:nvSpPr>
        <p:spPr>
          <a:xfrm>
            <a:off x="5603966" y="2371372"/>
            <a:ext cx="6434827" cy="177358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7" name="Đường kết nối Mũi tên Thẳng 26"/>
          <p:cNvCxnSpPr/>
          <p:nvPr/>
        </p:nvCxnSpPr>
        <p:spPr>
          <a:xfrm>
            <a:off x="4911634" y="5371159"/>
            <a:ext cx="692332" cy="10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/>
          <p:cNvCxnSpPr/>
          <p:nvPr/>
        </p:nvCxnSpPr>
        <p:spPr>
          <a:xfrm flipV="1">
            <a:off x="4944291" y="3370217"/>
            <a:ext cx="692332" cy="13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kết nối Mũi tên Thẳng 42"/>
          <p:cNvCxnSpPr/>
          <p:nvPr/>
        </p:nvCxnSpPr>
        <p:spPr>
          <a:xfrm flipV="1">
            <a:off x="4839306" y="1348504"/>
            <a:ext cx="692332" cy="13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Nhóm 4"/>
          <p:cNvGrpSpPr/>
          <p:nvPr/>
        </p:nvGrpSpPr>
        <p:grpSpPr>
          <a:xfrm>
            <a:off x="222070" y="161234"/>
            <a:ext cx="4689564" cy="6451959"/>
            <a:chOff x="222070" y="161234"/>
            <a:chExt cx="4689564" cy="6451959"/>
          </a:xfrm>
        </p:grpSpPr>
        <p:graphicFrame>
          <p:nvGraphicFramePr>
            <p:cNvPr id="4" name="Sơ đồ 3"/>
            <p:cNvGraphicFramePr/>
            <p:nvPr/>
          </p:nvGraphicFramePr>
          <p:xfrm>
            <a:off x="413912" y="161234"/>
            <a:ext cx="4497722" cy="64519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Hình Chữ nhật Góc tròn 1"/>
            <p:cNvSpPr/>
            <p:nvPr/>
          </p:nvSpPr>
          <p:spPr>
            <a:xfrm>
              <a:off x="222070" y="909263"/>
              <a:ext cx="1227908" cy="49298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chính sách áp bức, bóc lột nhân dân 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0"/>
          <p:cNvGrpSpPr/>
          <p:nvPr/>
        </p:nvGrpSpPr>
        <p:grpSpPr bwMode="auto">
          <a:xfrm>
            <a:off x="908449" y="223638"/>
            <a:ext cx="10278035" cy="6203706"/>
            <a:chOff x="384" y="1392"/>
            <a:chExt cx="4896" cy="2352"/>
          </a:xfrm>
        </p:grpSpPr>
        <p:sp>
          <p:nvSpPr>
            <p:cNvPr id="14345" name="Rectangle 8"/>
            <p:cNvSpPr>
              <a:spLocks noChangeArrowheads="1"/>
            </p:cNvSpPr>
            <p:nvPr/>
          </p:nvSpPr>
          <p:spPr bwMode="auto">
            <a:xfrm>
              <a:off x="2873" y="2859"/>
              <a:ext cx="2407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6" name="Rectangle 9"/>
            <p:cNvSpPr>
              <a:spLocks noChangeArrowheads="1"/>
            </p:cNvSpPr>
            <p:nvPr/>
          </p:nvSpPr>
          <p:spPr bwMode="auto">
            <a:xfrm>
              <a:off x="1322" y="2859"/>
              <a:ext cx="1551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7" name="Rectangle 10"/>
            <p:cNvSpPr>
              <a:spLocks noChangeArrowheads="1"/>
            </p:cNvSpPr>
            <p:nvPr/>
          </p:nvSpPr>
          <p:spPr bwMode="auto">
            <a:xfrm>
              <a:off x="384" y="2859"/>
              <a:ext cx="938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8" name="Rectangle 11"/>
            <p:cNvSpPr>
              <a:spLocks noChangeArrowheads="1"/>
            </p:cNvSpPr>
            <p:nvPr/>
          </p:nvSpPr>
          <p:spPr bwMode="auto">
            <a:xfrm>
              <a:off x="2873" y="2418"/>
              <a:ext cx="2407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9" name="Rectangle 12"/>
            <p:cNvSpPr>
              <a:spLocks noChangeArrowheads="1"/>
            </p:cNvSpPr>
            <p:nvPr/>
          </p:nvSpPr>
          <p:spPr bwMode="auto">
            <a:xfrm>
              <a:off x="1322" y="2418"/>
              <a:ext cx="155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0" name="Rectangle 13"/>
            <p:cNvSpPr>
              <a:spLocks noChangeArrowheads="1"/>
            </p:cNvSpPr>
            <p:nvPr/>
          </p:nvSpPr>
          <p:spPr bwMode="auto">
            <a:xfrm>
              <a:off x="384" y="2418"/>
              <a:ext cx="93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1" name="Rectangle 14"/>
            <p:cNvSpPr>
              <a:spLocks noChangeArrowheads="1"/>
            </p:cNvSpPr>
            <p:nvPr/>
          </p:nvSpPr>
          <p:spPr bwMode="auto">
            <a:xfrm>
              <a:off x="2873" y="1872"/>
              <a:ext cx="2407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2" name="Rectangle 15"/>
            <p:cNvSpPr>
              <a:spLocks noChangeArrowheads="1"/>
            </p:cNvSpPr>
            <p:nvPr/>
          </p:nvSpPr>
          <p:spPr bwMode="auto">
            <a:xfrm>
              <a:off x="1322" y="1872"/>
              <a:ext cx="1551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3" name="Rectangle 16"/>
            <p:cNvSpPr>
              <a:spLocks noChangeArrowheads="1"/>
            </p:cNvSpPr>
            <p:nvPr/>
          </p:nvSpPr>
          <p:spPr bwMode="auto">
            <a:xfrm>
              <a:off x="384" y="1872"/>
              <a:ext cx="93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4" name="Rectangle 17"/>
            <p:cNvSpPr>
              <a:spLocks noChangeArrowheads="1"/>
            </p:cNvSpPr>
            <p:nvPr/>
          </p:nvSpPr>
          <p:spPr bwMode="auto">
            <a:xfrm>
              <a:off x="2873" y="1392"/>
              <a:ext cx="240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5" name="Rectangle 18"/>
            <p:cNvSpPr>
              <a:spLocks noChangeArrowheads="1"/>
            </p:cNvSpPr>
            <p:nvPr/>
          </p:nvSpPr>
          <p:spPr bwMode="auto">
            <a:xfrm>
              <a:off x="1322" y="1392"/>
              <a:ext cx="155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6" name="Rectangle 19"/>
            <p:cNvSpPr>
              <a:spLocks noChangeArrowheads="1"/>
            </p:cNvSpPr>
            <p:nvPr/>
          </p:nvSpPr>
          <p:spPr bwMode="auto">
            <a:xfrm>
              <a:off x="384" y="1392"/>
              <a:ext cx="93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7" name="Line 20"/>
            <p:cNvSpPr>
              <a:spLocks noChangeShapeType="1"/>
            </p:cNvSpPr>
            <p:nvPr/>
          </p:nvSpPr>
          <p:spPr bwMode="auto">
            <a:xfrm>
              <a:off x="384" y="1392"/>
              <a:ext cx="48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8" name="Line 21"/>
            <p:cNvSpPr>
              <a:spLocks noChangeShapeType="1"/>
            </p:cNvSpPr>
            <p:nvPr/>
          </p:nvSpPr>
          <p:spPr bwMode="auto">
            <a:xfrm>
              <a:off x="384" y="1872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9" name="Line 22"/>
            <p:cNvSpPr>
              <a:spLocks noChangeShapeType="1"/>
            </p:cNvSpPr>
            <p:nvPr/>
          </p:nvSpPr>
          <p:spPr bwMode="auto">
            <a:xfrm>
              <a:off x="384" y="2418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0" name="Line 23"/>
            <p:cNvSpPr>
              <a:spLocks noChangeShapeType="1"/>
            </p:cNvSpPr>
            <p:nvPr/>
          </p:nvSpPr>
          <p:spPr bwMode="auto">
            <a:xfrm>
              <a:off x="384" y="2859"/>
              <a:ext cx="48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1" name="Line 24"/>
            <p:cNvSpPr>
              <a:spLocks noChangeShapeType="1"/>
            </p:cNvSpPr>
            <p:nvPr/>
          </p:nvSpPr>
          <p:spPr bwMode="auto">
            <a:xfrm>
              <a:off x="384" y="3744"/>
              <a:ext cx="48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2" name="Line 25"/>
            <p:cNvSpPr>
              <a:spLocks noChangeShapeType="1"/>
            </p:cNvSpPr>
            <p:nvPr/>
          </p:nvSpPr>
          <p:spPr bwMode="auto">
            <a:xfrm>
              <a:off x="384" y="1392"/>
              <a:ext cx="0" cy="235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3" name="Line 26"/>
            <p:cNvSpPr>
              <a:spLocks noChangeShapeType="1"/>
            </p:cNvSpPr>
            <p:nvPr/>
          </p:nvSpPr>
          <p:spPr bwMode="auto">
            <a:xfrm>
              <a:off x="1322" y="1392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4" name="Line 27"/>
            <p:cNvSpPr>
              <a:spLocks noChangeShapeType="1"/>
            </p:cNvSpPr>
            <p:nvPr/>
          </p:nvSpPr>
          <p:spPr bwMode="auto">
            <a:xfrm>
              <a:off x="2873" y="1392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5" name="Line 28"/>
            <p:cNvSpPr>
              <a:spLocks noChangeShapeType="1"/>
            </p:cNvSpPr>
            <p:nvPr/>
          </p:nvSpPr>
          <p:spPr bwMode="auto">
            <a:xfrm>
              <a:off x="5280" y="1392"/>
              <a:ext cx="0" cy="235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6" name="Line 29"/>
            <p:cNvSpPr>
              <a:spLocks noChangeShapeType="1"/>
            </p:cNvSpPr>
            <p:nvPr/>
          </p:nvSpPr>
          <p:spPr bwMode="auto">
            <a:xfrm>
              <a:off x="384" y="1392"/>
              <a:ext cx="9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7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41" y="1719"/>
              <a:ext cx="533" cy="25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MẶT </a:t>
              </a:r>
            </a:p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436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750" y="1458"/>
              <a:ext cx="532" cy="23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GIAN </a:t>
              </a:r>
            </a:p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436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371" y="1440"/>
              <a:ext cx="1440" cy="491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vi-VN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HÌNH NƯỚC TA </a:t>
              </a:r>
            </a:p>
            <a:p>
              <a:pPr algn="ctr"/>
              <a:r>
                <a:rPr lang="vi-VN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 NĂM 179 TCN </a:t>
              </a:r>
            </a:p>
            <a:p>
              <a:pPr algn="ctr"/>
              <a:r>
                <a:rPr lang="vi-VN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800" kern="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552" y="1458"/>
              <a:ext cx="1248" cy="48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NĂM 179 TCN </a:t>
              </a:r>
            </a:p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 NĂM 938 </a:t>
              </a:r>
            </a:p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437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18" y="2082"/>
              <a:ext cx="614" cy="31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QUYỀN</a:t>
              </a:r>
            </a:p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437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532" y="2586"/>
              <a:ext cx="573" cy="31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KINH TẾ </a:t>
              </a:r>
            </a:p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437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532" y="3218"/>
              <a:ext cx="614" cy="31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HOÁ-  </a:t>
              </a:r>
            </a:p>
            <a:p>
              <a:pPr algn="ctr"/>
              <a:r>
                <a:rPr lang="en-US" sz="2800" kern="1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XÃ HỘI  </a:t>
              </a:r>
            </a:p>
          </p:txBody>
        </p: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1251" y="1983"/>
              <a:ext cx="155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74" name="Text Box 41"/>
          <p:cNvSpPr txBox="1">
            <a:spLocks noChangeArrowheads="1"/>
          </p:cNvSpPr>
          <p:nvPr/>
        </p:nvSpPr>
        <p:spPr bwMode="auto">
          <a:xfrm>
            <a:off x="3313749" y="1570421"/>
            <a:ext cx="289672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nước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 lập.</a:t>
            </a:r>
          </a:p>
        </p:txBody>
      </p:sp>
      <p:sp>
        <p:nvSpPr>
          <p:cNvPr id="7175" name="Text Box 42"/>
          <p:cNvSpPr txBox="1">
            <a:spLocks noChangeArrowheads="1"/>
          </p:cNvSpPr>
          <p:nvPr/>
        </p:nvSpPr>
        <p:spPr bwMode="auto">
          <a:xfrm>
            <a:off x="3205051" y="3246497"/>
            <a:ext cx="2855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 lập và tự 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 Box 43"/>
          <p:cNvSpPr txBox="1">
            <a:spLocks noChangeArrowheads="1"/>
          </p:cNvSpPr>
          <p:nvPr/>
        </p:nvSpPr>
        <p:spPr bwMode="auto">
          <a:xfrm>
            <a:off x="3260164" y="4853329"/>
            <a:ext cx="28362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phong tục tập quán riêng </a:t>
            </a:r>
          </a:p>
        </p:txBody>
      </p:sp>
      <p:sp>
        <p:nvSpPr>
          <p:cNvPr id="7177" name="Text Box 44"/>
          <p:cNvSpPr txBox="1">
            <a:spLocks noChangeArrowheads="1"/>
          </p:cNvSpPr>
          <p:nvPr/>
        </p:nvSpPr>
        <p:spPr bwMode="auto">
          <a:xfrm>
            <a:off x="6665240" y="1488108"/>
            <a:ext cx="4095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thành quận huyện  của phong kiến phương Bắc.</a:t>
            </a:r>
          </a:p>
        </p:txBody>
      </p:sp>
      <p:sp>
        <p:nvSpPr>
          <p:cNvPr id="7178" name="Text Box 45"/>
          <p:cNvSpPr txBox="1">
            <a:spLocks noChangeArrowheads="1"/>
          </p:cNvSpPr>
          <p:nvPr/>
        </p:nvSpPr>
        <p:spPr bwMode="auto">
          <a:xfrm>
            <a:off x="7068336" y="3266624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phụ thuộc </a:t>
            </a:r>
          </a:p>
        </p:txBody>
      </p:sp>
      <p:sp>
        <p:nvSpPr>
          <p:cNvPr id="7179" name="Text Box 46"/>
          <p:cNvSpPr txBox="1">
            <a:spLocks noChangeArrowheads="1"/>
          </p:cNvSpPr>
          <p:nvPr/>
        </p:nvSpPr>
        <p:spPr bwMode="auto">
          <a:xfrm>
            <a:off x="6770922" y="4233666"/>
            <a:ext cx="44386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theo phong tục người Hán , học chữ Hán , nhưng nhân dân ta vẫn giữ gìn bản sắc dân tộc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7177" grpId="0"/>
      <p:bldP spid="7178" grpId="0"/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91440" y="1374925"/>
            <a:ext cx="8781812" cy="945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Sách giáo khoa trang 18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91440" y="1847874"/>
            <a:ext cx="4833257" cy="6289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Đọc đoạn “Không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chịu khuất phục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….. Cho đất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nước ta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.”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/>
          <a:srcRect l="32358" t="29422" r="33320" b="41471"/>
          <a:stretch>
            <a:fillRect/>
          </a:stretch>
        </p:blipFill>
        <p:spPr>
          <a:xfrm>
            <a:off x="4937760" y="1522259"/>
            <a:ext cx="7254240" cy="5335741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358" y="0"/>
            <a:ext cx="4163929" cy="801858"/>
          </a:xfrm>
          <a:prstGeom prst="rect">
            <a:avLst/>
          </a:prstGeom>
        </p:spPr>
      </p:pic>
      <p:sp>
        <p:nvSpPr>
          <p:cNvPr id="7" name="Title 5"/>
          <p:cNvSpPr txBox="1"/>
          <p:nvPr/>
        </p:nvSpPr>
        <p:spPr>
          <a:xfrm>
            <a:off x="1789613" y="558248"/>
            <a:ext cx="8882741" cy="1133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dưới ách đô hộ của các triều đại phong kiến phương Bắc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258388" y="1296370"/>
            <a:ext cx="10328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 Nhân dân ta đã phản ứng ra sao trước những chính sách bóc lột của bọn quan lại đô hộ phương Bắc?</a:t>
            </a:r>
          </a:p>
        </p:txBody>
      </p:sp>
      <p:sp>
        <p:nvSpPr>
          <p:cNvPr id="4" name="Title 5"/>
          <p:cNvSpPr txBox="1"/>
          <p:nvPr/>
        </p:nvSpPr>
        <p:spPr>
          <a:xfrm>
            <a:off x="1793965" y="485339"/>
            <a:ext cx="8577943" cy="529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dưới ách đô hộ của các triều đại phong kiến phương Bắc</a:t>
            </a:r>
          </a:p>
        </p:txBody>
      </p:sp>
      <p:sp>
        <p:nvSpPr>
          <p:cNvPr id="5" name="Title 5"/>
          <p:cNvSpPr txBox="1"/>
          <p:nvPr/>
        </p:nvSpPr>
        <p:spPr>
          <a:xfrm>
            <a:off x="4933406" y="16908"/>
            <a:ext cx="1911531" cy="529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38399" y="602678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  Giữ gìn phong tục , truyền thống của dân tộc</a:t>
            </a:r>
          </a:p>
        </p:txBody>
      </p:sp>
      <p:pic>
        <p:nvPicPr>
          <p:cNvPr id="4098" name="Picture 2" descr="Trầu cau gây ung thư nhưng vẫn tốt cho răng miệng? - Sức khỏ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5" y="2699543"/>
            <a:ext cx="4302034" cy="31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an lang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b="23825"/>
          <a:stretch>
            <a:fillRect/>
          </a:stretch>
        </p:blipFill>
        <p:spPr bwMode="auto">
          <a:xfrm>
            <a:off x="1729741" y="2734324"/>
            <a:ext cx="4302034" cy="306816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ục nhuộm răng đen của người Việt xưa - Hình ảnh Việt Nam xưa &amp;amp;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2699543"/>
            <a:ext cx="4728754" cy="31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4.violet.vn/uploads/blogs/447/cuoi_mua_to_chuc_le_hoi_an_mung_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37" y="2699543"/>
            <a:ext cx="3670663" cy="30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137</TotalTime>
  <Words>914</Words>
  <Application>Microsoft Office PowerPoint</Application>
  <PresentationFormat>Widescreen</PresentationFormat>
  <Paragraphs>125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等线</vt:lpstr>
      <vt:lpstr>Arial</vt:lpstr>
      <vt:lpstr>Calibri</vt:lpstr>
      <vt:lpstr>Century Gothic</vt:lpstr>
      <vt:lpstr>HP001 4 hàng</vt:lpstr>
      <vt:lpstr>Times New Roman</vt:lpstr>
      <vt:lpstr>Wingdings 3</vt:lpstr>
      <vt:lpstr>Wisp</vt:lpstr>
      <vt:lpstr>第一PPT，www.1ppt.com</vt:lpstr>
      <vt:lpstr>1_Office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sẽ làm gì để thể hiện lòng biết ơn đối với thế hệ cha ông đi trước?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Thu Hằng</cp:lastModifiedBy>
  <cp:revision>254</cp:revision>
  <dcterms:created xsi:type="dcterms:W3CDTF">2021-08-08T15:04:00Z</dcterms:created>
  <dcterms:modified xsi:type="dcterms:W3CDTF">2022-10-05T08:24:06Z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779649804D2D4A1E9FF09C55470CF605</vt:lpwstr>
  </property>
  <property fmtid="{D5CDD505-2E9C-101B-9397-08002B2CF9AE}" pid="3" name="KSOProductBuildVer">
    <vt:lpwstr>1033-11.2.0.10323</vt:lpwstr>
  </property>
</Properties>
</file>