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27"/>
  </p:notesMasterIdLst>
  <p:sldIdLst>
    <p:sldId id="410" r:id="rId3"/>
    <p:sldId id="414" r:id="rId4"/>
    <p:sldId id="342" r:id="rId5"/>
    <p:sldId id="428" r:id="rId6"/>
    <p:sldId id="418" r:id="rId7"/>
    <p:sldId id="416" r:id="rId8"/>
    <p:sldId id="417" r:id="rId9"/>
    <p:sldId id="300" r:id="rId10"/>
    <p:sldId id="419" r:id="rId11"/>
    <p:sldId id="415" r:id="rId12"/>
    <p:sldId id="348" r:id="rId13"/>
    <p:sldId id="310" r:id="rId14"/>
    <p:sldId id="349" r:id="rId15"/>
    <p:sldId id="426" r:id="rId16"/>
    <p:sldId id="344" r:id="rId17"/>
    <p:sldId id="351" r:id="rId18"/>
    <p:sldId id="427" r:id="rId19"/>
    <p:sldId id="345" r:id="rId20"/>
    <p:sldId id="429" r:id="rId21"/>
    <p:sldId id="420" r:id="rId22"/>
    <p:sldId id="430" r:id="rId23"/>
    <p:sldId id="425" r:id="rId24"/>
    <p:sldId id="432" r:id="rId25"/>
    <p:sldId id="433" r:id="rId26"/>
  </p:sldIdLst>
  <p:sldSz cx="12192000" cy="6858000"/>
  <p:notesSz cx="6858000" cy="9144000"/>
  <p:custDataLst>
    <p:tags r:id="rId2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DF"/>
    <a:srgbClr val="FDF0E7"/>
    <a:srgbClr val="FEDEF7"/>
    <a:srgbClr val="5D2884"/>
    <a:srgbClr val="0000CC"/>
    <a:srgbClr val="231CB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>
      <p:cViewPr varScale="1">
        <p:scale>
          <a:sx n="64" d="100"/>
          <a:sy n="64" d="100"/>
        </p:scale>
        <p:origin x="48" y="2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BA1CB-915B-463E-808F-5A2265A43110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85E97-06A7-4F1A-8603-3CC867050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9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82479-279B-465F-BB57-66E0E95AA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57554-1278-4616-84C8-2C63E99BA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A3E88-8126-45B0-9CC3-C7408DA2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D9625-86B1-4F56-9EC8-4EDD64298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0EF61-3360-4F24-9E90-CD0B8293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1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8232-E7E9-4867-AE15-8B2EE8A1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A3B17-F6BE-45DB-AEE9-5F1C137F6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0BB0F-F1F0-4F4A-88A7-C6CE78F7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52FD8-EA01-4130-A2AF-9D5F1C09A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A3523-197B-41C3-B1BF-7C2DEC08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8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BF0E1D-E9E2-4B03-8111-0D1CC0E52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23CF1-EBF8-4AAA-B121-DC192CD0A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7CC8F-DCD3-4567-97E1-C0FC1E64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4D32B-C560-44EC-8990-73016923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4B221-3170-451B-8C9A-91DCFEB2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07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6B028-ABBD-4475-BB7F-645E0ABAB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72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1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01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41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43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91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01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106BA5-24C7-4019-A95E-595CEB57E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311" y="355"/>
            <a:ext cx="1174919" cy="119614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28A732-AFF4-4D61-932C-7A23C5153A91}"/>
              </a:ext>
            </a:extLst>
          </p:cNvPr>
          <p:cNvSpPr/>
          <p:nvPr userDrawn="1"/>
        </p:nvSpPr>
        <p:spPr>
          <a:xfrm>
            <a:off x="11080417" y="292221"/>
            <a:ext cx="1030521" cy="15073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>
                <a:gd name="adj" fmla="val 10394353"/>
              </a:avLst>
            </a:prstTxWarp>
            <a:spAutoFit/>
          </a:bodyPr>
          <a:lstStyle/>
          <a:p>
            <a:pPr algn="ctr"/>
            <a:r>
              <a:rPr lang="en-US" sz="9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K4.TH Quang Vinh</a:t>
            </a:r>
          </a:p>
        </p:txBody>
      </p:sp>
    </p:spTree>
    <p:extLst>
      <p:ext uri="{BB962C8B-B14F-4D97-AF65-F5344CB8AC3E}">
        <p14:creationId xmlns:p14="http://schemas.microsoft.com/office/powerpoint/2010/main" val="208589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7A0D-1D93-4FC4-A3C9-2F2FA3BE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E03B7-67F7-4DEC-840C-03006EE92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24576-E27C-46E6-8273-4852D1C7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06B3B-3813-42BD-986D-E58526AA3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00532-B635-4374-B5E3-9B3396E6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05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61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19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40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0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2BDD-090F-4BF5-9AA2-FE1BC57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AB5EA-4442-4B4E-94C3-0C1DD7AE5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FBD97-E897-4449-B4CE-7D934E73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ED63E-63FA-4DEE-A713-512503DB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70A83-15EA-474D-8639-ED0B4CAC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1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0A870-6F2A-4A29-BC12-5EEF1057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95517-69EA-4BFF-9CE5-DC47C7937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A1242-60B4-4B9C-B411-755D62BA2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53C56-C624-4E31-8088-C4C4AFF32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3B5E5-DD39-45E4-9ADC-4ABC9897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4675E-83F1-4F39-B7DF-48556F201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6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10A3-4F16-4BFD-931D-0CDB4582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22AB3-B4A2-4D8C-903D-B891FDD35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2D68D-7CDB-4A5A-B119-05C4D52A4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C0BDF-EB72-49CF-AAA2-784793ABD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5F5EE-580E-4763-8ED7-3F50BD60C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E1F2BE-AFCA-4313-B69E-E04C2FCE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AA1BF-C0AC-478C-962F-0E80C707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53A5CB-4B4A-4769-B3D6-0E554BAA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9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65A5-F75F-424D-BCF3-FE3351A0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FF0D1-2EC4-41EC-94A8-423BCDC6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56A27-A51C-4350-9219-AF263DE7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63C1B-48FC-4898-90E0-3314F7F0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2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C7A486-5DC0-4C75-831E-AFDC0B20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986173-ED1C-4532-8D3B-362D909B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897B9-3226-428B-8B83-C1DA9BF4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9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5D06-3FB2-46A3-B563-289C353F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6E372-A4F0-49AD-9465-BCC2EF02D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88EB6-185B-439D-BC01-51370E8BD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2A825-BAAC-43FE-B997-34F5E977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A6D2A-7471-4533-B6A6-9AB84F06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A3CE1-C9BD-48FC-BCC1-7799CF55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0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AC33-091C-4614-BBB9-2A6BD10A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47C3C-B191-4F52-A1F6-EAA43F1AC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54682-B93A-40FF-858E-56FDA1D6E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B2639-DF86-4024-BA5A-23D77276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6F1C2-4419-42DC-B0A7-B5B58F8F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D8DC7-5536-45A6-B9FD-78C535EB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5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AB8D30-A189-4887-85BC-4EC6B3E8E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7DBA2-9307-4430-98EC-8812846C4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BF2E0-2987-47FA-B8CB-8CA869C0B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2F45-B332-4C2F-951D-CB6E6C05FD8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8CA52-EAD1-43FF-8934-6F06DAB84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BDD3E-FCF6-4EE3-B635-A13F041A3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5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E5C4E-B3C2-4C37-8FA3-175A5BF966A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AF5E-2946-41B5-BA42-EFFBDE24E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5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6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7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tbrd013a">
            <a:extLst>
              <a:ext uri="{FF2B5EF4-FFF2-40B4-BE49-F238E27FC236}">
                <a16:creationId xmlns:a16="http://schemas.microsoft.com/office/drawing/2014/main" id="{A31DAF3F-78CE-B7E5-5BE1-BBB8D52A3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" y="0"/>
            <a:ext cx="121814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1">
            <a:extLst>
              <a:ext uri="{FF2B5EF4-FFF2-40B4-BE49-F238E27FC236}">
                <a16:creationId xmlns:a16="http://schemas.microsoft.com/office/drawing/2014/main" id="{5D1963B2-5D2A-43E6-AD67-028E08FE4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2098431"/>
            <a:ext cx="3636644" cy="247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31254" y="5138175"/>
            <a:ext cx="9144000" cy="1562641"/>
            <a:chOff x="0" y="3079"/>
            <a:chExt cx="5760" cy="1241"/>
          </a:xfrm>
        </p:grpSpPr>
        <p:graphicFrame>
          <p:nvGraphicFramePr>
            <p:cNvPr id="12" name="Object 12"/>
            <p:cNvGraphicFramePr>
              <a:graphicFrameLocks noChangeAspect="1"/>
            </p:cNvGraphicFramePr>
            <p:nvPr/>
          </p:nvGraphicFramePr>
          <p:xfrm>
            <a:off x="1008" y="3079"/>
            <a:ext cx="1248" cy="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Clip" r:id="rId5" imgW="4446369" imgH="4417745" progId="">
                    <p:embed/>
                  </p:oleObj>
                </mc:Choice>
                <mc:Fallback>
                  <p:oleObj name="Clip" r:id="rId5" imgW="4446369" imgH="4417745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079"/>
                          <a:ext cx="1248" cy="1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3"/>
            <p:cNvGraphicFramePr>
              <a:graphicFrameLocks noChangeAspect="1"/>
            </p:cNvGraphicFramePr>
            <p:nvPr/>
          </p:nvGraphicFramePr>
          <p:xfrm>
            <a:off x="4320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Clip" r:id="rId7" imgW="4286250" imgH="3676650" progId="">
                    <p:embed/>
                  </p:oleObj>
                </mc:Choice>
                <mc:Fallback>
                  <p:oleObj name="Clip" r:id="rId7" imgW="4286250" imgH="367665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4"/>
            <p:cNvGraphicFramePr>
              <a:graphicFrameLocks noChangeAspect="1"/>
            </p:cNvGraphicFramePr>
            <p:nvPr/>
          </p:nvGraphicFramePr>
          <p:xfrm>
            <a:off x="3264" y="3079"/>
            <a:ext cx="1248" cy="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Clip" r:id="rId9" imgW="4446369" imgH="4417745" progId="">
                    <p:embed/>
                  </p:oleObj>
                </mc:Choice>
                <mc:Fallback>
                  <p:oleObj name="Clip" r:id="rId9" imgW="4446369" imgH="4417745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3079"/>
                          <a:ext cx="1248" cy="1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5"/>
            <p:cNvGraphicFramePr>
              <a:graphicFrameLocks noChangeAspect="1"/>
            </p:cNvGraphicFramePr>
            <p:nvPr/>
          </p:nvGraphicFramePr>
          <p:xfrm>
            <a:off x="2208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Clip" r:id="rId11" imgW="4286250" imgH="3676650" progId="">
                    <p:embed/>
                  </p:oleObj>
                </mc:Choice>
                <mc:Fallback>
                  <p:oleObj name="Clip" r:id="rId11" imgW="4286250" imgH="367665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6"/>
            <p:cNvGraphicFramePr>
              <a:graphicFrameLocks noChangeAspect="1"/>
            </p:cNvGraphicFramePr>
            <p:nvPr/>
          </p:nvGraphicFramePr>
          <p:xfrm>
            <a:off x="0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Clip" r:id="rId13" imgW="4286250" imgH="3676650" progId="">
                    <p:embed/>
                  </p:oleObj>
                </mc:Choice>
                <mc:Fallback>
                  <p:oleObj name="Clip" r:id="rId13" imgW="4286250" imgH="367665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3457937" y="2087520"/>
            <a:ext cx="441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4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sz="4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kumimoji="0" lang="en-US" sz="4000" b="1" i="0" u="none" strike="noStrike" kern="1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2590800"/>
            <a:ext cx="286488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kumimoji="0" lang="en-US" sz="3600" b="1" i="0" u="none" strike="noStrike" kern="1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kumimoji="0" lang="en-US" sz="3600" b="1" i="0" u="none" strike="noStrike" kern="1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-ten</a:t>
            </a:r>
          </a:p>
        </p:txBody>
      </p:sp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7680176" y="1636073"/>
            <a:ext cx="2517106" cy="5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8" rIns="68576" bIns="3428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(Trang 50)</a:t>
            </a:r>
          </a:p>
        </p:txBody>
      </p:sp>
      <p:pic>
        <p:nvPicPr>
          <p:cNvPr id="9" name="Picture 6" descr="c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9" y="3234275"/>
            <a:ext cx="5652864" cy="175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4B8E0-3EAA-4E3B-8A0F-AD98FEE296C8}"/>
              </a:ext>
            </a:extLst>
          </p:cNvPr>
          <p:cNvSpPr txBox="1"/>
          <p:nvPr/>
        </p:nvSpPr>
        <p:spPr>
          <a:xfrm>
            <a:off x="5076119" y="1165623"/>
            <a:ext cx="349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303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294967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55E39-7EF1-4CBE-B063-0EE09ADF7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6BC113-130F-4E63-ADF6-B93BAE10A7A7}"/>
              </a:ext>
            </a:extLst>
          </p:cNvPr>
          <p:cNvSpPr/>
          <p:nvPr/>
        </p:nvSpPr>
        <p:spPr>
          <a:xfrm>
            <a:off x="228600" y="152400"/>
            <a:ext cx="11734800" cy="6553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F09E7-B98A-4E6F-8F72-892A28CB506B}"/>
              </a:ext>
            </a:extLst>
          </p:cNvPr>
          <p:cNvSpPr txBox="1"/>
          <p:nvPr/>
        </p:nvSpPr>
        <p:spPr>
          <a:xfrm>
            <a:off x="3352800" y="245815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 TRỐNG VÀ CÁO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5133523-0E80-4CD6-BA4A-7714F7750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0" y="692696"/>
            <a:ext cx="7704856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vẻo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lõi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kia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hữu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.”</a:t>
            </a:r>
          </a:p>
        </p:txBody>
      </p:sp>
      <p:pic>
        <p:nvPicPr>
          <p:cNvPr id="8" name="Picture 5" descr="c1">
            <a:extLst>
              <a:ext uri="{FF2B5EF4-FFF2-40B4-BE49-F238E27FC236}">
                <a16:creationId xmlns:a16="http://schemas.microsoft.com/office/drawing/2014/main" id="{1650214C-E8BE-43F8-82D4-98CE0869C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4" y="245815"/>
            <a:ext cx="2812891" cy="1945285"/>
          </a:xfrm>
          <a:prstGeom prst="teardrop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2">
            <a:extLst>
              <a:ext uri="{FF2B5EF4-FFF2-40B4-BE49-F238E27FC236}">
                <a16:creationId xmlns:a16="http://schemas.microsoft.com/office/drawing/2014/main" id="{44DC1D9A-1399-4433-960C-D126DCFDB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5013177"/>
            <a:ext cx="2969260" cy="1682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88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49530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062142"/>
            <a:ext cx="4977136" cy="2643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F23404-5D87-4F2D-8DE9-F10C094CEB4F}"/>
              </a:ext>
            </a:extLst>
          </p:cNvPr>
          <p:cNvSpPr txBox="1">
            <a:spLocks/>
          </p:cNvSpPr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D97169-AC96-4AF5-9D85-93583724C7B8}"/>
              </a:ext>
            </a:extLst>
          </p:cNvPr>
          <p:cNvSpPr/>
          <p:nvPr/>
        </p:nvSpPr>
        <p:spPr>
          <a:xfrm>
            <a:off x="2135560" y="1844824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8ACF44-2386-4F9A-BC07-D21661BB466B}"/>
              </a:ext>
            </a:extLst>
          </p:cNvPr>
          <p:cNvSpPr/>
          <p:nvPr/>
        </p:nvSpPr>
        <p:spPr>
          <a:xfrm>
            <a:off x="2197968" y="3212976"/>
            <a:ext cx="879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F03184-F3CB-4773-B144-5BEAD15C9C0F}"/>
              </a:ext>
            </a:extLst>
          </p:cNvPr>
          <p:cNvSpPr/>
          <p:nvPr/>
        </p:nvSpPr>
        <p:spPr>
          <a:xfrm>
            <a:off x="4079776" y="116632"/>
            <a:ext cx="8145488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3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49530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495800"/>
            <a:ext cx="4160640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F23404-5D87-4F2D-8DE9-F10C094CEB4F}"/>
              </a:ext>
            </a:extLst>
          </p:cNvPr>
          <p:cNvSpPr txBox="1">
            <a:spLocks/>
          </p:cNvSpPr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D97169-AC96-4AF5-9D85-93583724C7B8}"/>
              </a:ext>
            </a:extLst>
          </p:cNvPr>
          <p:cNvSpPr/>
          <p:nvPr/>
        </p:nvSpPr>
        <p:spPr>
          <a:xfrm>
            <a:off x="983432" y="2697540"/>
            <a:ext cx="10210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AED8BE-7078-4FFE-9DB3-83DF257AB64F}"/>
              </a:ext>
            </a:extLst>
          </p:cNvPr>
          <p:cNvSpPr/>
          <p:nvPr/>
        </p:nvSpPr>
        <p:spPr>
          <a:xfrm>
            <a:off x="1847527" y="1752600"/>
            <a:ext cx="10071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DC1459-82F7-48D6-A8D7-870E9B52DEC5}"/>
              </a:ext>
            </a:extLst>
          </p:cNvPr>
          <p:cNvSpPr/>
          <p:nvPr/>
        </p:nvSpPr>
        <p:spPr>
          <a:xfrm>
            <a:off x="1843399" y="4797152"/>
            <a:ext cx="6700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rày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B455AC-23E3-4991-A7AC-02ACBDBF9BA1}"/>
              </a:ext>
            </a:extLst>
          </p:cNvPr>
          <p:cNvSpPr/>
          <p:nvPr/>
        </p:nvSpPr>
        <p:spPr>
          <a:xfrm>
            <a:off x="4079776" y="116632"/>
            <a:ext cx="8145488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12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49530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062142"/>
            <a:ext cx="4977136" cy="2643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F23404-5D87-4F2D-8DE9-F10C094CEB4F}"/>
              </a:ext>
            </a:extLst>
          </p:cNvPr>
          <p:cNvSpPr txBox="1">
            <a:spLocks/>
          </p:cNvSpPr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D97169-AC96-4AF5-9D85-93583724C7B8}"/>
              </a:ext>
            </a:extLst>
          </p:cNvPr>
          <p:cNvSpPr/>
          <p:nvPr/>
        </p:nvSpPr>
        <p:spPr>
          <a:xfrm>
            <a:off x="1645840" y="3352800"/>
            <a:ext cx="1021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tin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AED8BE-7078-4FFE-9DB3-83DF257AB64F}"/>
              </a:ext>
            </a:extLst>
          </p:cNvPr>
          <p:cNvSpPr/>
          <p:nvPr/>
        </p:nvSpPr>
        <p:spPr>
          <a:xfrm>
            <a:off x="1703512" y="1828800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Tin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    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37A415-7BFD-41A6-B8B2-675F08C8FE8A}"/>
              </a:ext>
            </a:extLst>
          </p:cNvPr>
          <p:cNvSpPr/>
          <p:nvPr/>
        </p:nvSpPr>
        <p:spPr>
          <a:xfrm>
            <a:off x="4079776" y="116632"/>
            <a:ext cx="8145488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60F914-7272-41CB-9FB9-1D0AECE39CF7}"/>
              </a:ext>
            </a:extLst>
          </p:cNvPr>
          <p:cNvSpPr/>
          <p:nvPr/>
        </p:nvSpPr>
        <p:spPr>
          <a:xfrm>
            <a:off x="436170" y="5562599"/>
            <a:ext cx="580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C31384-2F42-4968-917D-8A2DCF814B32}"/>
              </a:ext>
            </a:extLst>
          </p:cNvPr>
          <p:cNvSpPr/>
          <p:nvPr/>
        </p:nvSpPr>
        <p:spPr>
          <a:xfrm>
            <a:off x="445151" y="4782233"/>
            <a:ext cx="6380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36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55E39-7EF1-4CBE-B063-0EE09ADF7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6BC113-130F-4E63-ADF6-B93BAE10A7A7}"/>
              </a:ext>
            </a:extLst>
          </p:cNvPr>
          <p:cNvSpPr/>
          <p:nvPr/>
        </p:nvSpPr>
        <p:spPr>
          <a:xfrm>
            <a:off x="228600" y="152400"/>
            <a:ext cx="11734800" cy="6553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EB1C4C9-217B-4517-981B-1092F721E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60" y="1373281"/>
            <a:ext cx="792088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dụ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thiệt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rằng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“Xin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ghi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ơn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Hòa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bình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chung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còn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thấy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cặp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chó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săn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chắc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loan tin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F09E7-B98A-4E6F-8F72-892A28CB506B}"/>
              </a:ext>
            </a:extLst>
          </p:cNvPr>
          <p:cNvSpPr txBox="1"/>
          <p:nvPr/>
        </p:nvSpPr>
        <p:spPr>
          <a:xfrm>
            <a:off x="3352800" y="245815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 TRỐNG VÀ CÁO</a:t>
            </a:r>
          </a:p>
        </p:txBody>
      </p:sp>
      <p:pic>
        <p:nvPicPr>
          <p:cNvPr id="8" name="Picture 5" descr="c1">
            <a:extLst>
              <a:ext uri="{FF2B5EF4-FFF2-40B4-BE49-F238E27FC236}">
                <a16:creationId xmlns:a16="http://schemas.microsoft.com/office/drawing/2014/main" id="{0DFCBCF5-C3C9-49F2-9581-9F6269BE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1" y="224464"/>
            <a:ext cx="3257371" cy="185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2">
            <a:extLst>
              <a:ext uri="{FF2B5EF4-FFF2-40B4-BE49-F238E27FC236}">
                <a16:creationId xmlns:a16="http://schemas.microsoft.com/office/drawing/2014/main" id="{89CE6B87-046F-4EF2-9CD4-96B63B144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5038967"/>
            <a:ext cx="2962076" cy="1573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07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55"/>
            <a:ext cx="4228573" cy="240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5247735"/>
            <a:ext cx="2744888" cy="1457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F23404-5D87-4F2D-8DE9-F10C094CEB4F}"/>
              </a:ext>
            </a:extLst>
          </p:cNvPr>
          <p:cNvSpPr txBox="1">
            <a:spLocks/>
          </p:cNvSpPr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D72158-2EB4-41C1-877D-4C849DA53247}"/>
              </a:ext>
            </a:extLst>
          </p:cNvPr>
          <p:cNvSpPr/>
          <p:nvPr/>
        </p:nvSpPr>
        <p:spPr>
          <a:xfrm>
            <a:off x="205644" y="3438267"/>
            <a:ext cx="6856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0725ED-EBEA-4DBA-971F-820C0CE81774}"/>
              </a:ext>
            </a:extLst>
          </p:cNvPr>
          <p:cNvSpPr/>
          <p:nvPr/>
        </p:nvSpPr>
        <p:spPr>
          <a:xfrm>
            <a:off x="350912" y="4038138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dỗ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ngon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ngọt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đích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xấu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xa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70DD7B-176A-4685-9B24-26E16B125AD7}"/>
              </a:ext>
            </a:extLst>
          </p:cNvPr>
          <p:cNvSpPr/>
          <p:nvPr/>
        </p:nvSpPr>
        <p:spPr>
          <a:xfrm>
            <a:off x="3927176" y="44624"/>
            <a:ext cx="8145488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33A048-5A12-46AE-8BD1-4A3AE416CACF}"/>
              </a:ext>
            </a:extLst>
          </p:cNvPr>
          <p:cNvSpPr/>
          <p:nvPr/>
        </p:nvSpPr>
        <p:spPr>
          <a:xfrm>
            <a:off x="2592140" y="1662203"/>
            <a:ext cx="5402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“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n”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760227-5083-4303-9AB4-5F8AA8BF7CCB}"/>
              </a:ext>
            </a:extLst>
          </p:cNvPr>
          <p:cNvSpPr/>
          <p:nvPr/>
        </p:nvSpPr>
        <p:spPr>
          <a:xfrm>
            <a:off x="2975725" y="2242574"/>
            <a:ext cx="895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n”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64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25" y="-126656"/>
            <a:ext cx="4119408" cy="2344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4840663"/>
            <a:ext cx="3798268" cy="2017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F23404-5D87-4F2D-8DE9-F10C094CEB4F}"/>
              </a:ext>
            </a:extLst>
          </p:cNvPr>
          <p:cNvSpPr txBox="1">
            <a:spLocks/>
          </p:cNvSpPr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D97169-AC96-4AF5-9D85-93583724C7B8}"/>
              </a:ext>
            </a:extLst>
          </p:cNvPr>
          <p:cNvSpPr/>
          <p:nvPr/>
        </p:nvSpPr>
        <p:spPr>
          <a:xfrm>
            <a:off x="551384" y="4914343"/>
            <a:ext cx="75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AED8BE-7078-4FFE-9DB3-83DF257AB64F}"/>
              </a:ext>
            </a:extLst>
          </p:cNvPr>
          <p:cNvSpPr/>
          <p:nvPr/>
        </p:nvSpPr>
        <p:spPr>
          <a:xfrm>
            <a:off x="476123" y="4268012"/>
            <a:ext cx="5522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C4E9299-A94B-4565-9D58-E58E2985D930}"/>
              </a:ext>
            </a:extLst>
          </p:cNvPr>
          <p:cNvSpPr/>
          <p:nvPr/>
        </p:nvSpPr>
        <p:spPr>
          <a:xfrm>
            <a:off x="3909020" y="42034"/>
            <a:ext cx="8145488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6BEBC-B62B-4A20-A516-5579401AC4E0}"/>
              </a:ext>
            </a:extLst>
          </p:cNvPr>
          <p:cNvSpPr/>
          <p:nvPr/>
        </p:nvSpPr>
        <p:spPr>
          <a:xfrm>
            <a:off x="839416" y="2372399"/>
            <a:ext cx="9908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-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382F9A-0017-42E0-8871-5BEB3A4BE3CA}"/>
              </a:ext>
            </a:extLst>
          </p:cNvPr>
          <p:cNvSpPr/>
          <p:nvPr/>
        </p:nvSpPr>
        <p:spPr>
          <a:xfrm>
            <a:off x="695400" y="1724305"/>
            <a:ext cx="11072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tung tin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07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55E39-7EF1-4CBE-B063-0EE09ADF7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6BC113-130F-4E63-ADF6-B93BAE10A7A7}"/>
              </a:ext>
            </a:extLst>
          </p:cNvPr>
          <p:cNvSpPr/>
          <p:nvPr/>
        </p:nvSpPr>
        <p:spPr>
          <a:xfrm>
            <a:off x="228600" y="152400"/>
            <a:ext cx="11734800" cy="6553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EB1C4C9-217B-4517-981B-1092F721E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1772523"/>
            <a:ext cx="7848872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hồn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phách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Quắp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đuôi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co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cẳng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ngay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tức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thì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khoái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chí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cười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phì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phường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gian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dối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gì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ai.”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F09E7-B98A-4E6F-8F72-892A28CB506B}"/>
              </a:ext>
            </a:extLst>
          </p:cNvPr>
          <p:cNvSpPr txBox="1"/>
          <p:nvPr/>
        </p:nvSpPr>
        <p:spPr>
          <a:xfrm>
            <a:off x="3352800" y="245815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 TRỐNG VÀ CÁO</a:t>
            </a:r>
          </a:p>
        </p:txBody>
      </p:sp>
      <p:pic>
        <p:nvPicPr>
          <p:cNvPr id="8" name="Picture 5" descr="c1">
            <a:extLst>
              <a:ext uri="{FF2B5EF4-FFF2-40B4-BE49-F238E27FC236}">
                <a16:creationId xmlns:a16="http://schemas.microsoft.com/office/drawing/2014/main" id="{A5DC650F-9283-43D1-A884-D16562CD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" y="132916"/>
            <a:ext cx="3307189" cy="1882553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2">
            <a:extLst>
              <a:ext uri="{FF2B5EF4-FFF2-40B4-BE49-F238E27FC236}">
                <a16:creationId xmlns:a16="http://schemas.microsoft.com/office/drawing/2014/main" id="{5A1DB713-87D1-4BB3-847C-8C260756C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4191805"/>
            <a:ext cx="4740450" cy="2517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7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9568" cy="196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654" y="5445224"/>
            <a:ext cx="2779785" cy="14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F23404-5D87-4F2D-8DE9-F10C094CEB4F}"/>
              </a:ext>
            </a:extLst>
          </p:cNvPr>
          <p:cNvSpPr txBox="1">
            <a:spLocks/>
          </p:cNvSpPr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09FF47-03AB-4BA0-82E6-C37257113980}"/>
              </a:ext>
            </a:extLst>
          </p:cNvPr>
          <p:cNvSpPr txBox="1">
            <a:spLocks/>
          </p:cNvSpPr>
          <p:nvPr/>
        </p:nvSpPr>
        <p:spPr>
          <a:xfrm>
            <a:off x="109613" y="1524000"/>
            <a:ext cx="120823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Theo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C8F795-C6F3-4C83-83EE-CC4CF9FB8C55}"/>
              </a:ext>
            </a:extLst>
          </p:cNvPr>
          <p:cNvSpPr/>
          <p:nvPr/>
        </p:nvSpPr>
        <p:spPr>
          <a:xfrm>
            <a:off x="109613" y="2667000"/>
            <a:ext cx="1208238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 tin”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AF7994-08A6-4121-9767-8DEF8C131CC1}"/>
              </a:ext>
            </a:extLst>
          </p:cNvPr>
          <p:cNvSpPr/>
          <p:nvPr/>
        </p:nvSpPr>
        <p:spPr>
          <a:xfrm>
            <a:off x="3936899" y="193948"/>
            <a:ext cx="8145488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F0B56F-08F5-45F1-9DF5-B40F0A1918DE}"/>
              </a:ext>
            </a:extLst>
          </p:cNvPr>
          <p:cNvSpPr/>
          <p:nvPr/>
        </p:nvSpPr>
        <p:spPr>
          <a:xfrm>
            <a:off x="173119" y="561421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B46F73-060A-4A05-9179-BB2D145CB525}"/>
              </a:ext>
            </a:extLst>
          </p:cNvPr>
          <p:cNvSpPr/>
          <p:nvPr/>
        </p:nvSpPr>
        <p:spPr>
          <a:xfrm>
            <a:off x="109613" y="4903591"/>
            <a:ext cx="76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8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F23404-5D87-4F2D-8DE9-F10C094CEB4F}"/>
              </a:ext>
            </a:extLst>
          </p:cNvPr>
          <p:cNvSpPr txBox="1">
            <a:spLocks/>
          </p:cNvSpPr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D72158-2EB4-41C1-877D-4C849DA53247}"/>
              </a:ext>
            </a:extLst>
          </p:cNvPr>
          <p:cNvSpPr/>
          <p:nvPr/>
        </p:nvSpPr>
        <p:spPr>
          <a:xfrm>
            <a:off x="402604" y="2060848"/>
            <a:ext cx="1155476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4. Theo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a.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b.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vía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c.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CA821D-8392-402A-8D0E-07AD6B4296EF}"/>
              </a:ext>
            </a:extLst>
          </p:cNvPr>
          <p:cNvSpPr/>
          <p:nvPr/>
        </p:nvSpPr>
        <p:spPr>
          <a:xfrm>
            <a:off x="1271464" y="3838892"/>
            <a:ext cx="504056" cy="526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 descr="c1">
            <a:extLst>
              <a:ext uri="{FF2B5EF4-FFF2-40B4-BE49-F238E27FC236}">
                <a16:creationId xmlns:a16="http://schemas.microsoft.com/office/drawing/2014/main" id="{25F8BE78-6447-4C9E-88C1-40BF48E4E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9568" cy="196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2">
            <a:extLst>
              <a:ext uri="{FF2B5EF4-FFF2-40B4-BE49-F238E27FC236}">
                <a16:creationId xmlns:a16="http://schemas.microsoft.com/office/drawing/2014/main" id="{E7D56DF8-F94F-48EA-84C9-4EE06177C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654" y="5445224"/>
            <a:ext cx="2779785" cy="14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5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92CC4AD-62CE-4B92-BF7A-EBADC6617566}"/>
              </a:ext>
            </a:extLst>
          </p:cNvPr>
          <p:cNvGrpSpPr/>
          <p:nvPr/>
        </p:nvGrpSpPr>
        <p:grpSpPr>
          <a:xfrm>
            <a:off x="-3010" y="0"/>
            <a:ext cx="12195010" cy="6838647"/>
            <a:chOff x="-3010" y="0"/>
            <a:chExt cx="12195010" cy="68386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195F0F4-64F1-46C0-B718-B5F2D8466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557" t="18500" r="29328" b="13275"/>
            <a:stretch/>
          </p:blipFill>
          <p:spPr>
            <a:xfrm>
              <a:off x="-3010" y="0"/>
              <a:ext cx="12195010" cy="683864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8CD2AF-C28F-454D-BB8E-D617135566FC}"/>
                </a:ext>
              </a:extLst>
            </p:cNvPr>
            <p:cNvSpPr/>
            <p:nvPr/>
          </p:nvSpPr>
          <p:spPr>
            <a:xfrm>
              <a:off x="3143672" y="1988840"/>
              <a:ext cx="6696744" cy="2880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1A71F8-268F-41D2-9097-FFBED8721D85}"/>
                </a:ext>
              </a:extLst>
            </p:cNvPr>
            <p:cNvSpPr/>
            <p:nvPr/>
          </p:nvSpPr>
          <p:spPr>
            <a:xfrm>
              <a:off x="7968208" y="4869160"/>
              <a:ext cx="280831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47822F7-BF2D-45B0-8F88-B5839B3E32A4}"/>
              </a:ext>
            </a:extLst>
          </p:cNvPr>
          <p:cNvSpPr txBox="1"/>
          <p:nvPr/>
        </p:nvSpPr>
        <p:spPr>
          <a:xfrm>
            <a:off x="3587044" y="3013947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71829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F23404-5D87-4F2D-8DE9-F10C094CEB4F}"/>
              </a:ext>
            </a:extLst>
          </p:cNvPr>
          <p:cNvSpPr txBox="1">
            <a:spLocks/>
          </p:cNvSpPr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D72158-2EB4-41C1-877D-4C849DA53247}"/>
              </a:ext>
            </a:extLst>
          </p:cNvPr>
          <p:cNvSpPr/>
          <p:nvPr/>
        </p:nvSpPr>
        <p:spPr>
          <a:xfrm>
            <a:off x="1780751" y="1796623"/>
            <a:ext cx="84032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muốn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khuyên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B4488-1DBD-4B8F-B748-5399B987AD72}"/>
              </a:ext>
            </a:extLst>
          </p:cNvPr>
          <p:cNvSpPr txBox="1"/>
          <p:nvPr/>
        </p:nvSpPr>
        <p:spPr>
          <a:xfrm>
            <a:off x="1127448" y="2492896"/>
            <a:ext cx="10585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 con người hãy cảnh giác, thông minh như Gà Trống, chớ tin những lời lẽ ngọt ngào của kẻ xấu như Cáo.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5" descr="c1">
            <a:extLst>
              <a:ext uri="{FF2B5EF4-FFF2-40B4-BE49-F238E27FC236}">
                <a16:creationId xmlns:a16="http://schemas.microsoft.com/office/drawing/2014/main" id="{90C931FE-95BD-4488-9056-F32DBACBF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9568" cy="196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2">
            <a:extLst>
              <a:ext uri="{FF2B5EF4-FFF2-40B4-BE49-F238E27FC236}">
                <a16:creationId xmlns:a16="http://schemas.microsoft.com/office/drawing/2014/main" id="{ADAA348A-886A-4CE3-B9CE-4490CA9B9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654" y="5445224"/>
            <a:ext cx="2779785" cy="14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98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C8F795-C6F3-4C83-83EE-CC4CF9FB8C55}"/>
              </a:ext>
            </a:extLst>
          </p:cNvPr>
          <p:cNvSpPr/>
          <p:nvPr/>
        </p:nvSpPr>
        <p:spPr>
          <a:xfrm>
            <a:off x="1055440" y="3068960"/>
            <a:ext cx="10153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C8F795-C6F3-4C83-83EE-CC4CF9FB8C55}"/>
              </a:ext>
            </a:extLst>
          </p:cNvPr>
          <p:cNvSpPr/>
          <p:nvPr/>
        </p:nvSpPr>
        <p:spPr>
          <a:xfrm>
            <a:off x="1199456" y="2209800"/>
            <a:ext cx="1082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Qua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5" name="Picture 5" descr="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856"/>
            <a:ext cx="4079775" cy="234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100387"/>
            <a:ext cx="4905128" cy="2605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2664" y="1844824"/>
            <a:ext cx="441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4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sz="4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kumimoji="0" lang="en-US" sz="4000" b="1" i="0" u="none" strike="noStrike" kern="1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84" y="2682786"/>
            <a:ext cx="110892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3600" b="1" i="0" u="sng" strike="noStrike" kern="1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kumimoji="0" lang="en-US" sz="3600" b="1" i="0" u="sng" strike="noStrike" kern="1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3600" b="1" i="0" u="none" strike="noStrike" kern="1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vi-VN" sz="3600" b="1" i="0" u="none" strike="noStrike" kern="1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kern="10" dirty="0">
                <a:solidFill>
                  <a:srgbClr val="0303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vi-VN" sz="3600" b="1" i="0" u="none" strike="noStrike" kern="1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Khuyên con người hãy cảnh giác, thông minh như Gà Trống, chớ tin những lời lẽ ngọt ngào của kẻ xấu như Cáo. </a:t>
            </a:r>
            <a:endParaRPr kumimoji="0" lang="en-US" sz="3600" b="1" i="0" u="none" strike="noStrike" kern="1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991110"/>
            <a:ext cx="3996680" cy="16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4B8E0-3EAA-4E3B-8A0F-AD98FEE296C8}"/>
              </a:ext>
            </a:extLst>
          </p:cNvPr>
          <p:cNvSpPr txBox="1"/>
          <p:nvPr/>
        </p:nvSpPr>
        <p:spPr>
          <a:xfrm>
            <a:off x="5052392" y="1126485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 descr="c1">
            <a:extLst>
              <a:ext uri="{FF2B5EF4-FFF2-40B4-BE49-F238E27FC236}">
                <a16:creationId xmlns:a16="http://schemas.microsoft.com/office/drawing/2014/main" id="{5D1963B2-5D2A-43E6-AD67-028E08FE4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55998"/>
            <a:ext cx="2105788" cy="163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17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 descr="White marble"/>
          <p:cNvSpPr txBox="1">
            <a:spLocks noChangeArrowheads="1"/>
          </p:cNvSpPr>
          <p:nvPr/>
        </p:nvSpPr>
        <p:spPr bwMode="auto">
          <a:xfrm>
            <a:off x="3505200" y="6248401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422" name="Text Box 6" descr="White marble"/>
          <p:cNvSpPr txBox="1">
            <a:spLocks noChangeArrowheads="1"/>
          </p:cNvSpPr>
          <p:nvPr/>
        </p:nvSpPr>
        <p:spPr bwMode="auto">
          <a:xfrm>
            <a:off x="1790700" y="836712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vi-VN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 Box 9" descr="White marble"/>
          <p:cNvSpPr txBox="1">
            <a:spLocks noChangeArrowheads="1"/>
          </p:cNvSpPr>
          <p:nvPr/>
        </p:nvSpPr>
        <p:spPr bwMode="auto">
          <a:xfrm>
            <a:off x="1905000" y="4419601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800"/>
          </a:p>
        </p:txBody>
      </p:sp>
      <p:sp>
        <p:nvSpPr>
          <p:cNvPr id="60426" name="Text Box 10" descr="White marble"/>
          <p:cNvSpPr txBox="1">
            <a:spLocks noChangeArrowheads="1"/>
          </p:cNvSpPr>
          <p:nvPr/>
        </p:nvSpPr>
        <p:spPr bwMode="auto">
          <a:xfrm>
            <a:off x="2971800" y="1464946"/>
            <a:ext cx="58674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/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ngỏ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vi-VN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 Box 11" descr="White marble"/>
          <p:cNvSpPr txBox="1">
            <a:spLocks noChangeArrowheads="1"/>
          </p:cNvSpPr>
          <p:nvPr/>
        </p:nvSpPr>
        <p:spPr bwMode="auto">
          <a:xfrm>
            <a:off x="4343400" y="2514601"/>
            <a:ext cx="6324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/>
              <a:t> </a:t>
            </a:r>
            <a:endParaRPr lang="en-US" altLang="vi-VN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vi-VN" sz="3600" dirty="0"/>
          </a:p>
        </p:txBody>
      </p:sp>
      <p:sp>
        <p:nvSpPr>
          <p:cNvPr id="60428" name="Text Box 12" descr="White marble"/>
          <p:cNvSpPr txBox="1">
            <a:spLocks noChangeArrowheads="1"/>
          </p:cNvSpPr>
          <p:nvPr/>
        </p:nvSpPr>
        <p:spPr bwMode="auto">
          <a:xfrm>
            <a:off x="3258380" y="3298210"/>
            <a:ext cx="5562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Xin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 tin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sz="2400" dirty="0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>
            <a:off x="5562600" y="2895600"/>
            <a:ext cx="762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 flipH="1">
            <a:off x="6096000" y="3276600"/>
            <a:ext cx="762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H="1">
            <a:off x="3886200" y="4038600"/>
            <a:ext cx="762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flipH="1">
            <a:off x="5638800" y="3657600"/>
            <a:ext cx="762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H="1">
            <a:off x="5486400" y="5105400"/>
            <a:ext cx="762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H="1">
            <a:off x="4800600" y="5486400"/>
            <a:ext cx="762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80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6" grpId="0" build="allAtOnce"/>
      <p:bldP spid="60428" grpId="0"/>
      <p:bldP spid="60429" grpId="0" animBg="1"/>
      <p:bldP spid="60430" grpId="0" animBg="1"/>
      <p:bldP spid="60431" grpId="0" animBg="1"/>
      <p:bldP spid="60432" grpId="0" animBg="1"/>
      <p:bldP spid="60433" grpId="0" animBg="1"/>
      <p:bldP spid="604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 descr="White marble"/>
          <p:cNvSpPr txBox="1">
            <a:spLocks noChangeArrowheads="1"/>
          </p:cNvSpPr>
          <p:nvPr/>
        </p:nvSpPr>
        <p:spPr bwMode="auto">
          <a:xfrm>
            <a:off x="2057400" y="4876801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9399" name="Text Box 7" descr="White marble"/>
          <p:cNvSpPr txBox="1">
            <a:spLocks noChangeArrowheads="1"/>
          </p:cNvSpPr>
          <p:nvPr/>
        </p:nvSpPr>
        <p:spPr bwMode="auto">
          <a:xfrm>
            <a:off x="1905000" y="2057400"/>
            <a:ext cx="411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9402" name="Text Box 10" descr="White marble"/>
          <p:cNvSpPr txBox="1">
            <a:spLocks noChangeArrowheads="1"/>
          </p:cNvSpPr>
          <p:nvPr/>
        </p:nvSpPr>
        <p:spPr bwMode="auto">
          <a:xfrm>
            <a:off x="1905000" y="3068960"/>
            <a:ext cx="632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/>
              <a:t>*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270" name="Group 11"/>
          <p:cNvGrpSpPr>
            <a:grpSpLocks/>
          </p:cNvGrpSpPr>
          <p:nvPr/>
        </p:nvGrpSpPr>
        <p:grpSpPr bwMode="auto">
          <a:xfrm>
            <a:off x="1524000" y="4887914"/>
            <a:ext cx="9144000" cy="1970087"/>
            <a:chOff x="0" y="3079"/>
            <a:chExt cx="5760" cy="1241"/>
          </a:xfrm>
        </p:grpSpPr>
        <p:graphicFrame>
          <p:nvGraphicFramePr>
            <p:cNvPr id="11271" name="Object 12"/>
            <p:cNvGraphicFramePr>
              <a:graphicFrameLocks noChangeAspect="1"/>
            </p:cNvGraphicFramePr>
            <p:nvPr/>
          </p:nvGraphicFramePr>
          <p:xfrm>
            <a:off x="1008" y="3079"/>
            <a:ext cx="1248" cy="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5" name="Clip" r:id="rId3" imgW="4446369" imgH="4417745" progId="">
                    <p:embed/>
                  </p:oleObj>
                </mc:Choice>
                <mc:Fallback>
                  <p:oleObj name="Clip" r:id="rId3" imgW="4446369" imgH="4417745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079"/>
                          <a:ext cx="1248" cy="1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2" name="Object 13"/>
            <p:cNvGraphicFramePr>
              <a:graphicFrameLocks noChangeAspect="1"/>
            </p:cNvGraphicFramePr>
            <p:nvPr/>
          </p:nvGraphicFramePr>
          <p:xfrm>
            <a:off x="4320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Clip" r:id="rId5" imgW="4286250" imgH="3676650" progId="">
                    <p:embed/>
                  </p:oleObj>
                </mc:Choice>
                <mc:Fallback>
                  <p:oleObj name="Clip" r:id="rId5" imgW="4286250" imgH="367665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3" name="Object 14"/>
            <p:cNvGraphicFramePr>
              <a:graphicFrameLocks noChangeAspect="1"/>
            </p:cNvGraphicFramePr>
            <p:nvPr/>
          </p:nvGraphicFramePr>
          <p:xfrm>
            <a:off x="3264" y="3079"/>
            <a:ext cx="1248" cy="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Clip" r:id="rId7" imgW="4446369" imgH="4417745" progId="">
                    <p:embed/>
                  </p:oleObj>
                </mc:Choice>
                <mc:Fallback>
                  <p:oleObj name="Clip" r:id="rId7" imgW="4446369" imgH="4417745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3079"/>
                          <a:ext cx="1248" cy="1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4" name="Object 15"/>
            <p:cNvGraphicFramePr>
              <a:graphicFrameLocks noChangeAspect="1"/>
            </p:cNvGraphicFramePr>
            <p:nvPr/>
          </p:nvGraphicFramePr>
          <p:xfrm>
            <a:off x="2208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" name="Clip" r:id="rId9" imgW="4286250" imgH="3676650" progId="">
                    <p:embed/>
                  </p:oleObj>
                </mc:Choice>
                <mc:Fallback>
                  <p:oleObj name="Clip" r:id="rId9" imgW="4286250" imgH="367665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5" name="Object 16"/>
            <p:cNvGraphicFramePr>
              <a:graphicFrameLocks noChangeAspect="1"/>
            </p:cNvGraphicFramePr>
            <p:nvPr/>
          </p:nvGraphicFramePr>
          <p:xfrm>
            <a:off x="0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" name="Clip" r:id="rId11" imgW="4286250" imgH="3676650" progId="">
                    <p:embed/>
                  </p:oleObj>
                </mc:Choice>
                <mc:Fallback>
                  <p:oleObj name="Clip" r:id="rId11" imgW="4286250" imgH="367665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3863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55E39-7EF1-4CBE-B063-0EE09ADF7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9"/>
          <a:stretch/>
        </p:blipFill>
        <p:spPr>
          <a:xfrm>
            <a:off x="-672752" y="-1224117"/>
            <a:ext cx="12887982" cy="943304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6BC113-130F-4E63-ADF6-B93BAE10A7A7}"/>
              </a:ext>
            </a:extLst>
          </p:cNvPr>
          <p:cNvSpPr/>
          <p:nvPr/>
        </p:nvSpPr>
        <p:spPr>
          <a:xfrm>
            <a:off x="228600" y="-820269"/>
            <a:ext cx="11734800" cy="75258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EB1C4C9-217B-4517-981B-1092F721E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008" y="711562"/>
            <a:ext cx="6066656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</a:rPr>
              <a:t>Nghe </a:t>
            </a:r>
            <a:r>
              <a:rPr lang="en-US" sz="2800" dirty="0" err="1">
                <a:latin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hơn</a:t>
            </a:r>
            <a:endParaRPr lang="en-US" sz="2800" dirty="0"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Gà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rằng</a:t>
            </a:r>
            <a:r>
              <a:rPr lang="en-US" sz="2800" dirty="0">
                <a:latin typeface="Times New Roman" pitchFamily="18" charset="0"/>
              </a:rPr>
              <a:t> : “Xin </a:t>
            </a:r>
            <a:r>
              <a:rPr lang="en-US" sz="2800" dirty="0" err="1">
                <a:latin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lòng</a:t>
            </a:r>
            <a:endParaRPr lang="en-US" sz="2800" dirty="0"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chung</a:t>
            </a:r>
            <a:endParaRPr lang="en-US" sz="2800" dirty="0"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Mừng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</a:rPr>
              <a:t>mừng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hơn</a:t>
            </a:r>
            <a:endParaRPr lang="en-US" sz="2800" dirty="0"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Kìa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săn</a:t>
            </a:r>
            <a:endParaRPr lang="en-US" sz="2800" dirty="0"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</a:rPr>
              <a:t> loan tin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.”</a:t>
            </a: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hồn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phách</a:t>
            </a:r>
            <a:r>
              <a:rPr lang="en-US" sz="2800" dirty="0">
                <a:latin typeface="Times New Roman" pitchFamily="18" charset="0"/>
              </a:rPr>
              <a:t> bay </a:t>
            </a: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Quắp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đuôi</a:t>
            </a:r>
            <a:r>
              <a:rPr lang="en-US" sz="2800" dirty="0">
                <a:latin typeface="Times New Roman" pitchFamily="18" charset="0"/>
              </a:rPr>
              <a:t>, co </a:t>
            </a:r>
            <a:r>
              <a:rPr lang="en-US" sz="2800" dirty="0" err="1">
                <a:latin typeface="Times New Roman" pitchFamily="18" charset="0"/>
              </a:rPr>
              <a:t>cẳng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ngay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Gà</a:t>
            </a:r>
            <a:r>
              <a:rPr lang="en-US" sz="2800" dirty="0">
                <a:latin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</a:rPr>
              <a:t>khoái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cười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phì</a:t>
            </a:r>
            <a:r>
              <a:rPr lang="en-US" sz="2800" dirty="0">
                <a:latin typeface="Times New Roman" pitchFamily="18" charset="0"/>
              </a:rPr>
              <a:t> :</a:t>
            </a:r>
          </a:p>
          <a:p>
            <a:pPr algn="ctr"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dối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</a:rPr>
              <a:t> ai.”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F09E7-B98A-4E6F-8F72-892A28CB506B}"/>
              </a:ext>
            </a:extLst>
          </p:cNvPr>
          <p:cNvSpPr txBox="1"/>
          <p:nvPr/>
        </p:nvSpPr>
        <p:spPr>
          <a:xfrm>
            <a:off x="3352800" y="179929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TRỐNG VÀ CÁO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5133523-0E80-4CD6-BA4A-7714F7750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4704"/>
            <a:ext cx="5929807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Nhác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vẻo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cành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chàng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lõi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</a:rPr>
              <a:t>,</a:t>
            </a: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</a:rPr>
              <a:t> kia </a:t>
            </a:r>
            <a:r>
              <a:rPr lang="en-US" sz="2800" dirty="0" err="1">
                <a:latin typeface="Times New Roman" pitchFamily="18" charset="0"/>
              </a:rPr>
              <a:t>đon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ngỏ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</a:rPr>
              <a:t> :</a:t>
            </a:r>
          </a:p>
          <a:p>
            <a:pPr algn="ctr"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</a:rPr>
              <a:t>Kìa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quý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xin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đây</a:t>
            </a:r>
            <a:endParaRPr lang="en-US" sz="2800" dirty="0"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</a:rPr>
              <a:t>này</a:t>
            </a:r>
            <a:endParaRPr lang="en-US" sz="2800" dirty="0"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Muôn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thân</a:t>
            </a:r>
            <a:endParaRPr lang="en-US" sz="2800" dirty="0"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</a:rPr>
              <a:t> sung </a:t>
            </a:r>
            <a:r>
              <a:rPr lang="en-US" sz="2800" dirty="0" err="1">
                <a:latin typeface="Times New Roman" pitchFamily="18" charset="0"/>
              </a:rPr>
              <a:t>sướng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muôn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gần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</a:rPr>
              <a:t> hay</a:t>
            </a:r>
          </a:p>
          <a:p>
            <a:pPr algn="ctr"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</a:rPr>
              <a:t>Xin </a:t>
            </a:r>
            <a:r>
              <a:rPr lang="en-US" sz="2800" dirty="0" err="1">
                <a:latin typeface="Times New Roman" pitchFamily="18" charset="0"/>
              </a:rPr>
              <a:t>đừng</a:t>
            </a:r>
            <a:r>
              <a:rPr lang="en-US" sz="2800" dirty="0">
                <a:latin typeface="Times New Roman" pitchFamily="18" charset="0"/>
              </a:rPr>
              <a:t> e </a:t>
            </a:r>
            <a:r>
              <a:rPr lang="en-US" sz="2800" dirty="0" err="1">
                <a:latin typeface="Times New Roman" pitchFamily="18" charset="0"/>
              </a:rPr>
              <a:t>ngại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hôn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</a:rPr>
              <a:t>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8867F-76DF-4CD5-9113-D77A050E4030}"/>
              </a:ext>
            </a:extLst>
          </p:cNvPr>
          <p:cNvSpPr txBox="1"/>
          <p:nvPr/>
        </p:nvSpPr>
        <p:spPr>
          <a:xfrm>
            <a:off x="7895052" y="5982379"/>
            <a:ext cx="37635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PHÔNG – TEN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595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55E39-7EF1-4CBE-B063-0EE09ADF7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6BC113-130F-4E63-ADF6-B93BAE10A7A7}"/>
              </a:ext>
            </a:extLst>
          </p:cNvPr>
          <p:cNvSpPr/>
          <p:nvPr/>
        </p:nvSpPr>
        <p:spPr>
          <a:xfrm>
            <a:off x="228600" y="152400"/>
            <a:ext cx="11734800" cy="6553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EB1C4C9-217B-4517-981B-1092F721E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045715"/>
            <a:ext cx="56388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“Xin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Hòa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chung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cặp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chắc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loan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hồn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đuôi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khoái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F09E7-B98A-4E6F-8F72-892A28CB506B}"/>
              </a:ext>
            </a:extLst>
          </p:cNvPr>
          <p:cNvSpPr txBox="1"/>
          <p:nvPr/>
        </p:nvSpPr>
        <p:spPr>
          <a:xfrm>
            <a:off x="3352800" y="245815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 TRỐNG VÀ CÁO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5133523-0E80-4CD6-BA4A-7714F7750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18" y="1072709"/>
            <a:ext cx="56388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vẻo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lõi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yếu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sung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sướng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hữu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8867F-76DF-4CD5-9113-D77A050E4030}"/>
              </a:ext>
            </a:extLst>
          </p:cNvPr>
          <p:cNvSpPr txBox="1"/>
          <p:nvPr/>
        </p:nvSpPr>
        <p:spPr>
          <a:xfrm>
            <a:off x="8305800" y="5676264"/>
            <a:ext cx="3352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PHÔNG–TEN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A8BEBA-495B-4C17-B4B6-12E43F1E34B8}"/>
              </a:ext>
            </a:extLst>
          </p:cNvPr>
          <p:cNvCxnSpPr>
            <a:cxnSpLocks/>
          </p:cNvCxnSpPr>
          <p:nvPr/>
        </p:nvCxnSpPr>
        <p:spPr>
          <a:xfrm>
            <a:off x="6019800" y="921435"/>
            <a:ext cx="0" cy="4955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c1">
            <a:extLst>
              <a:ext uri="{FF2B5EF4-FFF2-40B4-BE49-F238E27FC236}">
                <a16:creationId xmlns:a16="http://schemas.microsoft.com/office/drawing/2014/main" id="{E0EED89E-920C-4610-B534-2D6FB350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23" y="190694"/>
            <a:ext cx="1376509" cy="95194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2">
            <a:extLst>
              <a:ext uri="{FF2B5EF4-FFF2-40B4-BE49-F238E27FC236}">
                <a16:creationId xmlns:a16="http://schemas.microsoft.com/office/drawing/2014/main" id="{B6929857-2D60-4AEB-A7A8-AEC8FF5F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01" y="5434413"/>
            <a:ext cx="2252600" cy="1196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77377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779D61B-5C65-4C40-8B3A-3C971BFF45C6}"/>
              </a:ext>
            </a:extLst>
          </p:cNvPr>
          <p:cNvSpPr/>
          <p:nvPr/>
        </p:nvSpPr>
        <p:spPr>
          <a:xfrm>
            <a:off x="1847528" y="1916832"/>
            <a:ext cx="8784976" cy="2592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c1">
            <a:extLst>
              <a:ext uri="{FF2B5EF4-FFF2-40B4-BE49-F238E27FC236}">
                <a16:creationId xmlns:a16="http://schemas.microsoft.com/office/drawing/2014/main" id="{BB044661-3679-4054-8757-C6388657E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4" y="27285"/>
            <a:ext cx="4147341" cy="236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2">
            <a:extLst>
              <a:ext uri="{FF2B5EF4-FFF2-40B4-BE49-F238E27FC236}">
                <a16:creationId xmlns:a16="http://schemas.microsoft.com/office/drawing/2014/main" id="{2EC16343-F437-4A05-97D0-492BF885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631324"/>
            <a:ext cx="4192416" cy="222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408199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4" y="27285"/>
            <a:ext cx="4147341" cy="236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c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631324"/>
            <a:ext cx="4192416" cy="222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73624" y="178247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õi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đời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7816" y="407881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ữu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6080" y="321297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6080" y="249289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đuôi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77816" y="335873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CFA4F9-C4BB-4972-86CC-F3C91A2A2738}"/>
              </a:ext>
            </a:extLst>
          </p:cNvPr>
          <p:cNvSpPr txBox="1"/>
          <p:nvPr/>
        </p:nvSpPr>
        <p:spPr>
          <a:xfrm>
            <a:off x="3877816" y="256664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17EB73-EE6D-45D4-9A50-74ED81ED7BA1}"/>
              </a:ext>
            </a:extLst>
          </p:cNvPr>
          <p:cNvSpPr txBox="1"/>
          <p:nvPr/>
        </p:nvSpPr>
        <p:spPr>
          <a:xfrm>
            <a:off x="6816080" y="1741747"/>
            <a:ext cx="280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D20749-1A93-4BC5-8BEA-2EA8E44F68C7}"/>
              </a:ext>
            </a:extLst>
          </p:cNvPr>
          <p:cNvSpPr txBox="1"/>
          <p:nvPr/>
        </p:nvSpPr>
        <p:spPr>
          <a:xfrm>
            <a:off x="6816080" y="400680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dối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6608C8-1099-4305-BDB7-BB6CD7A05FBB}"/>
              </a:ext>
            </a:extLst>
          </p:cNvPr>
          <p:cNvSpPr/>
          <p:nvPr/>
        </p:nvSpPr>
        <p:spPr>
          <a:xfrm>
            <a:off x="4151784" y="260648"/>
            <a:ext cx="4608512" cy="12324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68805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EB66CF-72D1-4B14-A036-2232C44982FC}"/>
              </a:ext>
            </a:extLst>
          </p:cNvPr>
          <p:cNvSpPr txBox="1"/>
          <p:nvPr/>
        </p:nvSpPr>
        <p:spPr>
          <a:xfrm>
            <a:off x="1991544" y="2200796"/>
            <a:ext cx="9289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vắt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lõi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kia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ngỏ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…”</a:t>
            </a:r>
            <a:endParaRPr lang="en-US" sz="36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76543E6-50C0-45E8-8582-9FAA5625E542}"/>
              </a:ext>
            </a:extLst>
          </p:cNvPr>
          <p:cNvSpPr/>
          <p:nvPr/>
        </p:nvSpPr>
        <p:spPr>
          <a:xfrm>
            <a:off x="4151784" y="260648"/>
            <a:ext cx="4608512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1">
            <a:extLst>
              <a:ext uri="{FF2B5EF4-FFF2-40B4-BE49-F238E27FC236}">
                <a16:creationId xmlns:a16="http://schemas.microsoft.com/office/drawing/2014/main" id="{A2D96469-03FD-4A84-ADED-032D703F8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4" y="27285"/>
            <a:ext cx="4147341" cy="236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2">
            <a:extLst>
              <a:ext uri="{FF2B5EF4-FFF2-40B4-BE49-F238E27FC236}">
                <a16:creationId xmlns:a16="http://schemas.microsoft.com/office/drawing/2014/main" id="{0651A4B8-C7E7-441D-8DBF-0EF9EFE9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631324"/>
            <a:ext cx="4192416" cy="222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98784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" y="-1"/>
            <a:ext cx="3817618" cy="2173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c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063" y="5394649"/>
            <a:ext cx="2725937" cy="144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 Box 5" descr="White marble"/>
          <p:cNvSpPr txBox="1">
            <a:spLocks noChangeArrowheads="1"/>
          </p:cNvSpPr>
          <p:nvPr/>
        </p:nvSpPr>
        <p:spPr bwMode="auto">
          <a:xfrm>
            <a:off x="2209800" y="5181600"/>
            <a:ext cx="419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9" descr="White marble"/>
          <p:cNvSpPr txBox="1">
            <a:spLocks noChangeArrowheads="1"/>
          </p:cNvSpPr>
          <p:nvPr/>
        </p:nvSpPr>
        <p:spPr bwMode="auto">
          <a:xfrm>
            <a:off x="1622964" y="1556792"/>
            <a:ext cx="255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" name="Text Box 9" descr="White marble"/>
          <p:cNvSpPr txBox="1">
            <a:spLocks noChangeArrowheads="1"/>
          </p:cNvSpPr>
          <p:nvPr/>
        </p:nvSpPr>
        <p:spPr bwMode="auto">
          <a:xfrm>
            <a:off x="1559496" y="2852936"/>
            <a:ext cx="2592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  <a:endParaRPr lang="en-US" altLang="en-US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 descr="White marble"/>
          <p:cNvSpPr txBox="1">
            <a:spLocks noChangeArrowheads="1"/>
          </p:cNvSpPr>
          <p:nvPr/>
        </p:nvSpPr>
        <p:spPr bwMode="auto">
          <a:xfrm>
            <a:off x="1559496" y="4005064"/>
            <a:ext cx="19543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 tin :</a:t>
            </a:r>
            <a:endParaRPr lang="en-US" altLang="en-US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 descr="White marble"/>
          <p:cNvSpPr txBox="1">
            <a:spLocks noChangeArrowheads="1"/>
          </p:cNvSpPr>
          <p:nvPr/>
        </p:nvSpPr>
        <p:spPr bwMode="auto">
          <a:xfrm>
            <a:off x="1559496" y="5220489"/>
            <a:ext cx="38176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:</a:t>
            </a:r>
            <a:endParaRPr lang="en-US" altLang="en-US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 descr="White marble"/>
          <p:cNvSpPr txBox="1">
            <a:spLocks noChangeArrowheads="1"/>
          </p:cNvSpPr>
          <p:nvPr/>
        </p:nvSpPr>
        <p:spPr bwMode="auto">
          <a:xfrm>
            <a:off x="3352800" y="1556792"/>
            <a:ext cx="73802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 descr="White marble"/>
          <p:cNvSpPr txBox="1">
            <a:spLocks noChangeArrowheads="1"/>
          </p:cNvSpPr>
          <p:nvPr/>
        </p:nvSpPr>
        <p:spPr bwMode="auto">
          <a:xfrm>
            <a:off x="3657600" y="2852936"/>
            <a:ext cx="70763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 descr="White marble"/>
          <p:cNvSpPr txBox="1">
            <a:spLocks noChangeArrowheads="1"/>
          </p:cNvSpPr>
          <p:nvPr/>
        </p:nvSpPr>
        <p:spPr bwMode="auto">
          <a:xfrm>
            <a:off x="3448653" y="4077072"/>
            <a:ext cx="6886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 descr="White marble"/>
          <p:cNvSpPr txBox="1">
            <a:spLocks noChangeArrowheads="1"/>
          </p:cNvSpPr>
          <p:nvPr/>
        </p:nvSpPr>
        <p:spPr bwMode="auto">
          <a:xfrm>
            <a:off x="5173982" y="5229200"/>
            <a:ext cx="53305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27" y="-23307"/>
            <a:ext cx="12192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65223C2-73FE-44D3-8D86-2A6720E5B5F1}"/>
              </a:ext>
            </a:extLst>
          </p:cNvPr>
          <p:cNvSpPr/>
          <p:nvPr/>
        </p:nvSpPr>
        <p:spPr>
          <a:xfrm>
            <a:off x="3935760" y="116632"/>
            <a:ext cx="4608512" cy="12324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46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779D61B-5C65-4C40-8B3A-3C971BFF45C6}"/>
              </a:ext>
            </a:extLst>
          </p:cNvPr>
          <p:cNvSpPr/>
          <p:nvPr/>
        </p:nvSpPr>
        <p:spPr>
          <a:xfrm>
            <a:off x="1847528" y="1916832"/>
            <a:ext cx="8784976" cy="2592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5" descr="c1">
            <a:extLst>
              <a:ext uri="{FF2B5EF4-FFF2-40B4-BE49-F238E27FC236}">
                <a16:creationId xmlns:a16="http://schemas.microsoft.com/office/drawing/2014/main" id="{544C0EF3-6D69-4F8A-B4DE-61C576FA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4" y="27285"/>
            <a:ext cx="4147341" cy="236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2">
            <a:extLst>
              <a:ext uri="{FF2B5EF4-FFF2-40B4-BE49-F238E27FC236}">
                <a16:creationId xmlns:a16="http://schemas.microsoft.com/office/drawing/2014/main" id="{88C90ADF-1D68-49D3-863D-02E0E653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631324"/>
            <a:ext cx="4192416" cy="222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176617"/>
      </p:ext>
    </p:extLst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10&quot;/&gt;&lt;/object&gt;&lt;object type=&quot;3&quot; unique_id=&quot;10004&quot;&gt;&lt;property id=&quot;20148&quot; value=&quot;5&quot;/&gt;&lt;property id=&quot;20300&quot; value=&quot;Slide 2&quot;/&gt;&lt;property id=&quot;20307&quot; value=&quot;414&quot;/&gt;&lt;/object&gt;&lt;object type=&quot;3&quot; unique_id=&quot;10005&quot;&gt;&lt;property id=&quot;20148&quot; value=&quot;5&quot;/&gt;&lt;property id=&quot;20300&quot; value=&quot;Slide 3&quot;/&gt;&lt;property id=&quot;20307&quot; value=&quot;342&quot;/&gt;&lt;/object&gt;&lt;object type=&quot;3&quot; unique_id=&quot;10006&quot;&gt;&lt;property id=&quot;20148&quot; value=&quot;5&quot;/&gt;&lt;property id=&quot;20300&quot; value=&quot;Slide 4&quot;/&gt;&lt;property id=&quot;20307&quot; value=&quot;428&quot;/&gt;&lt;/object&gt;&lt;object type=&quot;3&quot; unique_id=&quot;10007&quot;&gt;&lt;property id=&quot;20148&quot; value=&quot;5&quot;/&gt;&lt;property id=&quot;20300&quot; value=&quot;Slide 5&quot;/&gt;&lt;property id=&quot;20307&quot; value=&quot;418&quot;/&gt;&lt;/object&gt;&lt;object type=&quot;3&quot; unique_id=&quot;10008&quot;&gt;&lt;property id=&quot;20148&quot; value=&quot;5&quot;/&gt;&lt;property id=&quot;20300&quot; value=&quot;Slide 6&quot;/&gt;&lt;property id=&quot;20307&quot; value=&quot;416&quot;/&gt;&lt;/object&gt;&lt;object type=&quot;3&quot; unique_id=&quot;10009&quot;&gt;&lt;property id=&quot;20148&quot; value=&quot;5&quot;/&gt;&lt;property id=&quot;20300&quot; value=&quot;Slide 7&quot;/&gt;&lt;property id=&quot;20307&quot; value=&quot;417&quot;/&gt;&lt;/object&gt;&lt;object type=&quot;3&quot; unique_id=&quot;10010&quot;&gt;&lt;property id=&quot;20148&quot; value=&quot;5&quot;/&gt;&lt;property id=&quot;20300&quot; value=&quot;Slide 8&quot;/&gt;&lt;property id=&quot;20307&quot; value=&quot;300&quot;/&gt;&lt;/object&gt;&lt;object type=&quot;3&quot; unique_id=&quot;10011&quot;&gt;&lt;property id=&quot;20148&quot; value=&quot;5&quot;/&gt;&lt;property id=&quot;20300&quot; value=&quot;Slide 9&quot;/&gt;&lt;property id=&quot;20307&quot; value=&quot;419&quot;/&gt;&lt;/object&gt;&lt;object type=&quot;3&quot; unique_id=&quot;10012&quot;&gt;&lt;property id=&quot;20148&quot; value=&quot;5&quot;/&gt;&lt;property id=&quot;20300&quot; value=&quot;Slide 10&quot;/&gt;&lt;property id=&quot;20307&quot; value=&quot;415&quot;/&gt;&lt;/object&gt;&lt;object type=&quot;3&quot; unique_id=&quot;10013&quot;&gt;&lt;property id=&quot;20148&quot; value=&quot;5&quot;/&gt;&lt;property id=&quot;20300&quot; value=&quot;Slide 11&quot;/&gt;&lt;property id=&quot;20307&quot; value=&quot;348&quot;/&gt;&lt;/object&gt;&lt;object type=&quot;3&quot; unique_id=&quot;10014&quot;&gt;&lt;property id=&quot;20148&quot; value=&quot;5&quot;/&gt;&lt;property id=&quot;20300&quot; value=&quot;Slide 12&quot;/&gt;&lt;property id=&quot;20307&quot; value=&quot;310&quot;/&gt;&lt;/object&gt;&lt;object type=&quot;3&quot; unique_id=&quot;10015&quot;&gt;&lt;property id=&quot;20148&quot; value=&quot;5&quot;/&gt;&lt;property id=&quot;20300&quot; value=&quot;Slide 13&quot;/&gt;&lt;property id=&quot;20307&quot; value=&quot;349&quot;/&gt;&lt;/object&gt;&lt;object type=&quot;3&quot; unique_id=&quot;10016&quot;&gt;&lt;property id=&quot;20148&quot; value=&quot;5&quot;/&gt;&lt;property id=&quot;20300&quot; value=&quot;Slide 14&quot;/&gt;&lt;property id=&quot;20307&quot; value=&quot;426&quot;/&gt;&lt;/object&gt;&lt;object type=&quot;3&quot; unique_id=&quot;10017&quot;&gt;&lt;property id=&quot;20148&quot; value=&quot;5&quot;/&gt;&lt;property id=&quot;20300&quot; value=&quot;Slide 15&quot;/&gt;&lt;property id=&quot;20307&quot; value=&quot;344&quot;/&gt;&lt;/object&gt;&lt;object type=&quot;3&quot; unique_id=&quot;10018&quot;&gt;&lt;property id=&quot;20148&quot; value=&quot;5&quot;/&gt;&lt;property id=&quot;20300&quot; value=&quot;Slide 16&quot;/&gt;&lt;property id=&quot;20307&quot; value=&quot;351&quot;/&gt;&lt;/object&gt;&lt;object type=&quot;3&quot; unique_id=&quot;10019&quot;&gt;&lt;property id=&quot;20148&quot; value=&quot;5&quot;/&gt;&lt;property id=&quot;20300&quot; value=&quot;Slide 17&quot;/&gt;&lt;property id=&quot;20307&quot; value=&quot;427&quot;/&gt;&lt;/object&gt;&lt;object type=&quot;3&quot; unique_id=&quot;10021&quot;&gt;&lt;property id=&quot;20148&quot; value=&quot;5&quot;/&gt;&lt;property id=&quot;20300&quot; value=&quot;Slide 18&quot;/&gt;&lt;property id=&quot;20307&quot; value=&quot;345&quot;/&gt;&lt;/object&gt;&lt;object type=&quot;3&quot; unique_id=&quot;10025&quot;&gt;&lt;property id=&quot;20148&quot; value=&quot;5&quot;/&gt;&lt;property id=&quot;20300&quot; value=&quot;Slide 20&quot;/&gt;&lt;property id=&quot;20307&quot; value=&quot;420&quot;/&gt;&lt;/object&gt;&lt;object type=&quot;3&quot; unique_id=&quot;10026&quot;&gt;&lt;property id=&quot;20148&quot; value=&quot;5&quot;/&gt;&lt;property id=&quot;20300&quot; value=&quot;Slide 22&quot;/&gt;&lt;property id=&quot;20307&quot; value=&quot;425&quot;/&gt;&lt;/object&gt;&lt;object type=&quot;3&quot; unique_id=&quot;10088&quot;&gt;&lt;property id=&quot;20148&quot; value=&quot;5&quot;/&gt;&lt;property id=&quot;20300&quot; value=&quot;Slide 19&quot;/&gt;&lt;property id=&quot;20307&quot; value=&quot;429&quot;/&gt;&lt;/object&gt;&lt;object type=&quot;3&quot; unique_id=&quot;10089&quot;&gt;&lt;property id=&quot;20148&quot; value=&quot;5&quot;/&gt;&lt;property id=&quot;20300&quot; value=&quot;Slide 21&quot;/&gt;&lt;property id=&quot;20307&quot; value=&quot;430&quot;/&gt;&lt;/object&gt;&lt;object type=&quot;3&quot; unique_id=&quot;10143&quot;&gt;&lt;property id=&quot;20148&quot; value=&quot;5&quot;/&gt;&lt;property id=&quot;20300&quot; value=&quot;Slide 23&quot;/&gt;&lt;property id=&quot;20307&quot; value=&quot;432&quot;/&gt;&lt;/object&gt;&lt;object type=&quot;3&quot; unique_id=&quot;10144&quot;&gt;&lt;property id=&quot;20148&quot; value=&quot;5&quot;/&gt;&lt;property id=&quot;20300&quot; value=&quot;Slide 24&quot;/&gt;&lt;property id=&quot;20307&quot; value=&quot;433&quot;/&gt;&lt;/object&gt;&lt;/object&gt;&lt;object type=&quot;8&quot; unique_id=&quot;10058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9|4.1|1.5|4.4|0.9|3.9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2818</TotalTime>
  <Words>1409</Words>
  <Application>Microsoft Office PowerPoint</Application>
  <PresentationFormat>Widescreen</PresentationFormat>
  <Paragraphs>166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1_Office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LATE BETTER THAN NEVER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 KIM QUY</dc:creator>
  <cp:lastModifiedBy>M0</cp:lastModifiedBy>
  <cp:revision>280</cp:revision>
  <dcterms:created xsi:type="dcterms:W3CDTF">2001-12-31T17:04:00Z</dcterms:created>
  <dcterms:modified xsi:type="dcterms:W3CDTF">2022-10-06T03:47:54Z</dcterms:modified>
</cp:coreProperties>
</file>