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6" r:id="rId3"/>
    <p:sldId id="267" r:id="rId4"/>
    <p:sldId id="269" r:id="rId5"/>
    <p:sldId id="260" r:id="rId6"/>
    <p:sldId id="268" r:id="rId7"/>
    <p:sldId id="262" r:id="rId8"/>
  </p:sldIdLst>
  <p:sldSz cx="12190413" cy="6859588"/>
  <p:notesSz cx="6858000" cy="9144000"/>
  <p:defaultTextStyle>
    <a:defPPr>
      <a:defRPr lang="en-US"/>
    </a:defPPr>
    <a:lvl1pPr marL="0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2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2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14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85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56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28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98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70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40" y="-108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C0296-EE53-4931-979F-701860B8D9A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8EACE-3DB1-404A-9E70-27C91A1CAF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5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2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2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14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85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56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28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98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70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06423"/>
            <a:ext cx="2742843" cy="43888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06423"/>
            <a:ext cx="8025355" cy="43888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8" y="4407922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8" y="2907387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95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2" indent="0">
              <a:buNone/>
              <a:defRPr sz="2600" b="1"/>
            </a:lvl2pPr>
            <a:lvl3pPr marL="1219142" indent="0">
              <a:buNone/>
              <a:defRPr sz="2400" b="1"/>
            </a:lvl3pPr>
            <a:lvl4pPr marL="1828714" indent="0">
              <a:buNone/>
              <a:defRPr sz="2100" b="1"/>
            </a:lvl4pPr>
            <a:lvl5pPr marL="2438285" indent="0">
              <a:buNone/>
              <a:defRPr sz="2100" b="1"/>
            </a:lvl5pPr>
            <a:lvl6pPr marL="3047856" indent="0">
              <a:buNone/>
              <a:defRPr sz="2100" b="1"/>
            </a:lvl6pPr>
            <a:lvl7pPr marL="3657428" indent="0">
              <a:buNone/>
              <a:defRPr sz="2100" b="1"/>
            </a:lvl7pPr>
            <a:lvl8pPr marL="4266998" indent="0">
              <a:buNone/>
              <a:defRPr sz="2100" b="1"/>
            </a:lvl8pPr>
            <a:lvl9pPr marL="4876570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2" indent="0">
              <a:buNone/>
              <a:defRPr sz="2600" b="1"/>
            </a:lvl2pPr>
            <a:lvl3pPr marL="1219142" indent="0">
              <a:buNone/>
              <a:defRPr sz="2400" b="1"/>
            </a:lvl3pPr>
            <a:lvl4pPr marL="1828714" indent="0">
              <a:buNone/>
              <a:defRPr sz="2100" b="1"/>
            </a:lvl4pPr>
            <a:lvl5pPr marL="2438285" indent="0">
              <a:buNone/>
              <a:defRPr sz="2100" b="1"/>
            </a:lvl5pPr>
            <a:lvl6pPr marL="3047856" indent="0">
              <a:buNone/>
              <a:defRPr sz="2100" b="1"/>
            </a:lvl6pPr>
            <a:lvl7pPr marL="3657428" indent="0">
              <a:buNone/>
              <a:defRPr sz="2100" b="1"/>
            </a:lvl7pPr>
            <a:lvl8pPr marL="4266998" indent="0">
              <a:buNone/>
              <a:defRPr sz="2100" b="1"/>
            </a:lvl8pPr>
            <a:lvl9pPr marL="4876570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2175379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72" indent="0">
              <a:buNone/>
              <a:defRPr sz="1600"/>
            </a:lvl2pPr>
            <a:lvl3pPr marL="1219142" indent="0">
              <a:buNone/>
              <a:defRPr sz="1400"/>
            </a:lvl3pPr>
            <a:lvl4pPr marL="1828714" indent="0">
              <a:buNone/>
              <a:defRPr sz="1200"/>
            </a:lvl4pPr>
            <a:lvl5pPr marL="2438285" indent="0">
              <a:buNone/>
              <a:defRPr sz="1200"/>
            </a:lvl5pPr>
            <a:lvl6pPr marL="3047856" indent="0">
              <a:buNone/>
              <a:defRPr sz="1200"/>
            </a:lvl6pPr>
            <a:lvl7pPr marL="3657428" indent="0">
              <a:buNone/>
              <a:defRPr sz="1200"/>
            </a:lvl7pPr>
            <a:lvl8pPr marL="4266998" indent="0">
              <a:buNone/>
              <a:defRPr sz="1200"/>
            </a:lvl8pPr>
            <a:lvl9pPr marL="48765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72" indent="0">
              <a:buNone/>
              <a:defRPr sz="3700"/>
            </a:lvl2pPr>
            <a:lvl3pPr marL="1219142" indent="0">
              <a:buNone/>
              <a:defRPr sz="3200"/>
            </a:lvl3pPr>
            <a:lvl4pPr marL="1828714" indent="0">
              <a:buNone/>
              <a:defRPr sz="2600"/>
            </a:lvl4pPr>
            <a:lvl5pPr marL="2438285" indent="0">
              <a:buNone/>
              <a:defRPr sz="2600"/>
            </a:lvl5pPr>
            <a:lvl6pPr marL="3047856" indent="0">
              <a:buNone/>
              <a:defRPr sz="2600"/>
            </a:lvl6pPr>
            <a:lvl7pPr marL="3657428" indent="0">
              <a:buNone/>
              <a:defRPr sz="2600"/>
            </a:lvl7pPr>
            <a:lvl8pPr marL="4266998" indent="0">
              <a:buNone/>
              <a:defRPr sz="2600"/>
            </a:lvl8pPr>
            <a:lvl9pPr marL="4876570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72" indent="0">
              <a:buNone/>
              <a:defRPr sz="1600"/>
            </a:lvl2pPr>
            <a:lvl3pPr marL="1219142" indent="0">
              <a:buNone/>
              <a:defRPr sz="1400"/>
            </a:lvl3pPr>
            <a:lvl4pPr marL="1828714" indent="0">
              <a:buNone/>
              <a:defRPr sz="1200"/>
            </a:lvl4pPr>
            <a:lvl5pPr marL="2438285" indent="0">
              <a:buNone/>
              <a:defRPr sz="1200"/>
            </a:lvl5pPr>
            <a:lvl6pPr marL="3047856" indent="0">
              <a:buNone/>
              <a:defRPr sz="1200"/>
            </a:lvl6pPr>
            <a:lvl7pPr marL="3657428" indent="0">
              <a:buNone/>
              <a:defRPr sz="1200"/>
            </a:lvl7pPr>
            <a:lvl8pPr marL="4266998" indent="0">
              <a:buNone/>
              <a:defRPr sz="1200"/>
            </a:lvl8pPr>
            <a:lvl9pPr marL="48765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4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4" indent="-380982" algn="l" defTabSz="121914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8" indent="-304786" algn="l" defTabSz="121914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00" indent="-304786" algn="l" defTabSz="121914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70" indent="-304786" algn="l" defTabSz="121914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42" indent="-304786" algn="l" defTabSz="12191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13" indent="-304786" algn="l" defTabSz="12191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84" indent="-304786" algn="l" defTabSz="12191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56" indent="-304786" algn="l" defTabSz="12191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2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2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14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85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56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28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98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70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26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1736" y="5082765"/>
            <a:ext cx="1817450" cy="177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3141" y="3667974"/>
            <a:ext cx="5487272" cy="319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图形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63853"/>
            <a:ext cx="1417455" cy="139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图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1934" y="5174861"/>
            <a:ext cx="1438087" cy="16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0" y="0"/>
            <a:ext cx="5447134" cy="7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4" tIns="60957" rIns="121914" bIns="60957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iểu học </a:t>
            </a:r>
            <a:r>
              <a:rPr lang="vi-V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Giang Biên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8992" y="2143910"/>
            <a:ext cx="6912663" cy="1231100"/>
          </a:xfrm>
          <a:prstGeom prst="rect">
            <a:avLst/>
          </a:prstGeom>
          <a:noFill/>
        </p:spPr>
        <p:txBody>
          <a:bodyPr lIns="121914" tIns="60957" rIns="121914" bIns="60957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918" y="1625495"/>
            <a:ext cx="11001451" cy="4590381"/>
          </a:xfrm>
          <a:prstGeom prst="rect">
            <a:avLst/>
          </a:prstGeom>
          <a:noFill/>
        </p:spPr>
        <p:txBody>
          <a:bodyPr spcFirstLastPara="1" lIns="121914" tIns="60957" rIns="121914" bIns="60957">
            <a:prstTxWarp prst="textArchUp">
              <a:avLst>
                <a:gd name="adj" fmla="val 9783426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36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CON HỌC SINH ĐẾN VỚI TIẾT HỌC HÔM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2340"/>
            <a:ext cx="880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1Tính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42888" y="1857373"/>
          <a:ext cx="1766887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Equation" r:id="rId3" imgW="647640" imgH="393480" progId="Equation.3">
                  <p:embed/>
                </p:oleObj>
              </mc:Choice>
              <mc:Fallback>
                <p:oleObj name="Equation" r:id="rId3" imgW="6476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857373"/>
                        <a:ext cx="1766887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451868" y="0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6095206" y="1714498"/>
          <a:ext cx="190658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5" imgW="698400" imgH="393480" progId="Equation.3">
                  <p:embed/>
                </p:oleObj>
              </mc:Choice>
              <mc:Fallback>
                <p:oleObj name="Equation" r:id="rId5" imgW="6984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206" y="1714498"/>
                        <a:ext cx="1906588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97606" y="3358356"/>
          <a:ext cx="24257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Equation" r:id="rId7" imgW="888840" imgH="393480" progId="Equation.3">
                  <p:embed/>
                </p:oleObj>
              </mc:Choice>
              <mc:Fallback>
                <p:oleObj name="Equation" r:id="rId7" imgW="8888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06" y="3358356"/>
                        <a:ext cx="242570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108720" y="4928412"/>
          <a:ext cx="2771776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" name="Equation" r:id="rId9" imgW="1015920" imgH="393480" progId="Equation.3">
                  <p:embed/>
                </p:oleObj>
              </mc:Choice>
              <mc:Fallback>
                <p:oleObj name="Equation" r:id="rId9" imgW="101592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20" y="4928412"/>
                        <a:ext cx="2771776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1951802" y="1856578"/>
          <a:ext cx="1766887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Equation" r:id="rId11" imgW="647640" imgH="393480" progId="Equation.3">
                  <p:embed/>
                </p:oleObj>
              </mc:Choice>
              <mc:Fallback>
                <p:oleObj name="Equation" r:id="rId11" imgW="64764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802" y="1856578"/>
                        <a:ext cx="1766887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3666314" y="1858158"/>
          <a:ext cx="623887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Equation" r:id="rId13" imgW="228600" imgH="393480" progId="Equation.3">
                  <p:embed/>
                </p:oleObj>
              </mc:Choice>
              <mc:Fallback>
                <p:oleObj name="Equation" r:id="rId13" imgW="22860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314" y="1858158"/>
                        <a:ext cx="623887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8024032" y="1673824"/>
          <a:ext cx="1766887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4" name="Equation" r:id="rId15" imgW="647640" imgH="393480" progId="Equation.3">
                  <p:embed/>
                </p:oleObj>
              </mc:Choice>
              <mc:Fallback>
                <p:oleObj name="Equation" r:id="rId15" imgW="64764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032" y="1673824"/>
                        <a:ext cx="1766887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9727066" y="1643844"/>
          <a:ext cx="623887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Equation" r:id="rId17" imgW="228600" imgH="393480" progId="Equation.3">
                  <p:embed/>
                </p:oleObj>
              </mc:Choice>
              <mc:Fallback>
                <p:oleObj name="Equation" r:id="rId17" imgW="22860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7066" y="1643844"/>
                        <a:ext cx="623887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2423310" y="3357563"/>
          <a:ext cx="252888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Equation" r:id="rId19" imgW="927000" imgH="393480" progId="Equation.3">
                  <p:embed/>
                </p:oleObj>
              </mc:Choice>
              <mc:Fallback>
                <p:oleObj name="Equation" r:id="rId19" imgW="927000" imgH="393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310" y="3357563"/>
                        <a:ext cx="2528888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4968875" y="3357563"/>
          <a:ext cx="5889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Equation" r:id="rId21" imgW="215640" imgH="393480" progId="Equation.3">
                  <p:embed/>
                </p:oleObj>
              </mc:Choice>
              <mc:Fallback>
                <p:oleObj name="Equation" r:id="rId21" imgW="215640" imgH="393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3357563"/>
                        <a:ext cx="588963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2" name="Object 16"/>
          <p:cNvGraphicFramePr>
            <a:graphicFrameLocks noChangeAspect="1"/>
          </p:cNvGraphicFramePr>
          <p:nvPr/>
        </p:nvGraphicFramePr>
        <p:xfrm>
          <a:off x="2799555" y="4929188"/>
          <a:ext cx="31527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Equation" r:id="rId23" imgW="1155600" imgH="393480" progId="Equation.3">
                  <p:embed/>
                </p:oleObj>
              </mc:Choice>
              <mc:Fallback>
                <p:oleObj name="Equation" r:id="rId23" imgW="1155600" imgH="393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9555" y="4929188"/>
                        <a:ext cx="315277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3" name="Object 17"/>
          <p:cNvGraphicFramePr>
            <a:graphicFrameLocks noChangeAspect="1"/>
          </p:cNvGraphicFramePr>
          <p:nvPr/>
        </p:nvGraphicFramePr>
        <p:xfrm>
          <a:off x="5848350" y="4929188"/>
          <a:ext cx="7969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9" name="Equation" r:id="rId25" imgW="291960" imgH="393480" progId="Equation.3">
                  <p:embed/>
                </p:oleObj>
              </mc:Choice>
              <mc:Fallback>
                <p:oleObj name="Equation" r:id="rId25" imgW="291960" imgH="3934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50" y="4929188"/>
                        <a:ext cx="79692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5479" y="39171"/>
            <a:ext cx="2403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5"/>
          <p:cNvGrpSpPr/>
          <p:nvPr/>
        </p:nvGrpSpPr>
        <p:grpSpPr>
          <a:xfrm>
            <a:off x="808794" y="715151"/>
            <a:ext cx="11001452" cy="785817"/>
            <a:chOff x="0" y="500066"/>
            <a:chExt cx="12024560" cy="1000125"/>
          </a:xfrm>
        </p:grpSpPr>
        <p:sp>
          <p:nvSpPr>
            <p:cNvPr id="13" name="TextBox 12"/>
            <p:cNvSpPr txBox="1"/>
            <p:nvPr/>
          </p:nvSpPr>
          <p:spPr>
            <a:xfrm>
              <a:off x="0" y="715151"/>
              <a:ext cx="12024560" cy="6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1: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1093142" y="500066"/>
            <a:ext cx="571500" cy="1000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4" name="Equation" r:id="rId3" imgW="203040" imgH="393480" progId="Equation.3">
                    <p:embed/>
                  </p:oleObj>
                </mc:Choice>
                <mc:Fallback>
                  <p:oleObj name="Equation" r:id="rId3" imgW="203040" imgH="393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142" y="500066"/>
                          <a:ext cx="571500" cy="1000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25"/>
          <p:cNvGrpSpPr/>
          <p:nvPr/>
        </p:nvGrpSpPr>
        <p:grpSpPr>
          <a:xfrm>
            <a:off x="808794" y="1549258"/>
            <a:ext cx="11001452" cy="785812"/>
            <a:chOff x="0" y="499075"/>
            <a:chExt cx="12024560" cy="1000119"/>
          </a:xfrm>
        </p:grpSpPr>
        <p:sp>
          <p:nvSpPr>
            <p:cNvPr id="16" name="TextBox 15"/>
            <p:cNvSpPr txBox="1"/>
            <p:nvPr/>
          </p:nvSpPr>
          <p:spPr>
            <a:xfrm>
              <a:off x="0" y="715151"/>
              <a:ext cx="12024560" cy="6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2: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196416" y="499075"/>
            <a:ext cx="607297" cy="1000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5" name="Equation" r:id="rId5" imgW="215640" imgH="393480" progId="Equation.3">
                    <p:embed/>
                  </p:oleObj>
                </mc:Choice>
                <mc:Fallback>
                  <p:oleObj name="Equation" r:id="rId5" imgW="215640" imgH="3934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6416" y="499075"/>
                          <a:ext cx="607297" cy="10001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25"/>
          <p:cNvGrpSpPr/>
          <p:nvPr/>
        </p:nvGrpSpPr>
        <p:grpSpPr>
          <a:xfrm>
            <a:off x="808794" y="2406508"/>
            <a:ext cx="11001452" cy="785812"/>
            <a:chOff x="0" y="499075"/>
            <a:chExt cx="12024560" cy="1000119"/>
          </a:xfrm>
        </p:grpSpPr>
        <p:sp>
          <p:nvSpPr>
            <p:cNvPr id="19" name="TextBox 18"/>
            <p:cNvSpPr txBox="1"/>
            <p:nvPr/>
          </p:nvSpPr>
          <p:spPr>
            <a:xfrm>
              <a:off x="0" y="715151"/>
              <a:ext cx="12024560" cy="6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1196416" y="499075"/>
            <a:ext cx="607297" cy="1000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6" name="Equation" r:id="rId7" imgW="215640" imgH="393480" progId="Equation.3">
                    <p:embed/>
                  </p:oleObj>
                </mc:Choice>
                <mc:Fallback>
                  <p:oleObj name="Equation" r:id="rId7" imgW="215640" imgH="3934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6416" y="499075"/>
                          <a:ext cx="607297" cy="10001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Rectangle 20"/>
          <p:cNvSpPr/>
          <p:nvPr/>
        </p:nvSpPr>
        <p:spPr>
          <a:xfrm>
            <a:off x="737356" y="3263764"/>
            <a:ext cx="2515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:…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52462" y="143646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80826" y="858026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6095206" y="1358092"/>
          <a:ext cx="2979737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Equation" r:id="rId9" imgW="1091880" imgH="393480" progId="Equation.3">
                  <p:embed/>
                </p:oleObj>
              </mc:Choice>
              <mc:Fallback>
                <p:oleObj name="Equation" r:id="rId9" imgW="109188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206" y="1358092"/>
                        <a:ext cx="2979737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7738280" y="2572538"/>
            <a:ext cx="3357586" cy="1000132"/>
            <a:chOff x="737356" y="4287050"/>
            <a:chExt cx="3357586" cy="1000132"/>
          </a:xfrm>
        </p:grpSpPr>
        <p:sp>
          <p:nvSpPr>
            <p:cNvPr id="35" name="TextBox 34"/>
            <p:cNvSpPr txBox="1"/>
            <p:nvPr/>
          </p:nvSpPr>
          <p:spPr>
            <a:xfrm>
              <a:off x="737356" y="4384608"/>
              <a:ext cx="33575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: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2016895" y="4287050"/>
            <a:ext cx="917292" cy="1000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8" name="Equation" r:id="rId11" imgW="279360" imgH="393480" progId="Equation.3">
                    <p:embed/>
                  </p:oleObj>
                </mc:Choice>
                <mc:Fallback>
                  <p:oleObj name="Equation" r:id="rId11" imgW="279360" imgH="39348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895" y="4287050"/>
                          <a:ext cx="917292" cy="10001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5479" y="39171"/>
            <a:ext cx="2403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523042" y="714375"/>
            <a:ext cx="11001452" cy="785813"/>
            <a:chOff x="0" y="499078"/>
            <a:chExt cx="12024560" cy="1000120"/>
          </a:xfrm>
        </p:grpSpPr>
        <p:sp>
          <p:nvSpPr>
            <p:cNvPr id="13" name="TextBox 12"/>
            <p:cNvSpPr txBox="1"/>
            <p:nvPr/>
          </p:nvSpPr>
          <p:spPr>
            <a:xfrm>
              <a:off x="0" y="715151"/>
              <a:ext cx="12024560" cy="6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Vòi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1: 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bể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1180799" y="499078"/>
            <a:ext cx="393876" cy="1000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9" name="Equation" r:id="rId3" imgW="139680" imgH="393480" progId="Equation.3">
                    <p:embed/>
                  </p:oleObj>
                </mc:Choice>
                <mc:Fallback>
                  <p:oleObj name="Equation" r:id="rId3" imgW="13968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0799" y="499078"/>
                          <a:ext cx="393876" cy="10001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5"/>
          <p:cNvGrpSpPr/>
          <p:nvPr/>
        </p:nvGrpSpPr>
        <p:grpSpPr>
          <a:xfrm>
            <a:off x="523042" y="1549400"/>
            <a:ext cx="11001452" cy="785813"/>
            <a:chOff x="0" y="499256"/>
            <a:chExt cx="12024560" cy="1000120"/>
          </a:xfrm>
        </p:grpSpPr>
        <p:sp>
          <p:nvSpPr>
            <p:cNvPr id="16" name="TextBox 15"/>
            <p:cNvSpPr txBox="1"/>
            <p:nvPr/>
          </p:nvSpPr>
          <p:spPr>
            <a:xfrm>
              <a:off x="0" y="715151"/>
              <a:ext cx="12024560" cy="6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Vòi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2: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bể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133053" y="499256"/>
            <a:ext cx="428579" cy="1000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0" name="Equation" r:id="rId5" imgW="152280" imgH="393480" progId="Equation.3">
                    <p:embed/>
                  </p:oleObj>
                </mc:Choice>
                <mc:Fallback>
                  <p:oleObj name="Equation" r:id="rId5" imgW="152280" imgH="3934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3053" y="499256"/>
                          <a:ext cx="428579" cy="10001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Rectangle 20"/>
          <p:cNvSpPr/>
          <p:nvPr/>
        </p:nvSpPr>
        <p:spPr>
          <a:xfrm>
            <a:off x="451604" y="2501100"/>
            <a:ext cx="3331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52462" y="143646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37752" y="786588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5880892" y="1358092"/>
          <a:ext cx="18700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Equation" r:id="rId7" imgW="685800" imgH="393480" progId="Equation.3">
                  <p:embed/>
                </p:oleObj>
              </mc:Choice>
              <mc:Fallback>
                <p:oleObj name="Equation" r:id="rId7" imgW="68580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892" y="1358092"/>
                        <a:ext cx="187007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8"/>
          <p:cNvGrpSpPr/>
          <p:nvPr/>
        </p:nvGrpSpPr>
        <p:grpSpPr>
          <a:xfrm>
            <a:off x="6952462" y="2592443"/>
            <a:ext cx="3714776" cy="1194541"/>
            <a:chOff x="737356" y="4144174"/>
            <a:chExt cx="3357586" cy="1194541"/>
          </a:xfrm>
        </p:grpSpPr>
        <p:sp>
          <p:nvSpPr>
            <p:cNvPr id="35" name="TextBox 34"/>
            <p:cNvSpPr txBox="1"/>
            <p:nvPr/>
          </p:nvSpPr>
          <p:spPr>
            <a:xfrm>
              <a:off x="737356" y="4384608"/>
              <a:ext cx="33575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:    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bể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1964166" y="4144174"/>
            <a:ext cx="665162" cy="1001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2" name="Equation" r:id="rId9" imgW="203040" imgH="393480" progId="Equation.3">
                    <p:embed/>
                  </p:oleObj>
                </mc:Choice>
                <mc:Fallback>
                  <p:oleObj name="Equation" r:id="rId9" imgW="20304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4166" y="4144174"/>
                          <a:ext cx="665162" cy="1001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ectangle 22"/>
          <p:cNvSpPr/>
          <p:nvPr/>
        </p:nvSpPr>
        <p:spPr>
          <a:xfrm>
            <a:off x="7809719" y="1643844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876"/>
            <a:ext cx="11738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42876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80166" y="85880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a,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808794" y="715150"/>
          <a:ext cx="235743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3" imgW="838080" imgH="393480" progId="Equation.3">
                  <p:embed/>
                </p:oleObj>
              </mc:Choice>
              <mc:Fallback>
                <p:oleObj name="Equation" r:id="rId3" imgW="838080" imgH="39348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94" y="715150"/>
                        <a:ext cx="2357438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952330" y="93023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b,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452418" y="785814"/>
          <a:ext cx="3071812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5" imgW="1091880" imgH="393480" progId="Equation.3">
                  <p:embed/>
                </p:oleObj>
              </mc:Choice>
              <mc:Fallback>
                <p:oleObj name="Equation" r:id="rId5" imgW="1091880" imgH="39348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418" y="785814"/>
                        <a:ext cx="3071812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7" name="Object 39"/>
          <p:cNvGraphicFramePr>
            <a:graphicFrameLocks noChangeAspect="1"/>
          </p:cNvGraphicFramePr>
          <p:nvPr/>
        </p:nvGraphicFramePr>
        <p:xfrm>
          <a:off x="1036638" y="1870076"/>
          <a:ext cx="1893887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7" imgW="672840" imgH="393480" progId="Equation.3">
                  <p:embed/>
                </p:oleObj>
              </mc:Choice>
              <mc:Fallback>
                <p:oleObj name="Equation" r:id="rId7" imgW="672840" imgH="39348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1870076"/>
                        <a:ext cx="1893887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23108" y="3059333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1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89" name="Object 41"/>
          <p:cNvGraphicFramePr>
            <a:graphicFrameLocks noChangeAspect="1"/>
          </p:cNvGraphicFramePr>
          <p:nvPr/>
        </p:nvGraphicFramePr>
        <p:xfrm>
          <a:off x="6952462" y="1715282"/>
          <a:ext cx="2357454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9" imgW="571320" imgH="393480" progId="Equation.3">
                  <p:embed/>
                </p:oleObj>
              </mc:Choice>
              <mc:Fallback>
                <p:oleObj name="Equation" r:id="rId9" imgW="571320" imgH="39348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2462" y="1715282"/>
                        <a:ext cx="2357454" cy="1143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952462" y="292972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2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285752" y="143646"/>
            <a:ext cx="12024560" cy="1220094"/>
            <a:chOff x="0" y="572274"/>
            <a:chExt cx="12024560" cy="1220094"/>
          </a:xfrm>
        </p:grpSpPr>
        <p:sp>
          <p:nvSpPr>
            <p:cNvPr id="3" name="TextBox 2"/>
            <p:cNvSpPr txBox="1"/>
            <p:nvPr/>
          </p:nvSpPr>
          <p:spPr>
            <a:xfrm>
              <a:off x="0" y="715150"/>
              <a:ext cx="120245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2594744" y="572274"/>
            <a:ext cx="571500" cy="1000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3" name="Equation" r:id="rId3" imgW="203040" imgH="393480" progId="Equation.3">
                    <p:embed/>
                  </p:oleObj>
                </mc:Choice>
                <mc:Fallback>
                  <p:oleObj name="Equation" r:id="rId3" imgW="20304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4744" y="572274"/>
                          <a:ext cx="571500" cy="1000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380562" y="2001034"/>
          <a:ext cx="41243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5" imgW="1282680" imgH="393480" progId="Equation.3">
                  <p:embed/>
                </p:oleObj>
              </mc:Choice>
              <mc:Fallback>
                <p:oleObj name="Equation" r:id="rId5" imgW="1282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562" y="2001034"/>
                        <a:ext cx="41243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21784"/>
            <a:ext cx="3428554" cy="36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6149" y="3696556"/>
            <a:ext cx="4114264" cy="319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504" y="4549242"/>
            <a:ext cx="3276173" cy="23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2722208" y="304870"/>
            <a:ext cx="7238058" cy="434440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rbel"/>
              </a:rPr>
              <a:t>CHÀO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154</Words>
  <Application>Microsoft Office PowerPoint</Application>
  <PresentationFormat>Custom</PresentationFormat>
  <Paragraphs>29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57</cp:revision>
  <dcterms:created xsi:type="dcterms:W3CDTF">2021-02-17T02:12:00Z</dcterms:created>
  <dcterms:modified xsi:type="dcterms:W3CDTF">2022-02-23T05:19:04Z</dcterms:modified>
</cp:coreProperties>
</file>