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58" r:id="rId3"/>
    <p:sldId id="259" r:id="rId4"/>
    <p:sldId id="273" r:id="rId5"/>
    <p:sldId id="260" r:id="rId6"/>
    <p:sldId id="294" r:id="rId7"/>
    <p:sldId id="274" r:id="rId8"/>
    <p:sldId id="261" r:id="rId9"/>
    <p:sldId id="275" r:id="rId10"/>
    <p:sldId id="276" r:id="rId11"/>
    <p:sldId id="262" r:id="rId12"/>
    <p:sldId id="277" r:id="rId13"/>
    <p:sldId id="278" r:id="rId14"/>
    <p:sldId id="263" r:id="rId15"/>
    <p:sldId id="279" r:id="rId16"/>
    <p:sldId id="280" r:id="rId17"/>
    <p:sldId id="264" r:id="rId18"/>
    <p:sldId id="265" r:id="rId19"/>
    <p:sldId id="316" r:id="rId20"/>
    <p:sldId id="267" r:id="rId21"/>
    <p:sldId id="285" r:id="rId22"/>
    <p:sldId id="286" r:id="rId23"/>
    <p:sldId id="282" r:id="rId24"/>
    <p:sldId id="287" r:id="rId25"/>
    <p:sldId id="283" r:id="rId26"/>
    <p:sldId id="284" r:id="rId27"/>
    <p:sldId id="318" r:id="rId28"/>
    <p:sldId id="317" r:id="rId29"/>
    <p:sldId id="272" r:id="rId30"/>
    <p:sldId id="320" r:id="rId31"/>
    <p:sldId id="319" r:id="rId32"/>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8" d="100"/>
          <a:sy n="98" d="100"/>
        </p:scale>
        <p:origin x="-600" y="4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911EC7-79AC-4114-9FE5-0D5CB4625A65}" type="datetimeFigureOut">
              <a:rPr lang="en-US" smtClean="0"/>
              <a:t>9/16/2021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20AE79-8FEE-4E8F-A51D-0AD1D2C7D4E5}" type="slidenum">
              <a:rPr lang="en-US" smtClean="0"/>
              <a:t>‹#›</a:t>
            </a:fld>
            <a:endParaRPr lang="en-US"/>
          </a:p>
        </p:txBody>
      </p:sp>
    </p:spTree>
    <p:extLst>
      <p:ext uri="{BB962C8B-B14F-4D97-AF65-F5344CB8AC3E}">
        <p14:creationId xmlns:p14="http://schemas.microsoft.com/office/powerpoint/2010/main" val="94471503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488601-3B9D-4E0C-B898-6919C3848A03}" type="slidenum">
              <a:rPr lang="en-US" smtClean="0"/>
              <a:t>1</a:t>
            </a:fld>
            <a:endParaRPr lang="en-US"/>
          </a:p>
        </p:txBody>
      </p:sp>
    </p:spTree>
    <p:extLst>
      <p:ext uri="{BB962C8B-B14F-4D97-AF65-F5344CB8AC3E}">
        <p14:creationId xmlns:p14="http://schemas.microsoft.com/office/powerpoint/2010/main" val="2055826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0DB4F8-01F2-46C4-97AA-7288CF8E2933}" type="slidenum">
              <a:rPr lang="en-US" smtClean="0"/>
              <a:t>17</a:t>
            </a:fld>
            <a:endParaRPr lang="en-US"/>
          </a:p>
        </p:txBody>
      </p:sp>
    </p:spTree>
    <p:extLst>
      <p:ext uri="{BB962C8B-B14F-4D97-AF65-F5344CB8AC3E}">
        <p14:creationId xmlns:p14="http://schemas.microsoft.com/office/powerpoint/2010/main" val="3582490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489027E6-072F-4B38-B380-035981A59633}" type="datetimeFigureOut">
              <a:rPr lang="en-US" smtClean="0"/>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440189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08831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717365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1716449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9027E6-072F-4B38-B380-035981A59633}" type="datetimeFigureOut">
              <a:rPr lang="en-US" smtClean="0"/>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90007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9027E6-072F-4B38-B380-035981A59633}" type="datetimeFigureOut">
              <a:rPr lang="en-US" smtClean="0"/>
              <a:t>9/16/2021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803359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9027E6-072F-4B38-B380-035981A59633}" type="datetimeFigureOut">
              <a:rPr lang="en-US" smtClean="0"/>
              <a:t>9/16/2021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08107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9027E6-072F-4B38-B380-035981A59633}" type="datetimeFigureOut">
              <a:rPr lang="en-US" smtClean="0"/>
              <a:t>9/16/2021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3574053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9027E6-072F-4B38-B380-035981A59633}" type="datetimeFigureOut">
              <a:rPr lang="en-US" smtClean="0"/>
              <a:t>9/16/2021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1189886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489027E6-072F-4B38-B380-035981A59633}" type="datetimeFigureOut">
              <a:rPr lang="en-US" smtClean="0"/>
              <a:t>9/16/2021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957528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489027E6-072F-4B38-B380-035981A59633}" type="datetimeFigureOut">
              <a:rPr lang="en-US" smtClean="0"/>
              <a:t>9/16/2021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99539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489027E6-072F-4B38-B380-035981A59633}" type="datetimeFigureOut">
              <a:rPr lang="en-US" smtClean="0"/>
              <a:t>9/16/2021</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DADAEEBC-EB5B-44FF-9B3D-D0F5F18507B2}" type="slidenum">
              <a:rPr lang="en-US" smtClean="0"/>
              <a:t>‹#›</a:t>
            </a:fld>
            <a:endParaRPr lang="en-US"/>
          </a:p>
        </p:txBody>
      </p:sp>
    </p:spTree>
    <p:extLst>
      <p:ext uri="{BB962C8B-B14F-4D97-AF65-F5344CB8AC3E}">
        <p14:creationId xmlns:p14="http://schemas.microsoft.com/office/powerpoint/2010/main" val="1291014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slide" Target="slide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6.png"/><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audio" Target="file:///G:\thieu_nhi_the_gioi_lien_hoan-nhieu_nghe_si.mp3" TargetMode="Externa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21" name="Picture 6" descr="F:\HINH ANH\HinhDong\Hoa\h14.gif"/>
          <p:cNvPicPr>
            <a:picLocks noChangeAspect="1" noChangeArrowheads="1" noCrop="1"/>
          </p:cNvPicPr>
          <p:nvPr/>
        </p:nvPicPr>
        <p:blipFill>
          <a:blip r:embed="rId3"/>
          <a:srcRect/>
          <a:stretch>
            <a:fillRect/>
          </a:stretch>
        </p:blipFill>
        <p:spPr bwMode="auto">
          <a:xfrm rot="17343245">
            <a:off x="200051" y="1635044"/>
            <a:ext cx="853751" cy="1031664"/>
          </a:xfrm>
          <a:prstGeom prst="rect">
            <a:avLst/>
          </a:prstGeom>
          <a:noFill/>
          <a:ln w="9525">
            <a:noFill/>
            <a:miter lim="800000"/>
            <a:headEnd/>
            <a:tailEnd/>
          </a:ln>
        </p:spPr>
      </p:pic>
      <p:pic>
        <p:nvPicPr>
          <p:cNvPr id="38923" name="Picture 6" descr="F:\HINH ANH\HinhDong\Hoa\h14.gif"/>
          <p:cNvPicPr>
            <a:picLocks noChangeAspect="1" noChangeArrowheads="1" noCrop="1"/>
          </p:cNvPicPr>
          <p:nvPr/>
        </p:nvPicPr>
        <p:blipFill>
          <a:blip r:embed="rId3"/>
          <a:srcRect/>
          <a:stretch>
            <a:fillRect/>
          </a:stretch>
        </p:blipFill>
        <p:spPr bwMode="auto">
          <a:xfrm rot="17205616">
            <a:off x="8102341" y="1651953"/>
            <a:ext cx="852488" cy="1028700"/>
          </a:xfrm>
          <a:prstGeom prst="rect">
            <a:avLst/>
          </a:prstGeom>
          <a:noFill/>
          <a:ln w="9525">
            <a:noFill/>
            <a:miter lim="800000"/>
            <a:headEnd/>
            <a:tailEnd/>
          </a:ln>
        </p:spPr>
      </p:pic>
      <p:sp>
        <p:nvSpPr>
          <p:cNvPr id="2" name="Rectangle 1"/>
          <p:cNvSpPr/>
          <p:nvPr/>
        </p:nvSpPr>
        <p:spPr>
          <a:xfrm>
            <a:off x="1473784" y="2166302"/>
            <a:ext cx="6245177" cy="530915"/>
          </a:xfrm>
          <a:prstGeom prst="rect">
            <a:avLst/>
          </a:prstGeom>
        </p:spPr>
        <p:txBody>
          <a:bodyPr wrap="square" lIns="68580" tIns="34290" rIns="68580" bIns="34290">
            <a:spAutoFit/>
          </a:bodyPr>
          <a:lstStyle/>
          <a:p>
            <a:pPr algn="ctr"/>
            <a:r>
              <a:rPr lang="en-US" altLang="en-US" sz="3000" b="1" dirty="0" err="1">
                <a:solidFill>
                  <a:srgbClr val="0000FF"/>
                </a:solidFill>
                <a:latin typeface="Times New Roman" panose="02020603050405020304" pitchFamily="18" charset="0"/>
                <a:cs typeface="Times New Roman" panose="02020603050405020304" pitchFamily="18" charset="0"/>
              </a:rPr>
              <a:t>Luyện</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từ</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và</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câu</a:t>
            </a:r>
            <a:r>
              <a:rPr lang="en-US" altLang="en-US" sz="3000" b="1" dirty="0">
                <a:solidFill>
                  <a:srgbClr val="0000FF"/>
                </a:solidFill>
                <a:latin typeface="Times New Roman" panose="02020603050405020304" pitchFamily="18" charset="0"/>
                <a:cs typeface="Times New Roman" panose="02020603050405020304" pitchFamily="18" charset="0"/>
              </a:rPr>
              <a:t> -  Trang 22</a:t>
            </a:r>
          </a:p>
        </p:txBody>
      </p:sp>
      <p:sp>
        <p:nvSpPr>
          <p:cNvPr id="3" name="Rectangle 2"/>
          <p:cNvSpPr/>
          <p:nvPr/>
        </p:nvSpPr>
        <p:spPr>
          <a:xfrm>
            <a:off x="1123775" y="485095"/>
            <a:ext cx="6919456" cy="5143500"/>
          </a:xfrm>
          <a:custGeom>
            <a:avLst/>
            <a:gdLst>
              <a:gd name="connsiteX0" fmla="*/ 0 w 10448694"/>
              <a:gd name="connsiteY0" fmla="*/ 0 h 707886"/>
              <a:gd name="connsiteX1" fmla="*/ 10448694 w 10448694"/>
              <a:gd name="connsiteY1" fmla="*/ 0 h 707886"/>
              <a:gd name="connsiteX2" fmla="*/ 10448694 w 10448694"/>
              <a:gd name="connsiteY2" fmla="*/ 707886 h 707886"/>
              <a:gd name="connsiteX3" fmla="*/ 0 w 10448694"/>
              <a:gd name="connsiteY3" fmla="*/ 707886 h 707886"/>
              <a:gd name="connsiteX4" fmla="*/ 0 w 10448694"/>
              <a:gd name="connsiteY4" fmla="*/ 0 h 707886"/>
              <a:gd name="connsiteX0" fmla="*/ 0 w 10448694"/>
              <a:gd name="connsiteY0" fmla="*/ 436445 h 1144358"/>
              <a:gd name="connsiteX1" fmla="*/ 10448694 w 10448694"/>
              <a:gd name="connsiteY1" fmla="*/ 436445 h 1144358"/>
              <a:gd name="connsiteX2" fmla="*/ 10448694 w 10448694"/>
              <a:gd name="connsiteY2" fmla="*/ 1144331 h 1144358"/>
              <a:gd name="connsiteX3" fmla="*/ 4708259 w 10448694"/>
              <a:gd name="connsiteY3" fmla="*/ 27 h 1144358"/>
              <a:gd name="connsiteX4" fmla="*/ 0 w 10448694"/>
              <a:gd name="connsiteY4" fmla="*/ 1144331 h 1144358"/>
              <a:gd name="connsiteX5" fmla="*/ 0 w 10448694"/>
              <a:gd name="connsiteY5" fmla="*/ 436445 h 1144358"/>
              <a:gd name="connsiteX0" fmla="*/ 0 w 10448694"/>
              <a:gd name="connsiteY0" fmla="*/ 755094 h 1463001"/>
              <a:gd name="connsiteX1" fmla="*/ 10448694 w 10448694"/>
              <a:gd name="connsiteY1" fmla="*/ 755094 h 1463001"/>
              <a:gd name="connsiteX2" fmla="*/ 10448694 w 10448694"/>
              <a:gd name="connsiteY2" fmla="*/ 1462980 h 1463001"/>
              <a:gd name="connsiteX3" fmla="*/ 4666695 w 10448694"/>
              <a:gd name="connsiteY3" fmla="*/ 21 h 1463001"/>
              <a:gd name="connsiteX4" fmla="*/ 0 w 10448694"/>
              <a:gd name="connsiteY4" fmla="*/ 1462980 h 1463001"/>
              <a:gd name="connsiteX5" fmla="*/ 0 w 10448694"/>
              <a:gd name="connsiteY5" fmla="*/ 755094 h 1463001"/>
              <a:gd name="connsiteX0" fmla="*/ 0 w 10448694"/>
              <a:gd name="connsiteY0" fmla="*/ 0 h 707886"/>
              <a:gd name="connsiteX1" fmla="*/ 10448694 w 10448694"/>
              <a:gd name="connsiteY1" fmla="*/ 0 h 707886"/>
              <a:gd name="connsiteX2" fmla="*/ 10448694 w 10448694"/>
              <a:gd name="connsiteY2" fmla="*/ 707886 h 707886"/>
              <a:gd name="connsiteX3" fmla="*/ 4722113 w 10448694"/>
              <a:gd name="connsiteY3" fmla="*/ 671945 h 707886"/>
              <a:gd name="connsiteX4" fmla="*/ 0 w 10448694"/>
              <a:gd name="connsiteY4" fmla="*/ 707886 h 707886"/>
              <a:gd name="connsiteX5" fmla="*/ 0 w 10448694"/>
              <a:gd name="connsiteY5"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48694" h="707886">
                <a:moveTo>
                  <a:pt x="0" y="0"/>
                </a:moveTo>
                <a:lnTo>
                  <a:pt x="10448694" y="0"/>
                </a:lnTo>
                <a:lnTo>
                  <a:pt x="10448694" y="707886"/>
                </a:lnTo>
                <a:lnTo>
                  <a:pt x="4722113" y="671945"/>
                </a:lnTo>
                <a:lnTo>
                  <a:pt x="0" y="707886"/>
                </a:lnTo>
                <a:lnTo>
                  <a:pt x="0" y="0"/>
                </a:lnTo>
                <a:close/>
              </a:path>
            </a:pathLst>
          </a:custGeom>
          <a:noFill/>
          <a:effectLst>
            <a:outerShdw blurRad="152400" dist="317500" dir="5400000" sx="90000" sy="-19000" rotWithShape="0">
              <a:prstClr val="black">
                <a:alpha val="15000"/>
              </a:prstClr>
            </a:outerShdw>
          </a:effectLst>
          <a:scene3d>
            <a:camera prst="orthographicFront">
              <a:rot lat="0" lon="0" rev="0"/>
            </a:camera>
            <a:lightRig rig="threePt" dir="t"/>
          </a:scene3d>
          <a:sp3d>
            <a:bevelT w="19050"/>
          </a:sp3d>
        </p:spPr>
        <p:txBody>
          <a:bodyPr wrap="none" lIns="68580" tIns="34290" rIns="68580" bIns="34290">
            <a:prstTxWarp prst="textArchUp">
              <a:avLst/>
            </a:prstTxWarp>
            <a:spAutoFit/>
            <a:sp3d/>
          </a:bodyPr>
          <a:lstStyle/>
          <a:p>
            <a:pPr algn="ctr"/>
            <a:r>
              <a:rPr lang="en-US" sz="3000" b="1" dirty="0">
                <a:ln w="19050">
                  <a:solidFill>
                    <a:schemeClr val="tx1"/>
                  </a:solidFill>
                  <a:prstDash val="solid"/>
                </a:ln>
                <a:solidFill>
                  <a:srgbClr val="FF3399"/>
                </a:solidFill>
                <a:effectLst>
                  <a:outerShdw blurRad="63500" dir="2000400" sy="-30000" kx="-800400" algn="bl" rotWithShape="0">
                    <a:srgbClr val="FF3399">
                      <a:alpha val="20000"/>
                    </a:srgbClr>
                  </a:outerShdw>
                </a:effectLst>
                <a:latin typeface="Arial" panose="020B0604020202020204" pitchFamily="34" charset="0"/>
                <a:cs typeface="Arial" panose="020B0604020202020204" pitchFamily="34" charset="0"/>
              </a:rPr>
              <a:t>CHÀO MỪNG CÁC EM ĐẾN VỚI TIẾT HỌC</a:t>
            </a:r>
          </a:p>
        </p:txBody>
      </p:sp>
      <p:pic>
        <p:nvPicPr>
          <p:cNvPr id="13" name="Picture 12"/>
          <p:cNvPicPr>
            <a:picLocks noChangeAspect="1"/>
          </p:cNvPicPr>
          <p:nvPr/>
        </p:nvPicPr>
        <p:blipFill>
          <a:blip r:embed="rId4"/>
          <a:stretch>
            <a:fillRect/>
          </a:stretch>
        </p:blipFill>
        <p:spPr>
          <a:xfrm>
            <a:off x="3619815" y="875692"/>
            <a:ext cx="1618628" cy="1133954"/>
          </a:xfrm>
          <a:prstGeom prst="rect">
            <a:avLst/>
          </a:prstGeom>
        </p:spPr>
      </p:pic>
      <p:pic>
        <p:nvPicPr>
          <p:cNvPr id="5" name="Picture 4"/>
          <p:cNvPicPr>
            <a:picLocks noChangeAspect="1"/>
          </p:cNvPicPr>
          <p:nvPr/>
        </p:nvPicPr>
        <p:blipFill>
          <a:blip r:embed="rId5"/>
          <a:stretch>
            <a:fillRect/>
          </a:stretch>
        </p:blipFill>
        <p:spPr>
          <a:xfrm>
            <a:off x="1425558" y="3740726"/>
            <a:ext cx="6858595" cy="1402773"/>
          </a:xfrm>
          <a:prstGeom prst="rect">
            <a:avLst/>
          </a:prstGeom>
        </p:spPr>
      </p:pic>
      <p:sp>
        <p:nvSpPr>
          <p:cNvPr id="6" name="Rectangle 5"/>
          <p:cNvSpPr/>
          <p:nvPr/>
        </p:nvSpPr>
        <p:spPr>
          <a:xfrm>
            <a:off x="2268065" y="2965465"/>
            <a:ext cx="4532331" cy="777136"/>
          </a:xfrm>
          <a:prstGeom prst="rect">
            <a:avLst/>
          </a:prstGeom>
          <a:noFill/>
        </p:spPr>
        <p:txBody>
          <a:bodyPr wrap="none" lIns="68580" tIns="34290" rIns="68580" bIns="34290">
            <a:spAutoFit/>
          </a:bodyPr>
          <a:lstStyle/>
          <a:p>
            <a:pPr algn="ctr"/>
            <a:r>
              <a:rPr lang="en-US" sz="4600" b="1" dirty="0">
                <a:ln w="12700">
                  <a:solidFill>
                    <a:srgbClr val="FFFF00"/>
                  </a:solidFill>
                  <a:prstDash val="solid"/>
                </a:ln>
                <a:solidFill>
                  <a:srgbClr val="FF0000"/>
                </a:solidFill>
                <a:effectLst>
                  <a:outerShdw dist="38100" dir="2640000" algn="bl" rotWithShape="0">
                    <a:schemeClr val="accent1"/>
                  </a:outerShdw>
                </a:effectLst>
                <a:latin typeface="Arial" panose="020B0604020202020204" pitchFamily="34" charset="0"/>
                <a:cs typeface="Arial" panose="020B0604020202020204" pitchFamily="34" charset="0"/>
              </a:rPr>
              <a:t>DẤU HAI CHẤM</a:t>
            </a:r>
          </a:p>
        </p:txBody>
      </p:sp>
    </p:spTree>
    <p:extLst>
      <p:ext uri="{BB962C8B-B14F-4D97-AF65-F5344CB8AC3E}">
        <p14:creationId xmlns:p14="http://schemas.microsoft.com/office/powerpoint/2010/main" val="30706924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587" y="404024"/>
            <a:ext cx="8681156" cy="2870016"/>
          </a:xfrm>
          <a:prstGeom prst="rect">
            <a:avLst/>
          </a:prstGeom>
          <a:ln>
            <a:solidFill>
              <a:srgbClr val="FFFF00"/>
            </a:solidFill>
          </a:ln>
        </p:spPr>
        <p:txBody>
          <a:bodyPr wrap="square" lIns="68580" tIns="34290" rIns="68580" bIns="34290">
            <a:spAutoFit/>
          </a:bodyPr>
          <a:lstStyle/>
          <a:p>
            <a:pPr algn="just"/>
            <a:r>
              <a:rPr lang="vi-VN" sz="2600" dirty="0">
                <a:latin typeface="Arial" panose="020B0604020202020204" pitchFamily="34" charset="0"/>
                <a:cs typeface="Arial" panose="020B0604020202020204" pitchFamily="34" charset="0"/>
              </a:rPr>
              <a:t>        Chủ tịch Hồ Chí Minh nói :   “ Tôi chỉ có một sự ham muốn, ham muốn tột bậc, là làm sao cho nước ta hoàn toàn độc lập, dân ta được hoàn toàn tự do, đồng bào ai cũng có cơm ăn, áo mặc, ai cũng được học hành”</a:t>
            </a:r>
            <a:r>
              <a:rPr lang="en-US" sz="2600" dirty="0">
                <a:latin typeface="Arial" panose="020B0604020202020204" pitchFamily="34" charset="0"/>
                <a:cs typeface="Arial" panose="020B0604020202020204" pitchFamily="34" charset="0"/>
              </a:rPr>
              <a:t> </a:t>
            </a:r>
            <a:r>
              <a:rPr lang="vi-VN" sz="2600" dirty="0">
                <a:latin typeface="Arial" panose="020B0604020202020204" pitchFamily="34" charset="0"/>
                <a:cs typeface="Arial" panose="020B0604020202020204" pitchFamily="34" charset="0"/>
              </a:rPr>
              <a:t>. Nguyện vọng đó chi phối mọi ý nghĩ và hành động trong suốt cuộc đời của Người.</a:t>
            </a:r>
          </a:p>
          <a:p>
            <a:pPr algn="r"/>
            <a:r>
              <a:rPr lang="vi-VN" sz="2600" i="1" dirty="0">
                <a:solidFill>
                  <a:srgbClr val="00B050"/>
                </a:solidFill>
                <a:latin typeface="Arial" panose="020B0604020202020204" pitchFamily="34" charset="0"/>
                <a:cs typeface="Arial" panose="020B0604020202020204" pitchFamily="34" charset="0"/>
              </a:rPr>
              <a:t>(Theo Trường Chinh)</a:t>
            </a:r>
            <a:endParaRPr lang="en-US" sz="2600" i="1" dirty="0">
              <a:solidFill>
                <a:srgbClr val="00B050"/>
              </a:solidFill>
              <a:latin typeface="Arial" panose="020B0604020202020204" pitchFamily="34" charset="0"/>
              <a:cs typeface="Arial" panose="020B0604020202020204" pitchFamily="34" charset="0"/>
            </a:endParaRPr>
          </a:p>
        </p:txBody>
      </p:sp>
      <p:sp>
        <p:nvSpPr>
          <p:cNvPr id="3" name="Rectangle 2"/>
          <p:cNvSpPr/>
          <p:nvPr/>
        </p:nvSpPr>
        <p:spPr>
          <a:xfrm>
            <a:off x="285009" y="3323257"/>
            <a:ext cx="8597734" cy="1131848"/>
          </a:xfrm>
          <a:prstGeom prst="rect">
            <a:avLst/>
          </a:prstGeom>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Dấu hai chấm: báo hiệu bộ phận đứng sau là lời nói của nhân vật, dùng phối hợp với dấu ngoặc kép.</a:t>
            </a:r>
          </a:p>
        </p:txBody>
      </p:sp>
      <p:sp>
        <p:nvSpPr>
          <p:cNvPr id="4" name="Right Arrow 3"/>
          <p:cNvSpPr/>
          <p:nvPr/>
        </p:nvSpPr>
        <p:spPr>
          <a:xfrm>
            <a:off x="451262" y="3443839"/>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7" name="Rectangle 6"/>
          <p:cNvSpPr/>
          <p:nvPr/>
        </p:nvSpPr>
        <p:spPr>
          <a:xfrm>
            <a:off x="4826283" y="451524"/>
            <a:ext cx="636365" cy="461665"/>
          </a:xfrm>
          <a:prstGeom prst="rect">
            <a:avLst/>
          </a:prstGeom>
          <a:solidFill>
            <a:schemeClr val="bg1"/>
          </a:solidFill>
        </p:spPr>
        <p:txBody>
          <a:bodyPr wrap="square">
            <a:spAutoFit/>
          </a:bodyPr>
          <a:lstStyle/>
          <a:p>
            <a:r>
              <a:rPr lang="vi-VN" sz="2400" b="1" dirty="0">
                <a:solidFill>
                  <a:srgbClr val="FF0000"/>
                </a:solidFill>
                <a:latin typeface="Arial" panose="020B0604020202020204" pitchFamily="34" charset="0"/>
                <a:cs typeface="Arial" panose="020B0604020202020204" pitchFamily="34" charset="0"/>
              </a:rPr>
              <a:t>: “</a:t>
            </a:r>
            <a:endParaRPr lang="vi-VN" sz="2400" b="1" dirty="0">
              <a:solidFill>
                <a:srgbClr val="FF0000"/>
              </a:solidFill>
            </a:endParaRPr>
          </a:p>
        </p:txBody>
      </p:sp>
      <p:sp>
        <p:nvSpPr>
          <p:cNvPr id="9" name="Rectangle 8"/>
          <p:cNvSpPr/>
          <p:nvPr/>
        </p:nvSpPr>
        <p:spPr>
          <a:xfrm>
            <a:off x="8446794" y="1607097"/>
            <a:ext cx="264496" cy="492443"/>
          </a:xfrm>
          <a:prstGeom prst="rect">
            <a:avLst/>
          </a:prstGeom>
          <a:solidFill>
            <a:schemeClr val="bg1"/>
          </a:solidFill>
        </p:spPr>
        <p:txBody>
          <a:bodyPr wrap="square">
            <a:spAutoFit/>
          </a:bodyPr>
          <a:lstStyle/>
          <a:p>
            <a:r>
              <a:rPr lang="vi-VN" sz="2600" b="1" dirty="0">
                <a:solidFill>
                  <a:srgbClr val="FF0000"/>
                </a:solidFill>
                <a:latin typeface="Arial" panose="020B0604020202020204" pitchFamily="34" charset="0"/>
                <a:cs typeface="Arial" panose="020B0604020202020204" pitchFamily="34" charset="0"/>
              </a:rPr>
              <a:t>”</a:t>
            </a:r>
            <a:endParaRPr lang="vi-VN" sz="2600" b="1" dirty="0">
              <a:solidFill>
                <a:srgbClr val="FF0000"/>
              </a:solidFill>
            </a:endParaRPr>
          </a:p>
        </p:txBody>
      </p:sp>
    </p:spTree>
    <p:extLst>
      <p:ext uri="{BB962C8B-B14F-4D97-AF65-F5344CB8AC3E}">
        <p14:creationId xmlns:p14="http://schemas.microsoft.com/office/powerpoint/2010/main" val="100817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999"/>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7"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_0001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977" y="2024399"/>
            <a:ext cx="68580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3"/>
          <p:cNvSpPr txBox="1">
            <a:spLocks noChangeArrowheads="1"/>
          </p:cNvSpPr>
          <p:nvPr/>
        </p:nvSpPr>
        <p:spPr bwMode="auto">
          <a:xfrm>
            <a:off x="1116279" y="611340"/>
            <a:ext cx="7635832" cy="2146742"/>
          </a:xfrm>
          <a:prstGeom prst="rect">
            <a:avLst/>
          </a:prstGeom>
          <a:noFill/>
          <a:ln w="9525">
            <a:noFill/>
            <a:miter lim="800000"/>
            <a:headEnd/>
            <a:tailEnd/>
          </a:ln>
        </p:spPr>
        <p:txBody>
          <a:bodyPr wrap="square" lIns="68580" tIns="34290" rIns="68580" bIns="34290">
            <a:spAutoFit/>
          </a:bodyPr>
          <a:lstStyle/>
          <a:p>
            <a:pPr algn="just">
              <a:lnSpc>
                <a:spcPct val="150000"/>
              </a:lnSpc>
              <a:defRPr/>
            </a:pPr>
            <a:r>
              <a:rPr lang="en-US" sz="3000" b="1" dirty="0">
                <a:latin typeface="Times New Roman" pitchFamily="18" charset="0"/>
                <a:cs typeface="Times New Roman" pitchFamily="18" charset="0"/>
              </a:rPr>
              <a:t>b) </a:t>
            </a:r>
            <a:r>
              <a:rPr lang="en-US" sz="3000" b="1" dirty="0" err="1">
                <a:latin typeface="Times New Roman" pitchFamily="18" charset="0"/>
                <a:cs typeface="Times New Roman" pitchFamily="18" charset="0"/>
              </a:rPr>
              <a:t>Tôi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xoè</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cả</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hai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càng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ra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bảo</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Nhà</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Trò</a:t>
            </a:r>
            <a:r>
              <a:rPr lang="en-US" sz="3000" b="1" dirty="0">
                <a:latin typeface="Times New Roman" pitchFamily="18" charset="0"/>
                <a:cs typeface="Times New Roman" pitchFamily="18" charset="0"/>
              </a:rPr>
              <a:t>  : </a:t>
            </a:r>
          </a:p>
          <a:p>
            <a:pPr algn="just">
              <a:lnSpc>
                <a:spcPct val="150000"/>
              </a:lnSpc>
              <a:defRPr/>
            </a:pPr>
            <a:r>
              <a:rPr lang="vi-VN" sz="3000" b="1" dirty="0">
                <a:latin typeface="Times New Roman" pitchFamily="18" charset="0"/>
                <a:cs typeface="Times New Roman" pitchFamily="18" charset="0"/>
              </a:rPr>
              <a:t>- Em đừng sợ. Hãy trở về cùng với tôi đây. </a:t>
            </a:r>
          </a:p>
          <a:p>
            <a:pPr>
              <a:lnSpc>
                <a:spcPct val="150000"/>
              </a:lnSpc>
              <a:defRPr/>
            </a:pPr>
            <a:r>
              <a:rPr lang="en-US" sz="3000" dirty="0">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Tô</a:t>
            </a:r>
            <a:r>
              <a:rPr lang="en-US" sz="3000" i="1" dirty="0">
                <a:solidFill>
                  <a:srgbClr val="C00000"/>
                </a:solidFill>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Hoài</a:t>
            </a:r>
            <a:r>
              <a:rPr lang="en-US" sz="3000" i="1" dirty="0">
                <a:solidFill>
                  <a:srgbClr val="C00000"/>
                </a:solidFill>
                <a:latin typeface="Times New Roman" pitchFamily="18" charset="0"/>
                <a:cs typeface="Times New Roman" pitchFamily="18" charset="0"/>
              </a:rPr>
              <a:t> </a:t>
            </a:r>
          </a:p>
        </p:txBody>
      </p:sp>
      <p:sp>
        <p:nvSpPr>
          <p:cNvPr id="10244" name="AutoShape 4">
            <a:hlinkClick r:id="rId3" action="ppaction://hlinksldjump" highlightClick="1"/>
          </p:cNvPr>
          <p:cNvSpPr>
            <a:spLocks noChangeArrowheads="1"/>
          </p:cNvSpPr>
          <p:nvPr/>
        </p:nvSpPr>
        <p:spPr bwMode="auto">
          <a:xfrm>
            <a:off x="1286277" y="4424699"/>
            <a:ext cx="457200" cy="342900"/>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NI-Bodon" pitchFamily="2" charset="0"/>
            </a:endParaRPr>
          </a:p>
        </p:txBody>
      </p:sp>
      <p:sp>
        <p:nvSpPr>
          <p:cNvPr id="10245" name="AutoShape 5">
            <a:hlinkClick r:id="rId4" action="ppaction://hlinksldjump" highlightClick="1"/>
          </p:cNvPr>
          <p:cNvSpPr>
            <a:spLocks noChangeArrowheads="1"/>
          </p:cNvSpPr>
          <p:nvPr/>
        </p:nvSpPr>
        <p:spPr bwMode="auto">
          <a:xfrm>
            <a:off x="7515627" y="4367549"/>
            <a:ext cx="400050" cy="28575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NI-Bodon" pitchFamily="2" charset="0"/>
            </a:endParaRPr>
          </a:p>
        </p:txBody>
      </p:sp>
      <p:sp>
        <p:nvSpPr>
          <p:cNvPr id="6" name="Oval 5"/>
          <p:cNvSpPr/>
          <p:nvPr/>
        </p:nvSpPr>
        <p:spPr>
          <a:xfrm>
            <a:off x="7490422" y="718568"/>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7694503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1116279" y="611340"/>
            <a:ext cx="7635832" cy="2146742"/>
          </a:xfrm>
          <a:prstGeom prst="rect">
            <a:avLst/>
          </a:prstGeom>
          <a:noFill/>
          <a:ln w="9525">
            <a:noFill/>
            <a:miter lim="800000"/>
            <a:headEnd/>
            <a:tailEnd/>
          </a:ln>
        </p:spPr>
        <p:txBody>
          <a:bodyPr wrap="square" lIns="68580" tIns="34290" rIns="68580" bIns="34290">
            <a:spAutoFit/>
          </a:bodyPr>
          <a:lstStyle/>
          <a:p>
            <a:pPr algn="just">
              <a:lnSpc>
                <a:spcPct val="150000"/>
              </a:lnSpc>
              <a:defRPr/>
            </a:pPr>
            <a:r>
              <a:rPr lang="en-US" sz="3000" b="1" dirty="0">
                <a:latin typeface="Times New Roman" pitchFamily="18" charset="0"/>
                <a:cs typeface="Times New Roman" pitchFamily="18" charset="0"/>
              </a:rPr>
              <a:t>b) </a:t>
            </a:r>
            <a:r>
              <a:rPr lang="en-US" sz="3000" b="1" dirty="0" err="1">
                <a:latin typeface="Times New Roman" pitchFamily="18" charset="0"/>
                <a:cs typeface="Times New Roman" pitchFamily="18" charset="0"/>
              </a:rPr>
              <a:t>Tôi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xoè</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cả</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hai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càng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ra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bảo</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Nhà</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Trò</a:t>
            </a:r>
            <a:r>
              <a:rPr lang="en-US" sz="3000" b="1" dirty="0">
                <a:latin typeface="Times New Roman" pitchFamily="18" charset="0"/>
                <a:cs typeface="Times New Roman" pitchFamily="18" charset="0"/>
              </a:rPr>
              <a:t>  : </a:t>
            </a:r>
          </a:p>
          <a:p>
            <a:pPr algn="just">
              <a:lnSpc>
                <a:spcPct val="150000"/>
              </a:lnSpc>
              <a:defRPr/>
            </a:pPr>
            <a:r>
              <a:rPr lang="vi-VN" sz="3000" b="1" dirty="0">
                <a:latin typeface="Times New Roman" pitchFamily="18" charset="0"/>
                <a:cs typeface="Times New Roman" pitchFamily="18" charset="0"/>
              </a:rPr>
              <a:t>- Em đừng sợ. Hãy trở về cùng với tôi đây. </a:t>
            </a:r>
          </a:p>
          <a:p>
            <a:pPr>
              <a:lnSpc>
                <a:spcPct val="150000"/>
              </a:lnSpc>
              <a:defRPr/>
            </a:pPr>
            <a:r>
              <a:rPr lang="en-US" sz="3000" dirty="0">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Tô</a:t>
            </a:r>
            <a:r>
              <a:rPr lang="en-US" sz="3000" i="1" dirty="0">
                <a:solidFill>
                  <a:srgbClr val="C00000"/>
                </a:solidFill>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Hoài</a:t>
            </a:r>
            <a:r>
              <a:rPr lang="en-US" sz="3000" i="1" dirty="0">
                <a:solidFill>
                  <a:srgbClr val="C00000"/>
                </a:solidFill>
                <a:latin typeface="Times New Roman" pitchFamily="18" charset="0"/>
                <a:cs typeface="Times New Roman" pitchFamily="18" charset="0"/>
              </a:rPr>
              <a:t> </a:t>
            </a:r>
          </a:p>
        </p:txBody>
      </p:sp>
      <p:sp>
        <p:nvSpPr>
          <p:cNvPr id="6" name="Oval 5"/>
          <p:cNvSpPr/>
          <p:nvPr/>
        </p:nvSpPr>
        <p:spPr>
          <a:xfrm>
            <a:off x="7490422" y="718568"/>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p:cNvSpPr/>
          <p:nvPr/>
        </p:nvSpPr>
        <p:spPr>
          <a:xfrm>
            <a:off x="798692" y="3060891"/>
            <a:ext cx="4135503" cy="1131848"/>
          </a:xfrm>
          <a:prstGeom prst="rect">
            <a:avLst/>
          </a:prstGeom>
          <a:ln>
            <a:solidFill>
              <a:schemeClr val="tx1"/>
            </a:solidFill>
          </a:ln>
        </p:spPr>
        <p:txBody>
          <a:bodyPr wrap="square">
            <a:spAutoFit/>
          </a:bodyPr>
          <a:lstStyle/>
          <a:p>
            <a:pPr algn="ctr">
              <a:lnSpc>
                <a:spcPct val="150000"/>
              </a:lnSpc>
            </a:pPr>
            <a:r>
              <a:rPr lang="vi-VN" sz="2400" dirty="0"/>
              <a:t>Câu được trích phía sau dấu hai chấm mang ý nghĩa gì?</a:t>
            </a:r>
            <a:r>
              <a:rPr lang="vi-VN" sz="2400" dirty="0">
                <a:solidFill>
                  <a:srgbClr val="7030A0"/>
                </a:solidFill>
                <a:latin typeface="Arial" panose="020B0604020202020204" pitchFamily="34" charset="0"/>
                <a:cs typeface="Arial" panose="020B0604020202020204" pitchFamily="34" charset="0"/>
              </a:rPr>
              <a:t> </a:t>
            </a:r>
          </a:p>
        </p:txBody>
      </p:sp>
      <p:sp>
        <p:nvSpPr>
          <p:cNvPr id="8" name="Rounded Rectangle 31">
            <a:extLst>
              <a:ext uri="{FF2B5EF4-FFF2-40B4-BE49-F238E27FC236}">
                <a16:creationId xmlns="" xmlns:a16="http://schemas.microsoft.com/office/drawing/2014/main" id="{E56232A7-4CFC-424D-9066-2B5CA8E5CFA8}"/>
              </a:ext>
            </a:extLst>
          </p:cNvPr>
          <p:cNvSpPr/>
          <p:nvPr/>
        </p:nvSpPr>
        <p:spPr>
          <a:xfrm>
            <a:off x="42853" y="3072766"/>
            <a:ext cx="717176" cy="1131848"/>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latin typeface="Arial" panose="020B0604020202020204" pitchFamily="34" charset="0"/>
                <a:cs typeface="Arial" panose="020B0604020202020204" pitchFamily="34" charset="0"/>
              </a:rPr>
              <a:t>?</a:t>
            </a:r>
          </a:p>
        </p:txBody>
      </p:sp>
      <p:sp>
        <p:nvSpPr>
          <p:cNvPr id="9" name="Rectangle 8"/>
          <p:cNvSpPr/>
          <p:nvPr/>
        </p:nvSpPr>
        <p:spPr>
          <a:xfrm>
            <a:off x="5876302" y="2754242"/>
            <a:ext cx="3053934" cy="646331"/>
          </a:xfrm>
          <a:prstGeom prst="rect">
            <a:avLst/>
          </a:prstGeom>
          <a:ln>
            <a:solidFill>
              <a:schemeClr val="tx1"/>
            </a:solidFill>
          </a:ln>
        </p:spPr>
        <p:txBody>
          <a:bodyPr wrap="square">
            <a:spAutoFit/>
          </a:bodyPr>
          <a:lstStyle/>
          <a:p>
            <a:pPr algn="ctr">
              <a:lnSpc>
                <a:spcPct val="150000"/>
              </a:lnSpc>
            </a:pPr>
            <a:r>
              <a:rPr lang="vi-VN" sz="2400" dirty="0"/>
              <a:t>Lời nói của Nhà Trò</a:t>
            </a:r>
            <a:endParaRPr lang="vi-VN" sz="2400" dirty="0">
              <a:solidFill>
                <a:srgbClr val="7030A0"/>
              </a:solidFill>
              <a:latin typeface="Arial" panose="020B0604020202020204" pitchFamily="34" charset="0"/>
              <a:cs typeface="Arial" panose="020B0604020202020204" pitchFamily="34" charset="0"/>
            </a:endParaRPr>
          </a:p>
        </p:txBody>
      </p:sp>
      <p:sp>
        <p:nvSpPr>
          <p:cNvPr id="10" name="Rectangle 9"/>
          <p:cNvSpPr/>
          <p:nvPr/>
        </p:nvSpPr>
        <p:spPr>
          <a:xfrm>
            <a:off x="5876301" y="3832918"/>
            <a:ext cx="3053934" cy="646331"/>
          </a:xfrm>
          <a:prstGeom prst="rect">
            <a:avLst/>
          </a:prstGeom>
          <a:ln>
            <a:solidFill>
              <a:schemeClr val="tx1"/>
            </a:solidFill>
          </a:ln>
        </p:spPr>
        <p:txBody>
          <a:bodyPr wrap="square">
            <a:spAutoFit/>
          </a:bodyPr>
          <a:lstStyle/>
          <a:p>
            <a:pPr algn="ctr">
              <a:lnSpc>
                <a:spcPct val="150000"/>
              </a:lnSpc>
            </a:pPr>
            <a:r>
              <a:rPr lang="vi-VN" sz="2400" dirty="0"/>
              <a:t>Lời nói của Dế Mèn</a:t>
            </a:r>
            <a:endParaRPr lang="vi-VN" sz="2400" dirty="0">
              <a:solidFill>
                <a:srgbClr val="7030A0"/>
              </a:solidFill>
              <a:latin typeface="Arial" panose="020B0604020202020204" pitchFamily="34" charset="0"/>
              <a:cs typeface="Arial" panose="020B0604020202020204" pitchFamily="34" charset="0"/>
            </a:endParaRPr>
          </a:p>
        </p:txBody>
      </p:sp>
      <p:cxnSp>
        <p:nvCxnSpPr>
          <p:cNvPr id="4" name="Straight Arrow Connector 3"/>
          <p:cNvCxnSpPr>
            <a:stCxn id="7" idx="3"/>
          </p:cNvCxnSpPr>
          <p:nvPr/>
        </p:nvCxnSpPr>
        <p:spPr>
          <a:xfrm>
            <a:off x="4934195" y="3626815"/>
            <a:ext cx="942107"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48455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 calcmode="lin" valueType="num">
                                      <p:cBhvr>
                                        <p:cTn id="23" dur="1000" fill="hold"/>
                                        <p:tgtEl>
                                          <p:spTgt spid="10"/>
                                        </p:tgtEl>
                                        <p:attrNameLst>
                                          <p:attrName>style.rotation</p:attrName>
                                        </p:attrNameLst>
                                      </p:cBhvr>
                                      <p:tavLst>
                                        <p:tav tm="0">
                                          <p:val>
                                            <p:fltVal val="90"/>
                                          </p:val>
                                        </p:tav>
                                        <p:tav tm="100000">
                                          <p:val>
                                            <p:fltVal val="0"/>
                                          </p:val>
                                        </p:tav>
                                      </p:tavLst>
                                    </p:anim>
                                    <p:animEffect transition="in" filter="fade">
                                      <p:cBhvr>
                                        <p:cTn id="24" dur="1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999"/>
                                          </p:stCondLst>
                                        </p:cTn>
                                        <p:tgtEl>
                                          <p:spTgt spid="4"/>
                                        </p:tgtEl>
                                        <p:attrNameLst>
                                          <p:attrName>style.visibility</p:attrName>
                                        </p:attrNameLst>
                                      </p:cBhvr>
                                      <p:to>
                                        <p:strVal val="visible"/>
                                      </p:to>
                                    </p:set>
                                  </p:childTnLst>
                                </p:cTn>
                              </p:par>
                              <p:par>
                                <p:cTn id="33" presetID="64" presetClass="path" presetSubtype="0" accel="50000" decel="50000" fill="hold" grpId="1" nodeType="withEffect">
                                  <p:stCondLst>
                                    <p:cond delay="0"/>
                                  </p:stCondLst>
                                  <p:childTnLst>
                                    <p:animMotion origin="layout" path="M 1.38889E-6 0.00433 L 0.00017 -0.1096 " pathEditMode="relative" rAng="0" ptsTypes="AA">
                                      <p:cBhvr>
                                        <p:cTn id="34" dur="2000" fill="hold"/>
                                        <p:tgtEl>
                                          <p:spTgt spid="10"/>
                                        </p:tgtEl>
                                        <p:attrNameLst>
                                          <p:attrName>ppt_x</p:attrName>
                                          <p:attrName>ppt_y</p:attrName>
                                        </p:attrNameLst>
                                      </p:cBhvr>
                                      <p:rCtr x="0" y="-57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9" grpId="1" animBg="1"/>
      <p:bldP spid="10" grpId="0" animBg="1"/>
      <p:bldP spid="1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1116279" y="611340"/>
            <a:ext cx="7635832" cy="2146742"/>
          </a:xfrm>
          <a:prstGeom prst="rect">
            <a:avLst/>
          </a:prstGeom>
          <a:noFill/>
          <a:ln w="9525">
            <a:noFill/>
            <a:miter lim="800000"/>
            <a:headEnd/>
            <a:tailEnd/>
          </a:ln>
        </p:spPr>
        <p:txBody>
          <a:bodyPr wrap="square" lIns="68580" tIns="34290" rIns="68580" bIns="34290">
            <a:spAutoFit/>
          </a:bodyPr>
          <a:lstStyle/>
          <a:p>
            <a:pPr algn="just">
              <a:lnSpc>
                <a:spcPct val="150000"/>
              </a:lnSpc>
              <a:defRPr/>
            </a:pPr>
            <a:r>
              <a:rPr lang="en-US" sz="3000" b="1" dirty="0">
                <a:latin typeface="Times New Roman" pitchFamily="18" charset="0"/>
                <a:cs typeface="Times New Roman" pitchFamily="18" charset="0"/>
              </a:rPr>
              <a:t>b) </a:t>
            </a:r>
            <a:r>
              <a:rPr lang="en-US" sz="3000" b="1" dirty="0" err="1">
                <a:latin typeface="Times New Roman" pitchFamily="18" charset="0"/>
                <a:cs typeface="Times New Roman" pitchFamily="18" charset="0"/>
              </a:rPr>
              <a:t>Tôi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xoè</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cả</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hai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càng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ra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bảo</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Nhà</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Trò</a:t>
            </a:r>
            <a:r>
              <a:rPr lang="en-US" sz="3000" b="1" dirty="0">
                <a:latin typeface="Times New Roman" pitchFamily="18" charset="0"/>
                <a:cs typeface="Times New Roman" pitchFamily="18" charset="0"/>
              </a:rPr>
              <a:t>  : </a:t>
            </a:r>
          </a:p>
          <a:p>
            <a:pPr algn="just">
              <a:lnSpc>
                <a:spcPct val="150000"/>
              </a:lnSpc>
              <a:defRPr/>
            </a:pPr>
            <a:r>
              <a:rPr lang="vi-VN" sz="3000" b="1" dirty="0">
                <a:latin typeface="Times New Roman" pitchFamily="18" charset="0"/>
                <a:cs typeface="Times New Roman" pitchFamily="18" charset="0"/>
              </a:rPr>
              <a:t>- Em đừng sợ. Hãy trở về cùng với tôi đây. </a:t>
            </a:r>
          </a:p>
          <a:p>
            <a:pPr>
              <a:lnSpc>
                <a:spcPct val="150000"/>
              </a:lnSpc>
              <a:defRPr/>
            </a:pPr>
            <a:r>
              <a:rPr lang="en-US" sz="3000" dirty="0">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Tô</a:t>
            </a:r>
            <a:r>
              <a:rPr lang="en-US" sz="3000" i="1" dirty="0">
                <a:solidFill>
                  <a:srgbClr val="C00000"/>
                </a:solidFill>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Hoài</a:t>
            </a:r>
            <a:r>
              <a:rPr lang="en-US" sz="3000" i="1" dirty="0">
                <a:solidFill>
                  <a:srgbClr val="C00000"/>
                </a:solidFill>
                <a:latin typeface="Times New Roman" pitchFamily="18" charset="0"/>
                <a:cs typeface="Times New Roman" pitchFamily="18" charset="0"/>
              </a:rPr>
              <a:t> </a:t>
            </a:r>
          </a:p>
        </p:txBody>
      </p:sp>
      <p:sp>
        <p:nvSpPr>
          <p:cNvPr id="6" name="Oval 5"/>
          <p:cNvSpPr/>
          <p:nvPr/>
        </p:nvSpPr>
        <p:spPr>
          <a:xfrm>
            <a:off x="7490422" y="718568"/>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10"/>
          <p:cNvSpPr/>
          <p:nvPr/>
        </p:nvSpPr>
        <p:spPr>
          <a:xfrm>
            <a:off x="285009" y="2919507"/>
            <a:ext cx="8597734" cy="1131848"/>
          </a:xfrm>
          <a:prstGeom prst="rect">
            <a:avLst/>
          </a:prstGeom>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Dấu hai chấm: báo hiệu bộ phận đứng sau là lời nói</a:t>
            </a:r>
            <a:r>
              <a:rPr lang="en-US" sz="2400" b="1" dirty="0">
                <a:solidFill>
                  <a:srgbClr val="7030A0"/>
                </a:solidFill>
                <a:latin typeface="Arial" panose="020B0604020202020204" pitchFamily="34" charset="0"/>
                <a:cs typeface="Arial" panose="020B0604020202020204" pitchFamily="34" charset="0"/>
              </a:rPr>
              <a:t> </a:t>
            </a:r>
            <a:r>
              <a:rPr lang="vi-VN" sz="2400" b="1" dirty="0">
                <a:solidFill>
                  <a:srgbClr val="7030A0"/>
                </a:solidFill>
                <a:latin typeface="Arial" panose="020B0604020202020204" pitchFamily="34" charset="0"/>
                <a:cs typeface="Arial" panose="020B0604020202020204" pitchFamily="34" charset="0"/>
              </a:rPr>
              <a:t>của nhân vật, dùng phối hợp với dấu gạch đầu dòng.</a:t>
            </a:r>
          </a:p>
        </p:txBody>
      </p:sp>
      <p:sp>
        <p:nvSpPr>
          <p:cNvPr id="12" name="Right Arrow 11"/>
          <p:cNvSpPr/>
          <p:nvPr/>
        </p:nvSpPr>
        <p:spPr>
          <a:xfrm>
            <a:off x="451262" y="3040089"/>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13" name="Oval 12"/>
          <p:cNvSpPr/>
          <p:nvPr/>
        </p:nvSpPr>
        <p:spPr>
          <a:xfrm>
            <a:off x="1110342" y="1337413"/>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27597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_0001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4492" y="1223068"/>
            <a:ext cx="2511380" cy="3322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
          <p:cNvSpPr txBox="1">
            <a:spLocks noChangeArrowheads="1"/>
          </p:cNvSpPr>
          <p:nvPr/>
        </p:nvSpPr>
        <p:spPr bwMode="auto">
          <a:xfrm>
            <a:off x="506707" y="866246"/>
            <a:ext cx="5003442" cy="3762568"/>
          </a:xfrm>
          <a:prstGeom prst="rect">
            <a:avLst/>
          </a:prstGeom>
          <a:noFill/>
          <a:ln w="9525">
            <a:noFill/>
            <a:miter lim="800000"/>
            <a:headEnd/>
            <a:tailEnd/>
          </a:ln>
        </p:spPr>
        <p:txBody>
          <a:bodyPr wrap="square" lIns="68580" tIns="34290" rIns="68580" bIns="34290">
            <a:spAutoFit/>
          </a:bodyPr>
          <a:lstStyle/>
          <a:p>
            <a:pPr>
              <a:defRPr/>
            </a:pPr>
            <a:r>
              <a:rPr lang="en-US" altLang="en-US" sz="2400" b="1" dirty="0"/>
              <a:t> </a:t>
            </a:r>
            <a:r>
              <a:rPr lang="vi-VN" sz="2400" b="1" dirty="0">
                <a:latin typeface="+mj-lt"/>
              </a:rPr>
              <a:t>c)  Bà thương không muốn bán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Bèn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chum.</a:t>
            </a:r>
          </a:p>
          <a:p>
            <a:pPr>
              <a:defRPr/>
            </a:pPr>
            <a:endParaRPr lang="en-US" sz="2400" b="1" dirty="0">
              <a:latin typeface="+mj-lt"/>
            </a:endParaRP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Rồi bà lại đi làm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về</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thấy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lạ</a:t>
            </a:r>
            <a:r>
              <a:rPr lang="en-US" sz="2400" b="1" dirty="0">
                <a:latin typeface="Times New Roman" pitchFamily="18" charset="0"/>
                <a:cs typeface="Times New Roman" pitchFamily="18" charset="0"/>
              </a:rPr>
              <a:t>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sạch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quá</a:t>
            </a:r>
            <a:r>
              <a:rPr lang="en-US" sz="2400" b="1" dirty="0">
                <a:latin typeface="Times New Roman" pitchFamily="18" charset="0"/>
                <a:cs typeface="Times New Roman" pitchFamily="18" charset="0"/>
              </a:rPr>
              <a:t> </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Đàn lợn đã được ăn </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Cơm nước nấu tinh tươm</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 Vườn rau tươi sạch cỏ</a:t>
            </a:r>
            <a:r>
              <a:rPr lang="en-US" sz="2400" b="1" dirty="0">
                <a:latin typeface="Times New Roman" pitchFamily="18" charset="0"/>
                <a:cs typeface="Times New Roman" pitchFamily="18" charset="0"/>
              </a:rPr>
              <a:t>.</a:t>
            </a:r>
            <a:endParaRPr lang="vi-VN" sz="2400" b="1" dirty="0">
              <a:solidFill>
                <a:schemeClr val="accent6"/>
              </a:solidFill>
              <a:latin typeface="Times New Roman" pitchFamily="18" charset="0"/>
              <a:cs typeface="Times New Roman" pitchFamily="18" charset="0"/>
            </a:endParaRPr>
          </a:p>
          <a:p>
            <a:pPr>
              <a:defRPr/>
            </a:pP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Phan</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Thị</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Thanh</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Nhàn</a:t>
            </a:r>
            <a:r>
              <a:rPr lang="en-US" sz="2400" i="1" dirty="0">
                <a:solidFill>
                  <a:srgbClr val="0070C0"/>
                </a:solidFill>
                <a:latin typeface="Times New Roman" pitchFamily="18" charset="0"/>
                <a:cs typeface="Times New Roman" pitchFamily="18" charset="0"/>
              </a:rPr>
              <a:t> </a:t>
            </a:r>
          </a:p>
        </p:txBody>
      </p:sp>
      <p:sp>
        <p:nvSpPr>
          <p:cNvPr id="5" name="Oval 4"/>
          <p:cNvSpPr/>
          <p:nvPr/>
        </p:nvSpPr>
        <p:spPr>
          <a:xfrm>
            <a:off x="3429062" y="2268186"/>
            <a:ext cx="296883" cy="5623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4007834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09826" y="1073434"/>
            <a:ext cx="3673406" cy="3147015"/>
          </a:xfrm>
          <a:prstGeom prst="rect">
            <a:avLst/>
          </a:prstGeom>
          <a:noFill/>
          <a:ln w="9525">
            <a:solidFill>
              <a:schemeClr val="tx1"/>
            </a:solidFill>
            <a:miter lim="800000"/>
            <a:headEnd/>
            <a:tailEnd/>
          </a:ln>
        </p:spPr>
        <p:txBody>
          <a:bodyPr wrap="square" lIns="68580" tIns="34290" rIns="68580" bIns="34290">
            <a:spAutoFit/>
          </a:bodyPr>
          <a:lstStyle/>
          <a:p>
            <a:pPr>
              <a:defRPr/>
            </a:pPr>
            <a:r>
              <a:rPr lang="en-US" altLang="en-US" sz="2000" b="1" dirty="0"/>
              <a:t> </a:t>
            </a:r>
            <a:r>
              <a:rPr lang="vi-VN" sz="2000" b="1" dirty="0">
                <a:latin typeface="+mj-lt"/>
              </a:rPr>
              <a:t>c)  Bà thương không muốn bán </a:t>
            </a:r>
          </a:p>
          <a:p>
            <a:pPr>
              <a:defRPr/>
            </a:pP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Bèn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thả</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trong</a:t>
            </a:r>
            <a:r>
              <a:rPr lang="en-US" sz="2000" b="1" dirty="0">
                <a:latin typeface="Times New Roman" pitchFamily="18" charset="0"/>
                <a:cs typeface="Times New Roman" pitchFamily="18" charset="0"/>
              </a:rPr>
              <a:t> chum.</a:t>
            </a:r>
          </a:p>
          <a:p>
            <a:pPr>
              <a:defRPr/>
            </a:pPr>
            <a:endParaRPr lang="en-US" sz="2000" b="1" dirty="0">
              <a:latin typeface="+mj-lt"/>
            </a:endParaRPr>
          </a:p>
          <a:p>
            <a:pPr>
              <a:defRPr/>
            </a:pPr>
            <a:r>
              <a:rPr lang="vi-VN"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Rồi bà lại đi làm </a:t>
            </a:r>
          </a:p>
          <a:p>
            <a:pPr>
              <a:defRPr/>
            </a:pP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Đến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về</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thấy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lạ</a:t>
            </a:r>
            <a:r>
              <a:rPr lang="en-US" sz="2000" b="1" dirty="0">
                <a:latin typeface="Times New Roman" pitchFamily="18" charset="0"/>
                <a:cs typeface="Times New Roman" pitchFamily="18" charset="0"/>
              </a:rPr>
              <a:t>  :</a:t>
            </a:r>
          </a:p>
          <a:p>
            <a:pPr>
              <a:defRPr/>
            </a:pP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Sân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nhà</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sao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sạch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quá</a:t>
            </a:r>
            <a:r>
              <a:rPr lang="en-US" sz="2000" b="1" dirty="0">
                <a:latin typeface="Times New Roman" pitchFamily="18" charset="0"/>
                <a:cs typeface="Times New Roman" pitchFamily="18" charset="0"/>
              </a:rPr>
              <a:t> </a:t>
            </a:r>
          </a:p>
          <a:p>
            <a:pPr>
              <a:defRPr/>
            </a:pPr>
            <a:r>
              <a:rPr lang="vi-VN"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Đàn lợn đã được ăn </a:t>
            </a:r>
          </a:p>
          <a:p>
            <a:pPr>
              <a:defRPr/>
            </a:pPr>
            <a:r>
              <a:rPr lang="vi-VN"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Cơm nước nấu tinh tươm</a:t>
            </a:r>
          </a:p>
          <a:p>
            <a:pPr>
              <a:defRPr/>
            </a:pPr>
            <a:r>
              <a:rPr lang="vi-VN"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 Vườn rau tươi sạch cỏ</a:t>
            </a:r>
            <a:r>
              <a:rPr lang="en-US" sz="2000" b="1" dirty="0">
                <a:latin typeface="Times New Roman" pitchFamily="18" charset="0"/>
                <a:cs typeface="Times New Roman" pitchFamily="18" charset="0"/>
              </a:rPr>
              <a:t>.</a:t>
            </a:r>
            <a:endParaRPr lang="vi-VN" sz="2000" b="1" dirty="0">
              <a:solidFill>
                <a:schemeClr val="accent6"/>
              </a:solidFill>
              <a:latin typeface="Times New Roman" pitchFamily="18" charset="0"/>
              <a:cs typeface="Times New Roman" pitchFamily="18" charset="0"/>
            </a:endParaRPr>
          </a:p>
          <a:p>
            <a:pPr>
              <a:defRPr/>
            </a:pPr>
            <a:r>
              <a:rPr lang="en-US" sz="2000" i="1" dirty="0">
                <a:solidFill>
                  <a:srgbClr val="0070C0"/>
                </a:solidFill>
                <a:latin typeface="Times New Roman" pitchFamily="18" charset="0"/>
                <a:cs typeface="Times New Roman" pitchFamily="18" charset="0"/>
              </a:rPr>
              <a:t>                  Phan </a:t>
            </a:r>
            <a:r>
              <a:rPr lang="en-US" sz="2000" i="1" dirty="0" err="1">
                <a:solidFill>
                  <a:srgbClr val="0070C0"/>
                </a:solidFill>
                <a:latin typeface="Times New Roman" pitchFamily="18" charset="0"/>
                <a:cs typeface="Times New Roman" pitchFamily="18" charset="0"/>
              </a:rPr>
              <a:t>Thị</a:t>
            </a:r>
            <a:r>
              <a:rPr lang="en-US" sz="2000" i="1" dirty="0">
                <a:solidFill>
                  <a:srgbClr val="0070C0"/>
                </a:solidFill>
                <a:latin typeface="Times New Roman" pitchFamily="18" charset="0"/>
                <a:cs typeface="Times New Roman" pitchFamily="18" charset="0"/>
              </a:rPr>
              <a:t> Thanh </a:t>
            </a:r>
            <a:r>
              <a:rPr lang="en-US" sz="2000" i="1" dirty="0" err="1">
                <a:solidFill>
                  <a:srgbClr val="0070C0"/>
                </a:solidFill>
                <a:latin typeface="Times New Roman" pitchFamily="18" charset="0"/>
                <a:cs typeface="Times New Roman" pitchFamily="18" charset="0"/>
              </a:rPr>
              <a:t>Nhàn</a:t>
            </a:r>
            <a:r>
              <a:rPr lang="en-US" sz="2000" i="1" dirty="0">
                <a:solidFill>
                  <a:srgbClr val="0070C0"/>
                </a:solidFill>
                <a:latin typeface="Times New Roman" pitchFamily="18" charset="0"/>
                <a:cs typeface="Times New Roman" pitchFamily="18" charset="0"/>
              </a:rPr>
              <a:t> </a:t>
            </a:r>
          </a:p>
        </p:txBody>
      </p:sp>
      <p:sp>
        <p:nvSpPr>
          <p:cNvPr id="5" name="Oval 4"/>
          <p:cNvSpPr/>
          <p:nvPr/>
        </p:nvSpPr>
        <p:spPr>
          <a:xfrm>
            <a:off x="2692791" y="2146508"/>
            <a:ext cx="296883" cy="5623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Rectangle 1"/>
          <p:cNvSpPr/>
          <p:nvPr/>
        </p:nvSpPr>
        <p:spPr>
          <a:xfrm>
            <a:off x="4239492" y="431205"/>
            <a:ext cx="4678878" cy="4040337"/>
          </a:xfrm>
          <a:prstGeom prst="rect">
            <a:avLst/>
          </a:prstGeom>
        </p:spPr>
        <p:txBody>
          <a:bodyPr wrap="square">
            <a:spAutoFit/>
          </a:bodyPr>
          <a:lstStyle/>
          <a:p>
            <a:pPr algn="just">
              <a:lnSpc>
                <a:spcPct val="120000"/>
              </a:lnSpc>
            </a:pPr>
            <a:r>
              <a:rPr lang="vi-VN" sz="2400" dirty="0">
                <a:solidFill>
                  <a:srgbClr val="002060"/>
                </a:solidFill>
                <a:latin typeface="Arial" panose="020B0604020202020204" pitchFamily="34" charset="0"/>
                <a:cs typeface="Arial" panose="020B0604020202020204" pitchFamily="34" charset="0"/>
              </a:rPr>
              <a:t>       Đằng sau dấu hai chấm là </a:t>
            </a:r>
            <a:r>
              <a:rPr lang="en-US" sz="2400" dirty="0" err="1">
                <a:solidFill>
                  <a:srgbClr val="002060"/>
                </a:solidFill>
                <a:latin typeface="Arial" panose="020B0604020202020204" pitchFamily="34" charset="0"/>
                <a:cs typeface="Arial" panose="020B0604020202020204" pitchFamily="34" charset="0"/>
              </a:rPr>
              <a:t>lời</a:t>
            </a:r>
            <a:r>
              <a:rPr lang="vi-VN"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giải</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thích</a:t>
            </a:r>
            <a:r>
              <a:rPr lang="vi-VN" sz="2400" dirty="0">
                <a:solidFill>
                  <a:srgbClr val="002060"/>
                </a:solidFill>
                <a:latin typeface="Arial" panose="020B0604020202020204" pitchFamily="34" charset="0"/>
                <a:cs typeface="Arial" panose="020B0604020202020204" pitchFamily="34" charset="0"/>
              </a:rPr>
              <a:t> những điều lạ gì diễn ra trong nhà bà cụ?</a:t>
            </a:r>
            <a:endParaRPr lang="en-US" sz="2400" dirty="0">
              <a:solidFill>
                <a:srgbClr val="002060"/>
              </a:solidFill>
              <a:latin typeface="Arial" panose="020B0604020202020204" pitchFamily="34" charset="0"/>
              <a:cs typeface="Arial" panose="020B0604020202020204" pitchFamily="34" charset="0"/>
            </a:endParaRPr>
          </a:p>
          <a:p>
            <a:pPr algn="just">
              <a:lnSpc>
                <a:spcPct val="120000"/>
              </a:lnSpc>
            </a:pPr>
            <a:endParaRPr lang="vi-VN" sz="2400" dirty="0">
              <a:solidFill>
                <a:srgbClr val="002060"/>
              </a:solidFill>
              <a:latin typeface="Arial" panose="020B0604020202020204" pitchFamily="34" charset="0"/>
              <a:cs typeface="Arial" panose="020B0604020202020204" pitchFamily="34" charset="0"/>
            </a:endParaRPr>
          </a:p>
          <a:p>
            <a:pPr algn="just">
              <a:lnSpc>
                <a:spcPct val="120000"/>
              </a:lnSpc>
            </a:pP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Sân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đã</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được</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quét</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sạch</a:t>
            </a:r>
            <a:r>
              <a:rPr lang="en-US" sz="2400" dirty="0">
                <a:solidFill>
                  <a:srgbClr val="FF0000"/>
                </a:solidFill>
                <a:latin typeface="Arial" panose="020B0604020202020204" pitchFamily="34" charset="0"/>
                <a:cs typeface="Arial" panose="020B0604020202020204" pitchFamily="34" charset="0"/>
              </a:rPr>
              <a:t>.</a:t>
            </a:r>
            <a:endParaRPr lang="vi-VN" sz="2400" dirty="0">
              <a:solidFill>
                <a:srgbClr val="FF0000"/>
              </a:solidFill>
              <a:latin typeface="Arial" panose="020B0604020202020204" pitchFamily="34" charset="0"/>
              <a:cs typeface="Arial" panose="020B0604020202020204" pitchFamily="34" charset="0"/>
            </a:endParaRPr>
          </a:p>
          <a:p>
            <a:pPr algn="just">
              <a:lnSpc>
                <a:spcPct val="120000"/>
              </a:lnSpc>
            </a:pP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Đàn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lợn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đã</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được</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ăn</a:t>
            </a:r>
            <a:r>
              <a:rPr lang="en-US" sz="2400" dirty="0">
                <a:solidFill>
                  <a:srgbClr val="FF0000"/>
                </a:solidFill>
                <a:latin typeface="Arial" panose="020B0604020202020204" pitchFamily="34" charset="0"/>
                <a:cs typeface="Arial" panose="020B0604020202020204" pitchFamily="34" charset="0"/>
              </a:rPr>
              <a:t>.</a:t>
            </a:r>
            <a:endParaRPr lang="vi-VN" sz="2400" dirty="0">
              <a:solidFill>
                <a:srgbClr val="FF0000"/>
              </a:solidFill>
              <a:latin typeface="Arial" panose="020B0604020202020204" pitchFamily="34" charset="0"/>
              <a:cs typeface="Arial" panose="020B0604020202020204" pitchFamily="34" charset="0"/>
            </a:endParaRPr>
          </a:p>
          <a:p>
            <a:pPr algn="just">
              <a:lnSpc>
                <a:spcPct val="120000"/>
              </a:lnSpc>
            </a:pP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Cơm</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nước</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nấu</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tinh</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tươm</a:t>
            </a:r>
            <a:r>
              <a:rPr lang="en-US" sz="2400" dirty="0">
                <a:solidFill>
                  <a:srgbClr val="FF0000"/>
                </a:solidFill>
                <a:latin typeface="Arial" panose="020B0604020202020204" pitchFamily="34" charset="0"/>
                <a:cs typeface="Arial" panose="020B0604020202020204" pitchFamily="34" charset="0"/>
              </a:rPr>
              <a:t>.</a:t>
            </a:r>
            <a:endParaRPr lang="vi-VN" sz="2400" dirty="0">
              <a:solidFill>
                <a:srgbClr val="FF0000"/>
              </a:solidFill>
              <a:latin typeface="Arial" panose="020B0604020202020204" pitchFamily="34" charset="0"/>
              <a:cs typeface="Arial" panose="020B0604020202020204" pitchFamily="34" charset="0"/>
            </a:endParaRPr>
          </a:p>
          <a:p>
            <a:pPr algn="just">
              <a:lnSpc>
                <a:spcPct val="120000"/>
              </a:lnSpc>
            </a:pP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Vườn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rau</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sạch</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cỏ</a:t>
            </a:r>
            <a:r>
              <a:rPr lang="en-US" sz="2400" dirty="0">
                <a:solidFill>
                  <a:srgbClr val="FF0000"/>
                </a:solidFill>
                <a:latin typeface="Arial" panose="020B0604020202020204" pitchFamily="34" charset="0"/>
                <a:cs typeface="Arial" panose="020B0604020202020204" pitchFamily="34" charset="0"/>
              </a:rPr>
              <a:t>.</a:t>
            </a:r>
            <a:endParaRPr lang="vi-VN" sz="2400" dirty="0">
              <a:solidFill>
                <a:srgbClr val="FF0000"/>
              </a:solidFill>
              <a:latin typeface="Arial" panose="020B0604020202020204" pitchFamily="34" charset="0"/>
              <a:cs typeface="Arial" panose="020B0604020202020204" pitchFamily="34" charset="0"/>
            </a:endParaRPr>
          </a:p>
          <a:p>
            <a:pPr algn="just">
              <a:lnSpc>
                <a:spcPct val="120000"/>
              </a:lnSpc>
            </a:pPr>
            <a:endParaRPr lang="vi-VN" sz="2400" dirty="0">
              <a:solidFill>
                <a:srgbClr val="002060"/>
              </a:solidFill>
              <a:latin typeface="Arial" panose="020B0604020202020204" pitchFamily="34" charset="0"/>
              <a:cs typeface="Arial" panose="020B0604020202020204" pitchFamily="34" charset="0"/>
            </a:endParaRPr>
          </a:p>
        </p:txBody>
      </p:sp>
      <p:sp>
        <p:nvSpPr>
          <p:cNvPr id="6" name="Rounded Rectangle 31">
            <a:extLst>
              <a:ext uri="{FF2B5EF4-FFF2-40B4-BE49-F238E27FC236}">
                <a16:creationId xmlns="" xmlns:a16="http://schemas.microsoft.com/office/drawing/2014/main" id="{E56232A7-4CFC-424D-9066-2B5CA8E5CFA8}"/>
              </a:ext>
            </a:extLst>
          </p:cNvPr>
          <p:cNvSpPr/>
          <p:nvPr/>
        </p:nvSpPr>
        <p:spPr>
          <a:xfrm>
            <a:off x="4281179" y="365010"/>
            <a:ext cx="605393" cy="565924"/>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1101419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506707" y="866246"/>
            <a:ext cx="5003442" cy="3762568"/>
          </a:xfrm>
          <a:prstGeom prst="rect">
            <a:avLst/>
          </a:prstGeom>
          <a:noFill/>
          <a:ln w="9525">
            <a:noFill/>
            <a:miter lim="800000"/>
            <a:headEnd/>
            <a:tailEnd/>
          </a:ln>
        </p:spPr>
        <p:txBody>
          <a:bodyPr wrap="square" lIns="68580" tIns="34290" rIns="68580" bIns="34290">
            <a:spAutoFit/>
          </a:bodyPr>
          <a:lstStyle/>
          <a:p>
            <a:pPr>
              <a:defRPr/>
            </a:pPr>
            <a:r>
              <a:rPr lang="en-US" altLang="en-US" sz="2400" b="1" dirty="0"/>
              <a:t> </a:t>
            </a:r>
            <a:r>
              <a:rPr lang="vi-VN" sz="2400" b="1" dirty="0">
                <a:latin typeface="+mj-lt"/>
              </a:rPr>
              <a:t>c)  Bà thương không muốn bán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Bèn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chum.</a:t>
            </a:r>
          </a:p>
          <a:p>
            <a:pPr>
              <a:defRPr/>
            </a:pPr>
            <a:endParaRPr lang="en-US" sz="2400" b="1" dirty="0">
              <a:latin typeface="+mj-lt"/>
            </a:endParaRP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Rồi bà lại đi làm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về</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thấy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lạ</a:t>
            </a:r>
            <a:r>
              <a:rPr lang="en-US" sz="2400" b="1" dirty="0">
                <a:latin typeface="Times New Roman" pitchFamily="18" charset="0"/>
                <a:cs typeface="Times New Roman" pitchFamily="18" charset="0"/>
              </a:rPr>
              <a:t>  :</a:t>
            </a:r>
          </a:p>
          <a:p>
            <a:pPr>
              <a:defRPr/>
            </a:pPr>
            <a:r>
              <a:rPr lang="en-US" sz="2400" b="1"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Sân</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nhà</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sao</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sạch</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quá</a:t>
            </a:r>
            <a:r>
              <a:rPr lang="en-US" sz="2400" b="1" u="sng" dirty="0">
                <a:latin typeface="Times New Roman" pitchFamily="18" charset="0"/>
                <a:cs typeface="Times New Roman" pitchFamily="18" charset="0"/>
              </a:rPr>
              <a:t> </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u="sng" dirty="0">
                <a:latin typeface="Times New Roman" pitchFamily="18" charset="0"/>
                <a:cs typeface="Times New Roman" pitchFamily="18" charset="0"/>
              </a:rPr>
              <a:t>Đàn lợn đã được ăn </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u="sng" dirty="0">
                <a:latin typeface="Times New Roman" pitchFamily="18" charset="0"/>
                <a:cs typeface="Times New Roman" pitchFamily="18" charset="0"/>
              </a:rPr>
              <a:t>Cơm nước nấu tinh tươm</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 </a:t>
            </a:r>
            <a:r>
              <a:rPr lang="vi-VN" sz="2400" b="1" u="sng" dirty="0">
                <a:latin typeface="Times New Roman" pitchFamily="18" charset="0"/>
                <a:cs typeface="Times New Roman" pitchFamily="18" charset="0"/>
              </a:rPr>
              <a:t>Vườn rau tươi sạch cỏ</a:t>
            </a:r>
            <a:r>
              <a:rPr lang="en-US" sz="2400" b="1" dirty="0">
                <a:latin typeface="Times New Roman" pitchFamily="18" charset="0"/>
                <a:cs typeface="Times New Roman" pitchFamily="18" charset="0"/>
              </a:rPr>
              <a:t>.</a:t>
            </a:r>
            <a:endParaRPr lang="vi-VN" sz="2400" b="1" dirty="0">
              <a:solidFill>
                <a:schemeClr val="accent6"/>
              </a:solidFill>
              <a:latin typeface="Times New Roman" pitchFamily="18" charset="0"/>
              <a:cs typeface="Times New Roman" pitchFamily="18" charset="0"/>
            </a:endParaRPr>
          </a:p>
          <a:p>
            <a:pPr>
              <a:defRPr/>
            </a:pP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Phan</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Thị</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Thanh</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Nhàn</a:t>
            </a:r>
            <a:r>
              <a:rPr lang="en-US" sz="2400" i="1" dirty="0">
                <a:solidFill>
                  <a:srgbClr val="0070C0"/>
                </a:solidFill>
                <a:latin typeface="Times New Roman" pitchFamily="18" charset="0"/>
                <a:cs typeface="Times New Roman" pitchFamily="18" charset="0"/>
              </a:rPr>
              <a:t> </a:t>
            </a:r>
          </a:p>
        </p:txBody>
      </p:sp>
      <p:sp>
        <p:nvSpPr>
          <p:cNvPr id="6" name="Rectangle 5"/>
          <p:cNvSpPr/>
          <p:nvPr/>
        </p:nvSpPr>
        <p:spPr>
          <a:xfrm>
            <a:off x="5308260" y="1669092"/>
            <a:ext cx="3681351" cy="2308324"/>
          </a:xfrm>
          <a:prstGeom prst="rect">
            <a:avLst/>
          </a:prstGeom>
          <a:ln>
            <a:solidFill>
              <a:srgbClr val="FF0000"/>
            </a:solidFill>
          </a:ln>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Dấu hai chấm: báo hiệu bộ phận đứng sau là lời giải thích cho bộ phận đứng trước.</a:t>
            </a:r>
          </a:p>
        </p:txBody>
      </p:sp>
      <p:sp>
        <p:nvSpPr>
          <p:cNvPr id="2" name="Rectangle 1"/>
          <p:cNvSpPr/>
          <p:nvPr/>
        </p:nvSpPr>
        <p:spPr>
          <a:xfrm>
            <a:off x="3115303" y="2268195"/>
            <a:ext cx="689612" cy="538609"/>
          </a:xfrm>
          <a:prstGeom prst="rect">
            <a:avLst/>
          </a:prstGeom>
          <a:solidFill>
            <a:schemeClr val="bg1"/>
          </a:solidFill>
        </p:spPr>
        <p:txBody>
          <a:bodyPr wrap="none">
            <a:spAutoFit/>
          </a:bodyPr>
          <a:lstStyle/>
          <a:p>
            <a:r>
              <a:rPr lang="en-US" sz="2900" b="1" dirty="0" err="1">
                <a:solidFill>
                  <a:srgbClr val="FF0000"/>
                </a:solidFill>
                <a:latin typeface="Times New Roman" pitchFamily="18" charset="0"/>
                <a:cs typeface="Times New Roman" pitchFamily="18" charset="0"/>
              </a:rPr>
              <a:t>lạ</a:t>
            </a:r>
            <a:r>
              <a:rPr lang="en-US" sz="2900" b="1" dirty="0">
                <a:solidFill>
                  <a:srgbClr val="FF0000"/>
                </a:solidFill>
                <a:latin typeface="Times New Roman" pitchFamily="18" charset="0"/>
                <a:cs typeface="Times New Roman" pitchFamily="18" charset="0"/>
              </a:rPr>
              <a:t> :</a:t>
            </a:r>
            <a:endParaRPr lang="vi-VN" sz="2900" b="1" dirty="0">
              <a:solidFill>
                <a:srgbClr val="FF0000"/>
              </a:solidFill>
            </a:endParaRPr>
          </a:p>
        </p:txBody>
      </p:sp>
      <p:sp>
        <p:nvSpPr>
          <p:cNvPr id="7" name="Right Arrow 6"/>
          <p:cNvSpPr/>
          <p:nvPr/>
        </p:nvSpPr>
        <p:spPr>
          <a:xfrm>
            <a:off x="4500739" y="2343672"/>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Tree>
    <p:extLst>
      <p:ext uri="{BB962C8B-B14F-4D97-AF65-F5344CB8AC3E}">
        <p14:creationId xmlns:p14="http://schemas.microsoft.com/office/powerpoint/2010/main" val="39794716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7188" y="2348437"/>
            <a:ext cx="4143559" cy="623248"/>
          </a:xfrm>
          <a:prstGeom prst="rect">
            <a:avLst/>
          </a:prstGeom>
          <a:ln>
            <a:solidFill>
              <a:srgbClr val="FF0000"/>
            </a:solidFill>
          </a:ln>
        </p:spPr>
        <p:txBody>
          <a:bodyPr wrap="square" lIns="68580" tIns="34290" rIns="68580" bIns="34290">
            <a:spAutoFit/>
          </a:bodyPr>
          <a:lstStyle/>
          <a:p>
            <a:pPr algn="just"/>
            <a:r>
              <a:rPr lang="en-US" sz="1800" dirty="0">
                <a:solidFill>
                  <a:srgbClr val="FF0000"/>
                </a:solidFill>
                <a:latin typeface="Times New Roman" panose="02020603050405020304" pitchFamily="18" charset="0"/>
                <a:cs typeface="Times New Roman" panose="02020603050405020304" pitchFamily="18" charset="0"/>
              </a:rPr>
              <a:t>b) </a:t>
            </a:r>
            <a:r>
              <a:rPr lang="en-US" sz="1800" dirty="0" err="1">
                <a:solidFill>
                  <a:srgbClr val="FF0000"/>
                </a:solidFill>
                <a:latin typeface="Times New Roman" panose="02020603050405020304" pitchFamily="18" charset="0"/>
                <a:cs typeface="Times New Roman" panose="02020603050405020304" pitchFamily="18" charset="0"/>
              </a:rPr>
              <a:t>Tôi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xoè</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cả</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hai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càng</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ra</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bảo</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Nhà</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Trò</a:t>
            </a:r>
            <a:r>
              <a:rPr lang="en-US" sz="1800" dirty="0">
                <a:solidFill>
                  <a:srgbClr val="FF0000"/>
                </a:solidFill>
                <a:latin typeface="Times New Roman" panose="02020603050405020304" pitchFamily="18" charset="0"/>
                <a:cs typeface="Times New Roman" panose="02020603050405020304" pitchFamily="18" charset="0"/>
              </a:rPr>
              <a:t>: </a:t>
            </a:r>
          </a:p>
          <a:p>
            <a:pPr algn="just"/>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Em</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đừng</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sợ</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Hãy</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trở</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về</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cùng</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với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tôi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đây</a:t>
            </a:r>
            <a:r>
              <a:rPr lang="en-US" sz="1800" dirty="0">
                <a:solidFill>
                  <a:srgbClr val="FF0000"/>
                </a:solidFill>
                <a:latin typeface="Times New Roman" panose="02020603050405020304" pitchFamily="18" charset="0"/>
                <a:cs typeface="Times New Roman" panose="02020603050405020304" pitchFamily="18" charset="0"/>
              </a:rPr>
              <a:t>. </a:t>
            </a:r>
          </a:p>
        </p:txBody>
      </p:sp>
      <p:sp>
        <p:nvSpPr>
          <p:cNvPr id="7" name="Rectangle 6"/>
          <p:cNvSpPr/>
          <p:nvPr/>
        </p:nvSpPr>
        <p:spPr>
          <a:xfrm>
            <a:off x="357188" y="3193905"/>
            <a:ext cx="4143559" cy="1731243"/>
          </a:xfrm>
          <a:prstGeom prst="rect">
            <a:avLst/>
          </a:prstGeom>
          <a:ln>
            <a:solidFill>
              <a:srgbClr val="002060"/>
            </a:solidFill>
          </a:ln>
        </p:spPr>
        <p:txBody>
          <a:bodyPr wrap="square" lIns="68580" tIns="34290" rIns="68580" bIns="34290">
            <a:spAutoFit/>
          </a:bodyPr>
          <a:lstStyle/>
          <a:p>
            <a:r>
              <a:rPr lang="en-US" sz="1800" dirty="0">
                <a:solidFill>
                  <a:srgbClr val="002060"/>
                </a:solidFill>
                <a:latin typeface="Times New Roman" panose="02020603050405020304" pitchFamily="18" charset="0"/>
                <a:cs typeface="Times New Roman" panose="02020603050405020304" pitchFamily="18" charset="0"/>
              </a:rPr>
              <a:t>c)   …………….</a:t>
            </a:r>
            <a:endParaRPr lang="vi-VN" sz="1800" dirty="0">
              <a:solidFill>
                <a:srgbClr val="002060"/>
              </a:solidFill>
              <a:latin typeface="Times New Roman" panose="02020603050405020304" pitchFamily="18" charset="0"/>
              <a:cs typeface="Times New Roman" panose="02020603050405020304" pitchFamily="18" charset="0"/>
            </a:endParaRPr>
          </a:p>
          <a:p>
            <a:r>
              <a:rPr lang="vi-VN" sz="1800" dirty="0">
                <a:solidFill>
                  <a:srgbClr val="002060"/>
                </a:solidFill>
                <a:latin typeface="Times New Roman" panose="02020603050405020304" pitchFamily="18" charset="0"/>
                <a:cs typeface="Times New Roman" panose="02020603050405020304" pitchFamily="18" charset="0"/>
              </a:rPr>
              <a:t>      Đến khi về thấy lạ:</a:t>
            </a:r>
          </a:p>
          <a:p>
            <a:r>
              <a:rPr lang="vi-VN" sz="1800" dirty="0">
                <a:solidFill>
                  <a:srgbClr val="002060"/>
                </a:solidFill>
                <a:latin typeface="Times New Roman" panose="02020603050405020304" pitchFamily="18" charset="0"/>
                <a:cs typeface="Times New Roman" panose="02020603050405020304" pitchFamily="18" charset="0"/>
              </a:rPr>
              <a:t>      Sân nhà sao sạch quá </a:t>
            </a:r>
          </a:p>
          <a:p>
            <a:r>
              <a:rPr lang="vi-VN" sz="1800" dirty="0">
                <a:solidFill>
                  <a:srgbClr val="002060"/>
                </a:solidFill>
                <a:latin typeface="Times New Roman" panose="02020603050405020304" pitchFamily="18" charset="0"/>
                <a:cs typeface="Times New Roman" panose="02020603050405020304" pitchFamily="18" charset="0"/>
              </a:rPr>
              <a:t>      Đàn lợn đã được ăn </a:t>
            </a:r>
          </a:p>
          <a:p>
            <a:r>
              <a:rPr lang="vi-VN" sz="1800" dirty="0">
                <a:solidFill>
                  <a:srgbClr val="002060"/>
                </a:solidFill>
                <a:latin typeface="Times New Roman" panose="02020603050405020304" pitchFamily="18" charset="0"/>
                <a:cs typeface="Times New Roman" panose="02020603050405020304" pitchFamily="18" charset="0"/>
              </a:rPr>
              <a:t>      Cơm nước nấu tinh tươm</a:t>
            </a:r>
          </a:p>
          <a:p>
            <a:r>
              <a:rPr lang="vi-VN" sz="1800" dirty="0">
                <a:solidFill>
                  <a:srgbClr val="002060"/>
                </a:solidFill>
                <a:latin typeface="Times New Roman" panose="02020603050405020304" pitchFamily="18" charset="0"/>
                <a:cs typeface="Times New Roman" panose="02020603050405020304" pitchFamily="18" charset="0"/>
              </a:rPr>
              <a:t>      Vườn rau tươi sạch cỏ.</a:t>
            </a:r>
          </a:p>
        </p:txBody>
      </p:sp>
      <p:sp>
        <p:nvSpPr>
          <p:cNvPr id="8" name="Rectangle 7"/>
          <p:cNvSpPr/>
          <p:nvPr/>
        </p:nvSpPr>
        <p:spPr>
          <a:xfrm>
            <a:off x="4929186" y="709459"/>
            <a:ext cx="3871913" cy="900247"/>
          </a:xfrm>
          <a:prstGeom prst="rect">
            <a:avLst/>
          </a:prstGeom>
          <a:ln>
            <a:solidFill>
              <a:schemeClr val="tx1"/>
            </a:solidFill>
          </a:ln>
        </p:spPr>
        <p:txBody>
          <a:bodyPr wrap="square" lIns="68580" tIns="34290" rIns="68580" bIns="34290">
            <a:spAutoFit/>
          </a:bodyPr>
          <a:lstStyle/>
          <a:p>
            <a:pPr algn="just"/>
            <a:r>
              <a:rPr lang="en-US" sz="1800" dirty="0">
                <a:latin typeface="Times New Roman" panose="02020603050405020304" pitchFamily="18" charset="0"/>
                <a:cs typeface="Times New Roman" panose="02020603050405020304" pitchFamily="18" charset="0"/>
              </a:rPr>
              <a:t>- D</a:t>
            </a:r>
            <a:r>
              <a:rPr lang="vi-VN" sz="1800" dirty="0">
                <a:latin typeface="Times New Roman" panose="02020603050405020304" pitchFamily="18" charset="0"/>
                <a:cs typeface="Times New Roman" panose="02020603050405020304" pitchFamily="18" charset="0"/>
              </a:rPr>
              <a:t>ấu hai chấm cho biết phần sau là lời nói của Bác Hồ (ở đây dấu hai chấm được dùng phối hợp với dấu ngoặc kép).</a:t>
            </a:r>
          </a:p>
        </p:txBody>
      </p:sp>
      <p:sp>
        <p:nvSpPr>
          <p:cNvPr id="9" name="Rectangle 8"/>
          <p:cNvSpPr/>
          <p:nvPr/>
        </p:nvSpPr>
        <p:spPr>
          <a:xfrm>
            <a:off x="342898" y="278491"/>
            <a:ext cx="4157849" cy="1731243"/>
          </a:xfrm>
          <a:prstGeom prst="rect">
            <a:avLst/>
          </a:prstGeom>
          <a:ln>
            <a:solidFill>
              <a:schemeClr val="tx1"/>
            </a:solidFill>
          </a:ln>
        </p:spPr>
        <p:txBody>
          <a:bodyPr wrap="square" lIns="68580" tIns="34290" rIns="68580" bIns="34290">
            <a:spAutoFit/>
          </a:bodyPr>
          <a:lstStyle/>
          <a:p>
            <a:pPr algn="just"/>
            <a:r>
              <a:rPr lang="vi-VN" sz="1800" dirty="0">
                <a:latin typeface="+mj-lt"/>
              </a:rPr>
              <a:t>a) Chủ tịch Hồ Chí Minh nói : “Tôi chỉ có một sự ham muốn, ham muốn tột bậc, là làm sao cho nước ta hoàn toàn độc lập, dân ta được hoàn toàn tự do, đồng bào ai cũng có cơm ăn, áo mặc, ai cũng được học hành”. ...</a:t>
            </a:r>
            <a:endParaRPr lang="en-US" sz="1800" dirty="0">
              <a:latin typeface="+mj-lt"/>
            </a:endParaRPr>
          </a:p>
        </p:txBody>
      </p:sp>
      <p:sp>
        <p:nvSpPr>
          <p:cNvPr id="10" name="Rectangle 9"/>
          <p:cNvSpPr/>
          <p:nvPr/>
        </p:nvSpPr>
        <p:spPr>
          <a:xfrm>
            <a:off x="4929188" y="2209937"/>
            <a:ext cx="3968353" cy="900247"/>
          </a:xfrm>
          <a:prstGeom prst="rect">
            <a:avLst/>
          </a:prstGeom>
          <a:ln>
            <a:solidFill>
              <a:srgbClr val="FF0000"/>
            </a:solidFill>
          </a:ln>
        </p:spPr>
        <p:txBody>
          <a:bodyPr wrap="square" lIns="68580" tIns="34290" rIns="68580" bIns="34290">
            <a:spAutoFit/>
          </a:bodyPr>
          <a:lstStyle/>
          <a:p>
            <a:pPr algn="just"/>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Dấu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hai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chấm</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cho</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biết</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câu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sau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là</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lời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nói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của</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Dế</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Mèn</a:t>
            </a:r>
            <a:r>
              <a:rPr lang="en-US" sz="1800" dirty="0">
                <a:solidFill>
                  <a:srgbClr val="FF0000"/>
                </a:solidFill>
                <a:latin typeface="Times New Roman" panose="02020603050405020304" pitchFamily="18" charset="0"/>
                <a:cs typeface="Times New Roman" panose="02020603050405020304" pitchFamily="18" charset="0"/>
              </a:rPr>
              <a:t> (ở </a:t>
            </a:r>
            <a:r>
              <a:rPr lang="en-US" sz="1800" dirty="0" err="1">
                <a:solidFill>
                  <a:srgbClr val="FF0000"/>
                </a:solidFill>
                <a:latin typeface="Times New Roman" panose="02020603050405020304" pitchFamily="18" charset="0"/>
                <a:cs typeface="Times New Roman" panose="02020603050405020304" pitchFamily="18" charset="0"/>
              </a:rPr>
              <a:t>đây</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dấu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hai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chấm</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phối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hợp</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với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dấu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gạch</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đầu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dòng</a:t>
            </a:r>
            <a:r>
              <a:rPr lang="en-US" sz="1800" dirty="0">
                <a:solidFill>
                  <a:srgbClr val="FF0000"/>
                </a:solidFill>
                <a:latin typeface="Times New Roman" panose="02020603050405020304" pitchFamily="18" charset="0"/>
                <a:cs typeface="Times New Roman" panose="02020603050405020304" pitchFamily="18" charset="0"/>
              </a:rPr>
              <a:t>).</a:t>
            </a:r>
          </a:p>
        </p:txBody>
      </p:sp>
      <p:sp>
        <p:nvSpPr>
          <p:cNvPr id="11" name="Rectangle 10"/>
          <p:cNvSpPr/>
          <p:nvPr/>
        </p:nvSpPr>
        <p:spPr>
          <a:xfrm>
            <a:off x="4929188" y="3609403"/>
            <a:ext cx="4000500" cy="900246"/>
          </a:xfrm>
          <a:prstGeom prst="rect">
            <a:avLst/>
          </a:prstGeom>
          <a:ln>
            <a:solidFill>
              <a:srgbClr val="002060"/>
            </a:solidFill>
          </a:ln>
        </p:spPr>
        <p:txBody>
          <a:bodyPr wrap="square" lIns="68580" tIns="34290" rIns="68580" bIns="34290">
            <a:spAutoFit/>
          </a:bodyPr>
          <a:lstStyle/>
          <a:p>
            <a:pPr algn="just"/>
            <a:r>
              <a:rPr lang="en-US" sz="1800" dirty="0">
                <a:solidFill>
                  <a:srgbClr val="002060"/>
                </a:solidFill>
                <a:latin typeface="Times New Roman" panose="02020603050405020304" pitchFamily="18" charset="0"/>
                <a:cs typeface="Times New Roman" panose="02020603050405020304" pitchFamily="18" charset="0"/>
              </a:rPr>
              <a:t>- D</a:t>
            </a:r>
            <a:r>
              <a:rPr lang="vi-VN" sz="1800" dirty="0">
                <a:solidFill>
                  <a:srgbClr val="002060"/>
                </a:solidFill>
                <a:latin typeface="Times New Roman" panose="02020603050405020304" pitchFamily="18" charset="0"/>
                <a:cs typeface="Times New Roman" panose="02020603050405020304" pitchFamily="18" charset="0"/>
              </a:rPr>
              <a:t>ấu hai chấm cho biết bộ phận đi sau là lời giải thích những điều kì lạ mà bà cụ thấy khi về nhà.</a:t>
            </a:r>
          </a:p>
        </p:txBody>
      </p:sp>
      <p:cxnSp>
        <p:nvCxnSpPr>
          <p:cNvPr id="3" name="Straight Connector 2"/>
          <p:cNvCxnSpPr>
            <a:stCxn id="9" idx="3"/>
          </p:cNvCxnSpPr>
          <p:nvPr/>
        </p:nvCxnSpPr>
        <p:spPr>
          <a:xfrm flipV="1">
            <a:off x="4500747" y="1144112"/>
            <a:ext cx="428441"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500745" y="2674038"/>
            <a:ext cx="428441"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500744" y="4059526"/>
            <a:ext cx="428441" cy="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144054" y="220241"/>
            <a:ext cx="296883" cy="5623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Oval 14"/>
          <p:cNvSpPr/>
          <p:nvPr/>
        </p:nvSpPr>
        <p:spPr>
          <a:xfrm>
            <a:off x="3904073" y="2209937"/>
            <a:ext cx="296883" cy="562379"/>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Oval 15"/>
          <p:cNvSpPr/>
          <p:nvPr/>
        </p:nvSpPr>
        <p:spPr>
          <a:xfrm>
            <a:off x="2381310" y="3328213"/>
            <a:ext cx="296883" cy="56237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9463348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heel(1)">
                                      <p:cBhvr>
                                        <p:cTn id="34" dur="2000"/>
                                        <p:tgtEl>
                                          <p:spTgt spid="10"/>
                                        </p:tgtEl>
                                      </p:cBhvr>
                                    </p:animEffec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1000" fill="hold"/>
                                        <p:tgtEl>
                                          <p:spTgt spid="11"/>
                                        </p:tgtEl>
                                        <p:attrNameLst>
                                          <p:attrName>ppt_w</p:attrName>
                                        </p:attrNameLst>
                                      </p:cBhvr>
                                      <p:tavLst>
                                        <p:tav tm="0">
                                          <p:val>
                                            <p:fltVal val="0"/>
                                          </p:val>
                                        </p:tav>
                                        <p:tav tm="100000">
                                          <p:val>
                                            <p:strVal val="#ppt_w"/>
                                          </p:val>
                                        </p:tav>
                                      </p:tavLst>
                                    </p:anim>
                                    <p:anim calcmode="lin" valueType="num">
                                      <p:cBhvr>
                                        <p:cTn id="64" dur="1000" fill="hold"/>
                                        <p:tgtEl>
                                          <p:spTgt spid="11"/>
                                        </p:tgtEl>
                                        <p:attrNameLst>
                                          <p:attrName>ppt_h</p:attrName>
                                        </p:attrNameLst>
                                      </p:cBhvr>
                                      <p:tavLst>
                                        <p:tav tm="0">
                                          <p:val>
                                            <p:fltVal val="0"/>
                                          </p:val>
                                        </p:tav>
                                        <p:tav tm="100000">
                                          <p:val>
                                            <p:strVal val="#ppt_h"/>
                                          </p:val>
                                        </p:tav>
                                      </p:tavLst>
                                    </p:anim>
                                    <p:anim calcmode="lin" valueType="num">
                                      <p:cBhvr>
                                        <p:cTn id="65" dur="1000" fill="hold"/>
                                        <p:tgtEl>
                                          <p:spTgt spid="11"/>
                                        </p:tgtEl>
                                        <p:attrNameLst>
                                          <p:attrName>style.rotation</p:attrName>
                                        </p:attrNameLst>
                                      </p:cBhvr>
                                      <p:tavLst>
                                        <p:tav tm="0">
                                          <p:val>
                                            <p:fltVal val="90"/>
                                          </p:val>
                                        </p:tav>
                                        <p:tav tm="100000">
                                          <p:val>
                                            <p:fltVal val="0"/>
                                          </p:val>
                                        </p:tav>
                                      </p:tavLst>
                                    </p:anim>
                                    <p:animEffect transition="in" filter="fade">
                                      <p:cBhvr>
                                        <p:cTn id="66" dur="1000"/>
                                        <p:tgtEl>
                                          <p:spTgt spid="11"/>
                                        </p:tgtEl>
                                      </p:cBhvr>
                                    </p:animEffect>
                                  </p:childTnLst>
                                </p:cTn>
                              </p:par>
                              <p:par>
                                <p:cTn id="67" presetID="1" presetClass="entr" presetSubtype="0" fill="hold" nodeType="withEffect">
                                  <p:stCondLst>
                                    <p:cond delay="0"/>
                                  </p:stCondLst>
                                  <p:childTnLst>
                                    <p:set>
                                      <p:cBhvr>
                                        <p:cTn id="6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4"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2" descr="https://f30-zpg.zdn.vn/5969845647167497549/a1595afdfa8a06d45f9b.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428"/>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3"/>
          <p:cNvSpPr txBox="1">
            <a:spLocks noChangeArrowheads="1"/>
          </p:cNvSpPr>
          <p:nvPr/>
        </p:nvSpPr>
        <p:spPr bwMode="auto">
          <a:xfrm>
            <a:off x="1876304" y="1957207"/>
            <a:ext cx="5533899" cy="1546577"/>
          </a:xfrm>
          <a:prstGeom prst="rect">
            <a:avLst/>
          </a:prstGeom>
          <a:noFill/>
          <a:ln w="9525">
            <a:noFill/>
            <a:miter lim="800000"/>
            <a:headEnd/>
            <a:tailEnd/>
          </a:ln>
        </p:spPr>
        <p:txBody>
          <a:bodyPr wrap="square" lIns="68580" tIns="34290" rIns="68580" bIns="34290">
            <a:spAutoFit/>
          </a:bodyPr>
          <a:lstStyle/>
          <a:p>
            <a:pPr algn="just">
              <a:defRPr/>
            </a:pPr>
            <a:r>
              <a:rPr lang="vi-VN" sz="2400" b="1" dirty="0">
                <a:solidFill>
                  <a:schemeClr val="bg1"/>
                </a:solidFill>
                <a:latin typeface="Arial" panose="020B0604020202020204" pitchFamily="34" charset="0"/>
                <a:cs typeface="Arial" panose="020B0604020202020204" pitchFamily="34" charset="0"/>
              </a:rPr>
              <a:t> </a:t>
            </a:r>
            <a:r>
              <a:rPr lang="en-US" sz="2400" b="1" dirty="0">
                <a:solidFill>
                  <a:schemeClr val="bg1"/>
                </a:solidFill>
                <a:latin typeface="Arial" panose="020B0604020202020204" pitchFamily="34" charset="0"/>
                <a:cs typeface="Arial" panose="020B0604020202020204" pitchFamily="34" charset="0"/>
              </a:rPr>
              <a:t>1. </a:t>
            </a:r>
            <a:r>
              <a:rPr lang="vi-VN" sz="2400" b="1" dirty="0">
                <a:solidFill>
                  <a:schemeClr val="bg1"/>
                </a:solidFill>
                <a:latin typeface="Arial" panose="020B0604020202020204" pitchFamily="34" charset="0"/>
                <a:cs typeface="Arial" panose="020B0604020202020204" pitchFamily="34" charset="0"/>
              </a:rPr>
              <a:t>Dấu hai chấm báo hiệu bộ phận câu đứng sau nó là lời nói của một nhân vật hoặc lời giải thích cho bộ phận đứng trước.</a:t>
            </a:r>
          </a:p>
        </p:txBody>
      </p:sp>
      <p:sp>
        <p:nvSpPr>
          <p:cNvPr id="8" name="Text Box 5"/>
          <p:cNvSpPr txBox="1">
            <a:spLocks noChangeArrowheads="1"/>
          </p:cNvSpPr>
          <p:nvPr/>
        </p:nvSpPr>
        <p:spPr bwMode="auto">
          <a:xfrm>
            <a:off x="1876304" y="3622518"/>
            <a:ext cx="5557199" cy="1546577"/>
          </a:xfrm>
          <a:prstGeom prst="rect">
            <a:avLst/>
          </a:prstGeom>
          <a:noFill/>
          <a:ln w="9525">
            <a:noFill/>
            <a:miter lim="800000"/>
            <a:headEnd/>
            <a:tailEnd/>
          </a:ln>
        </p:spPr>
        <p:txBody>
          <a:bodyPr wrap="square" lIns="68580" tIns="34290" rIns="68580" bIns="34290">
            <a:spAutoFit/>
          </a:bodyPr>
          <a:lstStyle/>
          <a:p>
            <a:pPr indent="-300038" algn="just">
              <a:buFontTx/>
              <a:buAutoNum type="arabicPeriod" startAt="2"/>
              <a:defRPr/>
            </a:pPr>
            <a:r>
              <a:rPr lang="en-US" altLang="en-US" sz="2400" b="1" dirty="0">
                <a:solidFill>
                  <a:schemeClr val="bg1"/>
                </a:solidFill>
                <a:latin typeface="Arial" panose="020B0604020202020204" pitchFamily="34" charset="0"/>
                <a:cs typeface="Arial" panose="020B0604020202020204" pitchFamily="34" charset="0"/>
              </a:rPr>
              <a:t> </a:t>
            </a:r>
            <a:r>
              <a:rPr lang="vi-VN" sz="2400" b="1" dirty="0">
                <a:solidFill>
                  <a:schemeClr val="bg1"/>
                </a:solidFill>
                <a:latin typeface="Arial" panose="020B0604020202020204" pitchFamily="34" charset="0"/>
                <a:cs typeface="Arial" panose="020B0604020202020204" pitchFamily="34" charset="0"/>
              </a:rPr>
              <a:t>Khi báo hiệu lời nói của nhân vật, dấu hai</a:t>
            </a:r>
            <a:r>
              <a:rPr lang="en-US" sz="2400" b="1" dirty="0">
                <a:solidFill>
                  <a:schemeClr val="bg1"/>
                </a:solidFill>
                <a:latin typeface="Arial" panose="020B0604020202020204" pitchFamily="34" charset="0"/>
                <a:cs typeface="Arial" panose="020B0604020202020204" pitchFamily="34" charset="0"/>
              </a:rPr>
              <a:t> </a:t>
            </a:r>
            <a:r>
              <a:rPr lang="vi-VN" sz="2400" b="1" dirty="0">
                <a:solidFill>
                  <a:schemeClr val="bg1"/>
                </a:solidFill>
                <a:latin typeface="Arial" panose="020B0604020202020204" pitchFamily="34" charset="0"/>
                <a:cs typeface="Arial" panose="020B0604020202020204" pitchFamily="34" charset="0"/>
              </a:rPr>
              <a:t>chấm được dùng phối hợp với dấu ngoặc kép hay dấu gạch đầu dòng.</a:t>
            </a:r>
            <a:endParaRPr lang="en-US" altLang="en-US" sz="2400"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flipH="1">
            <a:off x="199727" y="15228"/>
            <a:ext cx="2377217" cy="530915"/>
          </a:xfrm>
          <a:prstGeom prst="rect">
            <a:avLst/>
          </a:prstGeom>
          <a:noFill/>
        </p:spPr>
        <p:txBody>
          <a:bodyPr wrap="square" lIns="68580" tIns="34290" rIns="68580" bIns="34290"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II. </a:t>
            </a:r>
            <a:r>
              <a:rPr lang="en-US" sz="3000" b="1" dirty="0" err="1">
                <a:solidFill>
                  <a:srgbClr val="FF0000"/>
                </a:solidFill>
                <a:latin typeface="Times New Roman" panose="02020603050405020304" pitchFamily="18" charset="0"/>
                <a:cs typeface="Times New Roman" panose="02020603050405020304" pitchFamily="18" charset="0"/>
              </a:rPr>
              <a:t>Ghi</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nhớ</a:t>
            </a:r>
            <a:endParaRPr lang="en-US" sz="3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235307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1500" fill="hold"/>
                                        <p:tgtEl>
                                          <p:spTgt spid="6"/>
                                        </p:tgtEl>
                                        <p:attrNameLst>
                                          <p:attrName>style.color</p:attrName>
                                        </p:attrNameLst>
                                      </p:cBhvr>
                                      <p:to>
                                        <p:clrVal>
                                          <a:srgbClr val="000000"/>
                                        </p:clrVal>
                                      </p:to>
                                    </p:set>
                                    <p:set>
                                      <p:cBhvr>
                                        <p:cTn id="7" dur="1500" fill="hold"/>
                                        <p:tgtEl>
                                          <p:spTgt spid="6"/>
                                        </p:tgtEl>
                                        <p:attrNameLst>
                                          <p:attrName>fillcolor</p:attrName>
                                        </p:attrNameLst>
                                      </p:cBhvr>
                                      <p:to>
                                        <p:clrVal>
                                          <a:srgbClr val="000000"/>
                                        </p:clrVal>
                                      </p:to>
                                    </p:set>
                                    <p:set>
                                      <p:cBhvr>
                                        <p:cTn id="8" dur="1500" fill="hold"/>
                                        <p:tgtEl>
                                          <p:spTgt spid="6"/>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grpId="0" nodeType="clickEffect">
                                  <p:stCondLst>
                                    <p:cond delay="0"/>
                                  </p:stCondLst>
                                  <p:iterate type="lt">
                                    <p:tmPct val="4000"/>
                                  </p:iterate>
                                  <p:childTnLst>
                                    <p:set>
                                      <p:cBhvr override="childStyle">
                                        <p:cTn id="12" dur="1500" fill="hold"/>
                                        <p:tgtEl>
                                          <p:spTgt spid="8"/>
                                        </p:tgtEl>
                                        <p:attrNameLst>
                                          <p:attrName>style.color</p:attrName>
                                        </p:attrNameLst>
                                      </p:cBhvr>
                                      <p:to>
                                        <p:clrVal>
                                          <a:srgbClr val="000000"/>
                                        </p:clrVal>
                                      </p:to>
                                    </p:set>
                                    <p:set>
                                      <p:cBhvr>
                                        <p:cTn id="13" dur="1500" fill="hold"/>
                                        <p:tgtEl>
                                          <p:spTgt spid="8"/>
                                        </p:tgtEl>
                                        <p:attrNameLst>
                                          <p:attrName>fillcolor</p:attrName>
                                        </p:attrNameLst>
                                      </p:cBhvr>
                                      <p:to>
                                        <p:clrVal>
                                          <a:srgbClr val="000000"/>
                                        </p:clrVal>
                                      </p:to>
                                    </p:set>
                                    <p:set>
                                      <p:cBhvr>
                                        <p:cTn id="14" dur="1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p hình nền powerpoint dễ thương - Thư Viện Ả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1868"/>
            <a:ext cx="6858001" cy="5174442"/>
          </a:xfrm>
          <a:prstGeom prst="rect">
            <a:avLst/>
          </a:prstGeom>
          <a:solidFill>
            <a:schemeClr val="bg1"/>
          </a:solidFill>
          <a:effectLst>
            <a:outerShdw blurRad="50800" dist="50800" dir="5400000" algn="ctr" rotWithShape="0">
              <a:schemeClr val="bg1"/>
            </a:outerShdw>
          </a:effectLst>
        </p:spPr>
      </p:pic>
      <p:sp>
        <p:nvSpPr>
          <p:cNvPr id="3" name="Rectangle 2"/>
          <p:cNvSpPr/>
          <p:nvPr/>
        </p:nvSpPr>
        <p:spPr>
          <a:xfrm>
            <a:off x="1329815" y="442261"/>
            <a:ext cx="6467028" cy="415498"/>
          </a:xfrm>
          <a:prstGeom prst="rect">
            <a:avLst/>
          </a:prstGeom>
        </p:spPr>
        <p:txBody>
          <a:bodyPr wrap="square">
            <a:spAutoFit/>
          </a:bodyPr>
          <a:lstStyle/>
          <a:p>
            <a:pPr algn="just"/>
            <a:r>
              <a:rPr lang="en-US" sz="2100" b="1" dirty="0">
                <a:solidFill>
                  <a:srgbClr val="004EEA"/>
                </a:solidFill>
                <a:latin typeface="Times New Roman" pitchFamily="18" charset="0"/>
                <a:cs typeface="Times New Roman" pitchFamily="18" charset="0"/>
              </a:rPr>
              <a:t>1. </a:t>
            </a:r>
            <a:r>
              <a:rPr lang="en-US" sz="2100" i="1" dirty="0" err="1">
                <a:solidFill>
                  <a:srgbClr val="004EEA"/>
                </a:solidFill>
                <a:latin typeface="Times New Roman" pitchFamily="18" charset="0"/>
                <a:cs typeface="Times New Roman" pitchFamily="18" charset="0"/>
              </a:rPr>
              <a:t>Trong</a:t>
            </a:r>
            <a:r>
              <a:rPr lang="en-US" sz="2100" i="1" dirty="0">
                <a:solidFill>
                  <a:srgbClr val="004EEA"/>
                </a:solidFill>
                <a:latin typeface="Times New Roman" pitchFamily="18" charset="0"/>
                <a:cs typeface="Times New Roman" pitchFamily="18" charset="0"/>
              </a:rPr>
              <a:t> </a:t>
            </a:r>
            <a:r>
              <a:rPr lang="en-US" sz="2100" i="1" dirty="0" err="1">
                <a:solidFill>
                  <a:srgbClr val="004EEA"/>
                </a:solidFill>
                <a:latin typeface="Times New Roman" pitchFamily="18" charset="0"/>
                <a:cs typeface="Times New Roman" pitchFamily="18" charset="0"/>
              </a:rPr>
              <a:t>các</a:t>
            </a:r>
            <a:r>
              <a:rPr lang="en-US" sz="2100" i="1" dirty="0">
                <a:solidFill>
                  <a:srgbClr val="004EEA"/>
                </a:solidFill>
                <a:latin typeface="Times New Roman" pitchFamily="18" charset="0"/>
                <a:cs typeface="Times New Roman" pitchFamily="18" charset="0"/>
              </a:rPr>
              <a:t> </a:t>
            </a:r>
            <a:r>
              <a:rPr lang="en-US" sz="2100" i="1" dirty="0" err="1">
                <a:solidFill>
                  <a:srgbClr val="004EEA"/>
                </a:solidFill>
                <a:latin typeface="Times New Roman" pitchFamily="18" charset="0"/>
                <a:cs typeface="Times New Roman" pitchFamily="18" charset="0"/>
              </a:rPr>
              <a:t>câu</a:t>
            </a:r>
            <a:r>
              <a:rPr lang="en-US" sz="2100" i="1" dirty="0">
                <a:solidFill>
                  <a:srgbClr val="004EEA"/>
                </a:solidFill>
                <a:latin typeface="Times New Roman" pitchFamily="18" charset="0"/>
                <a:cs typeface="Times New Roman" pitchFamily="18" charset="0"/>
              </a:rPr>
              <a:t> </a:t>
            </a:r>
            <a:r>
              <a:rPr lang="en-US" sz="2100" i="1" dirty="0" err="1">
                <a:solidFill>
                  <a:srgbClr val="004EEA"/>
                </a:solidFill>
                <a:latin typeface="Times New Roman" pitchFamily="18" charset="0"/>
                <a:cs typeface="Times New Roman" pitchFamily="18" charset="0"/>
              </a:rPr>
              <a:t>sau</a:t>
            </a:r>
            <a:r>
              <a:rPr lang="en-US" sz="2100" i="1" dirty="0">
                <a:solidFill>
                  <a:srgbClr val="004EEA"/>
                </a:solidFill>
                <a:latin typeface="Times New Roman" pitchFamily="18" charset="0"/>
                <a:cs typeface="Times New Roman" pitchFamily="18" charset="0"/>
              </a:rPr>
              <a:t>, </a:t>
            </a:r>
            <a:r>
              <a:rPr lang="en-US" sz="2100" i="1" dirty="0" err="1">
                <a:solidFill>
                  <a:srgbClr val="004EEA"/>
                </a:solidFill>
                <a:latin typeface="Times New Roman" pitchFamily="18" charset="0"/>
                <a:cs typeface="Times New Roman" pitchFamily="18" charset="0"/>
              </a:rPr>
              <a:t>mỗi</a:t>
            </a:r>
            <a:r>
              <a:rPr lang="en-US" sz="2100" i="1" dirty="0">
                <a:solidFill>
                  <a:srgbClr val="004EEA"/>
                </a:solidFill>
                <a:latin typeface="Times New Roman" pitchFamily="18" charset="0"/>
                <a:cs typeface="Times New Roman" pitchFamily="18" charset="0"/>
              </a:rPr>
              <a:t> </a:t>
            </a:r>
            <a:r>
              <a:rPr lang="en-US" sz="2100" i="1" dirty="0" err="1">
                <a:solidFill>
                  <a:srgbClr val="004EEA"/>
                </a:solidFill>
                <a:latin typeface="Times New Roman" pitchFamily="18" charset="0"/>
                <a:cs typeface="Times New Roman" pitchFamily="18" charset="0"/>
              </a:rPr>
              <a:t>dấu</a:t>
            </a:r>
            <a:r>
              <a:rPr lang="en-US" sz="2100" i="1" dirty="0">
                <a:solidFill>
                  <a:srgbClr val="004EEA"/>
                </a:solidFill>
                <a:latin typeface="Times New Roman" pitchFamily="18" charset="0"/>
                <a:cs typeface="Times New Roman" pitchFamily="18" charset="0"/>
              </a:rPr>
              <a:t> </a:t>
            </a:r>
            <a:r>
              <a:rPr lang="en-US" sz="2100" i="1" dirty="0" err="1">
                <a:solidFill>
                  <a:srgbClr val="004EEA"/>
                </a:solidFill>
                <a:latin typeface="Times New Roman" pitchFamily="18" charset="0"/>
                <a:cs typeface="Times New Roman" pitchFamily="18" charset="0"/>
              </a:rPr>
              <a:t>hai</a:t>
            </a:r>
            <a:r>
              <a:rPr lang="en-US" sz="2100" i="1" dirty="0">
                <a:solidFill>
                  <a:srgbClr val="004EEA"/>
                </a:solidFill>
                <a:latin typeface="Times New Roman" pitchFamily="18" charset="0"/>
                <a:cs typeface="Times New Roman" pitchFamily="18" charset="0"/>
              </a:rPr>
              <a:t> </a:t>
            </a:r>
            <a:r>
              <a:rPr lang="en-US" sz="2100" i="1" dirty="0" err="1">
                <a:solidFill>
                  <a:srgbClr val="004EEA"/>
                </a:solidFill>
                <a:latin typeface="Times New Roman" pitchFamily="18" charset="0"/>
                <a:cs typeface="Times New Roman" pitchFamily="18" charset="0"/>
              </a:rPr>
              <a:t>chấm</a:t>
            </a:r>
            <a:r>
              <a:rPr lang="en-US" sz="2100" i="1" dirty="0">
                <a:solidFill>
                  <a:srgbClr val="004EEA"/>
                </a:solidFill>
                <a:latin typeface="Times New Roman" pitchFamily="18" charset="0"/>
                <a:cs typeface="Times New Roman" pitchFamily="18" charset="0"/>
              </a:rPr>
              <a:t> </a:t>
            </a:r>
            <a:r>
              <a:rPr lang="en-US" sz="2100" i="1" dirty="0" err="1">
                <a:solidFill>
                  <a:srgbClr val="004EEA"/>
                </a:solidFill>
                <a:latin typeface="Times New Roman" pitchFamily="18" charset="0"/>
                <a:cs typeface="Times New Roman" pitchFamily="18" charset="0"/>
              </a:rPr>
              <a:t>có</a:t>
            </a:r>
            <a:r>
              <a:rPr lang="en-US" sz="2100" i="1" dirty="0">
                <a:solidFill>
                  <a:srgbClr val="004EEA"/>
                </a:solidFill>
                <a:latin typeface="Times New Roman" pitchFamily="18" charset="0"/>
                <a:cs typeface="Times New Roman" pitchFamily="18" charset="0"/>
              </a:rPr>
              <a:t> </a:t>
            </a:r>
            <a:r>
              <a:rPr lang="en-US" sz="2100" i="1" dirty="0" err="1">
                <a:solidFill>
                  <a:srgbClr val="004EEA"/>
                </a:solidFill>
                <a:latin typeface="Times New Roman" pitchFamily="18" charset="0"/>
                <a:cs typeface="Times New Roman" pitchFamily="18" charset="0"/>
              </a:rPr>
              <a:t>tác</a:t>
            </a:r>
            <a:r>
              <a:rPr lang="en-US" sz="2100" i="1" dirty="0">
                <a:solidFill>
                  <a:srgbClr val="004EEA"/>
                </a:solidFill>
                <a:latin typeface="Times New Roman" pitchFamily="18" charset="0"/>
                <a:cs typeface="Times New Roman" pitchFamily="18" charset="0"/>
              </a:rPr>
              <a:t> </a:t>
            </a:r>
            <a:r>
              <a:rPr lang="en-US" sz="2100" i="1" dirty="0" err="1">
                <a:solidFill>
                  <a:srgbClr val="004EEA"/>
                </a:solidFill>
                <a:latin typeface="Times New Roman" pitchFamily="18" charset="0"/>
                <a:cs typeface="Times New Roman" pitchFamily="18" charset="0"/>
              </a:rPr>
              <a:t>dụng</a:t>
            </a:r>
            <a:r>
              <a:rPr lang="en-US" sz="2100" i="1" dirty="0">
                <a:solidFill>
                  <a:srgbClr val="004EEA"/>
                </a:solidFill>
                <a:latin typeface="Times New Roman" pitchFamily="18" charset="0"/>
                <a:cs typeface="Times New Roman" pitchFamily="18" charset="0"/>
              </a:rPr>
              <a:t> </a:t>
            </a:r>
            <a:r>
              <a:rPr lang="en-US" sz="2100" i="1" dirty="0" err="1">
                <a:solidFill>
                  <a:srgbClr val="004EEA"/>
                </a:solidFill>
                <a:latin typeface="Times New Roman" pitchFamily="18" charset="0"/>
                <a:cs typeface="Times New Roman" pitchFamily="18" charset="0"/>
              </a:rPr>
              <a:t>gì</a:t>
            </a:r>
            <a:r>
              <a:rPr lang="en-US" sz="2100" i="1" dirty="0">
                <a:solidFill>
                  <a:srgbClr val="004EEA"/>
                </a:solidFill>
                <a:latin typeface="Times New Roman" pitchFamily="18" charset="0"/>
                <a:cs typeface="Times New Roman" pitchFamily="18" charset="0"/>
              </a:rPr>
              <a:t>?</a:t>
            </a:r>
            <a:endParaRPr lang="vi-VN" sz="2100" i="1" dirty="0">
              <a:solidFill>
                <a:srgbClr val="004EEA"/>
              </a:solidFill>
              <a:latin typeface="Times New Roman" pitchFamily="18" charset="0"/>
              <a:cs typeface="Times New Roman" pitchFamily="18" charset="0"/>
            </a:endParaRPr>
          </a:p>
        </p:txBody>
      </p:sp>
      <p:sp>
        <p:nvSpPr>
          <p:cNvPr id="2" name="Rectangle 1"/>
          <p:cNvSpPr/>
          <p:nvPr/>
        </p:nvSpPr>
        <p:spPr>
          <a:xfrm>
            <a:off x="1329815" y="897564"/>
            <a:ext cx="6570347" cy="1477328"/>
          </a:xfrm>
          <a:prstGeom prst="rect">
            <a:avLst/>
          </a:prstGeom>
        </p:spPr>
        <p:txBody>
          <a:bodyPr wrap="square">
            <a:spAutoFit/>
          </a:bodyPr>
          <a:lstStyle/>
          <a:p>
            <a:pPr algn="just"/>
            <a:r>
              <a:rPr lang="vi-VN" sz="1800" dirty="0">
                <a:latin typeface="Times New Roman" pitchFamily="18" charset="0"/>
                <a:cs typeface="Times New Roman" pitchFamily="18" charset="0"/>
              </a:rPr>
              <a:t>a</a:t>
            </a:r>
            <a:r>
              <a:rPr lang="en-US" sz="1800" dirty="0">
                <a:latin typeface="Times New Roman" pitchFamily="18" charset="0"/>
                <a:cs typeface="Times New Roman" pitchFamily="18" charset="0"/>
              </a:rPr>
              <a:t>.</a:t>
            </a:r>
            <a:r>
              <a:rPr lang="vi-VN" sz="1800" dirty="0">
                <a:latin typeface="Times New Roman" pitchFamily="18" charset="0"/>
                <a:cs typeface="Times New Roman" pitchFamily="18" charset="0"/>
              </a:rPr>
              <a:t> Tôi thở dài:</a:t>
            </a:r>
          </a:p>
          <a:p>
            <a:pPr algn="just"/>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 Còn đứa bị điểm không, nó tả thế nào?</a:t>
            </a:r>
          </a:p>
          <a:p>
            <a:pPr algn="just"/>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 Nó không tả, không viết gì hết. Nó nộp giấy trắng cho cô. Hôm trả bài, cô giận lắm. Cô hỏi: </a:t>
            </a:r>
            <a:r>
              <a:rPr lang="en-US" sz="1800" dirty="0">
                <a:latin typeface="Times New Roman" pitchFamily="18" charset="0"/>
                <a:cs typeface="Times New Roman" pitchFamily="18" charset="0"/>
              </a:rPr>
              <a:t>“</a:t>
            </a:r>
            <a:r>
              <a:rPr lang="vi-VN" sz="1800" dirty="0">
                <a:latin typeface="Times New Roman" pitchFamily="18" charset="0"/>
                <a:cs typeface="Times New Roman" pitchFamily="18" charset="0"/>
              </a:rPr>
              <a:t>Sao trò không chịu làm bài?</a:t>
            </a:r>
            <a:r>
              <a:rPr lang="en-US" sz="1800" dirty="0">
                <a:latin typeface="Times New Roman" pitchFamily="18" charset="0"/>
                <a:cs typeface="Times New Roman" pitchFamily="18" charset="0"/>
              </a:rPr>
              <a:t>”</a:t>
            </a:r>
            <a:endParaRPr lang="vi-VN" sz="1800" dirty="0">
              <a:latin typeface="Times New Roman" pitchFamily="18" charset="0"/>
              <a:cs typeface="Times New Roman" pitchFamily="18" charset="0"/>
            </a:endParaRPr>
          </a:p>
          <a:p>
            <a:pPr algn="r"/>
            <a:r>
              <a:rPr lang="vi-VN" sz="1800" dirty="0">
                <a:latin typeface="Times New Roman" pitchFamily="18" charset="0"/>
                <a:cs typeface="Times New Roman" pitchFamily="18" charset="0"/>
              </a:rPr>
              <a:t>Theo </a:t>
            </a:r>
            <a:r>
              <a:rPr lang="vi-VN" sz="1800" b="1" dirty="0">
                <a:latin typeface="Times New Roman" pitchFamily="18" charset="0"/>
                <a:cs typeface="Times New Roman" pitchFamily="18" charset="0"/>
              </a:rPr>
              <a:t>NGUYỄN QUANG SÁNG</a:t>
            </a:r>
            <a:endParaRPr lang="vi-VN" sz="1800" dirty="0">
              <a:latin typeface="Times New Roman" pitchFamily="18" charset="0"/>
              <a:cs typeface="Times New Roman" pitchFamily="18" charset="0"/>
            </a:endParaRPr>
          </a:p>
        </p:txBody>
      </p:sp>
      <p:sp>
        <p:nvSpPr>
          <p:cNvPr id="9" name="Rectangle 8"/>
          <p:cNvSpPr/>
          <p:nvPr/>
        </p:nvSpPr>
        <p:spPr>
          <a:xfrm>
            <a:off x="1261288" y="2380746"/>
            <a:ext cx="6707402" cy="1477328"/>
          </a:xfrm>
          <a:prstGeom prst="rect">
            <a:avLst/>
          </a:prstGeom>
        </p:spPr>
        <p:txBody>
          <a:bodyPr wrap="square">
            <a:spAutoFit/>
          </a:bodyPr>
          <a:lstStyle/>
          <a:p>
            <a:pPr algn="just"/>
            <a:r>
              <a:rPr lang="vi-VN" sz="1800" dirty="0">
                <a:latin typeface="Times New Roman" pitchFamily="18" charset="0"/>
                <a:cs typeface="Times New Roman" pitchFamily="18" charset="0"/>
              </a:rPr>
              <a:t>b</a:t>
            </a:r>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Dưới tầm cánh chú chuồn chuồn bây giờ là luỹ tre xanh rì rào trong gió, là bờ ao với những khóm khoai nước rung rinh. Rồi những cảnh tuyệt đẹp của đất nước hiện ra: cánh đồng với những đàn trâu thung thăng gặm cỏ; dòng sông với những đoàn thuyền ngược xuôi.</a:t>
            </a:r>
          </a:p>
          <a:p>
            <a:pPr algn="r"/>
            <a:r>
              <a:rPr lang="vi-VN" sz="1800" dirty="0">
                <a:latin typeface="Times New Roman" pitchFamily="18" charset="0"/>
                <a:cs typeface="Times New Roman" pitchFamily="18" charset="0"/>
              </a:rPr>
              <a:t>Theo </a:t>
            </a:r>
            <a:r>
              <a:rPr lang="vi-VN" sz="1800" b="1" dirty="0">
                <a:latin typeface="Times New Roman" pitchFamily="18" charset="0"/>
                <a:cs typeface="Times New Roman" pitchFamily="18" charset="0"/>
              </a:rPr>
              <a:t>NGUYỄN THẾ HỘI</a:t>
            </a:r>
            <a:endParaRPr lang="vi-VN" sz="1800" dirty="0">
              <a:latin typeface="Times New Roman" pitchFamily="18" charset="0"/>
              <a:cs typeface="Times New Roman" pitchFamily="18" charset="0"/>
            </a:endParaRPr>
          </a:p>
        </p:txBody>
      </p:sp>
      <p:sp>
        <p:nvSpPr>
          <p:cNvPr id="15" name="Rectangle 14"/>
          <p:cNvSpPr/>
          <p:nvPr/>
        </p:nvSpPr>
        <p:spPr>
          <a:xfrm>
            <a:off x="1166425" y="37959"/>
            <a:ext cx="6402932" cy="415498"/>
          </a:xfrm>
          <a:prstGeom prst="rect">
            <a:avLst/>
          </a:prstGeom>
        </p:spPr>
        <p:txBody>
          <a:bodyPr wrap="square">
            <a:spAutoFit/>
          </a:bodyPr>
          <a:lstStyle/>
          <a:p>
            <a:pPr algn="just"/>
            <a:r>
              <a:rPr lang="en-US" sz="2100" b="1" dirty="0">
                <a:solidFill>
                  <a:srgbClr val="FF3300"/>
                </a:solidFill>
                <a:latin typeface="Times New Roman" pitchFamily="18" charset="0"/>
                <a:cs typeface="Times New Roman" pitchFamily="18" charset="0"/>
              </a:rPr>
              <a:t>II. LUYỆN TẬP</a:t>
            </a:r>
          </a:p>
        </p:txBody>
      </p:sp>
    </p:spTree>
    <p:extLst>
      <p:ext uri="{BB962C8B-B14F-4D97-AF65-F5344CB8AC3E}">
        <p14:creationId xmlns:p14="http://schemas.microsoft.com/office/powerpoint/2010/main" val="193374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k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514850"/>
            <a:ext cx="20574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9" descr="k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4700" y="4769645"/>
            <a:ext cx="2771775" cy="37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0" name="WordArt 12"/>
          <p:cNvSpPr>
            <a:spLocks noChangeArrowheads="1" noChangeShapeType="1" noTextEdit="1"/>
          </p:cNvSpPr>
          <p:nvPr/>
        </p:nvSpPr>
        <p:spPr bwMode="auto">
          <a:xfrm>
            <a:off x="2155187" y="400023"/>
            <a:ext cx="4972050" cy="857250"/>
          </a:xfrm>
          <a:prstGeom prst="rect">
            <a:avLst/>
          </a:prstGeom>
        </p:spPr>
        <p:txBody>
          <a:bodyPr wrap="none" lIns="68580" tIns="34290" rIns="68580" bIns="34290" fromWordArt="1">
            <a:prstTxWarp prst="textPlain">
              <a:avLst>
                <a:gd name="adj" fmla="val 50000"/>
              </a:avLst>
            </a:prstTxWarp>
          </a:bodyPr>
          <a:lstStyle/>
          <a:p>
            <a:pPr algn="ctr"/>
            <a:r>
              <a:rPr lang="vi-VN" sz="2700" b="1" kern="10" dirty="0" smtClean="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KHỞI ĐỘNG</a:t>
            </a:r>
            <a:endParaRPr lang="en-US" sz="2700" b="1" kern="10" dirty="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1143001" y="1549278"/>
            <a:ext cx="7122226" cy="1477328"/>
          </a:xfrm>
          <a:prstGeom prst="rect">
            <a:avLst/>
          </a:prstGeom>
        </p:spPr>
        <p:txBody>
          <a:bodyPr wrap="square">
            <a:spAutoFit/>
          </a:bodyPr>
          <a:lstStyle/>
          <a:p>
            <a:pPr algn="just">
              <a:lnSpc>
                <a:spcPct val="150000"/>
              </a:lnSpc>
              <a:spcBef>
                <a:spcPct val="0"/>
              </a:spcBef>
              <a:buFontTx/>
              <a:buNone/>
            </a:pPr>
            <a:r>
              <a:rPr lang="en-US" altLang="en-US" sz="3000" b="1" dirty="0" err="1">
                <a:solidFill>
                  <a:srgbClr val="000000"/>
                </a:solidFill>
                <a:latin typeface="Arial" panose="020B0604020202020204" pitchFamily="34" charset="0"/>
                <a:cs typeface="Arial" panose="020B0604020202020204" pitchFamily="34" charset="0"/>
              </a:rPr>
              <a:t>Tìm</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các</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từ</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ngữ</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thể</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hiện</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lòng</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nhân</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hậu</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tình</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cảm</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yêu</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thương</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đồng</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loại</a:t>
            </a:r>
            <a:r>
              <a:rPr lang="en-US" altLang="en-US" sz="3000" b="1" dirty="0">
                <a:solidFill>
                  <a:srgbClr val="000000"/>
                </a:solidFill>
                <a:latin typeface="Arial" panose="020B0604020202020204" pitchFamily="34" charset="0"/>
                <a:cs typeface="Arial" panose="020B0604020202020204" pitchFamily="34" charset="0"/>
              </a:rPr>
              <a:t>?</a:t>
            </a:r>
          </a:p>
        </p:txBody>
      </p:sp>
      <p:sp>
        <p:nvSpPr>
          <p:cNvPr id="3" name="Right Arrow 2"/>
          <p:cNvSpPr/>
          <p:nvPr/>
        </p:nvSpPr>
        <p:spPr>
          <a:xfrm>
            <a:off x="3526971" y="2873837"/>
            <a:ext cx="5486385" cy="1836588"/>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err="1">
                <a:latin typeface="Arial" panose="020B0604020202020204" pitchFamily="34" charset="0"/>
                <a:cs typeface="Arial" panose="020B0604020202020204" pitchFamily="34" charset="0"/>
              </a:rPr>
              <a:t>Hãy</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thật</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nhanh</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gõ</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từ</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tìm</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được</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vào</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khung</a:t>
            </a:r>
            <a:r>
              <a:rPr lang="en-US" sz="2700" dirty="0">
                <a:latin typeface="Arial" panose="020B0604020202020204" pitchFamily="34" charset="0"/>
                <a:cs typeface="Arial" panose="020B0604020202020204" pitchFamily="34" charset="0"/>
              </a:rPr>
              <a:t> CHAT</a:t>
            </a:r>
            <a:endParaRPr lang="vi-VN" sz="2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80994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600200" y="3109171"/>
            <a:ext cx="4857750"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nSpc>
                <a:spcPct val="130000"/>
              </a:lnSpc>
              <a:spcBef>
                <a:spcPct val="0"/>
              </a:spcBef>
              <a:buClrTx/>
              <a:buSzTx/>
              <a:buFontTx/>
              <a:buNone/>
            </a:pPr>
            <a:endParaRPr lang="en-US" altLang="en-US" sz="2100" b="1">
              <a:latin typeface="VNI-Bodon" pitchFamily="2" charset="0"/>
            </a:endParaRPr>
          </a:p>
        </p:txBody>
      </p:sp>
      <p:sp>
        <p:nvSpPr>
          <p:cNvPr id="67" name="Rectangle 66"/>
          <p:cNvSpPr>
            <a:spLocks noChangeArrowheads="1"/>
          </p:cNvSpPr>
          <p:nvPr/>
        </p:nvSpPr>
        <p:spPr bwMode="auto">
          <a:xfrm>
            <a:off x="238153" y="733578"/>
            <a:ext cx="8632713" cy="41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3000" b="1" dirty="0" err="1">
                <a:latin typeface="Arial" panose="020B0604020202020204" pitchFamily="34" charset="0"/>
                <a:cs typeface="Arial" panose="020B0604020202020204" pitchFamily="34" charset="0"/>
              </a:rPr>
              <a:t>Trong</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các</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câu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sau</a:t>
            </a:r>
            <a:r>
              <a:rPr lang="en-US" altLang="en-US" sz="3000"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mỗi</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dấu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hai</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chấm</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có</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tác</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dụng</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gì</a:t>
            </a:r>
            <a:r>
              <a:rPr lang="en-US" altLang="en-US" sz="3000" b="1" dirty="0">
                <a:latin typeface="Arial" panose="020B0604020202020204" pitchFamily="34" charset="0"/>
                <a:cs typeface="Arial" panose="020B0604020202020204" pitchFamily="34" charset="0"/>
              </a:rPr>
              <a:t>?</a:t>
            </a:r>
          </a:p>
          <a:p>
            <a:pPr algn="just">
              <a:buClrTx/>
              <a:buSzTx/>
              <a:buFontTx/>
              <a:buNone/>
            </a:pPr>
            <a:r>
              <a:rPr lang="en-US" altLang="en-US" sz="3000" dirty="0">
                <a:latin typeface="Arial" panose="020B0604020202020204" pitchFamily="34" charset="0"/>
                <a:cs typeface="Arial" panose="020B0604020202020204" pitchFamily="34" charset="0"/>
              </a:rPr>
              <a:t>a) </a:t>
            </a:r>
            <a:r>
              <a:rPr lang="en-US" altLang="en-US" sz="3000" dirty="0" err="1">
                <a:latin typeface="Arial" panose="020B0604020202020204" pitchFamily="34" charset="0"/>
                <a:cs typeface="Arial" panose="020B0604020202020204" pitchFamily="34" charset="0"/>
              </a:rPr>
              <a:t>Tôi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thở</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dài</a:t>
            </a:r>
            <a:r>
              <a:rPr lang="en-US" altLang="en-US" sz="3000" dirty="0">
                <a:latin typeface="Arial" panose="020B0604020202020204" pitchFamily="34" charset="0"/>
                <a:cs typeface="Arial" panose="020B0604020202020204" pitchFamily="34" charset="0"/>
              </a:rPr>
              <a:t> : </a:t>
            </a:r>
          </a:p>
          <a:p>
            <a:pPr algn="just">
              <a:buClrTx/>
              <a:buSzTx/>
              <a:buFontTx/>
              <a:buNone/>
            </a:pPr>
            <a:r>
              <a:rPr lang="en-US" altLang="en-US" sz="3000" dirty="0">
                <a:latin typeface="Arial" panose="020B0604020202020204" pitchFamily="34" charset="0"/>
                <a:cs typeface="Arial" panose="020B0604020202020204" pitchFamily="34" charset="0"/>
              </a:rPr>
              <a:t>   - </a:t>
            </a:r>
            <a:r>
              <a:rPr lang="en-US" altLang="en-US" sz="3000" dirty="0" err="1">
                <a:latin typeface="Arial" panose="020B0604020202020204" pitchFamily="34" charset="0"/>
                <a:cs typeface="Arial" panose="020B0604020202020204" pitchFamily="34" charset="0"/>
              </a:rPr>
              <a:t>Còn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đứa</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bị</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điểm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nó</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tả</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thê</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nào</a:t>
            </a:r>
            <a:r>
              <a:rPr lang="en-US" altLang="en-US" sz="3000" dirty="0">
                <a:latin typeface="Arial" panose="020B0604020202020204" pitchFamily="34" charset="0"/>
                <a:cs typeface="Arial" panose="020B0604020202020204" pitchFamily="34" charset="0"/>
              </a:rPr>
              <a:t>?</a:t>
            </a:r>
          </a:p>
          <a:p>
            <a:pPr algn="just">
              <a:buClrTx/>
              <a:buSzTx/>
              <a:buFontTx/>
              <a:buNone/>
            </a:pPr>
            <a:r>
              <a:rPr lang="en-US" altLang="en-US" sz="3000" dirty="0">
                <a:latin typeface="Arial" panose="020B0604020202020204" pitchFamily="34" charset="0"/>
                <a:cs typeface="Arial" panose="020B0604020202020204" pitchFamily="34" charset="0"/>
              </a:rPr>
              <a:t>   - </a:t>
            </a:r>
            <a:r>
              <a:rPr lang="en-US" altLang="en-US" sz="3000" dirty="0" err="1">
                <a:latin typeface="Arial" panose="020B0604020202020204" pitchFamily="34" charset="0"/>
                <a:cs typeface="Arial" panose="020B0604020202020204" pitchFamily="34" charset="0"/>
              </a:rPr>
              <a:t>Nó</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tả</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viết</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gì</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hết</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Nó</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nộp</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giấy</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trắng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cho</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cô</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Hôm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trả</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bài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cô</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giận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lắm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Cô</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hỏi</a:t>
            </a:r>
            <a:r>
              <a:rPr lang="en-US" altLang="en-US" sz="3000" dirty="0">
                <a:latin typeface="Arial" panose="020B0604020202020204" pitchFamily="34" charset="0"/>
                <a:cs typeface="Arial" panose="020B0604020202020204" pitchFamily="34" charset="0"/>
              </a:rPr>
              <a:t> : “Sao </a:t>
            </a:r>
            <a:r>
              <a:rPr lang="en-US" altLang="en-US" sz="3000" dirty="0" err="1">
                <a:latin typeface="Arial" panose="020B0604020202020204" pitchFamily="34" charset="0"/>
                <a:cs typeface="Arial" panose="020B0604020202020204" pitchFamily="34" charset="0"/>
              </a:rPr>
              <a:t>trò</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chịu</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làm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bài</a:t>
            </a:r>
            <a:r>
              <a:rPr lang="en-US" altLang="en-US" sz="3000" dirty="0">
                <a:latin typeface="Arial" panose="020B0604020202020204" pitchFamily="34" charset="0"/>
                <a:cs typeface="Arial" panose="020B0604020202020204" pitchFamily="34" charset="0"/>
              </a:rPr>
              <a:t>?”</a:t>
            </a:r>
          </a:p>
          <a:p>
            <a:pPr algn="r">
              <a:buClrTx/>
              <a:buSzTx/>
              <a:buFontTx/>
              <a:buNone/>
            </a:pPr>
            <a:r>
              <a:rPr lang="en-US" altLang="en-US" sz="2400" i="1" dirty="0">
                <a:solidFill>
                  <a:srgbClr val="7030A0"/>
                </a:solidFill>
                <a:latin typeface="Arial" panose="020B0604020202020204" pitchFamily="34" charset="0"/>
                <a:cs typeface="Arial" panose="020B0604020202020204" pitchFamily="34" charset="0"/>
              </a:rPr>
              <a:t>Theo </a:t>
            </a:r>
            <a:r>
              <a:rPr lang="en-US" altLang="en-US" sz="2400" i="1" dirty="0" err="1">
                <a:solidFill>
                  <a:srgbClr val="7030A0"/>
                </a:solidFill>
                <a:latin typeface="Arial" panose="020B0604020202020204" pitchFamily="34" charset="0"/>
                <a:cs typeface="Arial" panose="020B0604020202020204" pitchFamily="34" charset="0"/>
              </a:rPr>
              <a:t>Nguyễn</a:t>
            </a:r>
            <a:r>
              <a:rPr lang="en-US" altLang="en-US" sz="2400" i="1" dirty="0">
                <a:solidFill>
                  <a:srgbClr val="7030A0"/>
                </a:solidFill>
                <a:latin typeface="Arial" panose="020B0604020202020204" pitchFamily="34" charset="0"/>
                <a:cs typeface="Arial" panose="020B0604020202020204" pitchFamily="34" charset="0"/>
              </a:rPr>
              <a:t> </a:t>
            </a:r>
            <a:r>
              <a:rPr lang="en-US" altLang="en-US" sz="2400" i="1" dirty="0" err="1">
                <a:solidFill>
                  <a:srgbClr val="7030A0"/>
                </a:solidFill>
                <a:latin typeface="Arial" panose="020B0604020202020204" pitchFamily="34" charset="0"/>
                <a:cs typeface="Arial" panose="020B0604020202020204" pitchFamily="34" charset="0"/>
              </a:rPr>
              <a:t>Quang</a:t>
            </a:r>
            <a:r>
              <a:rPr lang="en-US" altLang="en-US" sz="2400" i="1" dirty="0">
                <a:solidFill>
                  <a:srgbClr val="7030A0"/>
                </a:solidFill>
                <a:latin typeface="Arial" panose="020B0604020202020204" pitchFamily="34" charset="0"/>
                <a:cs typeface="Arial" panose="020B0604020202020204" pitchFamily="34" charset="0"/>
              </a:rPr>
              <a:t> </a:t>
            </a:r>
            <a:r>
              <a:rPr lang="en-US" altLang="en-US" sz="2400" i="1" dirty="0" err="1">
                <a:solidFill>
                  <a:srgbClr val="7030A0"/>
                </a:solidFill>
                <a:latin typeface="Arial" panose="020B0604020202020204" pitchFamily="34" charset="0"/>
                <a:cs typeface="Arial" panose="020B0604020202020204" pitchFamily="34" charset="0"/>
              </a:rPr>
              <a:t>Sáng</a:t>
            </a:r>
            <a:endParaRPr lang="en-US" altLang="en-US" sz="2400" i="1" dirty="0">
              <a:solidFill>
                <a:srgbClr val="7030A0"/>
              </a:solidFill>
              <a:latin typeface="Arial" panose="020B0604020202020204" pitchFamily="34" charset="0"/>
              <a:cs typeface="Arial" panose="020B0604020202020204" pitchFamily="34" charset="0"/>
            </a:endParaRPr>
          </a:p>
        </p:txBody>
      </p:sp>
      <p:sp>
        <p:nvSpPr>
          <p:cNvPr id="6" name="TextBox 5"/>
          <p:cNvSpPr txBox="1"/>
          <p:nvPr/>
        </p:nvSpPr>
        <p:spPr>
          <a:xfrm flipH="1">
            <a:off x="238155" y="187050"/>
            <a:ext cx="3039434" cy="530915"/>
          </a:xfrm>
          <a:prstGeom prst="rect">
            <a:avLst/>
          </a:prstGeom>
          <a:noFill/>
        </p:spPr>
        <p:txBody>
          <a:bodyPr wrap="square" lIns="68580" tIns="34290" rIns="68580" bIns="34290"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III. </a:t>
            </a:r>
            <a:r>
              <a:rPr lang="en-US" sz="3000" b="1" dirty="0" err="1">
                <a:solidFill>
                  <a:srgbClr val="FF0000"/>
                </a:solidFill>
                <a:latin typeface="Times New Roman" panose="02020603050405020304" pitchFamily="18" charset="0"/>
                <a:cs typeface="Times New Roman" panose="02020603050405020304" pitchFamily="18" charset="0"/>
              </a:rPr>
              <a:t>Luyện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tập</a:t>
            </a:r>
            <a:endParaRPr lang="en-US" sz="3000" b="1" dirty="0">
              <a:solidFill>
                <a:srgbClr val="FF0000"/>
              </a:solidFill>
              <a:latin typeface="Times New Roman" panose="02020603050405020304" pitchFamily="18" charset="0"/>
              <a:cs typeface="Times New Roman" panose="02020603050405020304" pitchFamily="18" charset="0"/>
            </a:endParaRPr>
          </a:p>
        </p:txBody>
      </p:sp>
      <p:sp>
        <p:nvSpPr>
          <p:cNvPr id="3" name="Oval 2"/>
          <p:cNvSpPr/>
          <p:nvPr/>
        </p:nvSpPr>
        <p:spPr>
          <a:xfrm>
            <a:off x="2588818" y="1793180"/>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
        <p:nvSpPr>
          <p:cNvPr id="10" name="Oval 9"/>
          <p:cNvSpPr/>
          <p:nvPr/>
        </p:nvSpPr>
        <p:spPr>
          <a:xfrm>
            <a:off x="8597730" y="3378848"/>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Tree>
    <p:extLst>
      <p:ext uri="{BB962C8B-B14F-4D97-AF65-F5344CB8AC3E}">
        <p14:creationId xmlns:p14="http://schemas.microsoft.com/office/powerpoint/2010/main" val="400499633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linds(horizontal)">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3"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3754" y="1835314"/>
            <a:ext cx="8632713" cy="88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Tôi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thở</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dài</a:t>
            </a:r>
            <a:r>
              <a:rPr lang="en-US" altLang="en-US" sz="2400" dirty="0">
                <a:latin typeface="Arial" panose="020B0604020202020204" pitchFamily="34" charset="0"/>
                <a:cs typeface="Arial" panose="020B0604020202020204" pitchFamily="34" charset="0"/>
              </a:rPr>
              <a:t> : </a:t>
            </a:r>
          </a:p>
          <a:p>
            <a:pPr algn="just">
              <a:buClrTx/>
              <a:buSzTx/>
              <a:buFontTx/>
              <a:buNone/>
            </a:pPr>
            <a:r>
              <a:rPr lang="en-US" altLang="en-US" sz="2400" dirty="0">
                <a:latin typeface="Arial" panose="020B0604020202020204" pitchFamily="34" charset="0"/>
                <a:cs typeface="Arial" panose="020B0604020202020204" pitchFamily="34" charset="0"/>
              </a:rPr>
              <a:t>   - </a:t>
            </a:r>
            <a:r>
              <a:rPr lang="en-US" altLang="en-US" sz="2400" dirty="0" err="1">
                <a:latin typeface="Arial" panose="020B0604020202020204" pitchFamily="34" charset="0"/>
                <a:cs typeface="Arial" panose="020B0604020202020204" pitchFamily="34" charset="0"/>
              </a:rPr>
              <a:t>Còn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đứa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bị</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điểm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không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nó</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tả</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thê</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nào</a:t>
            </a:r>
            <a:r>
              <a:rPr lang="en-US" altLang="en-US" sz="2400" dirty="0">
                <a:latin typeface="Arial" panose="020B0604020202020204" pitchFamily="34" charset="0"/>
                <a:cs typeface="Arial" panose="020B0604020202020204" pitchFamily="34" charset="0"/>
              </a:rPr>
              <a:t>?</a:t>
            </a:r>
          </a:p>
        </p:txBody>
      </p:sp>
      <p:sp>
        <p:nvSpPr>
          <p:cNvPr id="5" name="Oval 4"/>
          <p:cNvSpPr/>
          <p:nvPr/>
        </p:nvSpPr>
        <p:spPr>
          <a:xfrm>
            <a:off x="1822450" y="1878174"/>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
        <p:nvSpPr>
          <p:cNvPr id="6" name="Rectangle 5"/>
          <p:cNvSpPr/>
          <p:nvPr/>
        </p:nvSpPr>
        <p:spPr>
          <a:xfrm>
            <a:off x="285009" y="3322625"/>
            <a:ext cx="8597734" cy="577850"/>
          </a:xfrm>
          <a:prstGeom prst="rect">
            <a:avLst/>
          </a:prstGeom>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Tác dụng của dấu hai chấm: </a:t>
            </a:r>
          </a:p>
        </p:txBody>
      </p:sp>
      <p:sp>
        <p:nvSpPr>
          <p:cNvPr id="7" name="Right Arrow 6"/>
          <p:cNvSpPr/>
          <p:nvPr/>
        </p:nvSpPr>
        <p:spPr>
          <a:xfrm>
            <a:off x="451262" y="3443207"/>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9" name="Rectangle 8"/>
          <p:cNvSpPr/>
          <p:nvPr/>
        </p:nvSpPr>
        <p:spPr>
          <a:xfrm>
            <a:off x="1229100" y="3996438"/>
            <a:ext cx="7012380" cy="830997"/>
          </a:xfrm>
          <a:prstGeom prst="rect">
            <a:avLst/>
          </a:prstGeom>
        </p:spPr>
        <p:txBody>
          <a:bodyPr wrap="square">
            <a:spAutoFit/>
          </a:bodyPr>
          <a:lstStyle/>
          <a:p>
            <a:pPr algn="just">
              <a:spcBef>
                <a:spcPts val="600"/>
              </a:spcBef>
            </a:pPr>
            <a:r>
              <a:rPr lang="en-US" sz="2400" b="1" dirty="0">
                <a:latin typeface="Arial" panose="020B0604020202020204" pitchFamily="34" charset="0"/>
                <a:cs typeface="Arial" panose="020B0604020202020204" pitchFamily="34" charset="0"/>
              </a:rPr>
              <a:t>B</a:t>
            </a:r>
            <a:r>
              <a:rPr lang="vi-VN" sz="2400" b="1" dirty="0">
                <a:latin typeface="Arial" panose="020B0604020202020204" pitchFamily="34" charset="0"/>
                <a:cs typeface="Arial" panose="020B0604020202020204" pitchFamily="34" charset="0"/>
              </a:rPr>
              <a:t>áo hiệu bộ phận đứng sau là lời nói của nhân vật “tôi”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phối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hợp</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với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dấu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gạch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đầu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dòng</a:t>
            </a:r>
            <a:r>
              <a:rPr lang="en-US" sz="2400" b="1" dirty="0">
                <a:latin typeface="Arial" panose="020B0604020202020204" pitchFamily="34" charset="0"/>
                <a:cs typeface="Arial" panose="020B0604020202020204" pitchFamily="34" charset="0"/>
              </a:rPr>
              <a:t>)</a:t>
            </a:r>
            <a:endParaRPr lang="en-US" sz="2400" b="1" i="1" dirty="0">
              <a:latin typeface="Arial" panose="020B0604020202020204" pitchFamily="34" charset="0"/>
              <a:cs typeface="Arial" panose="020B0604020202020204" pitchFamily="34" charset="0"/>
            </a:endParaRPr>
          </a:p>
        </p:txBody>
      </p:sp>
      <p:pic>
        <p:nvPicPr>
          <p:cNvPr id="10" name="nhạc chơi rung chuông vàng">
            <a:hlinkClick r:id="" action="ppaction://media"/>
            <a:extLst>
              <a:ext uri="{FF2B5EF4-FFF2-40B4-BE49-F238E27FC236}">
                <a16:creationId xmlns="" xmlns:a16="http://schemas.microsoft.com/office/drawing/2014/main" id="{A4789EC8-D6D2-4150-A66C-5CFD2883E8D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445" y="92813"/>
            <a:ext cx="457200" cy="457200"/>
          </a:xfrm>
          <a:prstGeom prst="rect">
            <a:avLst/>
          </a:prstGeom>
        </p:spPr>
      </p:pic>
      <p:grpSp>
        <p:nvGrpSpPr>
          <p:cNvPr id="11" name="Group 10">
            <a:extLst>
              <a:ext uri="{FF2B5EF4-FFF2-40B4-BE49-F238E27FC236}">
                <a16:creationId xmlns="" xmlns:a16="http://schemas.microsoft.com/office/drawing/2014/main" id="{CA518471-21D6-4E86-9C5F-3E18317895CD}"/>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2" name="Freeform: Shape 3">
              <a:extLst>
                <a:ext uri="{FF2B5EF4-FFF2-40B4-BE49-F238E27FC236}">
                  <a16:creationId xmlns="" xmlns:a16="http://schemas.microsoft.com/office/drawing/2014/main" id="{44E3C1E1-CCD9-4D9A-938E-E25668B532B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 name="Group 12">
              <a:extLst>
                <a:ext uri="{FF2B5EF4-FFF2-40B4-BE49-F238E27FC236}">
                  <a16:creationId xmlns="" xmlns:a16="http://schemas.microsoft.com/office/drawing/2014/main" id="{5A44FE00-A237-4469-B831-FDB39826B5B9}"/>
                </a:ext>
              </a:extLst>
            </p:cNvPr>
            <p:cNvGrpSpPr/>
            <p:nvPr/>
          </p:nvGrpSpPr>
          <p:grpSpPr>
            <a:xfrm>
              <a:off x="3505202" y="836611"/>
              <a:ext cx="5094518" cy="5143275"/>
              <a:chOff x="3505202" y="836611"/>
              <a:chExt cx="5094518" cy="5143275"/>
            </a:xfrm>
            <a:grpFill/>
          </p:grpSpPr>
          <p:sp>
            <p:nvSpPr>
              <p:cNvPr id="16" name="Rectangle 15">
                <a:extLst>
                  <a:ext uri="{FF2B5EF4-FFF2-40B4-BE49-F238E27FC236}">
                    <a16:creationId xmlns="" xmlns:a16="http://schemas.microsoft.com/office/drawing/2014/main" id="{C20D7133-91A5-4CB6-8576-429E47806C5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 name="Rectangle 16">
                <a:extLst>
                  <a:ext uri="{FF2B5EF4-FFF2-40B4-BE49-F238E27FC236}">
                    <a16:creationId xmlns="" xmlns:a16="http://schemas.microsoft.com/office/drawing/2014/main" id="{B98371CB-487C-4C88-B332-4080FA0A42C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 name="Rectangle 17">
                <a:extLst>
                  <a:ext uri="{FF2B5EF4-FFF2-40B4-BE49-F238E27FC236}">
                    <a16:creationId xmlns="" xmlns:a16="http://schemas.microsoft.com/office/drawing/2014/main" id="{39453931-6E0B-45AB-ADE8-423822AC6C2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 name="Rectangle 18">
                <a:extLst>
                  <a:ext uri="{FF2B5EF4-FFF2-40B4-BE49-F238E27FC236}">
                    <a16:creationId xmlns="" xmlns:a16="http://schemas.microsoft.com/office/drawing/2014/main" id="{15BAB41D-1245-4D2A-AFA4-AEE4A17417A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0" name="Rectangle 19">
                <a:extLst>
                  <a:ext uri="{FF2B5EF4-FFF2-40B4-BE49-F238E27FC236}">
                    <a16:creationId xmlns="" xmlns:a16="http://schemas.microsoft.com/office/drawing/2014/main" id="{45954C67-F32E-44A1-BD05-11B59F04A63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1" name="Rectangle 20">
                <a:extLst>
                  <a:ext uri="{FF2B5EF4-FFF2-40B4-BE49-F238E27FC236}">
                    <a16:creationId xmlns="" xmlns:a16="http://schemas.microsoft.com/office/drawing/2014/main" id="{8D9DAD67-D26E-4BC4-BFDE-A563CB5DCB1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2" name="Rectangle 21">
                <a:extLst>
                  <a:ext uri="{FF2B5EF4-FFF2-40B4-BE49-F238E27FC236}">
                    <a16:creationId xmlns="" xmlns:a16="http://schemas.microsoft.com/office/drawing/2014/main" id="{4A54514C-7167-4469-8B53-420FEEFCBB3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3" name="Rectangle 22">
                <a:extLst>
                  <a:ext uri="{FF2B5EF4-FFF2-40B4-BE49-F238E27FC236}">
                    <a16:creationId xmlns="" xmlns:a16="http://schemas.microsoft.com/office/drawing/2014/main" id="{9F1A58A9-3F86-4456-9754-9772218B940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4" name="Rectangle 23">
                <a:extLst>
                  <a:ext uri="{FF2B5EF4-FFF2-40B4-BE49-F238E27FC236}">
                    <a16:creationId xmlns="" xmlns:a16="http://schemas.microsoft.com/office/drawing/2014/main" id="{E61B3D6A-7399-4B35-89E8-20BF66A4032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5" name="Rectangle 24">
                <a:extLst>
                  <a:ext uri="{FF2B5EF4-FFF2-40B4-BE49-F238E27FC236}">
                    <a16:creationId xmlns="" xmlns:a16="http://schemas.microsoft.com/office/drawing/2014/main" id="{93B3CE41-70FD-435B-A512-56133E0BA5B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6" name="Rectangle 25">
                <a:extLst>
                  <a:ext uri="{FF2B5EF4-FFF2-40B4-BE49-F238E27FC236}">
                    <a16:creationId xmlns="" xmlns:a16="http://schemas.microsoft.com/office/drawing/2014/main" id="{EEC991C0-D74F-4D2E-9B34-B4196624126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7" name="Rectangle 26">
                <a:extLst>
                  <a:ext uri="{FF2B5EF4-FFF2-40B4-BE49-F238E27FC236}">
                    <a16:creationId xmlns="" xmlns:a16="http://schemas.microsoft.com/office/drawing/2014/main" id="{25DE2B48-62E9-45AE-952A-04848FA1B6A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4" name="Oval 13">
              <a:extLst>
                <a:ext uri="{FF2B5EF4-FFF2-40B4-BE49-F238E27FC236}">
                  <a16:creationId xmlns="" xmlns:a16="http://schemas.microsoft.com/office/drawing/2014/main" id="{DEA79B4F-4060-4EED-816F-D894D34E1459}"/>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 name="TextBox 14">
              <a:extLst>
                <a:ext uri="{FF2B5EF4-FFF2-40B4-BE49-F238E27FC236}">
                  <a16:creationId xmlns="" xmlns:a16="http://schemas.microsoft.com/office/drawing/2014/main" id="{6C54A190-A337-4914-8435-523B8B4D2FE8}"/>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10</a:t>
              </a:r>
            </a:p>
          </p:txBody>
        </p:sp>
      </p:grpSp>
      <p:grpSp>
        <p:nvGrpSpPr>
          <p:cNvPr id="28" name="Group 27">
            <a:extLst>
              <a:ext uri="{FF2B5EF4-FFF2-40B4-BE49-F238E27FC236}">
                <a16:creationId xmlns="" xmlns:a16="http://schemas.microsoft.com/office/drawing/2014/main" id="{5CADE56E-DD98-498F-B357-CE57608261CB}"/>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29" name="Freeform: Shape 20">
              <a:extLst>
                <a:ext uri="{FF2B5EF4-FFF2-40B4-BE49-F238E27FC236}">
                  <a16:creationId xmlns="" xmlns:a16="http://schemas.microsoft.com/office/drawing/2014/main" id="{830013BC-8B26-4C4B-BAE4-8BCD0C918DC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30" name="Group 29">
              <a:extLst>
                <a:ext uri="{FF2B5EF4-FFF2-40B4-BE49-F238E27FC236}">
                  <a16:creationId xmlns="" xmlns:a16="http://schemas.microsoft.com/office/drawing/2014/main" id="{BB87C989-A827-4FD3-A0F7-7223008DFE49}"/>
                </a:ext>
              </a:extLst>
            </p:cNvPr>
            <p:cNvGrpSpPr/>
            <p:nvPr/>
          </p:nvGrpSpPr>
          <p:grpSpPr>
            <a:xfrm>
              <a:off x="3505202" y="836611"/>
              <a:ext cx="5094518" cy="5143275"/>
              <a:chOff x="3505202" y="836611"/>
              <a:chExt cx="5094518" cy="5143275"/>
            </a:xfrm>
            <a:grpFill/>
          </p:grpSpPr>
          <p:sp>
            <p:nvSpPr>
              <p:cNvPr id="33" name="Rectangle 32">
                <a:extLst>
                  <a:ext uri="{FF2B5EF4-FFF2-40B4-BE49-F238E27FC236}">
                    <a16:creationId xmlns="" xmlns:a16="http://schemas.microsoft.com/office/drawing/2014/main" id="{0D777EC9-D067-4535-B152-5061CD74657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4" name="Rectangle 33">
                <a:extLst>
                  <a:ext uri="{FF2B5EF4-FFF2-40B4-BE49-F238E27FC236}">
                    <a16:creationId xmlns="" xmlns:a16="http://schemas.microsoft.com/office/drawing/2014/main" id="{9C31E1CE-1EFC-40E2-AB42-8A53A3A2D34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5" name="Rectangle 34">
                <a:extLst>
                  <a:ext uri="{FF2B5EF4-FFF2-40B4-BE49-F238E27FC236}">
                    <a16:creationId xmlns="" xmlns:a16="http://schemas.microsoft.com/office/drawing/2014/main" id="{76EDC00A-B3F2-47E5-A1A2-5FC852D9BDD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6" name="Rectangle 35">
                <a:extLst>
                  <a:ext uri="{FF2B5EF4-FFF2-40B4-BE49-F238E27FC236}">
                    <a16:creationId xmlns="" xmlns:a16="http://schemas.microsoft.com/office/drawing/2014/main" id="{BB63C5A9-A8F5-4AA8-A01C-C35973D4A8B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7" name="Rectangle 36">
                <a:extLst>
                  <a:ext uri="{FF2B5EF4-FFF2-40B4-BE49-F238E27FC236}">
                    <a16:creationId xmlns="" xmlns:a16="http://schemas.microsoft.com/office/drawing/2014/main" id="{F3FC54CD-1D5B-4B79-86A7-03B5D9C052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8" name="Rectangle 37">
                <a:extLst>
                  <a:ext uri="{FF2B5EF4-FFF2-40B4-BE49-F238E27FC236}">
                    <a16:creationId xmlns="" xmlns:a16="http://schemas.microsoft.com/office/drawing/2014/main" id="{209E99C0-FCDA-4495-B3F2-5112C76326D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9" name="Rectangle 38">
                <a:extLst>
                  <a:ext uri="{FF2B5EF4-FFF2-40B4-BE49-F238E27FC236}">
                    <a16:creationId xmlns="" xmlns:a16="http://schemas.microsoft.com/office/drawing/2014/main" id="{139B6162-C525-4CF2-938D-7EA55074573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0" name="Rectangle 39">
                <a:extLst>
                  <a:ext uri="{FF2B5EF4-FFF2-40B4-BE49-F238E27FC236}">
                    <a16:creationId xmlns="" xmlns:a16="http://schemas.microsoft.com/office/drawing/2014/main" id="{7A8FA836-B752-4D22-9DE5-7FBD8455FD8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1" name="Rectangle 40">
                <a:extLst>
                  <a:ext uri="{FF2B5EF4-FFF2-40B4-BE49-F238E27FC236}">
                    <a16:creationId xmlns="" xmlns:a16="http://schemas.microsoft.com/office/drawing/2014/main" id="{BCCB5A15-D761-458D-8228-DD9A2A7EB79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2" name="Rectangle 41">
                <a:extLst>
                  <a:ext uri="{FF2B5EF4-FFF2-40B4-BE49-F238E27FC236}">
                    <a16:creationId xmlns="" xmlns:a16="http://schemas.microsoft.com/office/drawing/2014/main" id="{2141247D-C061-4130-B310-400F5A1F2BF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3" name="Rectangle 42">
                <a:extLst>
                  <a:ext uri="{FF2B5EF4-FFF2-40B4-BE49-F238E27FC236}">
                    <a16:creationId xmlns="" xmlns:a16="http://schemas.microsoft.com/office/drawing/2014/main" id="{4374FA5C-174D-41C5-B26E-A2B45B29B38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4" name="Rectangle 43">
                <a:extLst>
                  <a:ext uri="{FF2B5EF4-FFF2-40B4-BE49-F238E27FC236}">
                    <a16:creationId xmlns="" xmlns:a16="http://schemas.microsoft.com/office/drawing/2014/main" id="{01FFB63F-95E3-4A90-A294-7599E790215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31" name="Oval 30">
              <a:extLst>
                <a:ext uri="{FF2B5EF4-FFF2-40B4-BE49-F238E27FC236}">
                  <a16:creationId xmlns="" xmlns:a16="http://schemas.microsoft.com/office/drawing/2014/main" id="{8A152352-180E-44B1-8BA8-2EC0DA01DE9A}"/>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2" name="TextBox 31">
              <a:extLst>
                <a:ext uri="{FF2B5EF4-FFF2-40B4-BE49-F238E27FC236}">
                  <a16:creationId xmlns="" xmlns:a16="http://schemas.microsoft.com/office/drawing/2014/main" id="{11947B6D-4645-42A3-9481-53D78DE051B9}"/>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9</a:t>
              </a:r>
            </a:p>
          </p:txBody>
        </p:sp>
      </p:grpSp>
      <p:grpSp>
        <p:nvGrpSpPr>
          <p:cNvPr id="45" name="Group 44">
            <a:extLst>
              <a:ext uri="{FF2B5EF4-FFF2-40B4-BE49-F238E27FC236}">
                <a16:creationId xmlns="" xmlns:a16="http://schemas.microsoft.com/office/drawing/2014/main" id="{E263B1B0-30F0-49AE-A314-2896FC6CA3A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46" name="Freeform: Shape 37">
              <a:extLst>
                <a:ext uri="{FF2B5EF4-FFF2-40B4-BE49-F238E27FC236}">
                  <a16:creationId xmlns="" xmlns:a16="http://schemas.microsoft.com/office/drawing/2014/main" id="{7E978CFB-423C-4DFC-8B54-10AA6DB6E94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47" name="Group 46">
              <a:extLst>
                <a:ext uri="{FF2B5EF4-FFF2-40B4-BE49-F238E27FC236}">
                  <a16:creationId xmlns="" xmlns:a16="http://schemas.microsoft.com/office/drawing/2014/main" id="{79C5ADC9-90C8-408C-8F0C-7A7AD00EECC7}"/>
                </a:ext>
              </a:extLst>
            </p:cNvPr>
            <p:cNvGrpSpPr/>
            <p:nvPr/>
          </p:nvGrpSpPr>
          <p:grpSpPr>
            <a:xfrm>
              <a:off x="3505202" y="836611"/>
              <a:ext cx="5094518" cy="5143275"/>
              <a:chOff x="3505202" y="836611"/>
              <a:chExt cx="5094518" cy="5143275"/>
            </a:xfrm>
            <a:grpFill/>
          </p:grpSpPr>
          <p:sp>
            <p:nvSpPr>
              <p:cNvPr id="50" name="Rectangle 49">
                <a:extLst>
                  <a:ext uri="{FF2B5EF4-FFF2-40B4-BE49-F238E27FC236}">
                    <a16:creationId xmlns="" xmlns:a16="http://schemas.microsoft.com/office/drawing/2014/main" id="{B1043CA0-2F99-4AD4-A1BD-11D25ED9DA2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1" name="Rectangle 50">
                <a:extLst>
                  <a:ext uri="{FF2B5EF4-FFF2-40B4-BE49-F238E27FC236}">
                    <a16:creationId xmlns="" xmlns:a16="http://schemas.microsoft.com/office/drawing/2014/main" id="{322A1CED-1187-4BBF-8BCB-1884F614554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2" name="Rectangle 51">
                <a:extLst>
                  <a:ext uri="{FF2B5EF4-FFF2-40B4-BE49-F238E27FC236}">
                    <a16:creationId xmlns="" xmlns:a16="http://schemas.microsoft.com/office/drawing/2014/main" id="{AC5A3D38-0F97-45C8-A30F-3375A395E24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3" name="Rectangle 52">
                <a:extLst>
                  <a:ext uri="{FF2B5EF4-FFF2-40B4-BE49-F238E27FC236}">
                    <a16:creationId xmlns="" xmlns:a16="http://schemas.microsoft.com/office/drawing/2014/main" id="{57FA3937-9269-43C9-822C-712F91DAF4D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4" name="Rectangle 53">
                <a:extLst>
                  <a:ext uri="{FF2B5EF4-FFF2-40B4-BE49-F238E27FC236}">
                    <a16:creationId xmlns="" xmlns:a16="http://schemas.microsoft.com/office/drawing/2014/main" id="{F5D83B38-9C8C-476D-9FCD-10380A50207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5" name="Rectangle 54">
                <a:extLst>
                  <a:ext uri="{FF2B5EF4-FFF2-40B4-BE49-F238E27FC236}">
                    <a16:creationId xmlns="" xmlns:a16="http://schemas.microsoft.com/office/drawing/2014/main" id="{0BC8FCCF-5E51-40BD-B8F3-CE9DC3881B2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6" name="Rectangle 55">
                <a:extLst>
                  <a:ext uri="{FF2B5EF4-FFF2-40B4-BE49-F238E27FC236}">
                    <a16:creationId xmlns="" xmlns:a16="http://schemas.microsoft.com/office/drawing/2014/main" id="{9BB1CEEB-4087-4C1E-A90B-A0B6DA77A48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7" name="Rectangle 56">
                <a:extLst>
                  <a:ext uri="{FF2B5EF4-FFF2-40B4-BE49-F238E27FC236}">
                    <a16:creationId xmlns="" xmlns:a16="http://schemas.microsoft.com/office/drawing/2014/main" id="{415D2837-50D7-4C27-AECF-6E69BCE10C5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8" name="Rectangle 57">
                <a:extLst>
                  <a:ext uri="{FF2B5EF4-FFF2-40B4-BE49-F238E27FC236}">
                    <a16:creationId xmlns="" xmlns:a16="http://schemas.microsoft.com/office/drawing/2014/main" id="{5AE2D3F6-706E-47D7-B950-611C7922A96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9" name="Rectangle 58">
                <a:extLst>
                  <a:ext uri="{FF2B5EF4-FFF2-40B4-BE49-F238E27FC236}">
                    <a16:creationId xmlns="" xmlns:a16="http://schemas.microsoft.com/office/drawing/2014/main" id="{4140FC2B-B7A7-4B38-B19A-988D77B7E63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0" name="Rectangle 59">
                <a:extLst>
                  <a:ext uri="{FF2B5EF4-FFF2-40B4-BE49-F238E27FC236}">
                    <a16:creationId xmlns="" xmlns:a16="http://schemas.microsoft.com/office/drawing/2014/main" id="{364E8C2C-153C-4325-9C62-40A95AD2876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1" name="Rectangle 60">
                <a:extLst>
                  <a:ext uri="{FF2B5EF4-FFF2-40B4-BE49-F238E27FC236}">
                    <a16:creationId xmlns="" xmlns:a16="http://schemas.microsoft.com/office/drawing/2014/main" id="{A9AE4D5B-AEE1-49D9-AF20-9020EABC144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48" name="Oval 47">
              <a:extLst>
                <a:ext uri="{FF2B5EF4-FFF2-40B4-BE49-F238E27FC236}">
                  <a16:creationId xmlns="" xmlns:a16="http://schemas.microsoft.com/office/drawing/2014/main" id="{5B214402-67B8-4F18-9BD7-5FB117B24A6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9" name="TextBox 48">
              <a:extLst>
                <a:ext uri="{FF2B5EF4-FFF2-40B4-BE49-F238E27FC236}">
                  <a16:creationId xmlns="" xmlns:a16="http://schemas.microsoft.com/office/drawing/2014/main" id="{099B9DDF-26AA-4886-BA56-0C728A8195B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8</a:t>
              </a:r>
            </a:p>
          </p:txBody>
        </p:sp>
      </p:grpSp>
      <p:grpSp>
        <p:nvGrpSpPr>
          <p:cNvPr id="62" name="Group 61">
            <a:extLst>
              <a:ext uri="{FF2B5EF4-FFF2-40B4-BE49-F238E27FC236}">
                <a16:creationId xmlns="" xmlns:a16="http://schemas.microsoft.com/office/drawing/2014/main" id="{A5B8D04D-4439-488B-9DB1-091A907D15B3}"/>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63" name="Freeform: Shape 54">
              <a:extLst>
                <a:ext uri="{FF2B5EF4-FFF2-40B4-BE49-F238E27FC236}">
                  <a16:creationId xmlns="" xmlns:a16="http://schemas.microsoft.com/office/drawing/2014/main" id="{FFBDEE51-9A2D-41CA-8B5A-FB918860E22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64" name="Group 63">
              <a:extLst>
                <a:ext uri="{FF2B5EF4-FFF2-40B4-BE49-F238E27FC236}">
                  <a16:creationId xmlns="" xmlns:a16="http://schemas.microsoft.com/office/drawing/2014/main" id="{912C2C0E-FC56-4423-B91B-1AA5BB243CF1}"/>
                </a:ext>
              </a:extLst>
            </p:cNvPr>
            <p:cNvGrpSpPr/>
            <p:nvPr/>
          </p:nvGrpSpPr>
          <p:grpSpPr>
            <a:xfrm>
              <a:off x="3505202" y="836611"/>
              <a:ext cx="5094518" cy="5143275"/>
              <a:chOff x="3505202" y="836611"/>
              <a:chExt cx="5094518" cy="5143275"/>
            </a:xfrm>
            <a:grpFill/>
          </p:grpSpPr>
          <p:sp>
            <p:nvSpPr>
              <p:cNvPr id="67" name="Rectangle 66">
                <a:extLst>
                  <a:ext uri="{FF2B5EF4-FFF2-40B4-BE49-F238E27FC236}">
                    <a16:creationId xmlns="" xmlns:a16="http://schemas.microsoft.com/office/drawing/2014/main" id="{BC99DC38-56F6-4230-8BED-98DC06A6659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8" name="Rectangle 67">
                <a:extLst>
                  <a:ext uri="{FF2B5EF4-FFF2-40B4-BE49-F238E27FC236}">
                    <a16:creationId xmlns="" xmlns:a16="http://schemas.microsoft.com/office/drawing/2014/main" id="{18AD1FD3-6C65-4D14-86A7-1DC8F4F4F1C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9" name="Rectangle 68">
                <a:extLst>
                  <a:ext uri="{FF2B5EF4-FFF2-40B4-BE49-F238E27FC236}">
                    <a16:creationId xmlns="" xmlns:a16="http://schemas.microsoft.com/office/drawing/2014/main" id="{B8DCA5DF-9F2E-4566-A707-26A9C753D1D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0" name="Rectangle 69">
                <a:extLst>
                  <a:ext uri="{FF2B5EF4-FFF2-40B4-BE49-F238E27FC236}">
                    <a16:creationId xmlns="" xmlns:a16="http://schemas.microsoft.com/office/drawing/2014/main" id="{46F3EB56-9941-4FB5-9C8A-6B4B87DF8EC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1" name="Rectangle 70">
                <a:extLst>
                  <a:ext uri="{FF2B5EF4-FFF2-40B4-BE49-F238E27FC236}">
                    <a16:creationId xmlns="" xmlns:a16="http://schemas.microsoft.com/office/drawing/2014/main" id="{6F7FBB18-83FB-4040-947B-8A268084F45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2" name="Rectangle 71">
                <a:extLst>
                  <a:ext uri="{FF2B5EF4-FFF2-40B4-BE49-F238E27FC236}">
                    <a16:creationId xmlns="" xmlns:a16="http://schemas.microsoft.com/office/drawing/2014/main" id="{4BA2A48F-BBBE-4388-B56D-96784542739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3" name="Rectangle 72">
                <a:extLst>
                  <a:ext uri="{FF2B5EF4-FFF2-40B4-BE49-F238E27FC236}">
                    <a16:creationId xmlns="" xmlns:a16="http://schemas.microsoft.com/office/drawing/2014/main" id="{9B254109-EC45-49ED-A16A-5103CDA98E4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4" name="Rectangle 73">
                <a:extLst>
                  <a:ext uri="{FF2B5EF4-FFF2-40B4-BE49-F238E27FC236}">
                    <a16:creationId xmlns="" xmlns:a16="http://schemas.microsoft.com/office/drawing/2014/main" id="{D66B67B3-0DFC-4660-B664-944D6025E60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5" name="Rectangle 74">
                <a:extLst>
                  <a:ext uri="{FF2B5EF4-FFF2-40B4-BE49-F238E27FC236}">
                    <a16:creationId xmlns="" xmlns:a16="http://schemas.microsoft.com/office/drawing/2014/main" id="{512C2301-6F18-45CE-B9F4-D69DCE8D3DC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6" name="Rectangle 75">
                <a:extLst>
                  <a:ext uri="{FF2B5EF4-FFF2-40B4-BE49-F238E27FC236}">
                    <a16:creationId xmlns="" xmlns:a16="http://schemas.microsoft.com/office/drawing/2014/main" id="{2943B36D-2A99-4D53-A63B-E5FBF528D65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7" name="Rectangle 76">
                <a:extLst>
                  <a:ext uri="{FF2B5EF4-FFF2-40B4-BE49-F238E27FC236}">
                    <a16:creationId xmlns="" xmlns:a16="http://schemas.microsoft.com/office/drawing/2014/main" id="{CC2F2295-FA6F-4C20-B072-9DAA7E32D5D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8" name="Rectangle 77">
                <a:extLst>
                  <a:ext uri="{FF2B5EF4-FFF2-40B4-BE49-F238E27FC236}">
                    <a16:creationId xmlns="" xmlns:a16="http://schemas.microsoft.com/office/drawing/2014/main" id="{9A104B47-C9ED-4D52-9598-F44A74A1AC8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65" name="Oval 64">
              <a:extLst>
                <a:ext uri="{FF2B5EF4-FFF2-40B4-BE49-F238E27FC236}">
                  <a16:creationId xmlns="" xmlns:a16="http://schemas.microsoft.com/office/drawing/2014/main" id="{3BF4259E-48B0-4D15-A329-42015D1C2560}"/>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6" name="TextBox 65">
              <a:extLst>
                <a:ext uri="{FF2B5EF4-FFF2-40B4-BE49-F238E27FC236}">
                  <a16:creationId xmlns="" xmlns:a16="http://schemas.microsoft.com/office/drawing/2014/main" id="{9C3F2245-452A-4C2E-9CFF-27C70AEEEDA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7</a:t>
              </a:r>
            </a:p>
          </p:txBody>
        </p:sp>
      </p:grpSp>
      <p:grpSp>
        <p:nvGrpSpPr>
          <p:cNvPr id="79" name="Group 78">
            <a:extLst>
              <a:ext uri="{FF2B5EF4-FFF2-40B4-BE49-F238E27FC236}">
                <a16:creationId xmlns="" xmlns:a16="http://schemas.microsoft.com/office/drawing/2014/main" id="{2BCA6B83-4306-49B3-9A76-1C9CEEBA6C7E}"/>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80" name="Freeform: Shape 71">
              <a:extLst>
                <a:ext uri="{FF2B5EF4-FFF2-40B4-BE49-F238E27FC236}">
                  <a16:creationId xmlns="" xmlns:a16="http://schemas.microsoft.com/office/drawing/2014/main" id="{0AC702B8-C9A8-4C1D-A015-1ED0AF595B9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81" name="Group 80">
              <a:extLst>
                <a:ext uri="{FF2B5EF4-FFF2-40B4-BE49-F238E27FC236}">
                  <a16:creationId xmlns="" xmlns:a16="http://schemas.microsoft.com/office/drawing/2014/main" id="{15CAB0D2-E5F0-4206-9F88-C791F55FD93A}"/>
                </a:ext>
              </a:extLst>
            </p:cNvPr>
            <p:cNvGrpSpPr/>
            <p:nvPr/>
          </p:nvGrpSpPr>
          <p:grpSpPr>
            <a:xfrm>
              <a:off x="3505202" y="836611"/>
              <a:ext cx="5094518" cy="5143275"/>
              <a:chOff x="3505202" y="836611"/>
              <a:chExt cx="5094518" cy="5143275"/>
            </a:xfrm>
            <a:grpFill/>
          </p:grpSpPr>
          <p:sp>
            <p:nvSpPr>
              <p:cNvPr id="84" name="Rectangle 83">
                <a:extLst>
                  <a:ext uri="{FF2B5EF4-FFF2-40B4-BE49-F238E27FC236}">
                    <a16:creationId xmlns="" xmlns:a16="http://schemas.microsoft.com/office/drawing/2014/main" id="{A5441005-1CCB-47C8-9BEC-4438C4F2730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5" name="Rectangle 84">
                <a:extLst>
                  <a:ext uri="{FF2B5EF4-FFF2-40B4-BE49-F238E27FC236}">
                    <a16:creationId xmlns="" xmlns:a16="http://schemas.microsoft.com/office/drawing/2014/main" id="{A451259B-E214-4680-84E7-C39D8C5790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6" name="Rectangle 85">
                <a:extLst>
                  <a:ext uri="{FF2B5EF4-FFF2-40B4-BE49-F238E27FC236}">
                    <a16:creationId xmlns="" xmlns:a16="http://schemas.microsoft.com/office/drawing/2014/main" id="{0E91AE2A-EAB7-47ED-A36A-A659829B67A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7" name="Rectangle 86">
                <a:extLst>
                  <a:ext uri="{FF2B5EF4-FFF2-40B4-BE49-F238E27FC236}">
                    <a16:creationId xmlns="" xmlns:a16="http://schemas.microsoft.com/office/drawing/2014/main" id="{BDB31AEC-37FA-4195-9B2A-5C746591BAB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8" name="Rectangle 87">
                <a:extLst>
                  <a:ext uri="{FF2B5EF4-FFF2-40B4-BE49-F238E27FC236}">
                    <a16:creationId xmlns="" xmlns:a16="http://schemas.microsoft.com/office/drawing/2014/main" id="{DC6AC44D-EF86-431D-B243-E2E5D8ECA21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9" name="Rectangle 88">
                <a:extLst>
                  <a:ext uri="{FF2B5EF4-FFF2-40B4-BE49-F238E27FC236}">
                    <a16:creationId xmlns="" xmlns:a16="http://schemas.microsoft.com/office/drawing/2014/main" id="{DDF28114-7D79-4FD6-839E-B644D369E60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0" name="Rectangle 89">
                <a:extLst>
                  <a:ext uri="{FF2B5EF4-FFF2-40B4-BE49-F238E27FC236}">
                    <a16:creationId xmlns="" xmlns:a16="http://schemas.microsoft.com/office/drawing/2014/main" id="{161BED04-9674-4F6B-9BAA-13FB932D663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1" name="Rectangle 90">
                <a:extLst>
                  <a:ext uri="{FF2B5EF4-FFF2-40B4-BE49-F238E27FC236}">
                    <a16:creationId xmlns="" xmlns:a16="http://schemas.microsoft.com/office/drawing/2014/main" id="{B0826DB6-ED77-4B77-A7B2-283E4B7465F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2" name="Rectangle 91">
                <a:extLst>
                  <a:ext uri="{FF2B5EF4-FFF2-40B4-BE49-F238E27FC236}">
                    <a16:creationId xmlns="" xmlns:a16="http://schemas.microsoft.com/office/drawing/2014/main" id="{85AA355E-96F8-41A7-90F3-92C3A36ECD6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3" name="Rectangle 92">
                <a:extLst>
                  <a:ext uri="{FF2B5EF4-FFF2-40B4-BE49-F238E27FC236}">
                    <a16:creationId xmlns="" xmlns:a16="http://schemas.microsoft.com/office/drawing/2014/main" id="{21AFB9CB-816B-442E-A607-C164AA91D28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4" name="Rectangle 93">
                <a:extLst>
                  <a:ext uri="{FF2B5EF4-FFF2-40B4-BE49-F238E27FC236}">
                    <a16:creationId xmlns="" xmlns:a16="http://schemas.microsoft.com/office/drawing/2014/main" id="{0EE007A9-FB27-42E0-9ABA-222DA394100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5" name="Rectangle 94">
                <a:extLst>
                  <a:ext uri="{FF2B5EF4-FFF2-40B4-BE49-F238E27FC236}">
                    <a16:creationId xmlns="" xmlns:a16="http://schemas.microsoft.com/office/drawing/2014/main" id="{A797C6CD-0188-422D-89B4-9922FF1851A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82" name="Oval 81">
              <a:extLst>
                <a:ext uri="{FF2B5EF4-FFF2-40B4-BE49-F238E27FC236}">
                  <a16:creationId xmlns="" xmlns:a16="http://schemas.microsoft.com/office/drawing/2014/main" id="{D66FA1F7-4665-4DAA-80C2-67CD0481BF7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3" name="TextBox 82">
              <a:extLst>
                <a:ext uri="{FF2B5EF4-FFF2-40B4-BE49-F238E27FC236}">
                  <a16:creationId xmlns="" xmlns:a16="http://schemas.microsoft.com/office/drawing/2014/main" id="{F1B37AD0-01C2-4AB8-A9BD-F5995B646A3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6</a:t>
              </a:r>
            </a:p>
          </p:txBody>
        </p:sp>
      </p:grpSp>
      <p:grpSp>
        <p:nvGrpSpPr>
          <p:cNvPr id="96" name="Group 95">
            <a:extLst>
              <a:ext uri="{FF2B5EF4-FFF2-40B4-BE49-F238E27FC236}">
                <a16:creationId xmlns="" xmlns:a16="http://schemas.microsoft.com/office/drawing/2014/main" id="{FFBD896B-9C57-4083-B18B-CC9FFFD9F48C}"/>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97" name="Freeform: Shape 88">
              <a:extLst>
                <a:ext uri="{FF2B5EF4-FFF2-40B4-BE49-F238E27FC236}">
                  <a16:creationId xmlns="" xmlns:a16="http://schemas.microsoft.com/office/drawing/2014/main" id="{B085F2F8-7F78-4297-ADA0-D2F49196501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98" name="Group 97">
              <a:extLst>
                <a:ext uri="{FF2B5EF4-FFF2-40B4-BE49-F238E27FC236}">
                  <a16:creationId xmlns="" xmlns:a16="http://schemas.microsoft.com/office/drawing/2014/main" id="{63E24BC9-FC2A-48D8-BDFF-554D71B2AF78}"/>
                </a:ext>
              </a:extLst>
            </p:cNvPr>
            <p:cNvGrpSpPr/>
            <p:nvPr/>
          </p:nvGrpSpPr>
          <p:grpSpPr>
            <a:xfrm>
              <a:off x="3505202" y="836611"/>
              <a:ext cx="5094518" cy="5143275"/>
              <a:chOff x="3505202" y="836611"/>
              <a:chExt cx="5094518" cy="5143275"/>
            </a:xfrm>
            <a:grpFill/>
          </p:grpSpPr>
          <p:sp>
            <p:nvSpPr>
              <p:cNvPr id="101" name="Rectangle 100">
                <a:extLst>
                  <a:ext uri="{FF2B5EF4-FFF2-40B4-BE49-F238E27FC236}">
                    <a16:creationId xmlns="" xmlns:a16="http://schemas.microsoft.com/office/drawing/2014/main" id="{02492F0E-219D-49FA-8902-388959FEE7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2" name="Rectangle 101">
                <a:extLst>
                  <a:ext uri="{FF2B5EF4-FFF2-40B4-BE49-F238E27FC236}">
                    <a16:creationId xmlns="" xmlns:a16="http://schemas.microsoft.com/office/drawing/2014/main" id="{180490FC-ED7C-4938-A530-009A9114BC8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3" name="Rectangle 102">
                <a:extLst>
                  <a:ext uri="{FF2B5EF4-FFF2-40B4-BE49-F238E27FC236}">
                    <a16:creationId xmlns="" xmlns:a16="http://schemas.microsoft.com/office/drawing/2014/main" id="{3C20FBBF-15E5-49F4-80F0-EC411AD5699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4" name="Rectangle 103">
                <a:extLst>
                  <a:ext uri="{FF2B5EF4-FFF2-40B4-BE49-F238E27FC236}">
                    <a16:creationId xmlns="" xmlns:a16="http://schemas.microsoft.com/office/drawing/2014/main" id="{62B0DDD0-0F3E-48E5-8787-BDC72D5B9BF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5" name="Rectangle 104">
                <a:extLst>
                  <a:ext uri="{FF2B5EF4-FFF2-40B4-BE49-F238E27FC236}">
                    <a16:creationId xmlns="" xmlns:a16="http://schemas.microsoft.com/office/drawing/2014/main" id="{7ED8B12A-A455-4EAB-9A3A-F86CE6B1FB3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6" name="Rectangle 105">
                <a:extLst>
                  <a:ext uri="{FF2B5EF4-FFF2-40B4-BE49-F238E27FC236}">
                    <a16:creationId xmlns="" xmlns:a16="http://schemas.microsoft.com/office/drawing/2014/main" id="{D0E7B769-C614-4640-BF73-33D2321473E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7" name="Rectangle 106">
                <a:extLst>
                  <a:ext uri="{FF2B5EF4-FFF2-40B4-BE49-F238E27FC236}">
                    <a16:creationId xmlns="" xmlns:a16="http://schemas.microsoft.com/office/drawing/2014/main" id="{D2F88A30-C9B2-4DA8-8F67-EC0D5F1EB93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8" name="Rectangle 107">
                <a:extLst>
                  <a:ext uri="{FF2B5EF4-FFF2-40B4-BE49-F238E27FC236}">
                    <a16:creationId xmlns="" xmlns:a16="http://schemas.microsoft.com/office/drawing/2014/main" id="{5AC754FB-83DA-43B3-934E-6EAE0875985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9" name="Rectangle 108">
                <a:extLst>
                  <a:ext uri="{FF2B5EF4-FFF2-40B4-BE49-F238E27FC236}">
                    <a16:creationId xmlns="" xmlns:a16="http://schemas.microsoft.com/office/drawing/2014/main" id="{14122E83-575A-4D5F-8777-9B4099C5A8C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0" name="Rectangle 109">
                <a:extLst>
                  <a:ext uri="{FF2B5EF4-FFF2-40B4-BE49-F238E27FC236}">
                    <a16:creationId xmlns="" xmlns:a16="http://schemas.microsoft.com/office/drawing/2014/main" id="{C985AF4D-CC0C-4D76-A1A3-92FDFCA4886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1" name="Rectangle 110">
                <a:extLst>
                  <a:ext uri="{FF2B5EF4-FFF2-40B4-BE49-F238E27FC236}">
                    <a16:creationId xmlns="" xmlns:a16="http://schemas.microsoft.com/office/drawing/2014/main" id="{80B82E84-ABA8-40F7-8413-02B154208F6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2" name="Rectangle 111">
                <a:extLst>
                  <a:ext uri="{FF2B5EF4-FFF2-40B4-BE49-F238E27FC236}">
                    <a16:creationId xmlns="" xmlns:a16="http://schemas.microsoft.com/office/drawing/2014/main" id="{8734B892-1AAF-4DD1-834B-66876C98031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99" name="Oval 98">
              <a:extLst>
                <a:ext uri="{FF2B5EF4-FFF2-40B4-BE49-F238E27FC236}">
                  <a16:creationId xmlns="" xmlns:a16="http://schemas.microsoft.com/office/drawing/2014/main" id="{6FDCE7D4-10DD-431B-85A6-8D4490D377B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0" name="TextBox 99">
              <a:extLst>
                <a:ext uri="{FF2B5EF4-FFF2-40B4-BE49-F238E27FC236}">
                  <a16:creationId xmlns="" xmlns:a16="http://schemas.microsoft.com/office/drawing/2014/main" id="{E1472C33-897F-4462-89B2-F1912FB0F5D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5</a:t>
              </a:r>
            </a:p>
          </p:txBody>
        </p:sp>
      </p:grpSp>
      <p:grpSp>
        <p:nvGrpSpPr>
          <p:cNvPr id="113" name="Group 112">
            <a:extLst>
              <a:ext uri="{FF2B5EF4-FFF2-40B4-BE49-F238E27FC236}">
                <a16:creationId xmlns="" xmlns:a16="http://schemas.microsoft.com/office/drawing/2014/main" id="{2C39980D-4C7B-417C-B271-CA98A51C8DB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14" name="Freeform: Shape 105">
              <a:extLst>
                <a:ext uri="{FF2B5EF4-FFF2-40B4-BE49-F238E27FC236}">
                  <a16:creationId xmlns="" xmlns:a16="http://schemas.microsoft.com/office/drawing/2014/main" id="{4B92EFE9-BEBB-4690-AB8C-191E0BD7E12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15" name="Group 114">
              <a:extLst>
                <a:ext uri="{FF2B5EF4-FFF2-40B4-BE49-F238E27FC236}">
                  <a16:creationId xmlns="" xmlns:a16="http://schemas.microsoft.com/office/drawing/2014/main" id="{80D31F4B-D465-438A-A66B-816795E6DD2C}"/>
                </a:ext>
              </a:extLst>
            </p:cNvPr>
            <p:cNvGrpSpPr/>
            <p:nvPr/>
          </p:nvGrpSpPr>
          <p:grpSpPr>
            <a:xfrm>
              <a:off x="3505202" y="836611"/>
              <a:ext cx="5094518" cy="5143275"/>
              <a:chOff x="3505202" y="836611"/>
              <a:chExt cx="5094518" cy="5143275"/>
            </a:xfrm>
            <a:grpFill/>
          </p:grpSpPr>
          <p:sp>
            <p:nvSpPr>
              <p:cNvPr id="118" name="Rectangle 117">
                <a:extLst>
                  <a:ext uri="{FF2B5EF4-FFF2-40B4-BE49-F238E27FC236}">
                    <a16:creationId xmlns="" xmlns:a16="http://schemas.microsoft.com/office/drawing/2014/main" id="{CB227A52-403D-406B-B32E-401DEAC8556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9" name="Rectangle 118">
                <a:extLst>
                  <a:ext uri="{FF2B5EF4-FFF2-40B4-BE49-F238E27FC236}">
                    <a16:creationId xmlns="" xmlns:a16="http://schemas.microsoft.com/office/drawing/2014/main" id="{E2602B1A-8161-48AE-AF0F-BD3F7A25F65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0" name="Rectangle 119">
                <a:extLst>
                  <a:ext uri="{FF2B5EF4-FFF2-40B4-BE49-F238E27FC236}">
                    <a16:creationId xmlns="" xmlns:a16="http://schemas.microsoft.com/office/drawing/2014/main" id="{AEF39615-91DD-4F13-8685-2D870550B17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1" name="Rectangle 120">
                <a:extLst>
                  <a:ext uri="{FF2B5EF4-FFF2-40B4-BE49-F238E27FC236}">
                    <a16:creationId xmlns="" xmlns:a16="http://schemas.microsoft.com/office/drawing/2014/main" id="{B35C1668-2D8C-4257-BD7D-E32C9E54632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2" name="Rectangle 121">
                <a:extLst>
                  <a:ext uri="{FF2B5EF4-FFF2-40B4-BE49-F238E27FC236}">
                    <a16:creationId xmlns="" xmlns:a16="http://schemas.microsoft.com/office/drawing/2014/main" id="{053B4BB6-BBF4-4278-854A-DC55732C934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3" name="Rectangle 122">
                <a:extLst>
                  <a:ext uri="{FF2B5EF4-FFF2-40B4-BE49-F238E27FC236}">
                    <a16:creationId xmlns="" xmlns:a16="http://schemas.microsoft.com/office/drawing/2014/main" id="{69475D1E-FEAF-4644-8ED1-FD2632EF7A6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4" name="Rectangle 123">
                <a:extLst>
                  <a:ext uri="{FF2B5EF4-FFF2-40B4-BE49-F238E27FC236}">
                    <a16:creationId xmlns="" xmlns:a16="http://schemas.microsoft.com/office/drawing/2014/main" id="{A178DD83-2DC5-414E-9DF4-0566B723F35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5" name="Rectangle 124">
                <a:extLst>
                  <a:ext uri="{FF2B5EF4-FFF2-40B4-BE49-F238E27FC236}">
                    <a16:creationId xmlns="" xmlns:a16="http://schemas.microsoft.com/office/drawing/2014/main" id="{24FD55A3-ED0A-4C52-8236-FE0486F1E49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6" name="Rectangle 125">
                <a:extLst>
                  <a:ext uri="{FF2B5EF4-FFF2-40B4-BE49-F238E27FC236}">
                    <a16:creationId xmlns="" xmlns:a16="http://schemas.microsoft.com/office/drawing/2014/main" id="{7405E0DC-B17C-44AE-8D4F-5ACA50AAC92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7" name="Rectangle 126">
                <a:extLst>
                  <a:ext uri="{FF2B5EF4-FFF2-40B4-BE49-F238E27FC236}">
                    <a16:creationId xmlns="" xmlns:a16="http://schemas.microsoft.com/office/drawing/2014/main" id="{F4D90FEB-F03D-4C85-9AA3-DEA10D6AE3B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8" name="Rectangle 127">
                <a:extLst>
                  <a:ext uri="{FF2B5EF4-FFF2-40B4-BE49-F238E27FC236}">
                    <a16:creationId xmlns="" xmlns:a16="http://schemas.microsoft.com/office/drawing/2014/main" id="{9F1C4D93-1684-49D1-95B1-F6277B6CFF1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9" name="Rectangle 128">
                <a:extLst>
                  <a:ext uri="{FF2B5EF4-FFF2-40B4-BE49-F238E27FC236}">
                    <a16:creationId xmlns="" xmlns:a16="http://schemas.microsoft.com/office/drawing/2014/main" id="{D963BD97-FD8C-4EC5-98FB-4D85DCB742A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16" name="Oval 115">
              <a:extLst>
                <a:ext uri="{FF2B5EF4-FFF2-40B4-BE49-F238E27FC236}">
                  <a16:creationId xmlns="" xmlns:a16="http://schemas.microsoft.com/office/drawing/2014/main" id="{62CED9D8-B808-4B31-8D89-8D55098ED0B1}"/>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7" name="TextBox 116">
              <a:extLst>
                <a:ext uri="{FF2B5EF4-FFF2-40B4-BE49-F238E27FC236}">
                  <a16:creationId xmlns="" xmlns:a16="http://schemas.microsoft.com/office/drawing/2014/main" id="{BBFB0816-207F-4AC8-AE0B-BFEF910BD99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4</a:t>
              </a:r>
            </a:p>
          </p:txBody>
        </p:sp>
      </p:grpSp>
      <p:grpSp>
        <p:nvGrpSpPr>
          <p:cNvPr id="130" name="Group 129">
            <a:extLst>
              <a:ext uri="{FF2B5EF4-FFF2-40B4-BE49-F238E27FC236}">
                <a16:creationId xmlns="" xmlns:a16="http://schemas.microsoft.com/office/drawing/2014/main" id="{6DBC0B51-4637-43EA-8A69-6B3CADC198A1}"/>
              </a:ext>
            </a:extLst>
          </p:cNvPr>
          <p:cNvGrpSpPr/>
          <p:nvPr/>
        </p:nvGrpSpPr>
        <p:grpSpPr>
          <a:xfrm>
            <a:off x="437663" y="397412"/>
            <a:ext cx="1254078" cy="1216490"/>
            <a:chOff x="3419475" y="752475"/>
            <a:chExt cx="5353050" cy="5353050"/>
          </a:xfrm>
          <a:solidFill>
            <a:schemeClr val="accent6">
              <a:lumMod val="60000"/>
              <a:lumOff val="40000"/>
            </a:schemeClr>
          </a:solidFill>
        </p:grpSpPr>
        <p:sp>
          <p:nvSpPr>
            <p:cNvPr id="131" name="Freeform: Shape 122">
              <a:extLst>
                <a:ext uri="{FF2B5EF4-FFF2-40B4-BE49-F238E27FC236}">
                  <a16:creationId xmlns="" xmlns:a16="http://schemas.microsoft.com/office/drawing/2014/main" id="{FF20A123-9157-4B29-8BE3-C9A1EED67F3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2" name="Group 131">
              <a:extLst>
                <a:ext uri="{FF2B5EF4-FFF2-40B4-BE49-F238E27FC236}">
                  <a16:creationId xmlns="" xmlns:a16="http://schemas.microsoft.com/office/drawing/2014/main" id="{EC0F00A7-694A-41AF-94CD-D3A2E8B0692F}"/>
                </a:ext>
              </a:extLst>
            </p:cNvPr>
            <p:cNvGrpSpPr/>
            <p:nvPr/>
          </p:nvGrpSpPr>
          <p:grpSpPr>
            <a:xfrm>
              <a:off x="3505202" y="836611"/>
              <a:ext cx="5094518" cy="5143275"/>
              <a:chOff x="3505202" y="836611"/>
              <a:chExt cx="5094518" cy="5143275"/>
            </a:xfrm>
            <a:grpFill/>
          </p:grpSpPr>
          <p:sp>
            <p:nvSpPr>
              <p:cNvPr id="135" name="Rectangle 134">
                <a:extLst>
                  <a:ext uri="{FF2B5EF4-FFF2-40B4-BE49-F238E27FC236}">
                    <a16:creationId xmlns="" xmlns:a16="http://schemas.microsoft.com/office/drawing/2014/main" id="{A331020F-BB1D-4F07-A4D1-DBD940FF54A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6" name="Rectangle 135">
                <a:extLst>
                  <a:ext uri="{FF2B5EF4-FFF2-40B4-BE49-F238E27FC236}">
                    <a16:creationId xmlns="" xmlns:a16="http://schemas.microsoft.com/office/drawing/2014/main" id="{75351D12-DEA5-4512-99F4-27DA4DBC700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7" name="Rectangle 136">
                <a:extLst>
                  <a:ext uri="{FF2B5EF4-FFF2-40B4-BE49-F238E27FC236}">
                    <a16:creationId xmlns="" xmlns:a16="http://schemas.microsoft.com/office/drawing/2014/main" id="{5E0E39CB-4FEE-468C-A583-92E1A758BE2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8" name="Rectangle 137">
                <a:extLst>
                  <a:ext uri="{FF2B5EF4-FFF2-40B4-BE49-F238E27FC236}">
                    <a16:creationId xmlns="" xmlns:a16="http://schemas.microsoft.com/office/drawing/2014/main" id="{59E281FD-E813-45CA-8C5A-8AF00507BBC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9" name="Rectangle 138">
                <a:extLst>
                  <a:ext uri="{FF2B5EF4-FFF2-40B4-BE49-F238E27FC236}">
                    <a16:creationId xmlns="" xmlns:a16="http://schemas.microsoft.com/office/drawing/2014/main" id="{F9B5EFAF-E4C3-417B-BF6F-98C1345EF4D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0" name="Rectangle 139">
                <a:extLst>
                  <a:ext uri="{FF2B5EF4-FFF2-40B4-BE49-F238E27FC236}">
                    <a16:creationId xmlns="" xmlns:a16="http://schemas.microsoft.com/office/drawing/2014/main" id="{0B9D0803-9E1B-4DEF-B278-9FBD4236B5C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1" name="Rectangle 140">
                <a:extLst>
                  <a:ext uri="{FF2B5EF4-FFF2-40B4-BE49-F238E27FC236}">
                    <a16:creationId xmlns="" xmlns:a16="http://schemas.microsoft.com/office/drawing/2014/main" id="{B2897F2A-EAE0-4D20-909E-53BB717A9C8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2" name="Rectangle 141">
                <a:extLst>
                  <a:ext uri="{FF2B5EF4-FFF2-40B4-BE49-F238E27FC236}">
                    <a16:creationId xmlns="" xmlns:a16="http://schemas.microsoft.com/office/drawing/2014/main" id="{EFA37CF5-F7C6-45AB-B52C-79E803EBE46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3" name="Rectangle 142">
                <a:extLst>
                  <a:ext uri="{FF2B5EF4-FFF2-40B4-BE49-F238E27FC236}">
                    <a16:creationId xmlns="" xmlns:a16="http://schemas.microsoft.com/office/drawing/2014/main" id="{EDE4EE5F-4B3B-4943-BDBD-5ED450613C9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4" name="Rectangle 143">
                <a:extLst>
                  <a:ext uri="{FF2B5EF4-FFF2-40B4-BE49-F238E27FC236}">
                    <a16:creationId xmlns="" xmlns:a16="http://schemas.microsoft.com/office/drawing/2014/main" id="{9D272D79-85ED-4EFF-B216-0D81CB86322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5" name="Rectangle 144">
                <a:extLst>
                  <a:ext uri="{FF2B5EF4-FFF2-40B4-BE49-F238E27FC236}">
                    <a16:creationId xmlns="" xmlns:a16="http://schemas.microsoft.com/office/drawing/2014/main" id="{97AE37B2-1785-48B1-8804-A11E135F604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6" name="Rectangle 145">
                <a:extLst>
                  <a:ext uri="{FF2B5EF4-FFF2-40B4-BE49-F238E27FC236}">
                    <a16:creationId xmlns="" xmlns:a16="http://schemas.microsoft.com/office/drawing/2014/main" id="{7FF39F59-B561-4E3B-A8BF-FAF64FE9D82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33" name="Oval 132">
              <a:extLst>
                <a:ext uri="{FF2B5EF4-FFF2-40B4-BE49-F238E27FC236}">
                  <a16:creationId xmlns="" xmlns:a16="http://schemas.microsoft.com/office/drawing/2014/main" id="{C0AE974E-DBB6-4466-ADC0-2647DF6E0CF2}"/>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4" name="TextBox 133">
              <a:extLst>
                <a:ext uri="{FF2B5EF4-FFF2-40B4-BE49-F238E27FC236}">
                  <a16:creationId xmlns="" xmlns:a16="http://schemas.microsoft.com/office/drawing/2014/main" id="{BD4F8575-7793-40C2-AE4B-F876FBA9D8C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3</a:t>
              </a:r>
            </a:p>
          </p:txBody>
        </p:sp>
      </p:grpSp>
      <p:grpSp>
        <p:nvGrpSpPr>
          <p:cNvPr id="147" name="Group 146">
            <a:extLst>
              <a:ext uri="{FF2B5EF4-FFF2-40B4-BE49-F238E27FC236}">
                <a16:creationId xmlns="" xmlns:a16="http://schemas.microsoft.com/office/drawing/2014/main" id="{3D0775F6-69FF-4CC8-9EB5-BF49B533761A}"/>
              </a:ext>
            </a:extLst>
          </p:cNvPr>
          <p:cNvGrpSpPr/>
          <p:nvPr/>
        </p:nvGrpSpPr>
        <p:grpSpPr>
          <a:xfrm>
            <a:off x="427462" y="393804"/>
            <a:ext cx="1254078" cy="1216490"/>
            <a:chOff x="3419475" y="752475"/>
            <a:chExt cx="5353050" cy="5353050"/>
          </a:xfrm>
          <a:solidFill>
            <a:schemeClr val="accent6">
              <a:lumMod val="60000"/>
              <a:lumOff val="40000"/>
            </a:schemeClr>
          </a:solidFill>
        </p:grpSpPr>
        <p:sp>
          <p:nvSpPr>
            <p:cNvPr id="148" name="Freeform: Shape 139">
              <a:extLst>
                <a:ext uri="{FF2B5EF4-FFF2-40B4-BE49-F238E27FC236}">
                  <a16:creationId xmlns="" xmlns:a16="http://schemas.microsoft.com/office/drawing/2014/main" id="{69AB8640-C958-4DE9-9AA8-B580E010040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49" name="Group 148">
              <a:extLst>
                <a:ext uri="{FF2B5EF4-FFF2-40B4-BE49-F238E27FC236}">
                  <a16:creationId xmlns="" xmlns:a16="http://schemas.microsoft.com/office/drawing/2014/main" id="{5F03206B-3FC8-41E7-B474-DB508F85069F}"/>
                </a:ext>
              </a:extLst>
            </p:cNvPr>
            <p:cNvGrpSpPr/>
            <p:nvPr/>
          </p:nvGrpSpPr>
          <p:grpSpPr>
            <a:xfrm>
              <a:off x="3505202" y="836611"/>
              <a:ext cx="5094518" cy="5143275"/>
              <a:chOff x="3505202" y="836611"/>
              <a:chExt cx="5094518" cy="5143275"/>
            </a:xfrm>
            <a:grpFill/>
          </p:grpSpPr>
          <p:sp>
            <p:nvSpPr>
              <p:cNvPr id="152" name="Rectangle 151">
                <a:extLst>
                  <a:ext uri="{FF2B5EF4-FFF2-40B4-BE49-F238E27FC236}">
                    <a16:creationId xmlns="" xmlns:a16="http://schemas.microsoft.com/office/drawing/2014/main" id="{1D94F30B-0822-4125-8347-F4A10E61EE8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3" name="Rectangle 152">
                <a:extLst>
                  <a:ext uri="{FF2B5EF4-FFF2-40B4-BE49-F238E27FC236}">
                    <a16:creationId xmlns="" xmlns:a16="http://schemas.microsoft.com/office/drawing/2014/main" id="{19DF3423-AD9F-43A0-A1A0-ECC769CB1CA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4" name="Rectangle 153">
                <a:extLst>
                  <a:ext uri="{FF2B5EF4-FFF2-40B4-BE49-F238E27FC236}">
                    <a16:creationId xmlns="" xmlns:a16="http://schemas.microsoft.com/office/drawing/2014/main" id="{AF7E8A3B-EA5A-4AE6-82E2-78BC1F6327C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5" name="Rectangle 154">
                <a:extLst>
                  <a:ext uri="{FF2B5EF4-FFF2-40B4-BE49-F238E27FC236}">
                    <a16:creationId xmlns="" xmlns:a16="http://schemas.microsoft.com/office/drawing/2014/main" id="{AABC471E-F058-46C4-9901-6F868B783CA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6" name="Rectangle 155">
                <a:extLst>
                  <a:ext uri="{FF2B5EF4-FFF2-40B4-BE49-F238E27FC236}">
                    <a16:creationId xmlns="" xmlns:a16="http://schemas.microsoft.com/office/drawing/2014/main" id="{4B0B8D8E-86BC-4021-ADF9-73FF46F29C7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7" name="Rectangle 156">
                <a:extLst>
                  <a:ext uri="{FF2B5EF4-FFF2-40B4-BE49-F238E27FC236}">
                    <a16:creationId xmlns="" xmlns:a16="http://schemas.microsoft.com/office/drawing/2014/main" id="{B5407A46-B46E-4C46-8F89-DA0E6DA8FAC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8" name="Rectangle 157">
                <a:extLst>
                  <a:ext uri="{FF2B5EF4-FFF2-40B4-BE49-F238E27FC236}">
                    <a16:creationId xmlns="" xmlns:a16="http://schemas.microsoft.com/office/drawing/2014/main" id="{9166F34D-0FA5-4DC1-804D-B3D615D9D05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9" name="Rectangle 158">
                <a:extLst>
                  <a:ext uri="{FF2B5EF4-FFF2-40B4-BE49-F238E27FC236}">
                    <a16:creationId xmlns="" xmlns:a16="http://schemas.microsoft.com/office/drawing/2014/main" id="{C837178C-E29C-4D27-A5E1-33B60738574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0" name="Rectangle 159">
                <a:extLst>
                  <a:ext uri="{FF2B5EF4-FFF2-40B4-BE49-F238E27FC236}">
                    <a16:creationId xmlns="" xmlns:a16="http://schemas.microsoft.com/office/drawing/2014/main" id="{ED735974-D823-4390-B946-9BFDB621C64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1" name="Rectangle 160">
                <a:extLst>
                  <a:ext uri="{FF2B5EF4-FFF2-40B4-BE49-F238E27FC236}">
                    <a16:creationId xmlns="" xmlns:a16="http://schemas.microsoft.com/office/drawing/2014/main" id="{695DC5B8-0892-45E9-84A6-F1F21F1F1DE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2" name="Rectangle 161">
                <a:extLst>
                  <a:ext uri="{FF2B5EF4-FFF2-40B4-BE49-F238E27FC236}">
                    <a16:creationId xmlns="" xmlns:a16="http://schemas.microsoft.com/office/drawing/2014/main" id="{9EE92547-8885-4C08-BBBC-9ECB300CA2B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3" name="Rectangle 162">
                <a:extLst>
                  <a:ext uri="{FF2B5EF4-FFF2-40B4-BE49-F238E27FC236}">
                    <a16:creationId xmlns="" xmlns:a16="http://schemas.microsoft.com/office/drawing/2014/main" id="{FBE9E35A-F576-48D3-8DD2-60D5F8752CF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50" name="Oval 149">
              <a:extLst>
                <a:ext uri="{FF2B5EF4-FFF2-40B4-BE49-F238E27FC236}">
                  <a16:creationId xmlns="" xmlns:a16="http://schemas.microsoft.com/office/drawing/2014/main" id="{70DE843F-8A18-443A-81D7-DDEF0461FCD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1" name="TextBox 150">
              <a:extLst>
                <a:ext uri="{FF2B5EF4-FFF2-40B4-BE49-F238E27FC236}">
                  <a16:creationId xmlns="" xmlns:a16="http://schemas.microsoft.com/office/drawing/2014/main" id="{2521D84A-2AD6-41B8-9F94-C75D36B0417D}"/>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2</a:t>
              </a:r>
            </a:p>
          </p:txBody>
        </p:sp>
      </p:grpSp>
      <p:grpSp>
        <p:nvGrpSpPr>
          <p:cNvPr id="164" name="Group 163">
            <a:extLst>
              <a:ext uri="{FF2B5EF4-FFF2-40B4-BE49-F238E27FC236}">
                <a16:creationId xmlns="" xmlns:a16="http://schemas.microsoft.com/office/drawing/2014/main" id="{B981DFF3-C438-43E3-A48A-CF338D643D86}"/>
              </a:ext>
            </a:extLst>
          </p:cNvPr>
          <p:cNvGrpSpPr/>
          <p:nvPr/>
        </p:nvGrpSpPr>
        <p:grpSpPr>
          <a:xfrm>
            <a:off x="437663" y="399628"/>
            <a:ext cx="1254078" cy="1216490"/>
            <a:chOff x="3419475" y="752475"/>
            <a:chExt cx="5353050" cy="5353050"/>
          </a:xfrm>
          <a:solidFill>
            <a:schemeClr val="accent6">
              <a:lumMod val="60000"/>
              <a:lumOff val="40000"/>
            </a:schemeClr>
          </a:solidFill>
        </p:grpSpPr>
        <p:sp>
          <p:nvSpPr>
            <p:cNvPr id="165" name="Freeform: Shape 156">
              <a:extLst>
                <a:ext uri="{FF2B5EF4-FFF2-40B4-BE49-F238E27FC236}">
                  <a16:creationId xmlns="" xmlns:a16="http://schemas.microsoft.com/office/drawing/2014/main" id="{702FB28D-6CCD-44BE-863F-2422D62001B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66" name="Group 165">
              <a:extLst>
                <a:ext uri="{FF2B5EF4-FFF2-40B4-BE49-F238E27FC236}">
                  <a16:creationId xmlns="" xmlns:a16="http://schemas.microsoft.com/office/drawing/2014/main" id="{EC782099-470A-42CF-A8B1-15AA14A6CB83}"/>
                </a:ext>
              </a:extLst>
            </p:cNvPr>
            <p:cNvGrpSpPr/>
            <p:nvPr/>
          </p:nvGrpSpPr>
          <p:grpSpPr>
            <a:xfrm>
              <a:off x="3505202" y="836611"/>
              <a:ext cx="5094518" cy="5143275"/>
              <a:chOff x="3505202" y="836611"/>
              <a:chExt cx="5094518" cy="5143275"/>
            </a:xfrm>
            <a:grpFill/>
          </p:grpSpPr>
          <p:sp>
            <p:nvSpPr>
              <p:cNvPr id="169" name="Rectangle 168">
                <a:extLst>
                  <a:ext uri="{FF2B5EF4-FFF2-40B4-BE49-F238E27FC236}">
                    <a16:creationId xmlns="" xmlns:a16="http://schemas.microsoft.com/office/drawing/2014/main" id="{BB78FE1F-CD13-40E4-BFF7-B965CC8593B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0" name="Rectangle 169">
                <a:extLst>
                  <a:ext uri="{FF2B5EF4-FFF2-40B4-BE49-F238E27FC236}">
                    <a16:creationId xmlns="" xmlns:a16="http://schemas.microsoft.com/office/drawing/2014/main" id="{48BD5646-3A18-411B-98E4-EDDF1D73629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1" name="Rectangle 170">
                <a:extLst>
                  <a:ext uri="{FF2B5EF4-FFF2-40B4-BE49-F238E27FC236}">
                    <a16:creationId xmlns="" xmlns:a16="http://schemas.microsoft.com/office/drawing/2014/main" id="{EB6FABD5-8468-456B-8F08-9964390FB94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2" name="Rectangle 171">
                <a:extLst>
                  <a:ext uri="{FF2B5EF4-FFF2-40B4-BE49-F238E27FC236}">
                    <a16:creationId xmlns="" xmlns:a16="http://schemas.microsoft.com/office/drawing/2014/main" id="{C809ACFB-B202-4E72-85DE-2421E4CF1CC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3" name="Rectangle 172">
                <a:extLst>
                  <a:ext uri="{FF2B5EF4-FFF2-40B4-BE49-F238E27FC236}">
                    <a16:creationId xmlns="" xmlns:a16="http://schemas.microsoft.com/office/drawing/2014/main" id="{AF891E1F-0EA8-491E-894E-CB7BF84A6DB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4" name="Rectangle 173">
                <a:extLst>
                  <a:ext uri="{FF2B5EF4-FFF2-40B4-BE49-F238E27FC236}">
                    <a16:creationId xmlns="" xmlns:a16="http://schemas.microsoft.com/office/drawing/2014/main" id="{CE20EAA6-1C98-4EB9-87A2-4D744BCA0ED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5" name="Rectangle 174">
                <a:extLst>
                  <a:ext uri="{FF2B5EF4-FFF2-40B4-BE49-F238E27FC236}">
                    <a16:creationId xmlns="" xmlns:a16="http://schemas.microsoft.com/office/drawing/2014/main" id="{CAB9278B-8194-47BE-BCF8-E8E14BC6F97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6" name="Rectangle 175">
                <a:extLst>
                  <a:ext uri="{FF2B5EF4-FFF2-40B4-BE49-F238E27FC236}">
                    <a16:creationId xmlns="" xmlns:a16="http://schemas.microsoft.com/office/drawing/2014/main" id="{684D5994-B28C-4FEC-BDD4-9CFE88FDA49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7" name="Rectangle 176">
                <a:extLst>
                  <a:ext uri="{FF2B5EF4-FFF2-40B4-BE49-F238E27FC236}">
                    <a16:creationId xmlns="" xmlns:a16="http://schemas.microsoft.com/office/drawing/2014/main" id="{469F6E31-5093-4BE9-A60F-1D1C3BD066C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8" name="Rectangle 177">
                <a:extLst>
                  <a:ext uri="{FF2B5EF4-FFF2-40B4-BE49-F238E27FC236}">
                    <a16:creationId xmlns="" xmlns:a16="http://schemas.microsoft.com/office/drawing/2014/main" id="{2A24CA64-F0E5-4A32-BAD5-FB0BF3BA5AF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9" name="Rectangle 178">
                <a:extLst>
                  <a:ext uri="{FF2B5EF4-FFF2-40B4-BE49-F238E27FC236}">
                    <a16:creationId xmlns="" xmlns:a16="http://schemas.microsoft.com/office/drawing/2014/main" id="{57803AF4-87C6-4D9F-ACB9-A2B78C48B61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0" name="Rectangle 179">
                <a:extLst>
                  <a:ext uri="{FF2B5EF4-FFF2-40B4-BE49-F238E27FC236}">
                    <a16:creationId xmlns="" xmlns:a16="http://schemas.microsoft.com/office/drawing/2014/main" id="{99D92191-F41C-455D-9D0C-0C9F3DDC635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67" name="Oval 166">
              <a:extLst>
                <a:ext uri="{FF2B5EF4-FFF2-40B4-BE49-F238E27FC236}">
                  <a16:creationId xmlns="" xmlns:a16="http://schemas.microsoft.com/office/drawing/2014/main" id="{21F49475-F54E-4D1E-B61D-8F70209DB6D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8" name="TextBox 167">
              <a:extLst>
                <a:ext uri="{FF2B5EF4-FFF2-40B4-BE49-F238E27FC236}">
                  <a16:creationId xmlns="" xmlns:a16="http://schemas.microsoft.com/office/drawing/2014/main" id="{EF3448F1-650C-4FE9-A192-299617619A7A}"/>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a:t>
              </a:r>
            </a:p>
          </p:txBody>
        </p:sp>
      </p:grpSp>
      <p:grpSp>
        <p:nvGrpSpPr>
          <p:cNvPr id="181" name="Group 180">
            <a:extLst>
              <a:ext uri="{FF2B5EF4-FFF2-40B4-BE49-F238E27FC236}">
                <a16:creationId xmlns="" xmlns:a16="http://schemas.microsoft.com/office/drawing/2014/main" id="{0FC74766-4E35-47B3-BC17-66A3B6383895}"/>
              </a:ext>
            </a:extLst>
          </p:cNvPr>
          <p:cNvGrpSpPr/>
          <p:nvPr/>
        </p:nvGrpSpPr>
        <p:grpSpPr>
          <a:xfrm>
            <a:off x="451262" y="387979"/>
            <a:ext cx="1254078" cy="1216490"/>
            <a:chOff x="3419475" y="752475"/>
            <a:chExt cx="5353050" cy="5353050"/>
          </a:xfrm>
          <a:solidFill>
            <a:schemeClr val="accent6">
              <a:lumMod val="60000"/>
              <a:lumOff val="40000"/>
            </a:schemeClr>
          </a:solidFill>
        </p:grpSpPr>
        <p:sp>
          <p:nvSpPr>
            <p:cNvPr id="182" name="Freeform: Shape 173">
              <a:extLst>
                <a:ext uri="{FF2B5EF4-FFF2-40B4-BE49-F238E27FC236}">
                  <a16:creationId xmlns="" xmlns:a16="http://schemas.microsoft.com/office/drawing/2014/main" id="{F05ADD8A-EE8A-44DA-9560-491E4903424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83" name="Group 182">
              <a:extLst>
                <a:ext uri="{FF2B5EF4-FFF2-40B4-BE49-F238E27FC236}">
                  <a16:creationId xmlns="" xmlns:a16="http://schemas.microsoft.com/office/drawing/2014/main" id="{6AC7B1B7-C017-4CA5-B2C8-19AEABF42559}"/>
                </a:ext>
              </a:extLst>
            </p:cNvPr>
            <p:cNvGrpSpPr/>
            <p:nvPr/>
          </p:nvGrpSpPr>
          <p:grpSpPr>
            <a:xfrm>
              <a:off x="3505202" y="836611"/>
              <a:ext cx="5094518" cy="5143275"/>
              <a:chOff x="3505202" y="836611"/>
              <a:chExt cx="5094518" cy="5143275"/>
            </a:xfrm>
            <a:grpFill/>
          </p:grpSpPr>
          <p:sp>
            <p:nvSpPr>
              <p:cNvPr id="186" name="Rectangle 185">
                <a:extLst>
                  <a:ext uri="{FF2B5EF4-FFF2-40B4-BE49-F238E27FC236}">
                    <a16:creationId xmlns="" xmlns:a16="http://schemas.microsoft.com/office/drawing/2014/main" id="{FBB39871-AC1E-4970-8383-B03F9ED8B66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7" name="Rectangle 186">
                <a:extLst>
                  <a:ext uri="{FF2B5EF4-FFF2-40B4-BE49-F238E27FC236}">
                    <a16:creationId xmlns="" xmlns:a16="http://schemas.microsoft.com/office/drawing/2014/main" id="{E4A3FB15-9BD3-4E91-B471-11B04A44D1F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8" name="Rectangle 187">
                <a:extLst>
                  <a:ext uri="{FF2B5EF4-FFF2-40B4-BE49-F238E27FC236}">
                    <a16:creationId xmlns="" xmlns:a16="http://schemas.microsoft.com/office/drawing/2014/main" id="{494FD3A5-7122-432B-945A-2231469DABD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9" name="Rectangle 188">
                <a:extLst>
                  <a:ext uri="{FF2B5EF4-FFF2-40B4-BE49-F238E27FC236}">
                    <a16:creationId xmlns="" xmlns:a16="http://schemas.microsoft.com/office/drawing/2014/main" id="{5E0F8035-EDB2-459E-A066-26CCDB292B6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0" name="Rectangle 189">
                <a:extLst>
                  <a:ext uri="{FF2B5EF4-FFF2-40B4-BE49-F238E27FC236}">
                    <a16:creationId xmlns="" xmlns:a16="http://schemas.microsoft.com/office/drawing/2014/main" id="{AFA58336-6163-4586-8A87-69C528127B8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1" name="Rectangle 190">
                <a:extLst>
                  <a:ext uri="{FF2B5EF4-FFF2-40B4-BE49-F238E27FC236}">
                    <a16:creationId xmlns="" xmlns:a16="http://schemas.microsoft.com/office/drawing/2014/main" id="{AB2C446D-1EAB-4AC9-B797-9129D9CE558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2" name="Rectangle 191">
                <a:extLst>
                  <a:ext uri="{FF2B5EF4-FFF2-40B4-BE49-F238E27FC236}">
                    <a16:creationId xmlns="" xmlns:a16="http://schemas.microsoft.com/office/drawing/2014/main" id="{0E9250EE-8BEE-49D5-92E9-928303D2849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3" name="Rectangle 192">
                <a:extLst>
                  <a:ext uri="{FF2B5EF4-FFF2-40B4-BE49-F238E27FC236}">
                    <a16:creationId xmlns="" xmlns:a16="http://schemas.microsoft.com/office/drawing/2014/main" id="{95B6C912-59C5-46E2-9CB8-A60665F1642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4" name="Rectangle 193">
                <a:extLst>
                  <a:ext uri="{FF2B5EF4-FFF2-40B4-BE49-F238E27FC236}">
                    <a16:creationId xmlns="" xmlns:a16="http://schemas.microsoft.com/office/drawing/2014/main" id="{B2C2023D-079C-4EFA-BC07-F1B75DBFCDE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5" name="Rectangle 194">
                <a:extLst>
                  <a:ext uri="{FF2B5EF4-FFF2-40B4-BE49-F238E27FC236}">
                    <a16:creationId xmlns="" xmlns:a16="http://schemas.microsoft.com/office/drawing/2014/main" id="{6515590D-299C-49E9-B89E-7B641DF01FB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6" name="Rectangle 195">
                <a:extLst>
                  <a:ext uri="{FF2B5EF4-FFF2-40B4-BE49-F238E27FC236}">
                    <a16:creationId xmlns="" xmlns:a16="http://schemas.microsoft.com/office/drawing/2014/main" id="{D12247D0-91B3-4658-A503-55E9D9A29A5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7" name="Rectangle 196">
                <a:extLst>
                  <a:ext uri="{FF2B5EF4-FFF2-40B4-BE49-F238E27FC236}">
                    <a16:creationId xmlns="" xmlns:a16="http://schemas.microsoft.com/office/drawing/2014/main" id="{4E1082F5-5E09-4D5C-A036-5A76AF3D3B8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84" name="Oval 183">
              <a:extLst>
                <a:ext uri="{FF2B5EF4-FFF2-40B4-BE49-F238E27FC236}">
                  <a16:creationId xmlns="" xmlns:a16="http://schemas.microsoft.com/office/drawing/2014/main" id="{B67E7C80-A5EF-454B-84AA-EB357216F5B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5" name="TextBox 184">
              <a:extLst>
                <a:ext uri="{FF2B5EF4-FFF2-40B4-BE49-F238E27FC236}">
                  <a16:creationId xmlns="" xmlns:a16="http://schemas.microsoft.com/office/drawing/2014/main" id="{788C3F04-F272-4DA1-A424-BF12B354564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0</a:t>
              </a:r>
            </a:p>
          </p:txBody>
        </p:sp>
      </p:grpSp>
    </p:spTree>
    <p:extLst>
      <p:ext uri="{BB962C8B-B14F-4D97-AF65-F5344CB8AC3E}">
        <p14:creationId xmlns:p14="http://schemas.microsoft.com/office/powerpoint/2010/main" val="255888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5338" fill="hold"/>
                                        <p:tgtEl>
                                          <p:spTgt spid="10"/>
                                        </p:tgtEl>
                                      </p:cBhvr>
                                    </p:cmd>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1500"/>
                                  </p:stCondLst>
                                  <p:childTnLst>
                                    <p:set>
                                      <p:cBhvr>
                                        <p:cTn id="23" dur="1" fill="hold">
                                          <p:stCondLst>
                                            <p:cond delay="0"/>
                                          </p:stCondLst>
                                        </p:cTn>
                                        <p:tgtEl>
                                          <p:spTgt spid="28"/>
                                        </p:tgtEl>
                                        <p:attrNameLst>
                                          <p:attrName>style.visibility</p:attrName>
                                        </p:attrNameLst>
                                      </p:cBhvr>
                                      <p:to>
                                        <p:strVal val="visible"/>
                                      </p:to>
                                    </p:set>
                                  </p:childTnLst>
                                </p:cTn>
                              </p:par>
                            </p:childTnLst>
                          </p:cTn>
                        </p:par>
                        <p:par>
                          <p:cTn id="24" fill="hold">
                            <p:stCondLst>
                              <p:cond delay="1500"/>
                            </p:stCondLst>
                            <p:childTnLst>
                              <p:par>
                                <p:cTn id="25" presetID="1" presetClass="entr" presetSubtype="0" fill="hold" nodeType="afterEffect">
                                  <p:stCondLst>
                                    <p:cond delay="1500"/>
                                  </p:stCondLst>
                                  <p:childTnLst>
                                    <p:set>
                                      <p:cBhvr>
                                        <p:cTn id="26" dur="1" fill="hold">
                                          <p:stCondLst>
                                            <p:cond delay="0"/>
                                          </p:stCondLst>
                                        </p:cTn>
                                        <p:tgtEl>
                                          <p:spTgt spid="45"/>
                                        </p:tgtEl>
                                        <p:attrNameLst>
                                          <p:attrName>style.visibility</p:attrName>
                                        </p:attrNameLst>
                                      </p:cBhvr>
                                      <p:to>
                                        <p:strVal val="visible"/>
                                      </p:to>
                                    </p:set>
                                  </p:childTnLst>
                                </p:cTn>
                              </p:par>
                            </p:childTnLst>
                          </p:cTn>
                        </p:par>
                        <p:par>
                          <p:cTn id="27" fill="hold">
                            <p:stCondLst>
                              <p:cond delay="3000"/>
                            </p:stCondLst>
                            <p:childTnLst>
                              <p:par>
                                <p:cTn id="28" presetID="1" presetClass="entr" presetSubtype="0" fill="hold" nodeType="afterEffect">
                                  <p:stCondLst>
                                    <p:cond delay="1500"/>
                                  </p:stCondLst>
                                  <p:childTnLst>
                                    <p:set>
                                      <p:cBhvr>
                                        <p:cTn id="29" dur="1" fill="hold">
                                          <p:stCondLst>
                                            <p:cond delay="0"/>
                                          </p:stCondLst>
                                        </p:cTn>
                                        <p:tgtEl>
                                          <p:spTgt spid="62"/>
                                        </p:tgtEl>
                                        <p:attrNameLst>
                                          <p:attrName>style.visibility</p:attrName>
                                        </p:attrNameLst>
                                      </p:cBhvr>
                                      <p:to>
                                        <p:strVal val="visible"/>
                                      </p:to>
                                    </p:set>
                                  </p:childTnLst>
                                </p:cTn>
                              </p:par>
                            </p:childTnLst>
                          </p:cTn>
                        </p:par>
                        <p:par>
                          <p:cTn id="30" fill="hold">
                            <p:stCondLst>
                              <p:cond delay="4500"/>
                            </p:stCondLst>
                            <p:childTnLst>
                              <p:par>
                                <p:cTn id="31" presetID="1" presetClass="entr" presetSubtype="0" fill="hold" nodeType="afterEffect">
                                  <p:stCondLst>
                                    <p:cond delay="1500"/>
                                  </p:stCondLst>
                                  <p:childTnLst>
                                    <p:set>
                                      <p:cBhvr>
                                        <p:cTn id="32" dur="1" fill="hold">
                                          <p:stCondLst>
                                            <p:cond delay="0"/>
                                          </p:stCondLst>
                                        </p:cTn>
                                        <p:tgtEl>
                                          <p:spTgt spid="79"/>
                                        </p:tgtEl>
                                        <p:attrNameLst>
                                          <p:attrName>style.visibility</p:attrName>
                                        </p:attrNameLst>
                                      </p:cBhvr>
                                      <p:to>
                                        <p:strVal val="visible"/>
                                      </p:to>
                                    </p:set>
                                  </p:childTnLst>
                                </p:cTn>
                              </p:par>
                            </p:childTnLst>
                          </p:cTn>
                        </p:par>
                        <p:par>
                          <p:cTn id="33" fill="hold">
                            <p:stCondLst>
                              <p:cond delay="6000"/>
                            </p:stCondLst>
                            <p:childTnLst>
                              <p:par>
                                <p:cTn id="34" presetID="1" presetClass="entr" presetSubtype="0" fill="hold" nodeType="afterEffect">
                                  <p:stCondLst>
                                    <p:cond delay="1500"/>
                                  </p:stCondLst>
                                  <p:childTnLst>
                                    <p:set>
                                      <p:cBhvr>
                                        <p:cTn id="35" dur="1" fill="hold">
                                          <p:stCondLst>
                                            <p:cond delay="0"/>
                                          </p:stCondLst>
                                        </p:cTn>
                                        <p:tgtEl>
                                          <p:spTgt spid="96"/>
                                        </p:tgtEl>
                                        <p:attrNameLst>
                                          <p:attrName>style.visibility</p:attrName>
                                        </p:attrNameLst>
                                      </p:cBhvr>
                                      <p:to>
                                        <p:strVal val="visible"/>
                                      </p:to>
                                    </p:set>
                                  </p:childTnLst>
                                </p:cTn>
                              </p:par>
                            </p:childTnLst>
                          </p:cTn>
                        </p:par>
                        <p:par>
                          <p:cTn id="36" fill="hold">
                            <p:stCondLst>
                              <p:cond delay="7500"/>
                            </p:stCondLst>
                            <p:childTnLst>
                              <p:par>
                                <p:cTn id="37" presetID="1" presetClass="entr" presetSubtype="0" fill="hold" nodeType="afterEffect">
                                  <p:stCondLst>
                                    <p:cond delay="1500"/>
                                  </p:stCondLst>
                                  <p:childTnLst>
                                    <p:set>
                                      <p:cBhvr>
                                        <p:cTn id="38" dur="1" fill="hold">
                                          <p:stCondLst>
                                            <p:cond delay="0"/>
                                          </p:stCondLst>
                                        </p:cTn>
                                        <p:tgtEl>
                                          <p:spTgt spid="113"/>
                                        </p:tgtEl>
                                        <p:attrNameLst>
                                          <p:attrName>style.visibility</p:attrName>
                                        </p:attrNameLst>
                                      </p:cBhvr>
                                      <p:to>
                                        <p:strVal val="visible"/>
                                      </p:to>
                                    </p:set>
                                  </p:childTnLst>
                                </p:cTn>
                              </p:par>
                            </p:childTnLst>
                          </p:cTn>
                        </p:par>
                        <p:par>
                          <p:cTn id="39" fill="hold">
                            <p:stCondLst>
                              <p:cond delay="9000"/>
                            </p:stCondLst>
                            <p:childTnLst>
                              <p:par>
                                <p:cTn id="40" presetID="1" presetClass="entr" presetSubtype="0" fill="hold" nodeType="afterEffect">
                                  <p:stCondLst>
                                    <p:cond delay="1000"/>
                                  </p:stCondLst>
                                  <p:childTnLst>
                                    <p:set>
                                      <p:cBhvr>
                                        <p:cTn id="41" dur="1" fill="hold">
                                          <p:stCondLst>
                                            <p:cond delay="0"/>
                                          </p:stCondLst>
                                        </p:cTn>
                                        <p:tgtEl>
                                          <p:spTgt spid="130"/>
                                        </p:tgtEl>
                                        <p:attrNameLst>
                                          <p:attrName>style.visibility</p:attrName>
                                        </p:attrNameLst>
                                      </p:cBhvr>
                                      <p:to>
                                        <p:strVal val="visible"/>
                                      </p:to>
                                    </p:set>
                                  </p:childTnLst>
                                </p:cTn>
                              </p:par>
                            </p:childTnLst>
                          </p:cTn>
                        </p:par>
                        <p:par>
                          <p:cTn id="42" fill="hold">
                            <p:stCondLst>
                              <p:cond delay="10000"/>
                            </p:stCondLst>
                            <p:childTnLst>
                              <p:par>
                                <p:cTn id="43" presetID="1" presetClass="entr" presetSubtype="0" fill="hold" nodeType="afterEffect">
                                  <p:stCondLst>
                                    <p:cond delay="1000"/>
                                  </p:stCondLst>
                                  <p:childTnLst>
                                    <p:set>
                                      <p:cBhvr>
                                        <p:cTn id="44" dur="1" fill="hold">
                                          <p:stCondLst>
                                            <p:cond delay="0"/>
                                          </p:stCondLst>
                                        </p:cTn>
                                        <p:tgtEl>
                                          <p:spTgt spid="147"/>
                                        </p:tgtEl>
                                        <p:attrNameLst>
                                          <p:attrName>style.visibility</p:attrName>
                                        </p:attrNameLst>
                                      </p:cBhvr>
                                      <p:to>
                                        <p:strVal val="visible"/>
                                      </p:to>
                                    </p:set>
                                  </p:childTnLst>
                                </p:cTn>
                              </p:par>
                            </p:childTnLst>
                          </p:cTn>
                        </p:par>
                        <p:par>
                          <p:cTn id="45" fill="hold">
                            <p:stCondLst>
                              <p:cond delay="11000"/>
                            </p:stCondLst>
                            <p:childTnLst>
                              <p:par>
                                <p:cTn id="46" presetID="1" presetClass="entr" presetSubtype="0" fill="hold" nodeType="afterEffect">
                                  <p:stCondLst>
                                    <p:cond delay="1000"/>
                                  </p:stCondLst>
                                  <p:childTnLst>
                                    <p:set>
                                      <p:cBhvr>
                                        <p:cTn id="47" dur="1" fill="hold">
                                          <p:stCondLst>
                                            <p:cond delay="0"/>
                                          </p:stCondLst>
                                        </p:cTn>
                                        <p:tgtEl>
                                          <p:spTgt spid="164"/>
                                        </p:tgtEl>
                                        <p:attrNameLst>
                                          <p:attrName>style.visibility</p:attrName>
                                        </p:attrNameLst>
                                      </p:cBhvr>
                                      <p:to>
                                        <p:strVal val="visible"/>
                                      </p:to>
                                    </p:set>
                                  </p:childTnLst>
                                </p:cTn>
                              </p:par>
                            </p:childTnLst>
                          </p:cTn>
                        </p:par>
                        <p:par>
                          <p:cTn id="48" fill="hold">
                            <p:stCondLst>
                              <p:cond delay="12000"/>
                            </p:stCondLst>
                            <p:childTnLst>
                              <p:par>
                                <p:cTn id="49" presetID="1" presetClass="entr" presetSubtype="0" fill="hold" nodeType="afterEffect">
                                  <p:stCondLst>
                                    <p:cond delay="1000"/>
                                  </p:stCondLst>
                                  <p:childTnLst>
                                    <p:set>
                                      <p:cBhvr>
                                        <p:cTn id="50" dur="1" fill="hold">
                                          <p:stCondLst>
                                            <p:cond delay="0"/>
                                          </p:stCondLst>
                                        </p:cTn>
                                        <p:tgtEl>
                                          <p:spTgt spid="18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80">
                                          <p:stCondLst>
                                            <p:cond delay="0"/>
                                          </p:stCondLst>
                                        </p:cTn>
                                        <p:tgtEl>
                                          <p:spTgt spid="9"/>
                                        </p:tgtEl>
                                      </p:cBhvr>
                                    </p:animEffect>
                                    <p:anim calcmode="lin" valueType="num">
                                      <p:cBhvr>
                                        <p:cTn id="5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1" dur="26">
                                          <p:stCondLst>
                                            <p:cond delay="650"/>
                                          </p:stCondLst>
                                        </p:cTn>
                                        <p:tgtEl>
                                          <p:spTgt spid="9"/>
                                        </p:tgtEl>
                                      </p:cBhvr>
                                      <p:to x="100000" y="60000"/>
                                    </p:animScale>
                                    <p:animScale>
                                      <p:cBhvr>
                                        <p:cTn id="62" dur="166" decel="50000">
                                          <p:stCondLst>
                                            <p:cond delay="676"/>
                                          </p:stCondLst>
                                        </p:cTn>
                                        <p:tgtEl>
                                          <p:spTgt spid="9"/>
                                        </p:tgtEl>
                                      </p:cBhvr>
                                      <p:to x="100000" y="100000"/>
                                    </p:animScale>
                                    <p:animScale>
                                      <p:cBhvr>
                                        <p:cTn id="63" dur="26">
                                          <p:stCondLst>
                                            <p:cond delay="1312"/>
                                          </p:stCondLst>
                                        </p:cTn>
                                        <p:tgtEl>
                                          <p:spTgt spid="9"/>
                                        </p:tgtEl>
                                      </p:cBhvr>
                                      <p:to x="100000" y="80000"/>
                                    </p:animScale>
                                    <p:animScale>
                                      <p:cBhvr>
                                        <p:cTn id="64" dur="166" decel="50000">
                                          <p:stCondLst>
                                            <p:cond delay="1338"/>
                                          </p:stCondLst>
                                        </p:cTn>
                                        <p:tgtEl>
                                          <p:spTgt spid="9"/>
                                        </p:tgtEl>
                                      </p:cBhvr>
                                      <p:to x="100000" y="100000"/>
                                    </p:animScale>
                                    <p:animScale>
                                      <p:cBhvr>
                                        <p:cTn id="65" dur="26">
                                          <p:stCondLst>
                                            <p:cond delay="1642"/>
                                          </p:stCondLst>
                                        </p:cTn>
                                        <p:tgtEl>
                                          <p:spTgt spid="9"/>
                                        </p:tgtEl>
                                      </p:cBhvr>
                                      <p:to x="100000" y="90000"/>
                                    </p:animScale>
                                    <p:animScale>
                                      <p:cBhvr>
                                        <p:cTn id="66" dur="166" decel="50000">
                                          <p:stCondLst>
                                            <p:cond delay="1668"/>
                                          </p:stCondLst>
                                        </p:cTn>
                                        <p:tgtEl>
                                          <p:spTgt spid="9"/>
                                        </p:tgtEl>
                                      </p:cBhvr>
                                      <p:to x="100000" y="100000"/>
                                    </p:animScale>
                                    <p:animScale>
                                      <p:cBhvr>
                                        <p:cTn id="67" dur="26">
                                          <p:stCondLst>
                                            <p:cond delay="1808"/>
                                          </p:stCondLst>
                                        </p:cTn>
                                        <p:tgtEl>
                                          <p:spTgt spid="9"/>
                                        </p:tgtEl>
                                      </p:cBhvr>
                                      <p:to x="100000" y="95000"/>
                                    </p:animScale>
                                    <p:animScale>
                                      <p:cBhvr>
                                        <p:cTn id="68"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69" fill="hold" display="0">
                  <p:stCondLst>
                    <p:cond delay="indefinite"/>
                  </p:stCondLst>
                  <p:endCondLst>
                    <p:cond evt="onStopAudio" delay="0">
                      <p:tgtEl>
                        <p:sldTgt/>
                      </p:tgtEl>
                    </p:cond>
                  </p:endCondLst>
                </p:cTn>
                <p:tgtEl>
                  <p:spTgt spid="10"/>
                </p:tgtEl>
              </p:cMediaNode>
            </p:audio>
          </p:childTnLst>
        </p:cTn>
      </p:par>
    </p:tnLst>
    <p:bldLst>
      <p:bldP spid="6" grpId="0"/>
      <p:bldP spid="7" grpId="0" animBg="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85009" y="1689678"/>
            <a:ext cx="8371458" cy="117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2400" dirty="0">
                <a:latin typeface="Arial" panose="020B0604020202020204" pitchFamily="34" charset="0"/>
                <a:cs typeface="Arial" panose="020B0604020202020204" pitchFamily="34" charset="0"/>
              </a:rPr>
              <a:t>    - </a:t>
            </a:r>
            <a:r>
              <a:rPr lang="en-US" altLang="en-US" sz="2400" dirty="0" err="1">
                <a:latin typeface="Arial" panose="020B0604020202020204" pitchFamily="34" charset="0"/>
                <a:cs typeface="Arial" panose="020B0604020202020204" pitchFamily="34" charset="0"/>
              </a:rPr>
              <a:t>Nó</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không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tả</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không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viết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gì</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hết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Nó</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nộp</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giấy</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trắng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cho</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cô</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Hôm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trả</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bài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cô</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giận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lắm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Cô</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hỏi</a:t>
            </a:r>
            <a:r>
              <a:rPr lang="en-US" altLang="en-US" sz="2400" dirty="0">
                <a:latin typeface="Arial" panose="020B0604020202020204" pitchFamily="34" charset="0"/>
                <a:cs typeface="Arial" panose="020B0604020202020204" pitchFamily="34" charset="0"/>
              </a:rPr>
              <a:t> : “Sao </a:t>
            </a:r>
            <a:r>
              <a:rPr lang="en-US" altLang="en-US" sz="2400" dirty="0" err="1">
                <a:latin typeface="Arial" panose="020B0604020202020204" pitchFamily="34" charset="0"/>
                <a:cs typeface="Arial" panose="020B0604020202020204" pitchFamily="34" charset="0"/>
              </a:rPr>
              <a:t>trò</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không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chịu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làm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bài</a:t>
            </a:r>
            <a:r>
              <a:rPr lang="en-US" altLang="en-US" sz="2400" dirty="0">
                <a:latin typeface="Arial" panose="020B0604020202020204" pitchFamily="34" charset="0"/>
                <a:cs typeface="Arial" panose="020B0604020202020204" pitchFamily="34" charset="0"/>
              </a:rPr>
              <a:t>?”</a:t>
            </a:r>
          </a:p>
        </p:txBody>
      </p:sp>
      <p:sp>
        <p:nvSpPr>
          <p:cNvPr id="5" name="Oval 4"/>
          <p:cNvSpPr/>
          <p:nvPr/>
        </p:nvSpPr>
        <p:spPr>
          <a:xfrm>
            <a:off x="4939162" y="2094322"/>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
        <p:nvSpPr>
          <p:cNvPr id="6" name="Rectangle 5"/>
          <p:cNvSpPr/>
          <p:nvPr/>
        </p:nvSpPr>
        <p:spPr>
          <a:xfrm>
            <a:off x="285009" y="3322625"/>
            <a:ext cx="8597734" cy="577850"/>
          </a:xfrm>
          <a:prstGeom prst="rect">
            <a:avLst/>
          </a:prstGeom>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Tác dụng của dấu hai chấm: </a:t>
            </a:r>
          </a:p>
        </p:txBody>
      </p:sp>
      <p:sp>
        <p:nvSpPr>
          <p:cNvPr id="7" name="Right Arrow 6"/>
          <p:cNvSpPr/>
          <p:nvPr/>
        </p:nvSpPr>
        <p:spPr>
          <a:xfrm>
            <a:off x="451262" y="3443207"/>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9" name="Rectangle 8"/>
          <p:cNvSpPr/>
          <p:nvPr/>
        </p:nvSpPr>
        <p:spPr>
          <a:xfrm>
            <a:off x="1229100" y="3996438"/>
            <a:ext cx="7012380" cy="830997"/>
          </a:xfrm>
          <a:prstGeom prst="rect">
            <a:avLst/>
          </a:prstGeom>
        </p:spPr>
        <p:txBody>
          <a:bodyPr wrap="square">
            <a:spAutoFit/>
          </a:bodyPr>
          <a:lstStyle/>
          <a:p>
            <a:pPr algn="just"/>
            <a:r>
              <a:rPr lang="en-US" sz="2400" b="1" dirty="0" err="1">
                <a:latin typeface="Times New Roman" pitchFamily="18" charset="0"/>
                <a:cs typeface="Times New Roman" pitchFamily="18" charset="0"/>
              </a:rPr>
              <a:t>Báo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đứng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hỏi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cô</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hợp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dấu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ngoặc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kép</a:t>
            </a:r>
            <a:r>
              <a:rPr lang="en-US" sz="2400" b="1" dirty="0">
                <a:latin typeface="Times New Roman" pitchFamily="18" charset="0"/>
                <a:cs typeface="Times New Roman" pitchFamily="18" charset="0"/>
              </a:rPr>
              <a:t>)</a:t>
            </a:r>
            <a:endParaRPr lang="en-US" sz="2400" b="1" i="1" dirty="0">
              <a:latin typeface="Times New Roman" pitchFamily="18" charset="0"/>
              <a:cs typeface="Times New Roman" pitchFamily="18" charset="0"/>
            </a:endParaRPr>
          </a:p>
        </p:txBody>
      </p:sp>
      <p:pic>
        <p:nvPicPr>
          <p:cNvPr id="10" name="nhạc chơi rung chuông vàng">
            <a:hlinkClick r:id="" action="ppaction://media"/>
            <a:extLst>
              <a:ext uri="{FF2B5EF4-FFF2-40B4-BE49-F238E27FC236}">
                <a16:creationId xmlns="" xmlns:a16="http://schemas.microsoft.com/office/drawing/2014/main" id="{A4789EC8-D6D2-4150-A66C-5CFD2883E8D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445" y="92813"/>
            <a:ext cx="457200" cy="457200"/>
          </a:xfrm>
          <a:prstGeom prst="rect">
            <a:avLst/>
          </a:prstGeom>
        </p:spPr>
      </p:pic>
      <p:grpSp>
        <p:nvGrpSpPr>
          <p:cNvPr id="11" name="Group 10">
            <a:extLst>
              <a:ext uri="{FF2B5EF4-FFF2-40B4-BE49-F238E27FC236}">
                <a16:creationId xmlns="" xmlns:a16="http://schemas.microsoft.com/office/drawing/2014/main" id="{CA518471-21D6-4E86-9C5F-3E18317895CD}"/>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2" name="Freeform: Shape 3">
              <a:extLst>
                <a:ext uri="{FF2B5EF4-FFF2-40B4-BE49-F238E27FC236}">
                  <a16:creationId xmlns="" xmlns:a16="http://schemas.microsoft.com/office/drawing/2014/main" id="{44E3C1E1-CCD9-4D9A-938E-E25668B532B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 name="Group 12">
              <a:extLst>
                <a:ext uri="{FF2B5EF4-FFF2-40B4-BE49-F238E27FC236}">
                  <a16:creationId xmlns="" xmlns:a16="http://schemas.microsoft.com/office/drawing/2014/main" id="{5A44FE00-A237-4469-B831-FDB39826B5B9}"/>
                </a:ext>
              </a:extLst>
            </p:cNvPr>
            <p:cNvGrpSpPr/>
            <p:nvPr/>
          </p:nvGrpSpPr>
          <p:grpSpPr>
            <a:xfrm>
              <a:off x="3505202" y="836611"/>
              <a:ext cx="5094518" cy="5143275"/>
              <a:chOff x="3505202" y="836611"/>
              <a:chExt cx="5094518" cy="5143275"/>
            </a:xfrm>
            <a:grpFill/>
          </p:grpSpPr>
          <p:sp>
            <p:nvSpPr>
              <p:cNvPr id="16" name="Rectangle 15">
                <a:extLst>
                  <a:ext uri="{FF2B5EF4-FFF2-40B4-BE49-F238E27FC236}">
                    <a16:creationId xmlns="" xmlns:a16="http://schemas.microsoft.com/office/drawing/2014/main" id="{C20D7133-91A5-4CB6-8576-429E47806C5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 name="Rectangle 16">
                <a:extLst>
                  <a:ext uri="{FF2B5EF4-FFF2-40B4-BE49-F238E27FC236}">
                    <a16:creationId xmlns="" xmlns:a16="http://schemas.microsoft.com/office/drawing/2014/main" id="{B98371CB-487C-4C88-B332-4080FA0A42C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 name="Rectangle 17">
                <a:extLst>
                  <a:ext uri="{FF2B5EF4-FFF2-40B4-BE49-F238E27FC236}">
                    <a16:creationId xmlns="" xmlns:a16="http://schemas.microsoft.com/office/drawing/2014/main" id="{39453931-6E0B-45AB-ADE8-423822AC6C2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 name="Rectangle 18">
                <a:extLst>
                  <a:ext uri="{FF2B5EF4-FFF2-40B4-BE49-F238E27FC236}">
                    <a16:creationId xmlns="" xmlns:a16="http://schemas.microsoft.com/office/drawing/2014/main" id="{15BAB41D-1245-4D2A-AFA4-AEE4A17417A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0" name="Rectangle 19">
                <a:extLst>
                  <a:ext uri="{FF2B5EF4-FFF2-40B4-BE49-F238E27FC236}">
                    <a16:creationId xmlns="" xmlns:a16="http://schemas.microsoft.com/office/drawing/2014/main" id="{45954C67-F32E-44A1-BD05-11B59F04A63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1" name="Rectangle 20">
                <a:extLst>
                  <a:ext uri="{FF2B5EF4-FFF2-40B4-BE49-F238E27FC236}">
                    <a16:creationId xmlns="" xmlns:a16="http://schemas.microsoft.com/office/drawing/2014/main" id="{8D9DAD67-D26E-4BC4-BFDE-A563CB5DCB1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2" name="Rectangle 21">
                <a:extLst>
                  <a:ext uri="{FF2B5EF4-FFF2-40B4-BE49-F238E27FC236}">
                    <a16:creationId xmlns="" xmlns:a16="http://schemas.microsoft.com/office/drawing/2014/main" id="{4A54514C-7167-4469-8B53-420FEEFCBB3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3" name="Rectangle 22">
                <a:extLst>
                  <a:ext uri="{FF2B5EF4-FFF2-40B4-BE49-F238E27FC236}">
                    <a16:creationId xmlns="" xmlns:a16="http://schemas.microsoft.com/office/drawing/2014/main" id="{9F1A58A9-3F86-4456-9754-9772218B940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4" name="Rectangle 23">
                <a:extLst>
                  <a:ext uri="{FF2B5EF4-FFF2-40B4-BE49-F238E27FC236}">
                    <a16:creationId xmlns="" xmlns:a16="http://schemas.microsoft.com/office/drawing/2014/main" id="{E61B3D6A-7399-4B35-89E8-20BF66A4032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5" name="Rectangle 24">
                <a:extLst>
                  <a:ext uri="{FF2B5EF4-FFF2-40B4-BE49-F238E27FC236}">
                    <a16:creationId xmlns="" xmlns:a16="http://schemas.microsoft.com/office/drawing/2014/main" id="{93B3CE41-70FD-435B-A512-56133E0BA5B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6" name="Rectangle 25">
                <a:extLst>
                  <a:ext uri="{FF2B5EF4-FFF2-40B4-BE49-F238E27FC236}">
                    <a16:creationId xmlns="" xmlns:a16="http://schemas.microsoft.com/office/drawing/2014/main" id="{EEC991C0-D74F-4D2E-9B34-B4196624126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7" name="Rectangle 26">
                <a:extLst>
                  <a:ext uri="{FF2B5EF4-FFF2-40B4-BE49-F238E27FC236}">
                    <a16:creationId xmlns="" xmlns:a16="http://schemas.microsoft.com/office/drawing/2014/main" id="{25DE2B48-62E9-45AE-952A-04848FA1B6A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4" name="Oval 13">
              <a:extLst>
                <a:ext uri="{FF2B5EF4-FFF2-40B4-BE49-F238E27FC236}">
                  <a16:creationId xmlns="" xmlns:a16="http://schemas.microsoft.com/office/drawing/2014/main" id="{DEA79B4F-4060-4EED-816F-D894D34E1459}"/>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 name="TextBox 14">
              <a:extLst>
                <a:ext uri="{FF2B5EF4-FFF2-40B4-BE49-F238E27FC236}">
                  <a16:creationId xmlns="" xmlns:a16="http://schemas.microsoft.com/office/drawing/2014/main" id="{6C54A190-A337-4914-8435-523B8B4D2FE8}"/>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10</a:t>
              </a:r>
            </a:p>
          </p:txBody>
        </p:sp>
      </p:grpSp>
      <p:grpSp>
        <p:nvGrpSpPr>
          <p:cNvPr id="28" name="Group 27">
            <a:extLst>
              <a:ext uri="{FF2B5EF4-FFF2-40B4-BE49-F238E27FC236}">
                <a16:creationId xmlns="" xmlns:a16="http://schemas.microsoft.com/office/drawing/2014/main" id="{5CADE56E-DD98-498F-B357-CE57608261CB}"/>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29" name="Freeform: Shape 20">
              <a:extLst>
                <a:ext uri="{FF2B5EF4-FFF2-40B4-BE49-F238E27FC236}">
                  <a16:creationId xmlns="" xmlns:a16="http://schemas.microsoft.com/office/drawing/2014/main" id="{830013BC-8B26-4C4B-BAE4-8BCD0C918DC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30" name="Group 29">
              <a:extLst>
                <a:ext uri="{FF2B5EF4-FFF2-40B4-BE49-F238E27FC236}">
                  <a16:creationId xmlns="" xmlns:a16="http://schemas.microsoft.com/office/drawing/2014/main" id="{BB87C989-A827-4FD3-A0F7-7223008DFE49}"/>
                </a:ext>
              </a:extLst>
            </p:cNvPr>
            <p:cNvGrpSpPr/>
            <p:nvPr/>
          </p:nvGrpSpPr>
          <p:grpSpPr>
            <a:xfrm>
              <a:off x="3505202" y="836611"/>
              <a:ext cx="5094518" cy="5143275"/>
              <a:chOff x="3505202" y="836611"/>
              <a:chExt cx="5094518" cy="5143275"/>
            </a:xfrm>
            <a:grpFill/>
          </p:grpSpPr>
          <p:sp>
            <p:nvSpPr>
              <p:cNvPr id="33" name="Rectangle 32">
                <a:extLst>
                  <a:ext uri="{FF2B5EF4-FFF2-40B4-BE49-F238E27FC236}">
                    <a16:creationId xmlns="" xmlns:a16="http://schemas.microsoft.com/office/drawing/2014/main" id="{0D777EC9-D067-4535-B152-5061CD74657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4" name="Rectangle 33">
                <a:extLst>
                  <a:ext uri="{FF2B5EF4-FFF2-40B4-BE49-F238E27FC236}">
                    <a16:creationId xmlns="" xmlns:a16="http://schemas.microsoft.com/office/drawing/2014/main" id="{9C31E1CE-1EFC-40E2-AB42-8A53A3A2D34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5" name="Rectangle 34">
                <a:extLst>
                  <a:ext uri="{FF2B5EF4-FFF2-40B4-BE49-F238E27FC236}">
                    <a16:creationId xmlns="" xmlns:a16="http://schemas.microsoft.com/office/drawing/2014/main" id="{76EDC00A-B3F2-47E5-A1A2-5FC852D9BDD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6" name="Rectangle 35">
                <a:extLst>
                  <a:ext uri="{FF2B5EF4-FFF2-40B4-BE49-F238E27FC236}">
                    <a16:creationId xmlns="" xmlns:a16="http://schemas.microsoft.com/office/drawing/2014/main" id="{BB63C5A9-A8F5-4AA8-A01C-C35973D4A8B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7" name="Rectangle 36">
                <a:extLst>
                  <a:ext uri="{FF2B5EF4-FFF2-40B4-BE49-F238E27FC236}">
                    <a16:creationId xmlns="" xmlns:a16="http://schemas.microsoft.com/office/drawing/2014/main" id="{F3FC54CD-1D5B-4B79-86A7-03B5D9C052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8" name="Rectangle 37">
                <a:extLst>
                  <a:ext uri="{FF2B5EF4-FFF2-40B4-BE49-F238E27FC236}">
                    <a16:creationId xmlns="" xmlns:a16="http://schemas.microsoft.com/office/drawing/2014/main" id="{209E99C0-FCDA-4495-B3F2-5112C76326D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9" name="Rectangle 38">
                <a:extLst>
                  <a:ext uri="{FF2B5EF4-FFF2-40B4-BE49-F238E27FC236}">
                    <a16:creationId xmlns="" xmlns:a16="http://schemas.microsoft.com/office/drawing/2014/main" id="{139B6162-C525-4CF2-938D-7EA55074573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0" name="Rectangle 39">
                <a:extLst>
                  <a:ext uri="{FF2B5EF4-FFF2-40B4-BE49-F238E27FC236}">
                    <a16:creationId xmlns="" xmlns:a16="http://schemas.microsoft.com/office/drawing/2014/main" id="{7A8FA836-B752-4D22-9DE5-7FBD8455FD8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1" name="Rectangle 40">
                <a:extLst>
                  <a:ext uri="{FF2B5EF4-FFF2-40B4-BE49-F238E27FC236}">
                    <a16:creationId xmlns="" xmlns:a16="http://schemas.microsoft.com/office/drawing/2014/main" id="{BCCB5A15-D761-458D-8228-DD9A2A7EB79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2" name="Rectangle 41">
                <a:extLst>
                  <a:ext uri="{FF2B5EF4-FFF2-40B4-BE49-F238E27FC236}">
                    <a16:creationId xmlns="" xmlns:a16="http://schemas.microsoft.com/office/drawing/2014/main" id="{2141247D-C061-4130-B310-400F5A1F2BF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3" name="Rectangle 42">
                <a:extLst>
                  <a:ext uri="{FF2B5EF4-FFF2-40B4-BE49-F238E27FC236}">
                    <a16:creationId xmlns="" xmlns:a16="http://schemas.microsoft.com/office/drawing/2014/main" id="{4374FA5C-174D-41C5-B26E-A2B45B29B38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4" name="Rectangle 43">
                <a:extLst>
                  <a:ext uri="{FF2B5EF4-FFF2-40B4-BE49-F238E27FC236}">
                    <a16:creationId xmlns="" xmlns:a16="http://schemas.microsoft.com/office/drawing/2014/main" id="{01FFB63F-95E3-4A90-A294-7599E790215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31" name="Oval 30">
              <a:extLst>
                <a:ext uri="{FF2B5EF4-FFF2-40B4-BE49-F238E27FC236}">
                  <a16:creationId xmlns="" xmlns:a16="http://schemas.microsoft.com/office/drawing/2014/main" id="{8A152352-180E-44B1-8BA8-2EC0DA01DE9A}"/>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2" name="TextBox 31">
              <a:extLst>
                <a:ext uri="{FF2B5EF4-FFF2-40B4-BE49-F238E27FC236}">
                  <a16:creationId xmlns="" xmlns:a16="http://schemas.microsoft.com/office/drawing/2014/main" id="{11947B6D-4645-42A3-9481-53D78DE051B9}"/>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9</a:t>
              </a:r>
            </a:p>
          </p:txBody>
        </p:sp>
      </p:grpSp>
      <p:grpSp>
        <p:nvGrpSpPr>
          <p:cNvPr id="45" name="Group 44">
            <a:extLst>
              <a:ext uri="{FF2B5EF4-FFF2-40B4-BE49-F238E27FC236}">
                <a16:creationId xmlns="" xmlns:a16="http://schemas.microsoft.com/office/drawing/2014/main" id="{E263B1B0-30F0-49AE-A314-2896FC6CA3A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46" name="Freeform: Shape 37">
              <a:extLst>
                <a:ext uri="{FF2B5EF4-FFF2-40B4-BE49-F238E27FC236}">
                  <a16:creationId xmlns="" xmlns:a16="http://schemas.microsoft.com/office/drawing/2014/main" id="{7E978CFB-423C-4DFC-8B54-10AA6DB6E94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47" name="Group 46">
              <a:extLst>
                <a:ext uri="{FF2B5EF4-FFF2-40B4-BE49-F238E27FC236}">
                  <a16:creationId xmlns="" xmlns:a16="http://schemas.microsoft.com/office/drawing/2014/main" id="{79C5ADC9-90C8-408C-8F0C-7A7AD00EECC7}"/>
                </a:ext>
              </a:extLst>
            </p:cNvPr>
            <p:cNvGrpSpPr/>
            <p:nvPr/>
          </p:nvGrpSpPr>
          <p:grpSpPr>
            <a:xfrm>
              <a:off x="3505202" y="836611"/>
              <a:ext cx="5094518" cy="5143275"/>
              <a:chOff x="3505202" y="836611"/>
              <a:chExt cx="5094518" cy="5143275"/>
            </a:xfrm>
            <a:grpFill/>
          </p:grpSpPr>
          <p:sp>
            <p:nvSpPr>
              <p:cNvPr id="50" name="Rectangle 49">
                <a:extLst>
                  <a:ext uri="{FF2B5EF4-FFF2-40B4-BE49-F238E27FC236}">
                    <a16:creationId xmlns="" xmlns:a16="http://schemas.microsoft.com/office/drawing/2014/main" id="{B1043CA0-2F99-4AD4-A1BD-11D25ED9DA2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1" name="Rectangle 50">
                <a:extLst>
                  <a:ext uri="{FF2B5EF4-FFF2-40B4-BE49-F238E27FC236}">
                    <a16:creationId xmlns="" xmlns:a16="http://schemas.microsoft.com/office/drawing/2014/main" id="{322A1CED-1187-4BBF-8BCB-1884F614554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2" name="Rectangle 51">
                <a:extLst>
                  <a:ext uri="{FF2B5EF4-FFF2-40B4-BE49-F238E27FC236}">
                    <a16:creationId xmlns="" xmlns:a16="http://schemas.microsoft.com/office/drawing/2014/main" id="{AC5A3D38-0F97-45C8-A30F-3375A395E24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3" name="Rectangle 52">
                <a:extLst>
                  <a:ext uri="{FF2B5EF4-FFF2-40B4-BE49-F238E27FC236}">
                    <a16:creationId xmlns="" xmlns:a16="http://schemas.microsoft.com/office/drawing/2014/main" id="{57FA3937-9269-43C9-822C-712F91DAF4D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4" name="Rectangle 53">
                <a:extLst>
                  <a:ext uri="{FF2B5EF4-FFF2-40B4-BE49-F238E27FC236}">
                    <a16:creationId xmlns="" xmlns:a16="http://schemas.microsoft.com/office/drawing/2014/main" id="{F5D83B38-9C8C-476D-9FCD-10380A50207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5" name="Rectangle 54">
                <a:extLst>
                  <a:ext uri="{FF2B5EF4-FFF2-40B4-BE49-F238E27FC236}">
                    <a16:creationId xmlns="" xmlns:a16="http://schemas.microsoft.com/office/drawing/2014/main" id="{0BC8FCCF-5E51-40BD-B8F3-CE9DC3881B2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6" name="Rectangle 55">
                <a:extLst>
                  <a:ext uri="{FF2B5EF4-FFF2-40B4-BE49-F238E27FC236}">
                    <a16:creationId xmlns="" xmlns:a16="http://schemas.microsoft.com/office/drawing/2014/main" id="{9BB1CEEB-4087-4C1E-A90B-A0B6DA77A48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7" name="Rectangle 56">
                <a:extLst>
                  <a:ext uri="{FF2B5EF4-FFF2-40B4-BE49-F238E27FC236}">
                    <a16:creationId xmlns="" xmlns:a16="http://schemas.microsoft.com/office/drawing/2014/main" id="{415D2837-50D7-4C27-AECF-6E69BCE10C5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8" name="Rectangle 57">
                <a:extLst>
                  <a:ext uri="{FF2B5EF4-FFF2-40B4-BE49-F238E27FC236}">
                    <a16:creationId xmlns="" xmlns:a16="http://schemas.microsoft.com/office/drawing/2014/main" id="{5AE2D3F6-706E-47D7-B950-611C7922A96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9" name="Rectangle 58">
                <a:extLst>
                  <a:ext uri="{FF2B5EF4-FFF2-40B4-BE49-F238E27FC236}">
                    <a16:creationId xmlns="" xmlns:a16="http://schemas.microsoft.com/office/drawing/2014/main" id="{4140FC2B-B7A7-4B38-B19A-988D77B7E63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0" name="Rectangle 59">
                <a:extLst>
                  <a:ext uri="{FF2B5EF4-FFF2-40B4-BE49-F238E27FC236}">
                    <a16:creationId xmlns="" xmlns:a16="http://schemas.microsoft.com/office/drawing/2014/main" id="{364E8C2C-153C-4325-9C62-40A95AD2876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1" name="Rectangle 60">
                <a:extLst>
                  <a:ext uri="{FF2B5EF4-FFF2-40B4-BE49-F238E27FC236}">
                    <a16:creationId xmlns="" xmlns:a16="http://schemas.microsoft.com/office/drawing/2014/main" id="{A9AE4D5B-AEE1-49D9-AF20-9020EABC144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48" name="Oval 47">
              <a:extLst>
                <a:ext uri="{FF2B5EF4-FFF2-40B4-BE49-F238E27FC236}">
                  <a16:creationId xmlns="" xmlns:a16="http://schemas.microsoft.com/office/drawing/2014/main" id="{5B214402-67B8-4F18-9BD7-5FB117B24A6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9" name="TextBox 48">
              <a:extLst>
                <a:ext uri="{FF2B5EF4-FFF2-40B4-BE49-F238E27FC236}">
                  <a16:creationId xmlns="" xmlns:a16="http://schemas.microsoft.com/office/drawing/2014/main" id="{099B9DDF-26AA-4886-BA56-0C728A8195B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8</a:t>
              </a:r>
            </a:p>
          </p:txBody>
        </p:sp>
      </p:grpSp>
      <p:grpSp>
        <p:nvGrpSpPr>
          <p:cNvPr id="62" name="Group 61">
            <a:extLst>
              <a:ext uri="{FF2B5EF4-FFF2-40B4-BE49-F238E27FC236}">
                <a16:creationId xmlns="" xmlns:a16="http://schemas.microsoft.com/office/drawing/2014/main" id="{A5B8D04D-4439-488B-9DB1-091A907D15B3}"/>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63" name="Freeform: Shape 54">
              <a:extLst>
                <a:ext uri="{FF2B5EF4-FFF2-40B4-BE49-F238E27FC236}">
                  <a16:creationId xmlns="" xmlns:a16="http://schemas.microsoft.com/office/drawing/2014/main" id="{FFBDEE51-9A2D-41CA-8B5A-FB918860E22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64" name="Group 63">
              <a:extLst>
                <a:ext uri="{FF2B5EF4-FFF2-40B4-BE49-F238E27FC236}">
                  <a16:creationId xmlns="" xmlns:a16="http://schemas.microsoft.com/office/drawing/2014/main" id="{912C2C0E-FC56-4423-B91B-1AA5BB243CF1}"/>
                </a:ext>
              </a:extLst>
            </p:cNvPr>
            <p:cNvGrpSpPr/>
            <p:nvPr/>
          </p:nvGrpSpPr>
          <p:grpSpPr>
            <a:xfrm>
              <a:off x="3505202" y="836611"/>
              <a:ext cx="5094518" cy="5143275"/>
              <a:chOff x="3505202" y="836611"/>
              <a:chExt cx="5094518" cy="5143275"/>
            </a:xfrm>
            <a:grpFill/>
          </p:grpSpPr>
          <p:sp>
            <p:nvSpPr>
              <p:cNvPr id="67" name="Rectangle 66">
                <a:extLst>
                  <a:ext uri="{FF2B5EF4-FFF2-40B4-BE49-F238E27FC236}">
                    <a16:creationId xmlns="" xmlns:a16="http://schemas.microsoft.com/office/drawing/2014/main" id="{BC99DC38-56F6-4230-8BED-98DC06A6659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8" name="Rectangle 67">
                <a:extLst>
                  <a:ext uri="{FF2B5EF4-FFF2-40B4-BE49-F238E27FC236}">
                    <a16:creationId xmlns="" xmlns:a16="http://schemas.microsoft.com/office/drawing/2014/main" id="{18AD1FD3-6C65-4D14-86A7-1DC8F4F4F1C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9" name="Rectangle 68">
                <a:extLst>
                  <a:ext uri="{FF2B5EF4-FFF2-40B4-BE49-F238E27FC236}">
                    <a16:creationId xmlns="" xmlns:a16="http://schemas.microsoft.com/office/drawing/2014/main" id="{B8DCA5DF-9F2E-4566-A707-26A9C753D1D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0" name="Rectangle 69">
                <a:extLst>
                  <a:ext uri="{FF2B5EF4-FFF2-40B4-BE49-F238E27FC236}">
                    <a16:creationId xmlns="" xmlns:a16="http://schemas.microsoft.com/office/drawing/2014/main" id="{46F3EB56-9941-4FB5-9C8A-6B4B87DF8EC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1" name="Rectangle 70">
                <a:extLst>
                  <a:ext uri="{FF2B5EF4-FFF2-40B4-BE49-F238E27FC236}">
                    <a16:creationId xmlns="" xmlns:a16="http://schemas.microsoft.com/office/drawing/2014/main" id="{6F7FBB18-83FB-4040-947B-8A268084F45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2" name="Rectangle 71">
                <a:extLst>
                  <a:ext uri="{FF2B5EF4-FFF2-40B4-BE49-F238E27FC236}">
                    <a16:creationId xmlns="" xmlns:a16="http://schemas.microsoft.com/office/drawing/2014/main" id="{4BA2A48F-BBBE-4388-B56D-96784542739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3" name="Rectangle 72">
                <a:extLst>
                  <a:ext uri="{FF2B5EF4-FFF2-40B4-BE49-F238E27FC236}">
                    <a16:creationId xmlns="" xmlns:a16="http://schemas.microsoft.com/office/drawing/2014/main" id="{9B254109-EC45-49ED-A16A-5103CDA98E4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4" name="Rectangle 73">
                <a:extLst>
                  <a:ext uri="{FF2B5EF4-FFF2-40B4-BE49-F238E27FC236}">
                    <a16:creationId xmlns="" xmlns:a16="http://schemas.microsoft.com/office/drawing/2014/main" id="{D66B67B3-0DFC-4660-B664-944D6025E60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5" name="Rectangle 74">
                <a:extLst>
                  <a:ext uri="{FF2B5EF4-FFF2-40B4-BE49-F238E27FC236}">
                    <a16:creationId xmlns="" xmlns:a16="http://schemas.microsoft.com/office/drawing/2014/main" id="{512C2301-6F18-45CE-B9F4-D69DCE8D3DC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6" name="Rectangle 75">
                <a:extLst>
                  <a:ext uri="{FF2B5EF4-FFF2-40B4-BE49-F238E27FC236}">
                    <a16:creationId xmlns="" xmlns:a16="http://schemas.microsoft.com/office/drawing/2014/main" id="{2943B36D-2A99-4D53-A63B-E5FBF528D65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7" name="Rectangle 76">
                <a:extLst>
                  <a:ext uri="{FF2B5EF4-FFF2-40B4-BE49-F238E27FC236}">
                    <a16:creationId xmlns="" xmlns:a16="http://schemas.microsoft.com/office/drawing/2014/main" id="{CC2F2295-FA6F-4C20-B072-9DAA7E32D5D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8" name="Rectangle 77">
                <a:extLst>
                  <a:ext uri="{FF2B5EF4-FFF2-40B4-BE49-F238E27FC236}">
                    <a16:creationId xmlns="" xmlns:a16="http://schemas.microsoft.com/office/drawing/2014/main" id="{9A104B47-C9ED-4D52-9598-F44A74A1AC8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65" name="Oval 64">
              <a:extLst>
                <a:ext uri="{FF2B5EF4-FFF2-40B4-BE49-F238E27FC236}">
                  <a16:creationId xmlns="" xmlns:a16="http://schemas.microsoft.com/office/drawing/2014/main" id="{3BF4259E-48B0-4D15-A329-42015D1C2560}"/>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6" name="TextBox 65">
              <a:extLst>
                <a:ext uri="{FF2B5EF4-FFF2-40B4-BE49-F238E27FC236}">
                  <a16:creationId xmlns="" xmlns:a16="http://schemas.microsoft.com/office/drawing/2014/main" id="{9C3F2245-452A-4C2E-9CFF-27C70AEEEDA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7</a:t>
              </a:r>
            </a:p>
          </p:txBody>
        </p:sp>
      </p:grpSp>
      <p:grpSp>
        <p:nvGrpSpPr>
          <p:cNvPr id="79" name="Group 78">
            <a:extLst>
              <a:ext uri="{FF2B5EF4-FFF2-40B4-BE49-F238E27FC236}">
                <a16:creationId xmlns="" xmlns:a16="http://schemas.microsoft.com/office/drawing/2014/main" id="{2BCA6B83-4306-49B3-9A76-1C9CEEBA6C7E}"/>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80" name="Freeform: Shape 71">
              <a:extLst>
                <a:ext uri="{FF2B5EF4-FFF2-40B4-BE49-F238E27FC236}">
                  <a16:creationId xmlns="" xmlns:a16="http://schemas.microsoft.com/office/drawing/2014/main" id="{0AC702B8-C9A8-4C1D-A015-1ED0AF595B9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81" name="Group 80">
              <a:extLst>
                <a:ext uri="{FF2B5EF4-FFF2-40B4-BE49-F238E27FC236}">
                  <a16:creationId xmlns="" xmlns:a16="http://schemas.microsoft.com/office/drawing/2014/main" id="{15CAB0D2-E5F0-4206-9F88-C791F55FD93A}"/>
                </a:ext>
              </a:extLst>
            </p:cNvPr>
            <p:cNvGrpSpPr/>
            <p:nvPr/>
          </p:nvGrpSpPr>
          <p:grpSpPr>
            <a:xfrm>
              <a:off x="3505202" y="836611"/>
              <a:ext cx="5094518" cy="5143275"/>
              <a:chOff x="3505202" y="836611"/>
              <a:chExt cx="5094518" cy="5143275"/>
            </a:xfrm>
            <a:grpFill/>
          </p:grpSpPr>
          <p:sp>
            <p:nvSpPr>
              <p:cNvPr id="84" name="Rectangle 83">
                <a:extLst>
                  <a:ext uri="{FF2B5EF4-FFF2-40B4-BE49-F238E27FC236}">
                    <a16:creationId xmlns="" xmlns:a16="http://schemas.microsoft.com/office/drawing/2014/main" id="{A5441005-1CCB-47C8-9BEC-4438C4F2730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5" name="Rectangle 84">
                <a:extLst>
                  <a:ext uri="{FF2B5EF4-FFF2-40B4-BE49-F238E27FC236}">
                    <a16:creationId xmlns="" xmlns:a16="http://schemas.microsoft.com/office/drawing/2014/main" id="{A451259B-E214-4680-84E7-C39D8C5790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6" name="Rectangle 85">
                <a:extLst>
                  <a:ext uri="{FF2B5EF4-FFF2-40B4-BE49-F238E27FC236}">
                    <a16:creationId xmlns="" xmlns:a16="http://schemas.microsoft.com/office/drawing/2014/main" id="{0E91AE2A-EAB7-47ED-A36A-A659829B67A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7" name="Rectangle 86">
                <a:extLst>
                  <a:ext uri="{FF2B5EF4-FFF2-40B4-BE49-F238E27FC236}">
                    <a16:creationId xmlns="" xmlns:a16="http://schemas.microsoft.com/office/drawing/2014/main" id="{BDB31AEC-37FA-4195-9B2A-5C746591BAB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8" name="Rectangle 87">
                <a:extLst>
                  <a:ext uri="{FF2B5EF4-FFF2-40B4-BE49-F238E27FC236}">
                    <a16:creationId xmlns="" xmlns:a16="http://schemas.microsoft.com/office/drawing/2014/main" id="{DC6AC44D-EF86-431D-B243-E2E5D8ECA21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9" name="Rectangle 88">
                <a:extLst>
                  <a:ext uri="{FF2B5EF4-FFF2-40B4-BE49-F238E27FC236}">
                    <a16:creationId xmlns="" xmlns:a16="http://schemas.microsoft.com/office/drawing/2014/main" id="{DDF28114-7D79-4FD6-839E-B644D369E60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0" name="Rectangle 89">
                <a:extLst>
                  <a:ext uri="{FF2B5EF4-FFF2-40B4-BE49-F238E27FC236}">
                    <a16:creationId xmlns="" xmlns:a16="http://schemas.microsoft.com/office/drawing/2014/main" id="{161BED04-9674-4F6B-9BAA-13FB932D663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1" name="Rectangle 90">
                <a:extLst>
                  <a:ext uri="{FF2B5EF4-FFF2-40B4-BE49-F238E27FC236}">
                    <a16:creationId xmlns="" xmlns:a16="http://schemas.microsoft.com/office/drawing/2014/main" id="{B0826DB6-ED77-4B77-A7B2-283E4B7465F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2" name="Rectangle 91">
                <a:extLst>
                  <a:ext uri="{FF2B5EF4-FFF2-40B4-BE49-F238E27FC236}">
                    <a16:creationId xmlns="" xmlns:a16="http://schemas.microsoft.com/office/drawing/2014/main" id="{85AA355E-96F8-41A7-90F3-92C3A36ECD6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3" name="Rectangle 92">
                <a:extLst>
                  <a:ext uri="{FF2B5EF4-FFF2-40B4-BE49-F238E27FC236}">
                    <a16:creationId xmlns="" xmlns:a16="http://schemas.microsoft.com/office/drawing/2014/main" id="{21AFB9CB-816B-442E-A607-C164AA91D28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4" name="Rectangle 93">
                <a:extLst>
                  <a:ext uri="{FF2B5EF4-FFF2-40B4-BE49-F238E27FC236}">
                    <a16:creationId xmlns="" xmlns:a16="http://schemas.microsoft.com/office/drawing/2014/main" id="{0EE007A9-FB27-42E0-9ABA-222DA394100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5" name="Rectangle 94">
                <a:extLst>
                  <a:ext uri="{FF2B5EF4-FFF2-40B4-BE49-F238E27FC236}">
                    <a16:creationId xmlns="" xmlns:a16="http://schemas.microsoft.com/office/drawing/2014/main" id="{A797C6CD-0188-422D-89B4-9922FF1851A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82" name="Oval 81">
              <a:extLst>
                <a:ext uri="{FF2B5EF4-FFF2-40B4-BE49-F238E27FC236}">
                  <a16:creationId xmlns="" xmlns:a16="http://schemas.microsoft.com/office/drawing/2014/main" id="{D66FA1F7-4665-4DAA-80C2-67CD0481BF7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3" name="TextBox 82">
              <a:extLst>
                <a:ext uri="{FF2B5EF4-FFF2-40B4-BE49-F238E27FC236}">
                  <a16:creationId xmlns="" xmlns:a16="http://schemas.microsoft.com/office/drawing/2014/main" id="{F1B37AD0-01C2-4AB8-A9BD-F5995B646A3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6</a:t>
              </a:r>
            </a:p>
          </p:txBody>
        </p:sp>
      </p:grpSp>
      <p:grpSp>
        <p:nvGrpSpPr>
          <p:cNvPr id="96" name="Group 95">
            <a:extLst>
              <a:ext uri="{FF2B5EF4-FFF2-40B4-BE49-F238E27FC236}">
                <a16:creationId xmlns="" xmlns:a16="http://schemas.microsoft.com/office/drawing/2014/main" id="{FFBD896B-9C57-4083-B18B-CC9FFFD9F48C}"/>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97" name="Freeform: Shape 88">
              <a:extLst>
                <a:ext uri="{FF2B5EF4-FFF2-40B4-BE49-F238E27FC236}">
                  <a16:creationId xmlns="" xmlns:a16="http://schemas.microsoft.com/office/drawing/2014/main" id="{B085F2F8-7F78-4297-ADA0-D2F49196501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98" name="Group 97">
              <a:extLst>
                <a:ext uri="{FF2B5EF4-FFF2-40B4-BE49-F238E27FC236}">
                  <a16:creationId xmlns="" xmlns:a16="http://schemas.microsoft.com/office/drawing/2014/main" id="{63E24BC9-FC2A-48D8-BDFF-554D71B2AF78}"/>
                </a:ext>
              </a:extLst>
            </p:cNvPr>
            <p:cNvGrpSpPr/>
            <p:nvPr/>
          </p:nvGrpSpPr>
          <p:grpSpPr>
            <a:xfrm>
              <a:off x="3505202" y="836611"/>
              <a:ext cx="5094518" cy="5143275"/>
              <a:chOff x="3505202" y="836611"/>
              <a:chExt cx="5094518" cy="5143275"/>
            </a:xfrm>
            <a:grpFill/>
          </p:grpSpPr>
          <p:sp>
            <p:nvSpPr>
              <p:cNvPr id="101" name="Rectangle 100">
                <a:extLst>
                  <a:ext uri="{FF2B5EF4-FFF2-40B4-BE49-F238E27FC236}">
                    <a16:creationId xmlns="" xmlns:a16="http://schemas.microsoft.com/office/drawing/2014/main" id="{02492F0E-219D-49FA-8902-388959FEE7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2" name="Rectangle 101">
                <a:extLst>
                  <a:ext uri="{FF2B5EF4-FFF2-40B4-BE49-F238E27FC236}">
                    <a16:creationId xmlns="" xmlns:a16="http://schemas.microsoft.com/office/drawing/2014/main" id="{180490FC-ED7C-4938-A530-009A9114BC8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3" name="Rectangle 102">
                <a:extLst>
                  <a:ext uri="{FF2B5EF4-FFF2-40B4-BE49-F238E27FC236}">
                    <a16:creationId xmlns="" xmlns:a16="http://schemas.microsoft.com/office/drawing/2014/main" id="{3C20FBBF-15E5-49F4-80F0-EC411AD5699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4" name="Rectangle 103">
                <a:extLst>
                  <a:ext uri="{FF2B5EF4-FFF2-40B4-BE49-F238E27FC236}">
                    <a16:creationId xmlns="" xmlns:a16="http://schemas.microsoft.com/office/drawing/2014/main" id="{62B0DDD0-0F3E-48E5-8787-BDC72D5B9BF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5" name="Rectangle 104">
                <a:extLst>
                  <a:ext uri="{FF2B5EF4-FFF2-40B4-BE49-F238E27FC236}">
                    <a16:creationId xmlns="" xmlns:a16="http://schemas.microsoft.com/office/drawing/2014/main" id="{7ED8B12A-A455-4EAB-9A3A-F86CE6B1FB3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6" name="Rectangle 105">
                <a:extLst>
                  <a:ext uri="{FF2B5EF4-FFF2-40B4-BE49-F238E27FC236}">
                    <a16:creationId xmlns="" xmlns:a16="http://schemas.microsoft.com/office/drawing/2014/main" id="{D0E7B769-C614-4640-BF73-33D2321473E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7" name="Rectangle 106">
                <a:extLst>
                  <a:ext uri="{FF2B5EF4-FFF2-40B4-BE49-F238E27FC236}">
                    <a16:creationId xmlns="" xmlns:a16="http://schemas.microsoft.com/office/drawing/2014/main" id="{D2F88A30-C9B2-4DA8-8F67-EC0D5F1EB93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8" name="Rectangle 107">
                <a:extLst>
                  <a:ext uri="{FF2B5EF4-FFF2-40B4-BE49-F238E27FC236}">
                    <a16:creationId xmlns="" xmlns:a16="http://schemas.microsoft.com/office/drawing/2014/main" id="{5AC754FB-83DA-43B3-934E-6EAE0875985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9" name="Rectangle 108">
                <a:extLst>
                  <a:ext uri="{FF2B5EF4-FFF2-40B4-BE49-F238E27FC236}">
                    <a16:creationId xmlns="" xmlns:a16="http://schemas.microsoft.com/office/drawing/2014/main" id="{14122E83-575A-4D5F-8777-9B4099C5A8C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0" name="Rectangle 109">
                <a:extLst>
                  <a:ext uri="{FF2B5EF4-FFF2-40B4-BE49-F238E27FC236}">
                    <a16:creationId xmlns="" xmlns:a16="http://schemas.microsoft.com/office/drawing/2014/main" id="{C985AF4D-CC0C-4D76-A1A3-92FDFCA4886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1" name="Rectangle 110">
                <a:extLst>
                  <a:ext uri="{FF2B5EF4-FFF2-40B4-BE49-F238E27FC236}">
                    <a16:creationId xmlns="" xmlns:a16="http://schemas.microsoft.com/office/drawing/2014/main" id="{80B82E84-ABA8-40F7-8413-02B154208F6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2" name="Rectangle 111">
                <a:extLst>
                  <a:ext uri="{FF2B5EF4-FFF2-40B4-BE49-F238E27FC236}">
                    <a16:creationId xmlns="" xmlns:a16="http://schemas.microsoft.com/office/drawing/2014/main" id="{8734B892-1AAF-4DD1-834B-66876C98031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99" name="Oval 98">
              <a:extLst>
                <a:ext uri="{FF2B5EF4-FFF2-40B4-BE49-F238E27FC236}">
                  <a16:creationId xmlns="" xmlns:a16="http://schemas.microsoft.com/office/drawing/2014/main" id="{6FDCE7D4-10DD-431B-85A6-8D4490D377B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0" name="TextBox 99">
              <a:extLst>
                <a:ext uri="{FF2B5EF4-FFF2-40B4-BE49-F238E27FC236}">
                  <a16:creationId xmlns="" xmlns:a16="http://schemas.microsoft.com/office/drawing/2014/main" id="{E1472C33-897F-4462-89B2-F1912FB0F5D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5</a:t>
              </a:r>
            </a:p>
          </p:txBody>
        </p:sp>
      </p:grpSp>
      <p:grpSp>
        <p:nvGrpSpPr>
          <p:cNvPr id="113" name="Group 112">
            <a:extLst>
              <a:ext uri="{FF2B5EF4-FFF2-40B4-BE49-F238E27FC236}">
                <a16:creationId xmlns="" xmlns:a16="http://schemas.microsoft.com/office/drawing/2014/main" id="{2C39980D-4C7B-417C-B271-CA98A51C8DB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14" name="Freeform: Shape 105">
              <a:extLst>
                <a:ext uri="{FF2B5EF4-FFF2-40B4-BE49-F238E27FC236}">
                  <a16:creationId xmlns="" xmlns:a16="http://schemas.microsoft.com/office/drawing/2014/main" id="{4B92EFE9-BEBB-4690-AB8C-191E0BD7E12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15" name="Group 114">
              <a:extLst>
                <a:ext uri="{FF2B5EF4-FFF2-40B4-BE49-F238E27FC236}">
                  <a16:creationId xmlns="" xmlns:a16="http://schemas.microsoft.com/office/drawing/2014/main" id="{80D31F4B-D465-438A-A66B-816795E6DD2C}"/>
                </a:ext>
              </a:extLst>
            </p:cNvPr>
            <p:cNvGrpSpPr/>
            <p:nvPr/>
          </p:nvGrpSpPr>
          <p:grpSpPr>
            <a:xfrm>
              <a:off x="3505202" y="836611"/>
              <a:ext cx="5094518" cy="5143275"/>
              <a:chOff x="3505202" y="836611"/>
              <a:chExt cx="5094518" cy="5143275"/>
            </a:xfrm>
            <a:grpFill/>
          </p:grpSpPr>
          <p:sp>
            <p:nvSpPr>
              <p:cNvPr id="118" name="Rectangle 117">
                <a:extLst>
                  <a:ext uri="{FF2B5EF4-FFF2-40B4-BE49-F238E27FC236}">
                    <a16:creationId xmlns="" xmlns:a16="http://schemas.microsoft.com/office/drawing/2014/main" id="{CB227A52-403D-406B-B32E-401DEAC8556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9" name="Rectangle 118">
                <a:extLst>
                  <a:ext uri="{FF2B5EF4-FFF2-40B4-BE49-F238E27FC236}">
                    <a16:creationId xmlns="" xmlns:a16="http://schemas.microsoft.com/office/drawing/2014/main" id="{E2602B1A-8161-48AE-AF0F-BD3F7A25F65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0" name="Rectangle 119">
                <a:extLst>
                  <a:ext uri="{FF2B5EF4-FFF2-40B4-BE49-F238E27FC236}">
                    <a16:creationId xmlns="" xmlns:a16="http://schemas.microsoft.com/office/drawing/2014/main" id="{AEF39615-91DD-4F13-8685-2D870550B17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1" name="Rectangle 120">
                <a:extLst>
                  <a:ext uri="{FF2B5EF4-FFF2-40B4-BE49-F238E27FC236}">
                    <a16:creationId xmlns="" xmlns:a16="http://schemas.microsoft.com/office/drawing/2014/main" id="{B35C1668-2D8C-4257-BD7D-E32C9E54632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2" name="Rectangle 121">
                <a:extLst>
                  <a:ext uri="{FF2B5EF4-FFF2-40B4-BE49-F238E27FC236}">
                    <a16:creationId xmlns="" xmlns:a16="http://schemas.microsoft.com/office/drawing/2014/main" id="{053B4BB6-BBF4-4278-854A-DC55732C934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3" name="Rectangle 122">
                <a:extLst>
                  <a:ext uri="{FF2B5EF4-FFF2-40B4-BE49-F238E27FC236}">
                    <a16:creationId xmlns="" xmlns:a16="http://schemas.microsoft.com/office/drawing/2014/main" id="{69475D1E-FEAF-4644-8ED1-FD2632EF7A6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4" name="Rectangle 123">
                <a:extLst>
                  <a:ext uri="{FF2B5EF4-FFF2-40B4-BE49-F238E27FC236}">
                    <a16:creationId xmlns="" xmlns:a16="http://schemas.microsoft.com/office/drawing/2014/main" id="{A178DD83-2DC5-414E-9DF4-0566B723F35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5" name="Rectangle 124">
                <a:extLst>
                  <a:ext uri="{FF2B5EF4-FFF2-40B4-BE49-F238E27FC236}">
                    <a16:creationId xmlns="" xmlns:a16="http://schemas.microsoft.com/office/drawing/2014/main" id="{24FD55A3-ED0A-4C52-8236-FE0486F1E49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6" name="Rectangle 125">
                <a:extLst>
                  <a:ext uri="{FF2B5EF4-FFF2-40B4-BE49-F238E27FC236}">
                    <a16:creationId xmlns="" xmlns:a16="http://schemas.microsoft.com/office/drawing/2014/main" id="{7405E0DC-B17C-44AE-8D4F-5ACA50AAC92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7" name="Rectangle 126">
                <a:extLst>
                  <a:ext uri="{FF2B5EF4-FFF2-40B4-BE49-F238E27FC236}">
                    <a16:creationId xmlns="" xmlns:a16="http://schemas.microsoft.com/office/drawing/2014/main" id="{F4D90FEB-F03D-4C85-9AA3-DEA10D6AE3B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8" name="Rectangle 127">
                <a:extLst>
                  <a:ext uri="{FF2B5EF4-FFF2-40B4-BE49-F238E27FC236}">
                    <a16:creationId xmlns="" xmlns:a16="http://schemas.microsoft.com/office/drawing/2014/main" id="{9F1C4D93-1684-49D1-95B1-F6277B6CFF1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9" name="Rectangle 128">
                <a:extLst>
                  <a:ext uri="{FF2B5EF4-FFF2-40B4-BE49-F238E27FC236}">
                    <a16:creationId xmlns="" xmlns:a16="http://schemas.microsoft.com/office/drawing/2014/main" id="{D963BD97-FD8C-4EC5-98FB-4D85DCB742A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16" name="Oval 115">
              <a:extLst>
                <a:ext uri="{FF2B5EF4-FFF2-40B4-BE49-F238E27FC236}">
                  <a16:creationId xmlns="" xmlns:a16="http://schemas.microsoft.com/office/drawing/2014/main" id="{62CED9D8-B808-4B31-8D89-8D55098ED0B1}"/>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7" name="TextBox 116">
              <a:extLst>
                <a:ext uri="{FF2B5EF4-FFF2-40B4-BE49-F238E27FC236}">
                  <a16:creationId xmlns="" xmlns:a16="http://schemas.microsoft.com/office/drawing/2014/main" id="{BBFB0816-207F-4AC8-AE0B-BFEF910BD99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4</a:t>
              </a:r>
            </a:p>
          </p:txBody>
        </p:sp>
      </p:grpSp>
      <p:grpSp>
        <p:nvGrpSpPr>
          <p:cNvPr id="130" name="Group 129">
            <a:extLst>
              <a:ext uri="{FF2B5EF4-FFF2-40B4-BE49-F238E27FC236}">
                <a16:creationId xmlns="" xmlns:a16="http://schemas.microsoft.com/office/drawing/2014/main" id="{6DBC0B51-4637-43EA-8A69-6B3CADC198A1}"/>
              </a:ext>
            </a:extLst>
          </p:cNvPr>
          <p:cNvGrpSpPr/>
          <p:nvPr/>
        </p:nvGrpSpPr>
        <p:grpSpPr>
          <a:xfrm>
            <a:off x="437663" y="397412"/>
            <a:ext cx="1254078" cy="1216490"/>
            <a:chOff x="3419475" y="752475"/>
            <a:chExt cx="5353050" cy="5353050"/>
          </a:xfrm>
          <a:solidFill>
            <a:schemeClr val="accent6">
              <a:lumMod val="60000"/>
              <a:lumOff val="40000"/>
            </a:schemeClr>
          </a:solidFill>
        </p:grpSpPr>
        <p:sp>
          <p:nvSpPr>
            <p:cNvPr id="131" name="Freeform: Shape 122">
              <a:extLst>
                <a:ext uri="{FF2B5EF4-FFF2-40B4-BE49-F238E27FC236}">
                  <a16:creationId xmlns="" xmlns:a16="http://schemas.microsoft.com/office/drawing/2014/main" id="{FF20A123-9157-4B29-8BE3-C9A1EED67F3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2" name="Group 131">
              <a:extLst>
                <a:ext uri="{FF2B5EF4-FFF2-40B4-BE49-F238E27FC236}">
                  <a16:creationId xmlns="" xmlns:a16="http://schemas.microsoft.com/office/drawing/2014/main" id="{EC0F00A7-694A-41AF-94CD-D3A2E8B0692F}"/>
                </a:ext>
              </a:extLst>
            </p:cNvPr>
            <p:cNvGrpSpPr/>
            <p:nvPr/>
          </p:nvGrpSpPr>
          <p:grpSpPr>
            <a:xfrm>
              <a:off x="3505202" y="836611"/>
              <a:ext cx="5094518" cy="5143275"/>
              <a:chOff x="3505202" y="836611"/>
              <a:chExt cx="5094518" cy="5143275"/>
            </a:xfrm>
            <a:grpFill/>
          </p:grpSpPr>
          <p:sp>
            <p:nvSpPr>
              <p:cNvPr id="135" name="Rectangle 134">
                <a:extLst>
                  <a:ext uri="{FF2B5EF4-FFF2-40B4-BE49-F238E27FC236}">
                    <a16:creationId xmlns="" xmlns:a16="http://schemas.microsoft.com/office/drawing/2014/main" id="{A331020F-BB1D-4F07-A4D1-DBD940FF54A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6" name="Rectangle 135">
                <a:extLst>
                  <a:ext uri="{FF2B5EF4-FFF2-40B4-BE49-F238E27FC236}">
                    <a16:creationId xmlns="" xmlns:a16="http://schemas.microsoft.com/office/drawing/2014/main" id="{75351D12-DEA5-4512-99F4-27DA4DBC700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7" name="Rectangle 136">
                <a:extLst>
                  <a:ext uri="{FF2B5EF4-FFF2-40B4-BE49-F238E27FC236}">
                    <a16:creationId xmlns="" xmlns:a16="http://schemas.microsoft.com/office/drawing/2014/main" id="{5E0E39CB-4FEE-468C-A583-92E1A758BE2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8" name="Rectangle 137">
                <a:extLst>
                  <a:ext uri="{FF2B5EF4-FFF2-40B4-BE49-F238E27FC236}">
                    <a16:creationId xmlns="" xmlns:a16="http://schemas.microsoft.com/office/drawing/2014/main" id="{59E281FD-E813-45CA-8C5A-8AF00507BBC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9" name="Rectangle 138">
                <a:extLst>
                  <a:ext uri="{FF2B5EF4-FFF2-40B4-BE49-F238E27FC236}">
                    <a16:creationId xmlns="" xmlns:a16="http://schemas.microsoft.com/office/drawing/2014/main" id="{F9B5EFAF-E4C3-417B-BF6F-98C1345EF4D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0" name="Rectangle 139">
                <a:extLst>
                  <a:ext uri="{FF2B5EF4-FFF2-40B4-BE49-F238E27FC236}">
                    <a16:creationId xmlns="" xmlns:a16="http://schemas.microsoft.com/office/drawing/2014/main" id="{0B9D0803-9E1B-4DEF-B278-9FBD4236B5C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1" name="Rectangle 140">
                <a:extLst>
                  <a:ext uri="{FF2B5EF4-FFF2-40B4-BE49-F238E27FC236}">
                    <a16:creationId xmlns="" xmlns:a16="http://schemas.microsoft.com/office/drawing/2014/main" id="{B2897F2A-EAE0-4D20-909E-53BB717A9C8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2" name="Rectangle 141">
                <a:extLst>
                  <a:ext uri="{FF2B5EF4-FFF2-40B4-BE49-F238E27FC236}">
                    <a16:creationId xmlns="" xmlns:a16="http://schemas.microsoft.com/office/drawing/2014/main" id="{EFA37CF5-F7C6-45AB-B52C-79E803EBE46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3" name="Rectangle 142">
                <a:extLst>
                  <a:ext uri="{FF2B5EF4-FFF2-40B4-BE49-F238E27FC236}">
                    <a16:creationId xmlns="" xmlns:a16="http://schemas.microsoft.com/office/drawing/2014/main" id="{EDE4EE5F-4B3B-4943-BDBD-5ED450613C9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4" name="Rectangle 143">
                <a:extLst>
                  <a:ext uri="{FF2B5EF4-FFF2-40B4-BE49-F238E27FC236}">
                    <a16:creationId xmlns="" xmlns:a16="http://schemas.microsoft.com/office/drawing/2014/main" id="{9D272D79-85ED-4EFF-B216-0D81CB86322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5" name="Rectangle 144">
                <a:extLst>
                  <a:ext uri="{FF2B5EF4-FFF2-40B4-BE49-F238E27FC236}">
                    <a16:creationId xmlns="" xmlns:a16="http://schemas.microsoft.com/office/drawing/2014/main" id="{97AE37B2-1785-48B1-8804-A11E135F604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6" name="Rectangle 145">
                <a:extLst>
                  <a:ext uri="{FF2B5EF4-FFF2-40B4-BE49-F238E27FC236}">
                    <a16:creationId xmlns="" xmlns:a16="http://schemas.microsoft.com/office/drawing/2014/main" id="{7FF39F59-B561-4E3B-A8BF-FAF64FE9D82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33" name="Oval 132">
              <a:extLst>
                <a:ext uri="{FF2B5EF4-FFF2-40B4-BE49-F238E27FC236}">
                  <a16:creationId xmlns="" xmlns:a16="http://schemas.microsoft.com/office/drawing/2014/main" id="{C0AE974E-DBB6-4466-ADC0-2647DF6E0CF2}"/>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4" name="TextBox 133">
              <a:extLst>
                <a:ext uri="{FF2B5EF4-FFF2-40B4-BE49-F238E27FC236}">
                  <a16:creationId xmlns="" xmlns:a16="http://schemas.microsoft.com/office/drawing/2014/main" id="{BD4F8575-7793-40C2-AE4B-F876FBA9D8C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3</a:t>
              </a:r>
            </a:p>
          </p:txBody>
        </p:sp>
      </p:grpSp>
      <p:grpSp>
        <p:nvGrpSpPr>
          <p:cNvPr id="147" name="Group 146">
            <a:extLst>
              <a:ext uri="{FF2B5EF4-FFF2-40B4-BE49-F238E27FC236}">
                <a16:creationId xmlns="" xmlns:a16="http://schemas.microsoft.com/office/drawing/2014/main" id="{3D0775F6-69FF-4CC8-9EB5-BF49B533761A}"/>
              </a:ext>
            </a:extLst>
          </p:cNvPr>
          <p:cNvGrpSpPr/>
          <p:nvPr/>
        </p:nvGrpSpPr>
        <p:grpSpPr>
          <a:xfrm>
            <a:off x="427462" y="393804"/>
            <a:ext cx="1254078" cy="1216490"/>
            <a:chOff x="3419475" y="752475"/>
            <a:chExt cx="5353050" cy="5353050"/>
          </a:xfrm>
          <a:solidFill>
            <a:schemeClr val="accent6">
              <a:lumMod val="60000"/>
              <a:lumOff val="40000"/>
            </a:schemeClr>
          </a:solidFill>
        </p:grpSpPr>
        <p:sp>
          <p:nvSpPr>
            <p:cNvPr id="148" name="Freeform: Shape 139">
              <a:extLst>
                <a:ext uri="{FF2B5EF4-FFF2-40B4-BE49-F238E27FC236}">
                  <a16:creationId xmlns="" xmlns:a16="http://schemas.microsoft.com/office/drawing/2014/main" id="{69AB8640-C958-4DE9-9AA8-B580E010040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49" name="Group 148">
              <a:extLst>
                <a:ext uri="{FF2B5EF4-FFF2-40B4-BE49-F238E27FC236}">
                  <a16:creationId xmlns="" xmlns:a16="http://schemas.microsoft.com/office/drawing/2014/main" id="{5F03206B-3FC8-41E7-B474-DB508F85069F}"/>
                </a:ext>
              </a:extLst>
            </p:cNvPr>
            <p:cNvGrpSpPr/>
            <p:nvPr/>
          </p:nvGrpSpPr>
          <p:grpSpPr>
            <a:xfrm>
              <a:off x="3505202" y="836611"/>
              <a:ext cx="5094518" cy="5143275"/>
              <a:chOff x="3505202" y="836611"/>
              <a:chExt cx="5094518" cy="5143275"/>
            </a:xfrm>
            <a:grpFill/>
          </p:grpSpPr>
          <p:sp>
            <p:nvSpPr>
              <p:cNvPr id="152" name="Rectangle 151">
                <a:extLst>
                  <a:ext uri="{FF2B5EF4-FFF2-40B4-BE49-F238E27FC236}">
                    <a16:creationId xmlns="" xmlns:a16="http://schemas.microsoft.com/office/drawing/2014/main" id="{1D94F30B-0822-4125-8347-F4A10E61EE8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3" name="Rectangle 152">
                <a:extLst>
                  <a:ext uri="{FF2B5EF4-FFF2-40B4-BE49-F238E27FC236}">
                    <a16:creationId xmlns="" xmlns:a16="http://schemas.microsoft.com/office/drawing/2014/main" id="{19DF3423-AD9F-43A0-A1A0-ECC769CB1CA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4" name="Rectangle 153">
                <a:extLst>
                  <a:ext uri="{FF2B5EF4-FFF2-40B4-BE49-F238E27FC236}">
                    <a16:creationId xmlns="" xmlns:a16="http://schemas.microsoft.com/office/drawing/2014/main" id="{AF7E8A3B-EA5A-4AE6-82E2-78BC1F6327C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5" name="Rectangle 154">
                <a:extLst>
                  <a:ext uri="{FF2B5EF4-FFF2-40B4-BE49-F238E27FC236}">
                    <a16:creationId xmlns="" xmlns:a16="http://schemas.microsoft.com/office/drawing/2014/main" id="{AABC471E-F058-46C4-9901-6F868B783CA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6" name="Rectangle 155">
                <a:extLst>
                  <a:ext uri="{FF2B5EF4-FFF2-40B4-BE49-F238E27FC236}">
                    <a16:creationId xmlns="" xmlns:a16="http://schemas.microsoft.com/office/drawing/2014/main" id="{4B0B8D8E-86BC-4021-ADF9-73FF46F29C7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7" name="Rectangle 156">
                <a:extLst>
                  <a:ext uri="{FF2B5EF4-FFF2-40B4-BE49-F238E27FC236}">
                    <a16:creationId xmlns="" xmlns:a16="http://schemas.microsoft.com/office/drawing/2014/main" id="{B5407A46-B46E-4C46-8F89-DA0E6DA8FAC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8" name="Rectangle 157">
                <a:extLst>
                  <a:ext uri="{FF2B5EF4-FFF2-40B4-BE49-F238E27FC236}">
                    <a16:creationId xmlns="" xmlns:a16="http://schemas.microsoft.com/office/drawing/2014/main" id="{9166F34D-0FA5-4DC1-804D-B3D615D9D05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9" name="Rectangle 158">
                <a:extLst>
                  <a:ext uri="{FF2B5EF4-FFF2-40B4-BE49-F238E27FC236}">
                    <a16:creationId xmlns="" xmlns:a16="http://schemas.microsoft.com/office/drawing/2014/main" id="{C837178C-E29C-4D27-A5E1-33B60738574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0" name="Rectangle 159">
                <a:extLst>
                  <a:ext uri="{FF2B5EF4-FFF2-40B4-BE49-F238E27FC236}">
                    <a16:creationId xmlns="" xmlns:a16="http://schemas.microsoft.com/office/drawing/2014/main" id="{ED735974-D823-4390-B946-9BFDB621C64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1" name="Rectangle 160">
                <a:extLst>
                  <a:ext uri="{FF2B5EF4-FFF2-40B4-BE49-F238E27FC236}">
                    <a16:creationId xmlns="" xmlns:a16="http://schemas.microsoft.com/office/drawing/2014/main" id="{695DC5B8-0892-45E9-84A6-F1F21F1F1DE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2" name="Rectangle 161">
                <a:extLst>
                  <a:ext uri="{FF2B5EF4-FFF2-40B4-BE49-F238E27FC236}">
                    <a16:creationId xmlns="" xmlns:a16="http://schemas.microsoft.com/office/drawing/2014/main" id="{9EE92547-8885-4C08-BBBC-9ECB300CA2B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3" name="Rectangle 162">
                <a:extLst>
                  <a:ext uri="{FF2B5EF4-FFF2-40B4-BE49-F238E27FC236}">
                    <a16:creationId xmlns="" xmlns:a16="http://schemas.microsoft.com/office/drawing/2014/main" id="{FBE9E35A-F576-48D3-8DD2-60D5F8752CF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50" name="Oval 149">
              <a:extLst>
                <a:ext uri="{FF2B5EF4-FFF2-40B4-BE49-F238E27FC236}">
                  <a16:creationId xmlns="" xmlns:a16="http://schemas.microsoft.com/office/drawing/2014/main" id="{70DE843F-8A18-443A-81D7-DDEF0461FCD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1" name="TextBox 150">
              <a:extLst>
                <a:ext uri="{FF2B5EF4-FFF2-40B4-BE49-F238E27FC236}">
                  <a16:creationId xmlns="" xmlns:a16="http://schemas.microsoft.com/office/drawing/2014/main" id="{2521D84A-2AD6-41B8-9F94-C75D36B0417D}"/>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2</a:t>
              </a:r>
            </a:p>
          </p:txBody>
        </p:sp>
      </p:grpSp>
      <p:grpSp>
        <p:nvGrpSpPr>
          <p:cNvPr id="164" name="Group 163">
            <a:extLst>
              <a:ext uri="{FF2B5EF4-FFF2-40B4-BE49-F238E27FC236}">
                <a16:creationId xmlns="" xmlns:a16="http://schemas.microsoft.com/office/drawing/2014/main" id="{B981DFF3-C438-43E3-A48A-CF338D643D86}"/>
              </a:ext>
            </a:extLst>
          </p:cNvPr>
          <p:cNvGrpSpPr/>
          <p:nvPr/>
        </p:nvGrpSpPr>
        <p:grpSpPr>
          <a:xfrm>
            <a:off x="437663" y="399628"/>
            <a:ext cx="1254078" cy="1216490"/>
            <a:chOff x="3419475" y="752475"/>
            <a:chExt cx="5353050" cy="5353050"/>
          </a:xfrm>
          <a:solidFill>
            <a:schemeClr val="accent6">
              <a:lumMod val="60000"/>
              <a:lumOff val="40000"/>
            </a:schemeClr>
          </a:solidFill>
        </p:grpSpPr>
        <p:sp>
          <p:nvSpPr>
            <p:cNvPr id="165" name="Freeform: Shape 156">
              <a:extLst>
                <a:ext uri="{FF2B5EF4-FFF2-40B4-BE49-F238E27FC236}">
                  <a16:creationId xmlns="" xmlns:a16="http://schemas.microsoft.com/office/drawing/2014/main" id="{702FB28D-6CCD-44BE-863F-2422D62001B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66" name="Group 165">
              <a:extLst>
                <a:ext uri="{FF2B5EF4-FFF2-40B4-BE49-F238E27FC236}">
                  <a16:creationId xmlns="" xmlns:a16="http://schemas.microsoft.com/office/drawing/2014/main" id="{EC782099-470A-42CF-A8B1-15AA14A6CB83}"/>
                </a:ext>
              </a:extLst>
            </p:cNvPr>
            <p:cNvGrpSpPr/>
            <p:nvPr/>
          </p:nvGrpSpPr>
          <p:grpSpPr>
            <a:xfrm>
              <a:off x="3505202" y="836611"/>
              <a:ext cx="5094518" cy="5143275"/>
              <a:chOff x="3505202" y="836611"/>
              <a:chExt cx="5094518" cy="5143275"/>
            </a:xfrm>
            <a:grpFill/>
          </p:grpSpPr>
          <p:sp>
            <p:nvSpPr>
              <p:cNvPr id="169" name="Rectangle 168">
                <a:extLst>
                  <a:ext uri="{FF2B5EF4-FFF2-40B4-BE49-F238E27FC236}">
                    <a16:creationId xmlns="" xmlns:a16="http://schemas.microsoft.com/office/drawing/2014/main" id="{BB78FE1F-CD13-40E4-BFF7-B965CC8593B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0" name="Rectangle 169">
                <a:extLst>
                  <a:ext uri="{FF2B5EF4-FFF2-40B4-BE49-F238E27FC236}">
                    <a16:creationId xmlns="" xmlns:a16="http://schemas.microsoft.com/office/drawing/2014/main" id="{48BD5646-3A18-411B-98E4-EDDF1D73629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1" name="Rectangle 170">
                <a:extLst>
                  <a:ext uri="{FF2B5EF4-FFF2-40B4-BE49-F238E27FC236}">
                    <a16:creationId xmlns="" xmlns:a16="http://schemas.microsoft.com/office/drawing/2014/main" id="{EB6FABD5-8468-456B-8F08-9964390FB94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2" name="Rectangle 171">
                <a:extLst>
                  <a:ext uri="{FF2B5EF4-FFF2-40B4-BE49-F238E27FC236}">
                    <a16:creationId xmlns="" xmlns:a16="http://schemas.microsoft.com/office/drawing/2014/main" id="{C809ACFB-B202-4E72-85DE-2421E4CF1CC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3" name="Rectangle 172">
                <a:extLst>
                  <a:ext uri="{FF2B5EF4-FFF2-40B4-BE49-F238E27FC236}">
                    <a16:creationId xmlns="" xmlns:a16="http://schemas.microsoft.com/office/drawing/2014/main" id="{AF891E1F-0EA8-491E-894E-CB7BF84A6DB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4" name="Rectangle 173">
                <a:extLst>
                  <a:ext uri="{FF2B5EF4-FFF2-40B4-BE49-F238E27FC236}">
                    <a16:creationId xmlns="" xmlns:a16="http://schemas.microsoft.com/office/drawing/2014/main" id="{CE20EAA6-1C98-4EB9-87A2-4D744BCA0ED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5" name="Rectangle 174">
                <a:extLst>
                  <a:ext uri="{FF2B5EF4-FFF2-40B4-BE49-F238E27FC236}">
                    <a16:creationId xmlns="" xmlns:a16="http://schemas.microsoft.com/office/drawing/2014/main" id="{CAB9278B-8194-47BE-BCF8-E8E14BC6F97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6" name="Rectangle 175">
                <a:extLst>
                  <a:ext uri="{FF2B5EF4-FFF2-40B4-BE49-F238E27FC236}">
                    <a16:creationId xmlns="" xmlns:a16="http://schemas.microsoft.com/office/drawing/2014/main" id="{684D5994-B28C-4FEC-BDD4-9CFE88FDA49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7" name="Rectangle 176">
                <a:extLst>
                  <a:ext uri="{FF2B5EF4-FFF2-40B4-BE49-F238E27FC236}">
                    <a16:creationId xmlns="" xmlns:a16="http://schemas.microsoft.com/office/drawing/2014/main" id="{469F6E31-5093-4BE9-A60F-1D1C3BD066C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8" name="Rectangle 177">
                <a:extLst>
                  <a:ext uri="{FF2B5EF4-FFF2-40B4-BE49-F238E27FC236}">
                    <a16:creationId xmlns="" xmlns:a16="http://schemas.microsoft.com/office/drawing/2014/main" id="{2A24CA64-F0E5-4A32-BAD5-FB0BF3BA5AF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9" name="Rectangle 178">
                <a:extLst>
                  <a:ext uri="{FF2B5EF4-FFF2-40B4-BE49-F238E27FC236}">
                    <a16:creationId xmlns="" xmlns:a16="http://schemas.microsoft.com/office/drawing/2014/main" id="{57803AF4-87C6-4D9F-ACB9-A2B78C48B61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0" name="Rectangle 179">
                <a:extLst>
                  <a:ext uri="{FF2B5EF4-FFF2-40B4-BE49-F238E27FC236}">
                    <a16:creationId xmlns="" xmlns:a16="http://schemas.microsoft.com/office/drawing/2014/main" id="{99D92191-F41C-455D-9D0C-0C9F3DDC635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67" name="Oval 166">
              <a:extLst>
                <a:ext uri="{FF2B5EF4-FFF2-40B4-BE49-F238E27FC236}">
                  <a16:creationId xmlns="" xmlns:a16="http://schemas.microsoft.com/office/drawing/2014/main" id="{21F49475-F54E-4D1E-B61D-8F70209DB6D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8" name="TextBox 167">
              <a:extLst>
                <a:ext uri="{FF2B5EF4-FFF2-40B4-BE49-F238E27FC236}">
                  <a16:creationId xmlns="" xmlns:a16="http://schemas.microsoft.com/office/drawing/2014/main" id="{EF3448F1-650C-4FE9-A192-299617619A7A}"/>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a:t>
              </a:r>
            </a:p>
          </p:txBody>
        </p:sp>
      </p:grpSp>
      <p:grpSp>
        <p:nvGrpSpPr>
          <p:cNvPr id="181" name="Group 180">
            <a:extLst>
              <a:ext uri="{FF2B5EF4-FFF2-40B4-BE49-F238E27FC236}">
                <a16:creationId xmlns="" xmlns:a16="http://schemas.microsoft.com/office/drawing/2014/main" id="{0FC74766-4E35-47B3-BC17-66A3B6383895}"/>
              </a:ext>
            </a:extLst>
          </p:cNvPr>
          <p:cNvGrpSpPr/>
          <p:nvPr/>
        </p:nvGrpSpPr>
        <p:grpSpPr>
          <a:xfrm>
            <a:off x="451262" y="387979"/>
            <a:ext cx="1254078" cy="1216490"/>
            <a:chOff x="3419475" y="752475"/>
            <a:chExt cx="5353050" cy="5353050"/>
          </a:xfrm>
          <a:solidFill>
            <a:schemeClr val="accent6">
              <a:lumMod val="60000"/>
              <a:lumOff val="40000"/>
            </a:schemeClr>
          </a:solidFill>
        </p:grpSpPr>
        <p:sp>
          <p:nvSpPr>
            <p:cNvPr id="182" name="Freeform: Shape 173">
              <a:extLst>
                <a:ext uri="{FF2B5EF4-FFF2-40B4-BE49-F238E27FC236}">
                  <a16:creationId xmlns="" xmlns:a16="http://schemas.microsoft.com/office/drawing/2014/main" id="{F05ADD8A-EE8A-44DA-9560-491E4903424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83" name="Group 182">
              <a:extLst>
                <a:ext uri="{FF2B5EF4-FFF2-40B4-BE49-F238E27FC236}">
                  <a16:creationId xmlns="" xmlns:a16="http://schemas.microsoft.com/office/drawing/2014/main" id="{6AC7B1B7-C017-4CA5-B2C8-19AEABF42559}"/>
                </a:ext>
              </a:extLst>
            </p:cNvPr>
            <p:cNvGrpSpPr/>
            <p:nvPr/>
          </p:nvGrpSpPr>
          <p:grpSpPr>
            <a:xfrm>
              <a:off x="3505202" y="836611"/>
              <a:ext cx="5094518" cy="5143275"/>
              <a:chOff x="3505202" y="836611"/>
              <a:chExt cx="5094518" cy="5143275"/>
            </a:xfrm>
            <a:grpFill/>
          </p:grpSpPr>
          <p:sp>
            <p:nvSpPr>
              <p:cNvPr id="186" name="Rectangle 185">
                <a:extLst>
                  <a:ext uri="{FF2B5EF4-FFF2-40B4-BE49-F238E27FC236}">
                    <a16:creationId xmlns="" xmlns:a16="http://schemas.microsoft.com/office/drawing/2014/main" id="{FBB39871-AC1E-4970-8383-B03F9ED8B66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7" name="Rectangle 186">
                <a:extLst>
                  <a:ext uri="{FF2B5EF4-FFF2-40B4-BE49-F238E27FC236}">
                    <a16:creationId xmlns="" xmlns:a16="http://schemas.microsoft.com/office/drawing/2014/main" id="{E4A3FB15-9BD3-4E91-B471-11B04A44D1F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8" name="Rectangle 187">
                <a:extLst>
                  <a:ext uri="{FF2B5EF4-FFF2-40B4-BE49-F238E27FC236}">
                    <a16:creationId xmlns="" xmlns:a16="http://schemas.microsoft.com/office/drawing/2014/main" id="{494FD3A5-7122-432B-945A-2231469DABD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9" name="Rectangle 188">
                <a:extLst>
                  <a:ext uri="{FF2B5EF4-FFF2-40B4-BE49-F238E27FC236}">
                    <a16:creationId xmlns="" xmlns:a16="http://schemas.microsoft.com/office/drawing/2014/main" id="{5E0F8035-EDB2-459E-A066-26CCDB292B6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0" name="Rectangle 189">
                <a:extLst>
                  <a:ext uri="{FF2B5EF4-FFF2-40B4-BE49-F238E27FC236}">
                    <a16:creationId xmlns="" xmlns:a16="http://schemas.microsoft.com/office/drawing/2014/main" id="{AFA58336-6163-4586-8A87-69C528127B8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1" name="Rectangle 190">
                <a:extLst>
                  <a:ext uri="{FF2B5EF4-FFF2-40B4-BE49-F238E27FC236}">
                    <a16:creationId xmlns="" xmlns:a16="http://schemas.microsoft.com/office/drawing/2014/main" id="{AB2C446D-1EAB-4AC9-B797-9129D9CE558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2" name="Rectangle 191">
                <a:extLst>
                  <a:ext uri="{FF2B5EF4-FFF2-40B4-BE49-F238E27FC236}">
                    <a16:creationId xmlns="" xmlns:a16="http://schemas.microsoft.com/office/drawing/2014/main" id="{0E9250EE-8BEE-49D5-92E9-928303D2849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3" name="Rectangle 192">
                <a:extLst>
                  <a:ext uri="{FF2B5EF4-FFF2-40B4-BE49-F238E27FC236}">
                    <a16:creationId xmlns="" xmlns:a16="http://schemas.microsoft.com/office/drawing/2014/main" id="{95B6C912-59C5-46E2-9CB8-A60665F1642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4" name="Rectangle 193">
                <a:extLst>
                  <a:ext uri="{FF2B5EF4-FFF2-40B4-BE49-F238E27FC236}">
                    <a16:creationId xmlns="" xmlns:a16="http://schemas.microsoft.com/office/drawing/2014/main" id="{B2C2023D-079C-4EFA-BC07-F1B75DBFCDE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5" name="Rectangle 194">
                <a:extLst>
                  <a:ext uri="{FF2B5EF4-FFF2-40B4-BE49-F238E27FC236}">
                    <a16:creationId xmlns="" xmlns:a16="http://schemas.microsoft.com/office/drawing/2014/main" id="{6515590D-299C-49E9-B89E-7B641DF01FB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6" name="Rectangle 195">
                <a:extLst>
                  <a:ext uri="{FF2B5EF4-FFF2-40B4-BE49-F238E27FC236}">
                    <a16:creationId xmlns="" xmlns:a16="http://schemas.microsoft.com/office/drawing/2014/main" id="{D12247D0-91B3-4658-A503-55E9D9A29A5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7" name="Rectangle 196">
                <a:extLst>
                  <a:ext uri="{FF2B5EF4-FFF2-40B4-BE49-F238E27FC236}">
                    <a16:creationId xmlns="" xmlns:a16="http://schemas.microsoft.com/office/drawing/2014/main" id="{4E1082F5-5E09-4D5C-A036-5A76AF3D3B8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84" name="Oval 183">
              <a:extLst>
                <a:ext uri="{FF2B5EF4-FFF2-40B4-BE49-F238E27FC236}">
                  <a16:creationId xmlns="" xmlns:a16="http://schemas.microsoft.com/office/drawing/2014/main" id="{B67E7C80-A5EF-454B-84AA-EB357216F5B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5" name="TextBox 184">
              <a:extLst>
                <a:ext uri="{FF2B5EF4-FFF2-40B4-BE49-F238E27FC236}">
                  <a16:creationId xmlns="" xmlns:a16="http://schemas.microsoft.com/office/drawing/2014/main" id="{788C3F04-F272-4DA1-A424-BF12B354564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0</a:t>
              </a:r>
            </a:p>
          </p:txBody>
        </p:sp>
      </p:grpSp>
    </p:spTree>
    <p:extLst>
      <p:ext uri="{BB962C8B-B14F-4D97-AF65-F5344CB8AC3E}">
        <p14:creationId xmlns:p14="http://schemas.microsoft.com/office/powerpoint/2010/main" val="188031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5338" fill="hold"/>
                                        <p:tgtEl>
                                          <p:spTgt spid="10"/>
                                        </p:tgtEl>
                                      </p:cBhvr>
                                    </p:cmd>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1500"/>
                                  </p:stCondLst>
                                  <p:childTnLst>
                                    <p:set>
                                      <p:cBhvr>
                                        <p:cTn id="23" dur="1" fill="hold">
                                          <p:stCondLst>
                                            <p:cond delay="0"/>
                                          </p:stCondLst>
                                        </p:cTn>
                                        <p:tgtEl>
                                          <p:spTgt spid="28"/>
                                        </p:tgtEl>
                                        <p:attrNameLst>
                                          <p:attrName>style.visibility</p:attrName>
                                        </p:attrNameLst>
                                      </p:cBhvr>
                                      <p:to>
                                        <p:strVal val="visible"/>
                                      </p:to>
                                    </p:set>
                                  </p:childTnLst>
                                </p:cTn>
                              </p:par>
                            </p:childTnLst>
                          </p:cTn>
                        </p:par>
                        <p:par>
                          <p:cTn id="24" fill="hold">
                            <p:stCondLst>
                              <p:cond delay="1500"/>
                            </p:stCondLst>
                            <p:childTnLst>
                              <p:par>
                                <p:cTn id="25" presetID="1" presetClass="entr" presetSubtype="0" fill="hold" nodeType="afterEffect">
                                  <p:stCondLst>
                                    <p:cond delay="1500"/>
                                  </p:stCondLst>
                                  <p:childTnLst>
                                    <p:set>
                                      <p:cBhvr>
                                        <p:cTn id="26" dur="1" fill="hold">
                                          <p:stCondLst>
                                            <p:cond delay="0"/>
                                          </p:stCondLst>
                                        </p:cTn>
                                        <p:tgtEl>
                                          <p:spTgt spid="45"/>
                                        </p:tgtEl>
                                        <p:attrNameLst>
                                          <p:attrName>style.visibility</p:attrName>
                                        </p:attrNameLst>
                                      </p:cBhvr>
                                      <p:to>
                                        <p:strVal val="visible"/>
                                      </p:to>
                                    </p:set>
                                  </p:childTnLst>
                                </p:cTn>
                              </p:par>
                            </p:childTnLst>
                          </p:cTn>
                        </p:par>
                        <p:par>
                          <p:cTn id="27" fill="hold">
                            <p:stCondLst>
                              <p:cond delay="3000"/>
                            </p:stCondLst>
                            <p:childTnLst>
                              <p:par>
                                <p:cTn id="28" presetID="1" presetClass="entr" presetSubtype="0" fill="hold" nodeType="afterEffect">
                                  <p:stCondLst>
                                    <p:cond delay="1500"/>
                                  </p:stCondLst>
                                  <p:childTnLst>
                                    <p:set>
                                      <p:cBhvr>
                                        <p:cTn id="29" dur="1" fill="hold">
                                          <p:stCondLst>
                                            <p:cond delay="0"/>
                                          </p:stCondLst>
                                        </p:cTn>
                                        <p:tgtEl>
                                          <p:spTgt spid="62"/>
                                        </p:tgtEl>
                                        <p:attrNameLst>
                                          <p:attrName>style.visibility</p:attrName>
                                        </p:attrNameLst>
                                      </p:cBhvr>
                                      <p:to>
                                        <p:strVal val="visible"/>
                                      </p:to>
                                    </p:set>
                                  </p:childTnLst>
                                </p:cTn>
                              </p:par>
                            </p:childTnLst>
                          </p:cTn>
                        </p:par>
                        <p:par>
                          <p:cTn id="30" fill="hold">
                            <p:stCondLst>
                              <p:cond delay="4500"/>
                            </p:stCondLst>
                            <p:childTnLst>
                              <p:par>
                                <p:cTn id="31" presetID="1" presetClass="entr" presetSubtype="0" fill="hold" nodeType="afterEffect">
                                  <p:stCondLst>
                                    <p:cond delay="1500"/>
                                  </p:stCondLst>
                                  <p:childTnLst>
                                    <p:set>
                                      <p:cBhvr>
                                        <p:cTn id="32" dur="1" fill="hold">
                                          <p:stCondLst>
                                            <p:cond delay="0"/>
                                          </p:stCondLst>
                                        </p:cTn>
                                        <p:tgtEl>
                                          <p:spTgt spid="79"/>
                                        </p:tgtEl>
                                        <p:attrNameLst>
                                          <p:attrName>style.visibility</p:attrName>
                                        </p:attrNameLst>
                                      </p:cBhvr>
                                      <p:to>
                                        <p:strVal val="visible"/>
                                      </p:to>
                                    </p:set>
                                  </p:childTnLst>
                                </p:cTn>
                              </p:par>
                            </p:childTnLst>
                          </p:cTn>
                        </p:par>
                        <p:par>
                          <p:cTn id="33" fill="hold">
                            <p:stCondLst>
                              <p:cond delay="6000"/>
                            </p:stCondLst>
                            <p:childTnLst>
                              <p:par>
                                <p:cTn id="34" presetID="1" presetClass="entr" presetSubtype="0" fill="hold" nodeType="afterEffect">
                                  <p:stCondLst>
                                    <p:cond delay="1500"/>
                                  </p:stCondLst>
                                  <p:childTnLst>
                                    <p:set>
                                      <p:cBhvr>
                                        <p:cTn id="35" dur="1" fill="hold">
                                          <p:stCondLst>
                                            <p:cond delay="0"/>
                                          </p:stCondLst>
                                        </p:cTn>
                                        <p:tgtEl>
                                          <p:spTgt spid="96"/>
                                        </p:tgtEl>
                                        <p:attrNameLst>
                                          <p:attrName>style.visibility</p:attrName>
                                        </p:attrNameLst>
                                      </p:cBhvr>
                                      <p:to>
                                        <p:strVal val="visible"/>
                                      </p:to>
                                    </p:set>
                                  </p:childTnLst>
                                </p:cTn>
                              </p:par>
                            </p:childTnLst>
                          </p:cTn>
                        </p:par>
                        <p:par>
                          <p:cTn id="36" fill="hold">
                            <p:stCondLst>
                              <p:cond delay="7500"/>
                            </p:stCondLst>
                            <p:childTnLst>
                              <p:par>
                                <p:cTn id="37" presetID="1" presetClass="entr" presetSubtype="0" fill="hold" nodeType="afterEffect">
                                  <p:stCondLst>
                                    <p:cond delay="1500"/>
                                  </p:stCondLst>
                                  <p:childTnLst>
                                    <p:set>
                                      <p:cBhvr>
                                        <p:cTn id="38" dur="1" fill="hold">
                                          <p:stCondLst>
                                            <p:cond delay="0"/>
                                          </p:stCondLst>
                                        </p:cTn>
                                        <p:tgtEl>
                                          <p:spTgt spid="113"/>
                                        </p:tgtEl>
                                        <p:attrNameLst>
                                          <p:attrName>style.visibility</p:attrName>
                                        </p:attrNameLst>
                                      </p:cBhvr>
                                      <p:to>
                                        <p:strVal val="visible"/>
                                      </p:to>
                                    </p:set>
                                  </p:childTnLst>
                                </p:cTn>
                              </p:par>
                            </p:childTnLst>
                          </p:cTn>
                        </p:par>
                        <p:par>
                          <p:cTn id="39" fill="hold">
                            <p:stCondLst>
                              <p:cond delay="9000"/>
                            </p:stCondLst>
                            <p:childTnLst>
                              <p:par>
                                <p:cTn id="40" presetID="1" presetClass="entr" presetSubtype="0" fill="hold" nodeType="afterEffect">
                                  <p:stCondLst>
                                    <p:cond delay="1000"/>
                                  </p:stCondLst>
                                  <p:childTnLst>
                                    <p:set>
                                      <p:cBhvr>
                                        <p:cTn id="41" dur="1" fill="hold">
                                          <p:stCondLst>
                                            <p:cond delay="0"/>
                                          </p:stCondLst>
                                        </p:cTn>
                                        <p:tgtEl>
                                          <p:spTgt spid="130"/>
                                        </p:tgtEl>
                                        <p:attrNameLst>
                                          <p:attrName>style.visibility</p:attrName>
                                        </p:attrNameLst>
                                      </p:cBhvr>
                                      <p:to>
                                        <p:strVal val="visible"/>
                                      </p:to>
                                    </p:set>
                                  </p:childTnLst>
                                </p:cTn>
                              </p:par>
                            </p:childTnLst>
                          </p:cTn>
                        </p:par>
                        <p:par>
                          <p:cTn id="42" fill="hold">
                            <p:stCondLst>
                              <p:cond delay="10000"/>
                            </p:stCondLst>
                            <p:childTnLst>
                              <p:par>
                                <p:cTn id="43" presetID="1" presetClass="entr" presetSubtype="0" fill="hold" nodeType="afterEffect">
                                  <p:stCondLst>
                                    <p:cond delay="1000"/>
                                  </p:stCondLst>
                                  <p:childTnLst>
                                    <p:set>
                                      <p:cBhvr>
                                        <p:cTn id="44" dur="1" fill="hold">
                                          <p:stCondLst>
                                            <p:cond delay="0"/>
                                          </p:stCondLst>
                                        </p:cTn>
                                        <p:tgtEl>
                                          <p:spTgt spid="147"/>
                                        </p:tgtEl>
                                        <p:attrNameLst>
                                          <p:attrName>style.visibility</p:attrName>
                                        </p:attrNameLst>
                                      </p:cBhvr>
                                      <p:to>
                                        <p:strVal val="visible"/>
                                      </p:to>
                                    </p:set>
                                  </p:childTnLst>
                                </p:cTn>
                              </p:par>
                            </p:childTnLst>
                          </p:cTn>
                        </p:par>
                        <p:par>
                          <p:cTn id="45" fill="hold">
                            <p:stCondLst>
                              <p:cond delay="11000"/>
                            </p:stCondLst>
                            <p:childTnLst>
                              <p:par>
                                <p:cTn id="46" presetID="1" presetClass="entr" presetSubtype="0" fill="hold" nodeType="afterEffect">
                                  <p:stCondLst>
                                    <p:cond delay="1000"/>
                                  </p:stCondLst>
                                  <p:childTnLst>
                                    <p:set>
                                      <p:cBhvr>
                                        <p:cTn id="47" dur="1" fill="hold">
                                          <p:stCondLst>
                                            <p:cond delay="0"/>
                                          </p:stCondLst>
                                        </p:cTn>
                                        <p:tgtEl>
                                          <p:spTgt spid="164"/>
                                        </p:tgtEl>
                                        <p:attrNameLst>
                                          <p:attrName>style.visibility</p:attrName>
                                        </p:attrNameLst>
                                      </p:cBhvr>
                                      <p:to>
                                        <p:strVal val="visible"/>
                                      </p:to>
                                    </p:set>
                                  </p:childTnLst>
                                </p:cTn>
                              </p:par>
                            </p:childTnLst>
                          </p:cTn>
                        </p:par>
                        <p:par>
                          <p:cTn id="48" fill="hold">
                            <p:stCondLst>
                              <p:cond delay="12000"/>
                            </p:stCondLst>
                            <p:childTnLst>
                              <p:par>
                                <p:cTn id="49" presetID="1" presetClass="entr" presetSubtype="0" fill="hold" nodeType="afterEffect">
                                  <p:stCondLst>
                                    <p:cond delay="1000"/>
                                  </p:stCondLst>
                                  <p:childTnLst>
                                    <p:set>
                                      <p:cBhvr>
                                        <p:cTn id="50" dur="1" fill="hold">
                                          <p:stCondLst>
                                            <p:cond delay="0"/>
                                          </p:stCondLst>
                                        </p:cTn>
                                        <p:tgtEl>
                                          <p:spTgt spid="18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45"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2000"/>
                                        <p:tgtEl>
                                          <p:spTgt spid="9"/>
                                        </p:tgtEl>
                                      </p:cBhvr>
                                    </p:animEffect>
                                    <p:anim calcmode="lin" valueType="num">
                                      <p:cBhvr>
                                        <p:cTn id="56" dur="2000" fill="hold"/>
                                        <p:tgtEl>
                                          <p:spTgt spid="9"/>
                                        </p:tgtEl>
                                        <p:attrNameLst>
                                          <p:attrName>ppt_w</p:attrName>
                                        </p:attrNameLst>
                                      </p:cBhvr>
                                      <p:tavLst>
                                        <p:tav tm="0" fmla="#ppt_w*sin(2.5*pi*$)">
                                          <p:val>
                                            <p:fltVal val="0"/>
                                          </p:val>
                                        </p:tav>
                                        <p:tav tm="100000">
                                          <p:val>
                                            <p:fltVal val="1"/>
                                          </p:val>
                                        </p:tav>
                                      </p:tavLst>
                                    </p:anim>
                                    <p:anim calcmode="lin" valueType="num">
                                      <p:cBhvr>
                                        <p:cTn id="57"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58" fill="hold" display="0">
                  <p:stCondLst>
                    <p:cond delay="indefinite"/>
                  </p:stCondLst>
                  <p:endCondLst>
                    <p:cond evt="onStopAudio" delay="0">
                      <p:tgtEl>
                        <p:sldTgt/>
                      </p:tgtEl>
                    </p:cond>
                  </p:endCondLst>
                </p:cTn>
                <p:tgtEl>
                  <p:spTgt spid="10"/>
                </p:tgtEl>
              </p:cMediaNode>
            </p:audio>
          </p:childTnLst>
        </p:cTn>
      </p:par>
    </p:tnLst>
    <p:bldLst>
      <p:bldP spid="6" grpId="0"/>
      <p:bldP spid="7" grpId="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600200" y="3109171"/>
            <a:ext cx="4857750"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nSpc>
                <a:spcPct val="130000"/>
              </a:lnSpc>
              <a:spcBef>
                <a:spcPct val="0"/>
              </a:spcBef>
              <a:buClrTx/>
              <a:buSzTx/>
              <a:buFontTx/>
              <a:buNone/>
            </a:pPr>
            <a:endParaRPr lang="en-US" altLang="en-US" sz="2100" b="1">
              <a:latin typeface="VNI-Bodon" pitchFamily="2" charset="0"/>
            </a:endParaRPr>
          </a:p>
        </p:txBody>
      </p:sp>
      <p:sp>
        <p:nvSpPr>
          <p:cNvPr id="67" name="Rectangle 66"/>
          <p:cNvSpPr>
            <a:spLocks noChangeArrowheads="1"/>
          </p:cNvSpPr>
          <p:nvPr/>
        </p:nvSpPr>
        <p:spPr bwMode="auto">
          <a:xfrm>
            <a:off x="345030" y="745447"/>
            <a:ext cx="8466580" cy="99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3000" b="1" dirty="0" err="1">
                <a:latin typeface="Arial" panose="020B0604020202020204" pitchFamily="34" charset="0"/>
                <a:cs typeface="Arial" panose="020B0604020202020204" pitchFamily="34" charset="0"/>
              </a:rPr>
              <a:t>Trong</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các</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câu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sau</a:t>
            </a:r>
            <a:r>
              <a:rPr lang="en-US" altLang="en-US" sz="3000"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mỗi</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dấu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hai</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chấm</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có</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tác</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dụng</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gì</a:t>
            </a:r>
            <a:r>
              <a:rPr lang="en-US" altLang="en-US" sz="3000" b="1" dirty="0">
                <a:latin typeface="Arial" panose="020B0604020202020204" pitchFamily="34" charset="0"/>
                <a:cs typeface="Arial" panose="020B0604020202020204" pitchFamily="34" charset="0"/>
              </a:rPr>
              <a:t>?</a:t>
            </a:r>
          </a:p>
        </p:txBody>
      </p:sp>
      <p:sp>
        <p:nvSpPr>
          <p:cNvPr id="6" name="TextBox 5"/>
          <p:cNvSpPr txBox="1"/>
          <p:nvPr/>
        </p:nvSpPr>
        <p:spPr>
          <a:xfrm flipH="1">
            <a:off x="345029" y="187050"/>
            <a:ext cx="3039434" cy="530915"/>
          </a:xfrm>
          <a:prstGeom prst="rect">
            <a:avLst/>
          </a:prstGeom>
          <a:noFill/>
        </p:spPr>
        <p:txBody>
          <a:bodyPr wrap="square" lIns="68580" tIns="34290" rIns="68580" bIns="34290"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III. </a:t>
            </a:r>
            <a:r>
              <a:rPr lang="en-US" sz="3000" b="1" dirty="0" err="1">
                <a:solidFill>
                  <a:srgbClr val="FF0000"/>
                </a:solidFill>
                <a:latin typeface="Times New Roman" panose="02020603050405020304" pitchFamily="18" charset="0"/>
                <a:cs typeface="Times New Roman" panose="02020603050405020304" pitchFamily="18" charset="0"/>
              </a:rPr>
              <a:t>Luyện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tập</a:t>
            </a:r>
            <a:endParaRPr lang="en-US" sz="3000" b="1" dirty="0">
              <a:solidFill>
                <a:srgbClr val="FF0000"/>
              </a:solidFill>
              <a:latin typeface="Times New Roman" panose="02020603050405020304" pitchFamily="18" charset="0"/>
              <a:cs typeface="Times New Roman" panose="02020603050405020304" pitchFamily="18" charset="0"/>
            </a:endParaRPr>
          </a:p>
        </p:txBody>
      </p:sp>
      <p:sp>
        <p:nvSpPr>
          <p:cNvPr id="7" name="Rectangle 3"/>
          <p:cNvSpPr txBox="1">
            <a:spLocks noChangeArrowheads="1"/>
          </p:cNvSpPr>
          <p:nvPr/>
        </p:nvSpPr>
        <p:spPr bwMode="auto">
          <a:xfrm>
            <a:off x="345030" y="1821071"/>
            <a:ext cx="8466580" cy="3263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3000" dirty="0">
                <a:latin typeface="Arial" panose="020B0604020202020204" pitchFamily="34" charset="0"/>
                <a:cs typeface="Arial" panose="020B0604020202020204" pitchFamily="34" charset="0"/>
              </a:rPr>
              <a:t>b) </a:t>
            </a:r>
            <a:r>
              <a:rPr lang="en-US" altLang="en-US" sz="3000" dirty="0" err="1">
                <a:latin typeface="Arial" panose="020B0604020202020204" pitchFamily="34" charset="0"/>
                <a:cs typeface="Arial" panose="020B0604020202020204" pitchFamily="34" charset="0"/>
              </a:rPr>
              <a:t>Dưới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tầm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cánh</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chú</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bây</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giờ</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là</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luỹ</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tre</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xanh</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rì</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rào</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trong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gió</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là</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bờ</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ao</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với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những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khóm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khoai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nước</a:t>
            </a:r>
            <a:r>
              <a:rPr lang="en-US" altLang="en-US" sz="3000" dirty="0">
                <a:latin typeface="Arial" panose="020B0604020202020204" pitchFamily="34" charset="0"/>
                <a:cs typeface="Arial" panose="020B0604020202020204" pitchFamily="34" charset="0"/>
              </a:rPr>
              <a:t> rung </a:t>
            </a:r>
            <a:r>
              <a:rPr lang="en-US" altLang="en-US" sz="3000" dirty="0" err="1">
                <a:latin typeface="Arial" panose="020B0604020202020204" pitchFamily="34" charset="0"/>
                <a:cs typeface="Arial" panose="020B0604020202020204" pitchFamily="34" charset="0"/>
              </a:rPr>
              <a:t>rinh</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Rồi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những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cảnh</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tuyệt</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đẹp</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của</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đất</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nước</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hiện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ra</a:t>
            </a:r>
            <a:r>
              <a:rPr lang="en-US" altLang="en-US" sz="3000" dirty="0">
                <a:latin typeface="Arial" panose="020B0604020202020204" pitchFamily="34" charset="0"/>
                <a:cs typeface="Arial" panose="020B0604020202020204" pitchFamily="34" charset="0"/>
              </a:rPr>
              <a:t> : </a:t>
            </a:r>
            <a:r>
              <a:rPr lang="en-US" altLang="en-US" sz="3000" dirty="0" err="1">
                <a:latin typeface="Arial" panose="020B0604020202020204" pitchFamily="34" charset="0"/>
                <a:cs typeface="Arial" panose="020B0604020202020204" pitchFamily="34" charset="0"/>
              </a:rPr>
              <a:t>đồng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với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những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đàn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trâu</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thung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thăng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gặm</a:t>
            </a:r>
            <a:r>
              <a:rPr lang="en-US" altLang="en-US" sz="3000" dirty="0">
                <a:latin typeface="Arial" panose="020B0604020202020204" pitchFamily="34" charset="0"/>
                <a:cs typeface="Arial" panose="020B0604020202020204" pitchFamily="34" charset="0"/>
              </a:rPr>
              <a:t> cỏ; </a:t>
            </a:r>
            <a:r>
              <a:rPr lang="en-US" altLang="en-US" sz="3000" dirty="0" err="1">
                <a:latin typeface="Arial" panose="020B0604020202020204" pitchFamily="34" charset="0"/>
                <a:cs typeface="Arial" panose="020B0604020202020204" pitchFamily="34" charset="0"/>
              </a:rPr>
              <a:t>dòng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sông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với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những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đoàn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thuyền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ngược</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xuôi</a:t>
            </a:r>
            <a:r>
              <a:rPr lang="en-US" altLang="en-US" sz="3000" dirty="0">
                <a:latin typeface="Arial" panose="020B0604020202020204" pitchFamily="34" charset="0"/>
                <a:cs typeface="Arial" panose="020B0604020202020204" pitchFamily="34" charset="0"/>
              </a:rPr>
              <a:t>.</a:t>
            </a:r>
          </a:p>
          <a:p>
            <a:pPr algn="r">
              <a:buClrTx/>
              <a:buSzTx/>
              <a:buFontTx/>
              <a:buNone/>
            </a:pPr>
            <a:r>
              <a:rPr lang="en-US" altLang="en-US" sz="2400" i="1" dirty="0">
                <a:solidFill>
                  <a:srgbClr val="7030A0"/>
                </a:solidFill>
                <a:latin typeface="Arial" panose="020B0604020202020204" pitchFamily="34" charset="0"/>
                <a:cs typeface="Arial" panose="020B0604020202020204" pitchFamily="34" charset="0"/>
              </a:rPr>
              <a:t>Theo </a:t>
            </a:r>
            <a:r>
              <a:rPr lang="en-US" altLang="en-US" sz="2400" i="1" dirty="0" err="1">
                <a:solidFill>
                  <a:srgbClr val="7030A0"/>
                </a:solidFill>
                <a:latin typeface="Arial" panose="020B0604020202020204" pitchFamily="34" charset="0"/>
                <a:cs typeface="Arial" panose="020B0604020202020204" pitchFamily="34" charset="0"/>
              </a:rPr>
              <a:t>Nguyễn</a:t>
            </a:r>
            <a:r>
              <a:rPr lang="en-US" altLang="en-US" sz="2400" i="1" dirty="0">
                <a:solidFill>
                  <a:srgbClr val="7030A0"/>
                </a:solidFill>
                <a:latin typeface="Arial" panose="020B0604020202020204" pitchFamily="34" charset="0"/>
                <a:cs typeface="Arial" panose="020B0604020202020204" pitchFamily="34" charset="0"/>
              </a:rPr>
              <a:t> </a:t>
            </a:r>
            <a:r>
              <a:rPr lang="en-US" altLang="en-US" sz="2400" i="1" dirty="0" err="1">
                <a:solidFill>
                  <a:srgbClr val="7030A0"/>
                </a:solidFill>
                <a:latin typeface="Arial" panose="020B0604020202020204" pitchFamily="34" charset="0"/>
                <a:cs typeface="Arial" panose="020B0604020202020204" pitchFamily="34" charset="0"/>
              </a:rPr>
              <a:t>Thê</a:t>
            </a:r>
            <a:r>
              <a:rPr lang="en-US" altLang="en-US" sz="2400" i="1" dirty="0">
                <a:solidFill>
                  <a:srgbClr val="7030A0"/>
                </a:solidFill>
                <a:latin typeface="Arial" panose="020B0604020202020204" pitchFamily="34" charset="0"/>
                <a:cs typeface="Arial" panose="020B0604020202020204" pitchFamily="34" charset="0"/>
              </a:rPr>
              <a:t>́ </a:t>
            </a:r>
            <a:r>
              <a:rPr lang="en-US" altLang="en-US" sz="2400" i="1" dirty="0" err="1">
                <a:solidFill>
                  <a:srgbClr val="7030A0"/>
                </a:solidFill>
                <a:latin typeface="Arial" panose="020B0604020202020204" pitchFamily="34" charset="0"/>
                <a:cs typeface="Arial" panose="020B0604020202020204" pitchFamily="34" charset="0"/>
              </a:rPr>
              <a:t>Hội</a:t>
            </a:r>
            <a:endParaRPr lang="en-US" altLang="en-US" sz="2400" i="1" dirty="0">
              <a:solidFill>
                <a:srgbClr val="7030A0"/>
              </a:solidFill>
              <a:latin typeface="Arial" panose="020B0604020202020204" pitchFamily="34" charset="0"/>
              <a:cs typeface="Arial" panose="020B0604020202020204" pitchFamily="34" charset="0"/>
            </a:endParaRPr>
          </a:p>
        </p:txBody>
      </p:sp>
      <p:sp>
        <p:nvSpPr>
          <p:cNvPr id="8" name="Oval 7"/>
          <p:cNvSpPr/>
          <p:nvPr/>
        </p:nvSpPr>
        <p:spPr>
          <a:xfrm>
            <a:off x="3660935" y="3232904"/>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Tree>
    <p:extLst>
      <p:ext uri="{BB962C8B-B14F-4D97-AF65-F5344CB8AC3E}">
        <p14:creationId xmlns:p14="http://schemas.microsoft.com/office/powerpoint/2010/main" val="360741649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85009" y="1632531"/>
            <a:ext cx="8371458" cy="117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2400" dirty="0" err="1">
                <a:latin typeface="Arial" panose="020B0604020202020204" pitchFamily="34" charset="0"/>
                <a:cs typeface="Arial" panose="020B0604020202020204" pitchFamily="34" charset="0"/>
              </a:rPr>
              <a:t>Rồi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những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cảnh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tuyệt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đẹp</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của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đất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nước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hiện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ra</a:t>
            </a:r>
            <a:r>
              <a:rPr lang="en-US" altLang="en-US" sz="2400" dirty="0">
                <a:latin typeface="Arial" panose="020B0604020202020204" pitchFamily="34" charset="0"/>
                <a:cs typeface="Arial" panose="020B0604020202020204" pitchFamily="34" charset="0"/>
              </a:rPr>
              <a:t> : </a:t>
            </a:r>
            <a:r>
              <a:rPr lang="en-US" altLang="en-US" sz="2400" dirty="0" err="1">
                <a:latin typeface="Arial" panose="020B0604020202020204" pitchFamily="34" charset="0"/>
                <a:cs typeface="Arial" panose="020B0604020202020204" pitchFamily="34" charset="0"/>
              </a:rPr>
              <a:t>đồng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với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những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đàn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trâu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thung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thăng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gặm</a:t>
            </a:r>
            <a:r>
              <a:rPr lang="en-US" altLang="en-US" sz="2400" dirty="0">
                <a:latin typeface="Arial" panose="020B0604020202020204" pitchFamily="34" charset="0"/>
                <a:cs typeface="Arial" panose="020B0604020202020204" pitchFamily="34" charset="0"/>
              </a:rPr>
              <a:t> cỏ; </a:t>
            </a:r>
            <a:r>
              <a:rPr lang="en-US" altLang="en-US" sz="2400" dirty="0" err="1">
                <a:latin typeface="Arial" panose="020B0604020202020204" pitchFamily="34" charset="0"/>
                <a:cs typeface="Arial" panose="020B0604020202020204" pitchFamily="34" charset="0"/>
              </a:rPr>
              <a:t>dòng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sông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với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những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đoàn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thuyền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ngược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xuôi</a:t>
            </a:r>
            <a:r>
              <a:rPr lang="en-US" altLang="en-US" sz="2400" dirty="0">
                <a:latin typeface="Arial" panose="020B0604020202020204" pitchFamily="34" charset="0"/>
                <a:cs typeface="Arial" panose="020B0604020202020204" pitchFamily="34" charset="0"/>
              </a:rPr>
              <a:t>.</a:t>
            </a:r>
          </a:p>
        </p:txBody>
      </p:sp>
      <p:sp>
        <p:nvSpPr>
          <p:cNvPr id="5" name="Oval 4"/>
          <p:cNvSpPr/>
          <p:nvPr/>
        </p:nvSpPr>
        <p:spPr>
          <a:xfrm>
            <a:off x="7069026" y="1653956"/>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
        <p:nvSpPr>
          <p:cNvPr id="6" name="Rectangle 5"/>
          <p:cNvSpPr/>
          <p:nvPr/>
        </p:nvSpPr>
        <p:spPr>
          <a:xfrm>
            <a:off x="285009" y="3322625"/>
            <a:ext cx="8597734" cy="577850"/>
          </a:xfrm>
          <a:prstGeom prst="rect">
            <a:avLst/>
          </a:prstGeom>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Tác dụng của dấu hai chấm: </a:t>
            </a:r>
          </a:p>
        </p:txBody>
      </p:sp>
      <p:sp>
        <p:nvSpPr>
          <p:cNvPr id="7" name="Right Arrow 6"/>
          <p:cNvSpPr/>
          <p:nvPr/>
        </p:nvSpPr>
        <p:spPr>
          <a:xfrm>
            <a:off x="451262" y="3443207"/>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9" name="Rectangle 8"/>
          <p:cNvSpPr/>
          <p:nvPr/>
        </p:nvSpPr>
        <p:spPr>
          <a:xfrm>
            <a:off x="1229099" y="3830188"/>
            <a:ext cx="7141711" cy="1200329"/>
          </a:xfrm>
          <a:prstGeom prst="rect">
            <a:avLst/>
          </a:prstGeom>
        </p:spPr>
        <p:txBody>
          <a:bodyPr wrap="square">
            <a:spAutoFit/>
          </a:bodyPr>
          <a:lstStyle/>
          <a:p>
            <a:pPr algn="just"/>
            <a:r>
              <a:rPr lang="en-US" sz="2400" b="1" dirty="0" err="1">
                <a:latin typeface="Times New Roman" pitchFamily="18" charset="0"/>
                <a:cs typeface="Times New Roman" pitchFamily="18" charset="0"/>
              </a:rPr>
              <a:t>Báo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đứng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giải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thích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đứng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trước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những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cảnh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gì</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cảnh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tuyệt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đẹp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nước</a:t>
            </a:r>
            <a:r>
              <a:rPr lang="en-US" sz="2400" b="1" dirty="0">
                <a:latin typeface="Times New Roman" pitchFamily="18" charset="0"/>
                <a:cs typeface="Times New Roman" pitchFamily="18" charset="0"/>
              </a:rPr>
              <a:t>)</a:t>
            </a:r>
          </a:p>
        </p:txBody>
      </p:sp>
      <p:pic>
        <p:nvPicPr>
          <p:cNvPr id="10" name="nhạc chơi rung chuông vàng">
            <a:hlinkClick r:id="" action="ppaction://media"/>
            <a:extLst>
              <a:ext uri="{FF2B5EF4-FFF2-40B4-BE49-F238E27FC236}">
                <a16:creationId xmlns="" xmlns:a16="http://schemas.microsoft.com/office/drawing/2014/main" id="{A4789EC8-D6D2-4150-A66C-5CFD2883E8D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445" y="92813"/>
            <a:ext cx="457200" cy="457200"/>
          </a:xfrm>
          <a:prstGeom prst="rect">
            <a:avLst/>
          </a:prstGeom>
        </p:spPr>
      </p:pic>
      <p:grpSp>
        <p:nvGrpSpPr>
          <p:cNvPr id="11" name="Group 10">
            <a:extLst>
              <a:ext uri="{FF2B5EF4-FFF2-40B4-BE49-F238E27FC236}">
                <a16:creationId xmlns="" xmlns:a16="http://schemas.microsoft.com/office/drawing/2014/main" id="{CA518471-21D6-4E86-9C5F-3E18317895CD}"/>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2" name="Freeform: Shape 3">
              <a:extLst>
                <a:ext uri="{FF2B5EF4-FFF2-40B4-BE49-F238E27FC236}">
                  <a16:creationId xmlns="" xmlns:a16="http://schemas.microsoft.com/office/drawing/2014/main" id="{44E3C1E1-CCD9-4D9A-938E-E25668B532B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 name="Group 12">
              <a:extLst>
                <a:ext uri="{FF2B5EF4-FFF2-40B4-BE49-F238E27FC236}">
                  <a16:creationId xmlns="" xmlns:a16="http://schemas.microsoft.com/office/drawing/2014/main" id="{5A44FE00-A237-4469-B831-FDB39826B5B9}"/>
                </a:ext>
              </a:extLst>
            </p:cNvPr>
            <p:cNvGrpSpPr/>
            <p:nvPr/>
          </p:nvGrpSpPr>
          <p:grpSpPr>
            <a:xfrm>
              <a:off x="3505202" y="836611"/>
              <a:ext cx="5094518" cy="5143275"/>
              <a:chOff x="3505202" y="836611"/>
              <a:chExt cx="5094518" cy="5143275"/>
            </a:xfrm>
            <a:grpFill/>
          </p:grpSpPr>
          <p:sp>
            <p:nvSpPr>
              <p:cNvPr id="16" name="Rectangle 15">
                <a:extLst>
                  <a:ext uri="{FF2B5EF4-FFF2-40B4-BE49-F238E27FC236}">
                    <a16:creationId xmlns="" xmlns:a16="http://schemas.microsoft.com/office/drawing/2014/main" id="{C20D7133-91A5-4CB6-8576-429E47806C5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 name="Rectangle 16">
                <a:extLst>
                  <a:ext uri="{FF2B5EF4-FFF2-40B4-BE49-F238E27FC236}">
                    <a16:creationId xmlns="" xmlns:a16="http://schemas.microsoft.com/office/drawing/2014/main" id="{B98371CB-487C-4C88-B332-4080FA0A42C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 name="Rectangle 17">
                <a:extLst>
                  <a:ext uri="{FF2B5EF4-FFF2-40B4-BE49-F238E27FC236}">
                    <a16:creationId xmlns="" xmlns:a16="http://schemas.microsoft.com/office/drawing/2014/main" id="{39453931-6E0B-45AB-ADE8-423822AC6C2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 name="Rectangle 18">
                <a:extLst>
                  <a:ext uri="{FF2B5EF4-FFF2-40B4-BE49-F238E27FC236}">
                    <a16:creationId xmlns="" xmlns:a16="http://schemas.microsoft.com/office/drawing/2014/main" id="{15BAB41D-1245-4D2A-AFA4-AEE4A17417A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0" name="Rectangle 19">
                <a:extLst>
                  <a:ext uri="{FF2B5EF4-FFF2-40B4-BE49-F238E27FC236}">
                    <a16:creationId xmlns="" xmlns:a16="http://schemas.microsoft.com/office/drawing/2014/main" id="{45954C67-F32E-44A1-BD05-11B59F04A63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1" name="Rectangle 20">
                <a:extLst>
                  <a:ext uri="{FF2B5EF4-FFF2-40B4-BE49-F238E27FC236}">
                    <a16:creationId xmlns="" xmlns:a16="http://schemas.microsoft.com/office/drawing/2014/main" id="{8D9DAD67-D26E-4BC4-BFDE-A563CB5DCB1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2" name="Rectangle 21">
                <a:extLst>
                  <a:ext uri="{FF2B5EF4-FFF2-40B4-BE49-F238E27FC236}">
                    <a16:creationId xmlns="" xmlns:a16="http://schemas.microsoft.com/office/drawing/2014/main" id="{4A54514C-7167-4469-8B53-420FEEFCBB3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3" name="Rectangle 22">
                <a:extLst>
                  <a:ext uri="{FF2B5EF4-FFF2-40B4-BE49-F238E27FC236}">
                    <a16:creationId xmlns="" xmlns:a16="http://schemas.microsoft.com/office/drawing/2014/main" id="{9F1A58A9-3F86-4456-9754-9772218B940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4" name="Rectangle 23">
                <a:extLst>
                  <a:ext uri="{FF2B5EF4-FFF2-40B4-BE49-F238E27FC236}">
                    <a16:creationId xmlns="" xmlns:a16="http://schemas.microsoft.com/office/drawing/2014/main" id="{E61B3D6A-7399-4B35-89E8-20BF66A4032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5" name="Rectangle 24">
                <a:extLst>
                  <a:ext uri="{FF2B5EF4-FFF2-40B4-BE49-F238E27FC236}">
                    <a16:creationId xmlns="" xmlns:a16="http://schemas.microsoft.com/office/drawing/2014/main" id="{93B3CE41-70FD-435B-A512-56133E0BA5B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6" name="Rectangle 25">
                <a:extLst>
                  <a:ext uri="{FF2B5EF4-FFF2-40B4-BE49-F238E27FC236}">
                    <a16:creationId xmlns="" xmlns:a16="http://schemas.microsoft.com/office/drawing/2014/main" id="{EEC991C0-D74F-4D2E-9B34-B4196624126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7" name="Rectangle 26">
                <a:extLst>
                  <a:ext uri="{FF2B5EF4-FFF2-40B4-BE49-F238E27FC236}">
                    <a16:creationId xmlns="" xmlns:a16="http://schemas.microsoft.com/office/drawing/2014/main" id="{25DE2B48-62E9-45AE-952A-04848FA1B6A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4" name="Oval 13">
              <a:extLst>
                <a:ext uri="{FF2B5EF4-FFF2-40B4-BE49-F238E27FC236}">
                  <a16:creationId xmlns="" xmlns:a16="http://schemas.microsoft.com/office/drawing/2014/main" id="{DEA79B4F-4060-4EED-816F-D894D34E1459}"/>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 name="TextBox 14">
              <a:extLst>
                <a:ext uri="{FF2B5EF4-FFF2-40B4-BE49-F238E27FC236}">
                  <a16:creationId xmlns="" xmlns:a16="http://schemas.microsoft.com/office/drawing/2014/main" id="{6C54A190-A337-4914-8435-523B8B4D2FE8}"/>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10</a:t>
              </a:r>
            </a:p>
          </p:txBody>
        </p:sp>
      </p:grpSp>
      <p:grpSp>
        <p:nvGrpSpPr>
          <p:cNvPr id="28" name="Group 27">
            <a:extLst>
              <a:ext uri="{FF2B5EF4-FFF2-40B4-BE49-F238E27FC236}">
                <a16:creationId xmlns="" xmlns:a16="http://schemas.microsoft.com/office/drawing/2014/main" id="{5CADE56E-DD98-498F-B357-CE57608261CB}"/>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29" name="Freeform: Shape 20">
              <a:extLst>
                <a:ext uri="{FF2B5EF4-FFF2-40B4-BE49-F238E27FC236}">
                  <a16:creationId xmlns="" xmlns:a16="http://schemas.microsoft.com/office/drawing/2014/main" id="{830013BC-8B26-4C4B-BAE4-8BCD0C918DC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30" name="Group 29">
              <a:extLst>
                <a:ext uri="{FF2B5EF4-FFF2-40B4-BE49-F238E27FC236}">
                  <a16:creationId xmlns="" xmlns:a16="http://schemas.microsoft.com/office/drawing/2014/main" id="{BB87C989-A827-4FD3-A0F7-7223008DFE49}"/>
                </a:ext>
              </a:extLst>
            </p:cNvPr>
            <p:cNvGrpSpPr/>
            <p:nvPr/>
          </p:nvGrpSpPr>
          <p:grpSpPr>
            <a:xfrm>
              <a:off x="3505202" y="836611"/>
              <a:ext cx="5094518" cy="5143275"/>
              <a:chOff x="3505202" y="836611"/>
              <a:chExt cx="5094518" cy="5143275"/>
            </a:xfrm>
            <a:grpFill/>
          </p:grpSpPr>
          <p:sp>
            <p:nvSpPr>
              <p:cNvPr id="33" name="Rectangle 32">
                <a:extLst>
                  <a:ext uri="{FF2B5EF4-FFF2-40B4-BE49-F238E27FC236}">
                    <a16:creationId xmlns="" xmlns:a16="http://schemas.microsoft.com/office/drawing/2014/main" id="{0D777EC9-D067-4535-B152-5061CD74657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4" name="Rectangle 33">
                <a:extLst>
                  <a:ext uri="{FF2B5EF4-FFF2-40B4-BE49-F238E27FC236}">
                    <a16:creationId xmlns="" xmlns:a16="http://schemas.microsoft.com/office/drawing/2014/main" id="{9C31E1CE-1EFC-40E2-AB42-8A53A3A2D34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5" name="Rectangle 34">
                <a:extLst>
                  <a:ext uri="{FF2B5EF4-FFF2-40B4-BE49-F238E27FC236}">
                    <a16:creationId xmlns="" xmlns:a16="http://schemas.microsoft.com/office/drawing/2014/main" id="{76EDC00A-B3F2-47E5-A1A2-5FC852D9BDD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6" name="Rectangle 35">
                <a:extLst>
                  <a:ext uri="{FF2B5EF4-FFF2-40B4-BE49-F238E27FC236}">
                    <a16:creationId xmlns="" xmlns:a16="http://schemas.microsoft.com/office/drawing/2014/main" id="{BB63C5A9-A8F5-4AA8-A01C-C35973D4A8B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7" name="Rectangle 36">
                <a:extLst>
                  <a:ext uri="{FF2B5EF4-FFF2-40B4-BE49-F238E27FC236}">
                    <a16:creationId xmlns="" xmlns:a16="http://schemas.microsoft.com/office/drawing/2014/main" id="{F3FC54CD-1D5B-4B79-86A7-03B5D9C052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8" name="Rectangle 37">
                <a:extLst>
                  <a:ext uri="{FF2B5EF4-FFF2-40B4-BE49-F238E27FC236}">
                    <a16:creationId xmlns="" xmlns:a16="http://schemas.microsoft.com/office/drawing/2014/main" id="{209E99C0-FCDA-4495-B3F2-5112C76326D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9" name="Rectangle 38">
                <a:extLst>
                  <a:ext uri="{FF2B5EF4-FFF2-40B4-BE49-F238E27FC236}">
                    <a16:creationId xmlns="" xmlns:a16="http://schemas.microsoft.com/office/drawing/2014/main" id="{139B6162-C525-4CF2-938D-7EA55074573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0" name="Rectangle 39">
                <a:extLst>
                  <a:ext uri="{FF2B5EF4-FFF2-40B4-BE49-F238E27FC236}">
                    <a16:creationId xmlns="" xmlns:a16="http://schemas.microsoft.com/office/drawing/2014/main" id="{7A8FA836-B752-4D22-9DE5-7FBD8455FD8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1" name="Rectangle 40">
                <a:extLst>
                  <a:ext uri="{FF2B5EF4-FFF2-40B4-BE49-F238E27FC236}">
                    <a16:creationId xmlns="" xmlns:a16="http://schemas.microsoft.com/office/drawing/2014/main" id="{BCCB5A15-D761-458D-8228-DD9A2A7EB79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2" name="Rectangle 41">
                <a:extLst>
                  <a:ext uri="{FF2B5EF4-FFF2-40B4-BE49-F238E27FC236}">
                    <a16:creationId xmlns="" xmlns:a16="http://schemas.microsoft.com/office/drawing/2014/main" id="{2141247D-C061-4130-B310-400F5A1F2BF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3" name="Rectangle 42">
                <a:extLst>
                  <a:ext uri="{FF2B5EF4-FFF2-40B4-BE49-F238E27FC236}">
                    <a16:creationId xmlns="" xmlns:a16="http://schemas.microsoft.com/office/drawing/2014/main" id="{4374FA5C-174D-41C5-B26E-A2B45B29B38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4" name="Rectangle 43">
                <a:extLst>
                  <a:ext uri="{FF2B5EF4-FFF2-40B4-BE49-F238E27FC236}">
                    <a16:creationId xmlns="" xmlns:a16="http://schemas.microsoft.com/office/drawing/2014/main" id="{01FFB63F-95E3-4A90-A294-7599E790215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31" name="Oval 30">
              <a:extLst>
                <a:ext uri="{FF2B5EF4-FFF2-40B4-BE49-F238E27FC236}">
                  <a16:creationId xmlns="" xmlns:a16="http://schemas.microsoft.com/office/drawing/2014/main" id="{8A152352-180E-44B1-8BA8-2EC0DA01DE9A}"/>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2" name="TextBox 31">
              <a:extLst>
                <a:ext uri="{FF2B5EF4-FFF2-40B4-BE49-F238E27FC236}">
                  <a16:creationId xmlns="" xmlns:a16="http://schemas.microsoft.com/office/drawing/2014/main" id="{11947B6D-4645-42A3-9481-53D78DE051B9}"/>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9</a:t>
              </a:r>
            </a:p>
          </p:txBody>
        </p:sp>
      </p:grpSp>
      <p:grpSp>
        <p:nvGrpSpPr>
          <p:cNvPr id="45" name="Group 44">
            <a:extLst>
              <a:ext uri="{FF2B5EF4-FFF2-40B4-BE49-F238E27FC236}">
                <a16:creationId xmlns="" xmlns:a16="http://schemas.microsoft.com/office/drawing/2014/main" id="{E263B1B0-30F0-49AE-A314-2896FC6CA3A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46" name="Freeform: Shape 37">
              <a:extLst>
                <a:ext uri="{FF2B5EF4-FFF2-40B4-BE49-F238E27FC236}">
                  <a16:creationId xmlns="" xmlns:a16="http://schemas.microsoft.com/office/drawing/2014/main" id="{7E978CFB-423C-4DFC-8B54-10AA6DB6E94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47" name="Group 46">
              <a:extLst>
                <a:ext uri="{FF2B5EF4-FFF2-40B4-BE49-F238E27FC236}">
                  <a16:creationId xmlns="" xmlns:a16="http://schemas.microsoft.com/office/drawing/2014/main" id="{79C5ADC9-90C8-408C-8F0C-7A7AD00EECC7}"/>
                </a:ext>
              </a:extLst>
            </p:cNvPr>
            <p:cNvGrpSpPr/>
            <p:nvPr/>
          </p:nvGrpSpPr>
          <p:grpSpPr>
            <a:xfrm>
              <a:off x="3505202" y="836611"/>
              <a:ext cx="5094518" cy="5143275"/>
              <a:chOff x="3505202" y="836611"/>
              <a:chExt cx="5094518" cy="5143275"/>
            </a:xfrm>
            <a:grpFill/>
          </p:grpSpPr>
          <p:sp>
            <p:nvSpPr>
              <p:cNvPr id="50" name="Rectangle 49">
                <a:extLst>
                  <a:ext uri="{FF2B5EF4-FFF2-40B4-BE49-F238E27FC236}">
                    <a16:creationId xmlns="" xmlns:a16="http://schemas.microsoft.com/office/drawing/2014/main" id="{B1043CA0-2F99-4AD4-A1BD-11D25ED9DA2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1" name="Rectangle 50">
                <a:extLst>
                  <a:ext uri="{FF2B5EF4-FFF2-40B4-BE49-F238E27FC236}">
                    <a16:creationId xmlns="" xmlns:a16="http://schemas.microsoft.com/office/drawing/2014/main" id="{322A1CED-1187-4BBF-8BCB-1884F614554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2" name="Rectangle 51">
                <a:extLst>
                  <a:ext uri="{FF2B5EF4-FFF2-40B4-BE49-F238E27FC236}">
                    <a16:creationId xmlns="" xmlns:a16="http://schemas.microsoft.com/office/drawing/2014/main" id="{AC5A3D38-0F97-45C8-A30F-3375A395E24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3" name="Rectangle 52">
                <a:extLst>
                  <a:ext uri="{FF2B5EF4-FFF2-40B4-BE49-F238E27FC236}">
                    <a16:creationId xmlns="" xmlns:a16="http://schemas.microsoft.com/office/drawing/2014/main" id="{57FA3937-9269-43C9-822C-712F91DAF4D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4" name="Rectangle 53">
                <a:extLst>
                  <a:ext uri="{FF2B5EF4-FFF2-40B4-BE49-F238E27FC236}">
                    <a16:creationId xmlns="" xmlns:a16="http://schemas.microsoft.com/office/drawing/2014/main" id="{F5D83B38-9C8C-476D-9FCD-10380A50207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5" name="Rectangle 54">
                <a:extLst>
                  <a:ext uri="{FF2B5EF4-FFF2-40B4-BE49-F238E27FC236}">
                    <a16:creationId xmlns="" xmlns:a16="http://schemas.microsoft.com/office/drawing/2014/main" id="{0BC8FCCF-5E51-40BD-B8F3-CE9DC3881B2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6" name="Rectangle 55">
                <a:extLst>
                  <a:ext uri="{FF2B5EF4-FFF2-40B4-BE49-F238E27FC236}">
                    <a16:creationId xmlns="" xmlns:a16="http://schemas.microsoft.com/office/drawing/2014/main" id="{9BB1CEEB-4087-4C1E-A90B-A0B6DA77A48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7" name="Rectangle 56">
                <a:extLst>
                  <a:ext uri="{FF2B5EF4-FFF2-40B4-BE49-F238E27FC236}">
                    <a16:creationId xmlns="" xmlns:a16="http://schemas.microsoft.com/office/drawing/2014/main" id="{415D2837-50D7-4C27-AECF-6E69BCE10C5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8" name="Rectangle 57">
                <a:extLst>
                  <a:ext uri="{FF2B5EF4-FFF2-40B4-BE49-F238E27FC236}">
                    <a16:creationId xmlns="" xmlns:a16="http://schemas.microsoft.com/office/drawing/2014/main" id="{5AE2D3F6-706E-47D7-B950-611C7922A96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9" name="Rectangle 58">
                <a:extLst>
                  <a:ext uri="{FF2B5EF4-FFF2-40B4-BE49-F238E27FC236}">
                    <a16:creationId xmlns="" xmlns:a16="http://schemas.microsoft.com/office/drawing/2014/main" id="{4140FC2B-B7A7-4B38-B19A-988D77B7E63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0" name="Rectangle 59">
                <a:extLst>
                  <a:ext uri="{FF2B5EF4-FFF2-40B4-BE49-F238E27FC236}">
                    <a16:creationId xmlns="" xmlns:a16="http://schemas.microsoft.com/office/drawing/2014/main" id="{364E8C2C-153C-4325-9C62-40A95AD2876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1" name="Rectangle 60">
                <a:extLst>
                  <a:ext uri="{FF2B5EF4-FFF2-40B4-BE49-F238E27FC236}">
                    <a16:creationId xmlns="" xmlns:a16="http://schemas.microsoft.com/office/drawing/2014/main" id="{A9AE4D5B-AEE1-49D9-AF20-9020EABC144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48" name="Oval 47">
              <a:extLst>
                <a:ext uri="{FF2B5EF4-FFF2-40B4-BE49-F238E27FC236}">
                  <a16:creationId xmlns="" xmlns:a16="http://schemas.microsoft.com/office/drawing/2014/main" id="{5B214402-67B8-4F18-9BD7-5FB117B24A6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9" name="TextBox 48">
              <a:extLst>
                <a:ext uri="{FF2B5EF4-FFF2-40B4-BE49-F238E27FC236}">
                  <a16:creationId xmlns="" xmlns:a16="http://schemas.microsoft.com/office/drawing/2014/main" id="{099B9DDF-26AA-4886-BA56-0C728A8195B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8</a:t>
              </a:r>
            </a:p>
          </p:txBody>
        </p:sp>
      </p:grpSp>
      <p:grpSp>
        <p:nvGrpSpPr>
          <p:cNvPr id="62" name="Group 61">
            <a:extLst>
              <a:ext uri="{FF2B5EF4-FFF2-40B4-BE49-F238E27FC236}">
                <a16:creationId xmlns="" xmlns:a16="http://schemas.microsoft.com/office/drawing/2014/main" id="{A5B8D04D-4439-488B-9DB1-091A907D15B3}"/>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63" name="Freeform: Shape 54">
              <a:extLst>
                <a:ext uri="{FF2B5EF4-FFF2-40B4-BE49-F238E27FC236}">
                  <a16:creationId xmlns="" xmlns:a16="http://schemas.microsoft.com/office/drawing/2014/main" id="{FFBDEE51-9A2D-41CA-8B5A-FB918860E22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64" name="Group 63">
              <a:extLst>
                <a:ext uri="{FF2B5EF4-FFF2-40B4-BE49-F238E27FC236}">
                  <a16:creationId xmlns="" xmlns:a16="http://schemas.microsoft.com/office/drawing/2014/main" id="{912C2C0E-FC56-4423-B91B-1AA5BB243CF1}"/>
                </a:ext>
              </a:extLst>
            </p:cNvPr>
            <p:cNvGrpSpPr/>
            <p:nvPr/>
          </p:nvGrpSpPr>
          <p:grpSpPr>
            <a:xfrm>
              <a:off x="3505202" y="836611"/>
              <a:ext cx="5094518" cy="5143275"/>
              <a:chOff x="3505202" y="836611"/>
              <a:chExt cx="5094518" cy="5143275"/>
            </a:xfrm>
            <a:grpFill/>
          </p:grpSpPr>
          <p:sp>
            <p:nvSpPr>
              <p:cNvPr id="67" name="Rectangle 66">
                <a:extLst>
                  <a:ext uri="{FF2B5EF4-FFF2-40B4-BE49-F238E27FC236}">
                    <a16:creationId xmlns="" xmlns:a16="http://schemas.microsoft.com/office/drawing/2014/main" id="{BC99DC38-56F6-4230-8BED-98DC06A6659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8" name="Rectangle 67">
                <a:extLst>
                  <a:ext uri="{FF2B5EF4-FFF2-40B4-BE49-F238E27FC236}">
                    <a16:creationId xmlns="" xmlns:a16="http://schemas.microsoft.com/office/drawing/2014/main" id="{18AD1FD3-6C65-4D14-86A7-1DC8F4F4F1C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9" name="Rectangle 68">
                <a:extLst>
                  <a:ext uri="{FF2B5EF4-FFF2-40B4-BE49-F238E27FC236}">
                    <a16:creationId xmlns="" xmlns:a16="http://schemas.microsoft.com/office/drawing/2014/main" id="{B8DCA5DF-9F2E-4566-A707-26A9C753D1D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0" name="Rectangle 69">
                <a:extLst>
                  <a:ext uri="{FF2B5EF4-FFF2-40B4-BE49-F238E27FC236}">
                    <a16:creationId xmlns="" xmlns:a16="http://schemas.microsoft.com/office/drawing/2014/main" id="{46F3EB56-9941-4FB5-9C8A-6B4B87DF8EC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1" name="Rectangle 70">
                <a:extLst>
                  <a:ext uri="{FF2B5EF4-FFF2-40B4-BE49-F238E27FC236}">
                    <a16:creationId xmlns="" xmlns:a16="http://schemas.microsoft.com/office/drawing/2014/main" id="{6F7FBB18-83FB-4040-947B-8A268084F45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2" name="Rectangle 71">
                <a:extLst>
                  <a:ext uri="{FF2B5EF4-FFF2-40B4-BE49-F238E27FC236}">
                    <a16:creationId xmlns="" xmlns:a16="http://schemas.microsoft.com/office/drawing/2014/main" id="{4BA2A48F-BBBE-4388-B56D-96784542739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3" name="Rectangle 72">
                <a:extLst>
                  <a:ext uri="{FF2B5EF4-FFF2-40B4-BE49-F238E27FC236}">
                    <a16:creationId xmlns="" xmlns:a16="http://schemas.microsoft.com/office/drawing/2014/main" id="{9B254109-EC45-49ED-A16A-5103CDA98E4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4" name="Rectangle 73">
                <a:extLst>
                  <a:ext uri="{FF2B5EF4-FFF2-40B4-BE49-F238E27FC236}">
                    <a16:creationId xmlns="" xmlns:a16="http://schemas.microsoft.com/office/drawing/2014/main" id="{D66B67B3-0DFC-4660-B664-944D6025E60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5" name="Rectangle 74">
                <a:extLst>
                  <a:ext uri="{FF2B5EF4-FFF2-40B4-BE49-F238E27FC236}">
                    <a16:creationId xmlns="" xmlns:a16="http://schemas.microsoft.com/office/drawing/2014/main" id="{512C2301-6F18-45CE-B9F4-D69DCE8D3DC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6" name="Rectangle 75">
                <a:extLst>
                  <a:ext uri="{FF2B5EF4-FFF2-40B4-BE49-F238E27FC236}">
                    <a16:creationId xmlns="" xmlns:a16="http://schemas.microsoft.com/office/drawing/2014/main" id="{2943B36D-2A99-4D53-A63B-E5FBF528D65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7" name="Rectangle 76">
                <a:extLst>
                  <a:ext uri="{FF2B5EF4-FFF2-40B4-BE49-F238E27FC236}">
                    <a16:creationId xmlns="" xmlns:a16="http://schemas.microsoft.com/office/drawing/2014/main" id="{CC2F2295-FA6F-4C20-B072-9DAA7E32D5D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8" name="Rectangle 77">
                <a:extLst>
                  <a:ext uri="{FF2B5EF4-FFF2-40B4-BE49-F238E27FC236}">
                    <a16:creationId xmlns="" xmlns:a16="http://schemas.microsoft.com/office/drawing/2014/main" id="{9A104B47-C9ED-4D52-9598-F44A74A1AC8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65" name="Oval 64">
              <a:extLst>
                <a:ext uri="{FF2B5EF4-FFF2-40B4-BE49-F238E27FC236}">
                  <a16:creationId xmlns="" xmlns:a16="http://schemas.microsoft.com/office/drawing/2014/main" id="{3BF4259E-48B0-4D15-A329-42015D1C2560}"/>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6" name="TextBox 65">
              <a:extLst>
                <a:ext uri="{FF2B5EF4-FFF2-40B4-BE49-F238E27FC236}">
                  <a16:creationId xmlns="" xmlns:a16="http://schemas.microsoft.com/office/drawing/2014/main" id="{9C3F2245-452A-4C2E-9CFF-27C70AEEEDA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7</a:t>
              </a:r>
            </a:p>
          </p:txBody>
        </p:sp>
      </p:grpSp>
      <p:grpSp>
        <p:nvGrpSpPr>
          <p:cNvPr id="79" name="Group 78">
            <a:extLst>
              <a:ext uri="{FF2B5EF4-FFF2-40B4-BE49-F238E27FC236}">
                <a16:creationId xmlns="" xmlns:a16="http://schemas.microsoft.com/office/drawing/2014/main" id="{2BCA6B83-4306-49B3-9A76-1C9CEEBA6C7E}"/>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80" name="Freeform: Shape 71">
              <a:extLst>
                <a:ext uri="{FF2B5EF4-FFF2-40B4-BE49-F238E27FC236}">
                  <a16:creationId xmlns="" xmlns:a16="http://schemas.microsoft.com/office/drawing/2014/main" id="{0AC702B8-C9A8-4C1D-A015-1ED0AF595B9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81" name="Group 80">
              <a:extLst>
                <a:ext uri="{FF2B5EF4-FFF2-40B4-BE49-F238E27FC236}">
                  <a16:creationId xmlns="" xmlns:a16="http://schemas.microsoft.com/office/drawing/2014/main" id="{15CAB0D2-E5F0-4206-9F88-C791F55FD93A}"/>
                </a:ext>
              </a:extLst>
            </p:cNvPr>
            <p:cNvGrpSpPr/>
            <p:nvPr/>
          </p:nvGrpSpPr>
          <p:grpSpPr>
            <a:xfrm>
              <a:off x="3505202" y="836611"/>
              <a:ext cx="5094518" cy="5143275"/>
              <a:chOff x="3505202" y="836611"/>
              <a:chExt cx="5094518" cy="5143275"/>
            </a:xfrm>
            <a:grpFill/>
          </p:grpSpPr>
          <p:sp>
            <p:nvSpPr>
              <p:cNvPr id="84" name="Rectangle 83">
                <a:extLst>
                  <a:ext uri="{FF2B5EF4-FFF2-40B4-BE49-F238E27FC236}">
                    <a16:creationId xmlns="" xmlns:a16="http://schemas.microsoft.com/office/drawing/2014/main" id="{A5441005-1CCB-47C8-9BEC-4438C4F2730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5" name="Rectangle 84">
                <a:extLst>
                  <a:ext uri="{FF2B5EF4-FFF2-40B4-BE49-F238E27FC236}">
                    <a16:creationId xmlns="" xmlns:a16="http://schemas.microsoft.com/office/drawing/2014/main" id="{A451259B-E214-4680-84E7-C39D8C5790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6" name="Rectangle 85">
                <a:extLst>
                  <a:ext uri="{FF2B5EF4-FFF2-40B4-BE49-F238E27FC236}">
                    <a16:creationId xmlns="" xmlns:a16="http://schemas.microsoft.com/office/drawing/2014/main" id="{0E91AE2A-EAB7-47ED-A36A-A659829B67A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7" name="Rectangle 86">
                <a:extLst>
                  <a:ext uri="{FF2B5EF4-FFF2-40B4-BE49-F238E27FC236}">
                    <a16:creationId xmlns="" xmlns:a16="http://schemas.microsoft.com/office/drawing/2014/main" id="{BDB31AEC-37FA-4195-9B2A-5C746591BAB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8" name="Rectangle 87">
                <a:extLst>
                  <a:ext uri="{FF2B5EF4-FFF2-40B4-BE49-F238E27FC236}">
                    <a16:creationId xmlns="" xmlns:a16="http://schemas.microsoft.com/office/drawing/2014/main" id="{DC6AC44D-EF86-431D-B243-E2E5D8ECA21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9" name="Rectangle 88">
                <a:extLst>
                  <a:ext uri="{FF2B5EF4-FFF2-40B4-BE49-F238E27FC236}">
                    <a16:creationId xmlns="" xmlns:a16="http://schemas.microsoft.com/office/drawing/2014/main" id="{DDF28114-7D79-4FD6-839E-B644D369E60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0" name="Rectangle 89">
                <a:extLst>
                  <a:ext uri="{FF2B5EF4-FFF2-40B4-BE49-F238E27FC236}">
                    <a16:creationId xmlns="" xmlns:a16="http://schemas.microsoft.com/office/drawing/2014/main" id="{161BED04-9674-4F6B-9BAA-13FB932D663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1" name="Rectangle 90">
                <a:extLst>
                  <a:ext uri="{FF2B5EF4-FFF2-40B4-BE49-F238E27FC236}">
                    <a16:creationId xmlns="" xmlns:a16="http://schemas.microsoft.com/office/drawing/2014/main" id="{B0826DB6-ED77-4B77-A7B2-283E4B7465F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2" name="Rectangle 91">
                <a:extLst>
                  <a:ext uri="{FF2B5EF4-FFF2-40B4-BE49-F238E27FC236}">
                    <a16:creationId xmlns="" xmlns:a16="http://schemas.microsoft.com/office/drawing/2014/main" id="{85AA355E-96F8-41A7-90F3-92C3A36ECD6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3" name="Rectangle 92">
                <a:extLst>
                  <a:ext uri="{FF2B5EF4-FFF2-40B4-BE49-F238E27FC236}">
                    <a16:creationId xmlns="" xmlns:a16="http://schemas.microsoft.com/office/drawing/2014/main" id="{21AFB9CB-816B-442E-A607-C164AA91D28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4" name="Rectangle 93">
                <a:extLst>
                  <a:ext uri="{FF2B5EF4-FFF2-40B4-BE49-F238E27FC236}">
                    <a16:creationId xmlns="" xmlns:a16="http://schemas.microsoft.com/office/drawing/2014/main" id="{0EE007A9-FB27-42E0-9ABA-222DA394100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5" name="Rectangle 94">
                <a:extLst>
                  <a:ext uri="{FF2B5EF4-FFF2-40B4-BE49-F238E27FC236}">
                    <a16:creationId xmlns="" xmlns:a16="http://schemas.microsoft.com/office/drawing/2014/main" id="{A797C6CD-0188-422D-89B4-9922FF1851A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82" name="Oval 81">
              <a:extLst>
                <a:ext uri="{FF2B5EF4-FFF2-40B4-BE49-F238E27FC236}">
                  <a16:creationId xmlns="" xmlns:a16="http://schemas.microsoft.com/office/drawing/2014/main" id="{D66FA1F7-4665-4DAA-80C2-67CD0481BF7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3" name="TextBox 82">
              <a:extLst>
                <a:ext uri="{FF2B5EF4-FFF2-40B4-BE49-F238E27FC236}">
                  <a16:creationId xmlns="" xmlns:a16="http://schemas.microsoft.com/office/drawing/2014/main" id="{F1B37AD0-01C2-4AB8-A9BD-F5995B646A3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6</a:t>
              </a:r>
            </a:p>
          </p:txBody>
        </p:sp>
      </p:grpSp>
      <p:grpSp>
        <p:nvGrpSpPr>
          <p:cNvPr id="96" name="Group 95">
            <a:extLst>
              <a:ext uri="{FF2B5EF4-FFF2-40B4-BE49-F238E27FC236}">
                <a16:creationId xmlns="" xmlns:a16="http://schemas.microsoft.com/office/drawing/2014/main" id="{FFBD896B-9C57-4083-B18B-CC9FFFD9F48C}"/>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97" name="Freeform: Shape 88">
              <a:extLst>
                <a:ext uri="{FF2B5EF4-FFF2-40B4-BE49-F238E27FC236}">
                  <a16:creationId xmlns="" xmlns:a16="http://schemas.microsoft.com/office/drawing/2014/main" id="{B085F2F8-7F78-4297-ADA0-D2F49196501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98" name="Group 97">
              <a:extLst>
                <a:ext uri="{FF2B5EF4-FFF2-40B4-BE49-F238E27FC236}">
                  <a16:creationId xmlns="" xmlns:a16="http://schemas.microsoft.com/office/drawing/2014/main" id="{63E24BC9-FC2A-48D8-BDFF-554D71B2AF78}"/>
                </a:ext>
              </a:extLst>
            </p:cNvPr>
            <p:cNvGrpSpPr/>
            <p:nvPr/>
          </p:nvGrpSpPr>
          <p:grpSpPr>
            <a:xfrm>
              <a:off x="3505202" y="836611"/>
              <a:ext cx="5094518" cy="5143275"/>
              <a:chOff x="3505202" y="836611"/>
              <a:chExt cx="5094518" cy="5143275"/>
            </a:xfrm>
            <a:grpFill/>
          </p:grpSpPr>
          <p:sp>
            <p:nvSpPr>
              <p:cNvPr id="101" name="Rectangle 100">
                <a:extLst>
                  <a:ext uri="{FF2B5EF4-FFF2-40B4-BE49-F238E27FC236}">
                    <a16:creationId xmlns="" xmlns:a16="http://schemas.microsoft.com/office/drawing/2014/main" id="{02492F0E-219D-49FA-8902-388959FEE7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2" name="Rectangle 101">
                <a:extLst>
                  <a:ext uri="{FF2B5EF4-FFF2-40B4-BE49-F238E27FC236}">
                    <a16:creationId xmlns="" xmlns:a16="http://schemas.microsoft.com/office/drawing/2014/main" id="{180490FC-ED7C-4938-A530-009A9114BC8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3" name="Rectangle 102">
                <a:extLst>
                  <a:ext uri="{FF2B5EF4-FFF2-40B4-BE49-F238E27FC236}">
                    <a16:creationId xmlns="" xmlns:a16="http://schemas.microsoft.com/office/drawing/2014/main" id="{3C20FBBF-15E5-49F4-80F0-EC411AD5699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4" name="Rectangle 103">
                <a:extLst>
                  <a:ext uri="{FF2B5EF4-FFF2-40B4-BE49-F238E27FC236}">
                    <a16:creationId xmlns="" xmlns:a16="http://schemas.microsoft.com/office/drawing/2014/main" id="{62B0DDD0-0F3E-48E5-8787-BDC72D5B9BF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5" name="Rectangle 104">
                <a:extLst>
                  <a:ext uri="{FF2B5EF4-FFF2-40B4-BE49-F238E27FC236}">
                    <a16:creationId xmlns="" xmlns:a16="http://schemas.microsoft.com/office/drawing/2014/main" id="{7ED8B12A-A455-4EAB-9A3A-F86CE6B1FB3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6" name="Rectangle 105">
                <a:extLst>
                  <a:ext uri="{FF2B5EF4-FFF2-40B4-BE49-F238E27FC236}">
                    <a16:creationId xmlns="" xmlns:a16="http://schemas.microsoft.com/office/drawing/2014/main" id="{D0E7B769-C614-4640-BF73-33D2321473E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7" name="Rectangle 106">
                <a:extLst>
                  <a:ext uri="{FF2B5EF4-FFF2-40B4-BE49-F238E27FC236}">
                    <a16:creationId xmlns="" xmlns:a16="http://schemas.microsoft.com/office/drawing/2014/main" id="{D2F88A30-C9B2-4DA8-8F67-EC0D5F1EB93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8" name="Rectangle 107">
                <a:extLst>
                  <a:ext uri="{FF2B5EF4-FFF2-40B4-BE49-F238E27FC236}">
                    <a16:creationId xmlns="" xmlns:a16="http://schemas.microsoft.com/office/drawing/2014/main" id="{5AC754FB-83DA-43B3-934E-6EAE0875985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9" name="Rectangle 108">
                <a:extLst>
                  <a:ext uri="{FF2B5EF4-FFF2-40B4-BE49-F238E27FC236}">
                    <a16:creationId xmlns="" xmlns:a16="http://schemas.microsoft.com/office/drawing/2014/main" id="{14122E83-575A-4D5F-8777-9B4099C5A8C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0" name="Rectangle 109">
                <a:extLst>
                  <a:ext uri="{FF2B5EF4-FFF2-40B4-BE49-F238E27FC236}">
                    <a16:creationId xmlns="" xmlns:a16="http://schemas.microsoft.com/office/drawing/2014/main" id="{C985AF4D-CC0C-4D76-A1A3-92FDFCA4886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1" name="Rectangle 110">
                <a:extLst>
                  <a:ext uri="{FF2B5EF4-FFF2-40B4-BE49-F238E27FC236}">
                    <a16:creationId xmlns="" xmlns:a16="http://schemas.microsoft.com/office/drawing/2014/main" id="{80B82E84-ABA8-40F7-8413-02B154208F6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2" name="Rectangle 111">
                <a:extLst>
                  <a:ext uri="{FF2B5EF4-FFF2-40B4-BE49-F238E27FC236}">
                    <a16:creationId xmlns="" xmlns:a16="http://schemas.microsoft.com/office/drawing/2014/main" id="{8734B892-1AAF-4DD1-834B-66876C98031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99" name="Oval 98">
              <a:extLst>
                <a:ext uri="{FF2B5EF4-FFF2-40B4-BE49-F238E27FC236}">
                  <a16:creationId xmlns="" xmlns:a16="http://schemas.microsoft.com/office/drawing/2014/main" id="{6FDCE7D4-10DD-431B-85A6-8D4490D377B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0" name="TextBox 99">
              <a:extLst>
                <a:ext uri="{FF2B5EF4-FFF2-40B4-BE49-F238E27FC236}">
                  <a16:creationId xmlns="" xmlns:a16="http://schemas.microsoft.com/office/drawing/2014/main" id="{E1472C33-897F-4462-89B2-F1912FB0F5D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5</a:t>
              </a:r>
            </a:p>
          </p:txBody>
        </p:sp>
      </p:grpSp>
      <p:grpSp>
        <p:nvGrpSpPr>
          <p:cNvPr id="113" name="Group 112">
            <a:extLst>
              <a:ext uri="{FF2B5EF4-FFF2-40B4-BE49-F238E27FC236}">
                <a16:creationId xmlns="" xmlns:a16="http://schemas.microsoft.com/office/drawing/2014/main" id="{2C39980D-4C7B-417C-B271-CA98A51C8DB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14" name="Freeform: Shape 105">
              <a:extLst>
                <a:ext uri="{FF2B5EF4-FFF2-40B4-BE49-F238E27FC236}">
                  <a16:creationId xmlns="" xmlns:a16="http://schemas.microsoft.com/office/drawing/2014/main" id="{4B92EFE9-BEBB-4690-AB8C-191E0BD7E12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15" name="Group 114">
              <a:extLst>
                <a:ext uri="{FF2B5EF4-FFF2-40B4-BE49-F238E27FC236}">
                  <a16:creationId xmlns="" xmlns:a16="http://schemas.microsoft.com/office/drawing/2014/main" id="{80D31F4B-D465-438A-A66B-816795E6DD2C}"/>
                </a:ext>
              </a:extLst>
            </p:cNvPr>
            <p:cNvGrpSpPr/>
            <p:nvPr/>
          </p:nvGrpSpPr>
          <p:grpSpPr>
            <a:xfrm>
              <a:off x="3505202" y="836611"/>
              <a:ext cx="5094518" cy="5143275"/>
              <a:chOff x="3505202" y="836611"/>
              <a:chExt cx="5094518" cy="5143275"/>
            </a:xfrm>
            <a:grpFill/>
          </p:grpSpPr>
          <p:sp>
            <p:nvSpPr>
              <p:cNvPr id="118" name="Rectangle 117">
                <a:extLst>
                  <a:ext uri="{FF2B5EF4-FFF2-40B4-BE49-F238E27FC236}">
                    <a16:creationId xmlns="" xmlns:a16="http://schemas.microsoft.com/office/drawing/2014/main" id="{CB227A52-403D-406B-B32E-401DEAC8556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9" name="Rectangle 118">
                <a:extLst>
                  <a:ext uri="{FF2B5EF4-FFF2-40B4-BE49-F238E27FC236}">
                    <a16:creationId xmlns="" xmlns:a16="http://schemas.microsoft.com/office/drawing/2014/main" id="{E2602B1A-8161-48AE-AF0F-BD3F7A25F65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0" name="Rectangle 119">
                <a:extLst>
                  <a:ext uri="{FF2B5EF4-FFF2-40B4-BE49-F238E27FC236}">
                    <a16:creationId xmlns="" xmlns:a16="http://schemas.microsoft.com/office/drawing/2014/main" id="{AEF39615-91DD-4F13-8685-2D870550B17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1" name="Rectangle 120">
                <a:extLst>
                  <a:ext uri="{FF2B5EF4-FFF2-40B4-BE49-F238E27FC236}">
                    <a16:creationId xmlns="" xmlns:a16="http://schemas.microsoft.com/office/drawing/2014/main" id="{B35C1668-2D8C-4257-BD7D-E32C9E54632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2" name="Rectangle 121">
                <a:extLst>
                  <a:ext uri="{FF2B5EF4-FFF2-40B4-BE49-F238E27FC236}">
                    <a16:creationId xmlns="" xmlns:a16="http://schemas.microsoft.com/office/drawing/2014/main" id="{053B4BB6-BBF4-4278-854A-DC55732C934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3" name="Rectangle 122">
                <a:extLst>
                  <a:ext uri="{FF2B5EF4-FFF2-40B4-BE49-F238E27FC236}">
                    <a16:creationId xmlns="" xmlns:a16="http://schemas.microsoft.com/office/drawing/2014/main" id="{69475D1E-FEAF-4644-8ED1-FD2632EF7A6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4" name="Rectangle 123">
                <a:extLst>
                  <a:ext uri="{FF2B5EF4-FFF2-40B4-BE49-F238E27FC236}">
                    <a16:creationId xmlns="" xmlns:a16="http://schemas.microsoft.com/office/drawing/2014/main" id="{A178DD83-2DC5-414E-9DF4-0566B723F35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5" name="Rectangle 124">
                <a:extLst>
                  <a:ext uri="{FF2B5EF4-FFF2-40B4-BE49-F238E27FC236}">
                    <a16:creationId xmlns="" xmlns:a16="http://schemas.microsoft.com/office/drawing/2014/main" id="{24FD55A3-ED0A-4C52-8236-FE0486F1E49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6" name="Rectangle 125">
                <a:extLst>
                  <a:ext uri="{FF2B5EF4-FFF2-40B4-BE49-F238E27FC236}">
                    <a16:creationId xmlns="" xmlns:a16="http://schemas.microsoft.com/office/drawing/2014/main" id="{7405E0DC-B17C-44AE-8D4F-5ACA50AAC92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7" name="Rectangle 126">
                <a:extLst>
                  <a:ext uri="{FF2B5EF4-FFF2-40B4-BE49-F238E27FC236}">
                    <a16:creationId xmlns="" xmlns:a16="http://schemas.microsoft.com/office/drawing/2014/main" id="{F4D90FEB-F03D-4C85-9AA3-DEA10D6AE3B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8" name="Rectangle 127">
                <a:extLst>
                  <a:ext uri="{FF2B5EF4-FFF2-40B4-BE49-F238E27FC236}">
                    <a16:creationId xmlns="" xmlns:a16="http://schemas.microsoft.com/office/drawing/2014/main" id="{9F1C4D93-1684-49D1-95B1-F6277B6CFF1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9" name="Rectangle 128">
                <a:extLst>
                  <a:ext uri="{FF2B5EF4-FFF2-40B4-BE49-F238E27FC236}">
                    <a16:creationId xmlns="" xmlns:a16="http://schemas.microsoft.com/office/drawing/2014/main" id="{D963BD97-FD8C-4EC5-98FB-4D85DCB742A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16" name="Oval 115">
              <a:extLst>
                <a:ext uri="{FF2B5EF4-FFF2-40B4-BE49-F238E27FC236}">
                  <a16:creationId xmlns="" xmlns:a16="http://schemas.microsoft.com/office/drawing/2014/main" id="{62CED9D8-B808-4B31-8D89-8D55098ED0B1}"/>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7" name="TextBox 116">
              <a:extLst>
                <a:ext uri="{FF2B5EF4-FFF2-40B4-BE49-F238E27FC236}">
                  <a16:creationId xmlns="" xmlns:a16="http://schemas.microsoft.com/office/drawing/2014/main" id="{BBFB0816-207F-4AC8-AE0B-BFEF910BD99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4</a:t>
              </a:r>
            </a:p>
          </p:txBody>
        </p:sp>
      </p:grpSp>
      <p:grpSp>
        <p:nvGrpSpPr>
          <p:cNvPr id="130" name="Group 129">
            <a:extLst>
              <a:ext uri="{FF2B5EF4-FFF2-40B4-BE49-F238E27FC236}">
                <a16:creationId xmlns="" xmlns:a16="http://schemas.microsoft.com/office/drawing/2014/main" id="{6DBC0B51-4637-43EA-8A69-6B3CADC198A1}"/>
              </a:ext>
            </a:extLst>
          </p:cNvPr>
          <p:cNvGrpSpPr/>
          <p:nvPr/>
        </p:nvGrpSpPr>
        <p:grpSpPr>
          <a:xfrm>
            <a:off x="437663" y="397412"/>
            <a:ext cx="1254078" cy="1216490"/>
            <a:chOff x="3419475" y="752475"/>
            <a:chExt cx="5353050" cy="5353050"/>
          </a:xfrm>
          <a:solidFill>
            <a:schemeClr val="accent6">
              <a:lumMod val="60000"/>
              <a:lumOff val="40000"/>
            </a:schemeClr>
          </a:solidFill>
        </p:grpSpPr>
        <p:sp>
          <p:nvSpPr>
            <p:cNvPr id="131" name="Freeform: Shape 122">
              <a:extLst>
                <a:ext uri="{FF2B5EF4-FFF2-40B4-BE49-F238E27FC236}">
                  <a16:creationId xmlns="" xmlns:a16="http://schemas.microsoft.com/office/drawing/2014/main" id="{FF20A123-9157-4B29-8BE3-C9A1EED67F3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2" name="Group 131">
              <a:extLst>
                <a:ext uri="{FF2B5EF4-FFF2-40B4-BE49-F238E27FC236}">
                  <a16:creationId xmlns="" xmlns:a16="http://schemas.microsoft.com/office/drawing/2014/main" id="{EC0F00A7-694A-41AF-94CD-D3A2E8B0692F}"/>
                </a:ext>
              </a:extLst>
            </p:cNvPr>
            <p:cNvGrpSpPr/>
            <p:nvPr/>
          </p:nvGrpSpPr>
          <p:grpSpPr>
            <a:xfrm>
              <a:off x="3505202" y="836611"/>
              <a:ext cx="5094518" cy="5143275"/>
              <a:chOff x="3505202" y="836611"/>
              <a:chExt cx="5094518" cy="5143275"/>
            </a:xfrm>
            <a:grpFill/>
          </p:grpSpPr>
          <p:sp>
            <p:nvSpPr>
              <p:cNvPr id="135" name="Rectangle 134">
                <a:extLst>
                  <a:ext uri="{FF2B5EF4-FFF2-40B4-BE49-F238E27FC236}">
                    <a16:creationId xmlns="" xmlns:a16="http://schemas.microsoft.com/office/drawing/2014/main" id="{A331020F-BB1D-4F07-A4D1-DBD940FF54A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6" name="Rectangle 135">
                <a:extLst>
                  <a:ext uri="{FF2B5EF4-FFF2-40B4-BE49-F238E27FC236}">
                    <a16:creationId xmlns="" xmlns:a16="http://schemas.microsoft.com/office/drawing/2014/main" id="{75351D12-DEA5-4512-99F4-27DA4DBC700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7" name="Rectangle 136">
                <a:extLst>
                  <a:ext uri="{FF2B5EF4-FFF2-40B4-BE49-F238E27FC236}">
                    <a16:creationId xmlns="" xmlns:a16="http://schemas.microsoft.com/office/drawing/2014/main" id="{5E0E39CB-4FEE-468C-A583-92E1A758BE2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8" name="Rectangle 137">
                <a:extLst>
                  <a:ext uri="{FF2B5EF4-FFF2-40B4-BE49-F238E27FC236}">
                    <a16:creationId xmlns="" xmlns:a16="http://schemas.microsoft.com/office/drawing/2014/main" id="{59E281FD-E813-45CA-8C5A-8AF00507BBC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9" name="Rectangle 138">
                <a:extLst>
                  <a:ext uri="{FF2B5EF4-FFF2-40B4-BE49-F238E27FC236}">
                    <a16:creationId xmlns="" xmlns:a16="http://schemas.microsoft.com/office/drawing/2014/main" id="{F9B5EFAF-E4C3-417B-BF6F-98C1345EF4D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0" name="Rectangle 139">
                <a:extLst>
                  <a:ext uri="{FF2B5EF4-FFF2-40B4-BE49-F238E27FC236}">
                    <a16:creationId xmlns="" xmlns:a16="http://schemas.microsoft.com/office/drawing/2014/main" id="{0B9D0803-9E1B-4DEF-B278-9FBD4236B5C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1" name="Rectangle 140">
                <a:extLst>
                  <a:ext uri="{FF2B5EF4-FFF2-40B4-BE49-F238E27FC236}">
                    <a16:creationId xmlns="" xmlns:a16="http://schemas.microsoft.com/office/drawing/2014/main" id="{B2897F2A-EAE0-4D20-909E-53BB717A9C8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2" name="Rectangle 141">
                <a:extLst>
                  <a:ext uri="{FF2B5EF4-FFF2-40B4-BE49-F238E27FC236}">
                    <a16:creationId xmlns="" xmlns:a16="http://schemas.microsoft.com/office/drawing/2014/main" id="{EFA37CF5-F7C6-45AB-B52C-79E803EBE46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3" name="Rectangle 142">
                <a:extLst>
                  <a:ext uri="{FF2B5EF4-FFF2-40B4-BE49-F238E27FC236}">
                    <a16:creationId xmlns="" xmlns:a16="http://schemas.microsoft.com/office/drawing/2014/main" id="{EDE4EE5F-4B3B-4943-BDBD-5ED450613C9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4" name="Rectangle 143">
                <a:extLst>
                  <a:ext uri="{FF2B5EF4-FFF2-40B4-BE49-F238E27FC236}">
                    <a16:creationId xmlns="" xmlns:a16="http://schemas.microsoft.com/office/drawing/2014/main" id="{9D272D79-85ED-4EFF-B216-0D81CB86322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5" name="Rectangle 144">
                <a:extLst>
                  <a:ext uri="{FF2B5EF4-FFF2-40B4-BE49-F238E27FC236}">
                    <a16:creationId xmlns="" xmlns:a16="http://schemas.microsoft.com/office/drawing/2014/main" id="{97AE37B2-1785-48B1-8804-A11E135F604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6" name="Rectangle 145">
                <a:extLst>
                  <a:ext uri="{FF2B5EF4-FFF2-40B4-BE49-F238E27FC236}">
                    <a16:creationId xmlns="" xmlns:a16="http://schemas.microsoft.com/office/drawing/2014/main" id="{7FF39F59-B561-4E3B-A8BF-FAF64FE9D82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33" name="Oval 132">
              <a:extLst>
                <a:ext uri="{FF2B5EF4-FFF2-40B4-BE49-F238E27FC236}">
                  <a16:creationId xmlns="" xmlns:a16="http://schemas.microsoft.com/office/drawing/2014/main" id="{C0AE974E-DBB6-4466-ADC0-2647DF6E0CF2}"/>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4" name="TextBox 133">
              <a:extLst>
                <a:ext uri="{FF2B5EF4-FFF2-40B4-BE49-F238E27FC236}">
                  <a16:creationId xmlns="" xmlns:a16="http://schemas.microsoft.com/office/drawing/2014/main" id="{BD4F8575-7793-40C2-AE4B-F876FBA9D8C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3</a:t>
              </a:r>
            </a:p>
          </p:txBody>
        </p:sp>
      </p:grpSp>
      <p:grpSp>
        <p:nvGrpSpPr>
          <p:cNvPr id="147" name="Group 146">
            <a:extLst>
              <a:ext uri="{FF2B5EF4-FFF2-40B4-BE49-F238E27FC236}">
                <a16:creationId xmlns="" xmlns:a16="http://schemas.microsoft.com/office/drawing/2014/main" id="{3D0775F6-69FF-4CC8-9EB5-BF49B533761A}"/>
              </a:ext>
            </a:extLst>
          </p:cNvPr>
          <p:cNvGrpSpPr/>
          <p:nvPr/>
        </p:nvGrpSpPr>
        <p:grpSpPr>
          <a:xfrm>
            <a:off x="427462" y="393804"/>
            <a:ext cx="1254078" cy="1216490"/>
            <a:chOff x="3419475" y="752475"/>
            <a:chExt cx="5353050" cy="5353050"/>
          </a:xfrm>
          <a:solidFill>
            <a:schemeClr val="accent6">
              <a:lumMod val="60000"/>
              <a:lumOff val="40000"/>
            </a:schemeClr>
          </a:solidFill>
        </p:grpSpPr>
        <p:sp>
          <p:nvSpPr>
            <p:cNvPr id="148" name="Freeform: Shape 139">
              <a:extLst>
                <a:ext uri="{FF2B5EF4-FFF2-40B4-BE49-F238E27FC236}">
                  <a16:creationId xmlns="" xmlns:a16="http://schemas.microsoft.com/office/drawing/2014/main" id="{69AB8640-C958-4DE9-9AA8-B580E010040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49" name="Group 148">
              <a:extLst>
                <a:ext uri="{FF2B5EF4-FFF2-40B4-BE49-F238E27FC236}">
                  <a16:creationId xmlns="" xmlns:a16="http://schemas.microsoft.com/office/drawing/2014/main" id="{5F03206B-3FC8-41E7-B474-DB508F85069F}"/>
                </a:ext>
              </a:extLst>
            </p:cNvPr>
            <p:cNvGrpSpPr/>
            <p:nvPr/>
          </p:nvGrpSpPr>
          <p:grpSpPr>
            <a:xfrm>
              <a:off x="3505202" y="836611"/>
              <a:ext cx="5094518" cy="5143275"/>
              <a:chOff x="3505202" y="836611"/>
              <a:chExt cx="5094518" cy="5143275"/>
            </a:xfrm>
            <a:grpFill/>
          </p:grpSpPr>
          <p:sp>
            <p:nvSpPr>
              <p:cNvPr id="152" name="Rectangle 151">
                <a:extLst>
                  <a:ext uri="{FF2B5EF4-FFF2-40B4-BE49-F238E27FC236}">
                    <a16:creationId xmlns="" xmlns:a16="http://schemas.microsoft.com/office/drawing/2014/main" id="{1D94F30B-0822-4125-8347-F4A10E61EE8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3" name="Rectangle 152">
                <a:extLst>
                  <a:ext uri="{FF2B5EF4-FFF2-40B4-BE49-F238E27FC236}">
                    <a16:creationId xmlns="" xmlns:a16="http://schemas.microsoft.com/office/drawing/2014/main" id="{19DF3423-AD9F-43A0-A1A0-ECC769CB1CA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4" name="Rectangle 153">
                <a:extLst>
                  <a:ext uri="{FF2B5EF4-FFF2-40B4-BE49-F238E27FC236}">
                    <a16:creationId xmlns="" xmlns:a16="http://schemas.microsoft.com/office/drawing/2014/main" id="{AF7E8A3B-EA5A-4AE6-82E2-78BC1F6327C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5" name="Rectangle 154">
                <a:extLst>
                  <a:ext uri="{FF2B5EF4-FFF2-40B4-BE49-F238E27FC236}">
                    <a16:creationId xmlns="" xmlns:a16="http://schemas.microsoft.com/office/drawing/2014/main" id="{AABC471E-F058-46C4-9901-6F868B783CA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6" name="Rectangle 155">
                <a:extLst>
                  <a:ext uri="{FF2B5EF4-FFF2-40B4-BE49-F238E27FC236}">
                    <a16:creationId xmlns="" xmlns:a16="http://schemas.microsoft.com/office/drawing/2014/main" id="{4B0B8D8E-86BC-4021-ADF9-73FF46F29C7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7" name="Rectangle 156">
                <a:extLst>
                  <a:ext uri="{FF2B5EF4-FFF2-40B4-BE49-F238E27FC236}">
                    <a16:creationId xmlns="" xmlns:a16="http://schemas.microsoft.com/office/drawing/2014/main" id="{B5407A46-B46E-4C46-8F89-DA0E6DA8FAC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8" name="Rectangle 157">
                <a:extLst>
                  <a:ext uri="{FF2B5EF4-FFF2-40B4-BE49-F238E27FC236}">
                    <a16:creationId xmlns="" xmlns:a16="http://schemas.microsoft.com/office/drawing/2014/main" id="{9166F34D-0FA5-4DC1-804D-B3D615D9D05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9" name="Rectangle 158">
                <a:extLst>
                  <a:ext uri="{FF2B5EF4-FFF2-40B4-BE49-F238E27FC236}">
                    <a16:creationId xmlns="" xmlns:a16="http://schemas.microsoft.com/office/drawing/2014/main" id="{C837178C-E29C-4D27-A5E1-33B60738574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0" name="Rectangle 159">
                <a:extLst>
                  <a:ext uri="{FF2B5EF4-FFF2-40B4-BE49-F238E27FC236}">
                    <a16:creationId xmlns="" xmlns:a16="http://schemas.microsoft.com/office/drawing/2014/main" id="{ED735974-D823-4390-B946-9BFDB621C64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1" name="Rectangle 160">
                <a:extLst>
                  <a:ext uri="{FF2B5EF4-FFF2-40B4-BE49-F238E27FC236}">
                    <a16:creationId xmlns="" xmlns:a16="http://schemas.microsoft.com/office/drawing/2014/main" id="{695DC5B8-0892-45E9-84A6-F1F21F1F1DE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2" name="Rectangle 161">
                <a:extLst>
                  <a:ext uri="{FF2B5EF4-FFF2-40B4-BE49-F238E27FC236}">
                    <a16:creationId xmlns="" xmlns:a16="http://schemas.microsoft.com/office/drawing/2014/main" id="{9EE92547-8885-4C08-BBBC-9ECB300CA2B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3" name="Rectangle 162">
                <a:extLst>
                  <a:ext uri="{FF2B5EF4-FFF2-40B4-BE49-F238E27FC236}">
                    <a16:creationId xmlns="" xmlns:a16="http://schemas.microsoft.com/office/drawing/2014/main" id="{FBE9E35A-F576-48D3-8DD2-60D5F8752CF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50" name="Oval 149">
              <a:extLst>
                <a:ext uri="{FF2B5EF4-FFF2-40B4-BE49-F238E27FC236}">
                  <a16:creationId xmlns="" xmlns:a16="http://schemas.microsoft.com/office/drawing/2014/main" id="{70DE843F-8A18-443A-81D7-DDEF0461FCD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1" name="TextBox 150">
              <a:extLst>
                <a:ext uri="{FF2B5EF4-FFF2-40B4-BE49-F238E27FC236}">
                  <a16:creationId xmlns="" xmlns:a16="http://schemas.microsoft.com/office/drawing/2014/main" id="{2521D84A-2AD6-41B8-9F94-C75D36B0417D}"/>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2</a:t>
              </a:r>
            </a:p>
          </p:txBody>
        </p:sp>
      </p:grpSp>
      <p:grpSp>
        <p:nvGrpSpPr>
          <p:cNvPr id="164" name="Group 163">
            <a:extLst>
              <a:ext uri="{FF2B5EF4-FFF2-40B4-BE49-F238E27FC236}">
                <a16:creationId xmlns="" xmlns:a16="http://schemas.microsoft.com/office/drawing/2014/main" id="{B981DFF3-C438-43E3-A48A-CF338D643D86}"/>
              </a:ext>
            </a:extLst>
          </p:cNvPr>
          <p:cNvGrpSpPr/>
          <p:nvPr/>
        </p:nvGrpSpPr>
        <p:grpSpPr>
          <a:xfrm>
            <a:off x="437663" y="399628"/>
            <a:ext cx="1254078" cy="1216490"/>
            <a:chOff x="3419475" y="752475"/>
            <a:chExt cx="5353050" cy="5353050"/>
          </a:xfrm>
          <a:solidFill>
            <a:schemeClr val="accent6">
              <a:lumMod val="60000"/>
              <a:lumOff val="40000"/>
            </a:schemeClr>
          </a:solidFill>
        </p:grpSpPr>
        <p:sp>
          <p:nvSpPr>
            <p:cNvPr id="165" name="Freeform: Shape 156">
              <a:extLst>
                <a:ext uri="{FF2B5EF4-FFF2-40B4-BE49-F238E27FC236}">
                  <a16:creationId xmlns="" xmlns:a16="http://schemas.microsoft.com/office/drawing/2014/main" id="{702FB28D-6CCD-44BE-863F-2422D62001B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66" name="Group 165">
              <a:extLst>
                <a:ext uri="{FF2B5EF4-FFF2-40B4-BE49-F238E27FC236}">
                  <a16:creationId xmlns="" xmlns:a16="http://schemas.microsoft.com/office/drawing/2014/main" id="{EC782099-470A-42CF-A8B1-15AA14A6CB83}"/>
                </a:ext>
              </a:extLst>
            </p:cNvPr>
            <p:cNvGrpSpPr/>
            <p:nvPr/>
          </p:nvGrpSpPr>
          <p:grpSpPr>
            <a:xfrm>
              <a:off x="3505202" y="836611"/>
              <a:ext cx="5094518" cy="5143275"/>
              <a:chOff x="3505202" y="836611"/>
              <a:chExt cx="5094518" cy="5143275"/>
            </a:xfrm>
            <a:grpFill/>
          </p:grpSpPr>
          <p:sp>
            <p:nvSpPr>
              <p:cNvPr id="169" name="Rectangle 168">
                <a:extLst>
                  <a:ext uri="{FF2B5EF4-FFF2-40B4-BE49-F238E27FC236}">
                    <a16:creationId xmlns="" xmlns:a16="http://schemas.microsoft.com/office/drawing/2014/main" id="{BB78FE1F-CD13-40E4-BFF7-B965CC8593B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0" name="Rectangle 169">
                <a:extLst>
                  <a:ext uri="{FF2B5EF4-FFF2-40B4-BE49-F238E27FC236}">
                    <a16:creationId xmlns="" xmlns:a16="http://schemas.microsoft.com/office/drawing/2014/main" id="{48BD5646-3A18-411B-98E4-EDDF1D73629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1" name="Rectangle 170">
                <a:extLst>
                  <a:ext uri="{FF2B5EF4-FFF2-40B4-BE49-F238E27FC236}">
                    <a16:creationId xmlns="" xmlns:a16="http://schemas.microsoft.com/office/drawing/2014/main" id="{EB6FABD5-8468-456B-8F08-9964390FB94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2" name="Rectangle 171">
                <a:extLst>
                  <a:ext uri="{FF2B5EF4-FFF2-40B4-BE49-F238E27FC236}">
                    <a16:creationId xmlns="" xmlns:a16="http://schemas.microsoft.com/office/drawing/2014/main" id="{C809ACFB-B202-4E72-85DE-2421E4CF1CC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3" name="Rectangle 172">
                <a:extLst>
                  <a:ext uri="{FF2B5EF4-FFF2-40B4-BE49-F238E27FC236}">
                    <a16:creationId xmlns="" xmlns:a16="http://schemas.microsoft.com/office/drawing/2014/main" id="{AF891E1F-0EA8-491E-894E-CB7BF84A6DB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4" name="Rectangle 173">
                <a:extLst>
                  <a:ext uri="{FF2B5EF4-FFF2-40B4-BE49-F238E27FC236}">
                    <a16:creationId xmlns="" xmlns:a16="http://schemas.microsoft.com/office/drawing/2014/main" id="{CE20EAA6-1C98-4EB9-87A2-4D744BCA0ED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5" name="Rectangle 174">
                <a:extLst>
                  <a:ext uri="{FF2B5EF4-FFF2-40B4-BE49-F238E27FC236}">
                    <a16:creationId xmlns="" xmlns:a16="http://schemas.microsoft.com/office/drawing/2014/main" id="{CAB9278B-8194-47BE-BCF8-E8E14BC6F97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6" name="Rectangle 175">
                <a:extLst>
                  <a:ext uri="{FF2B5EF4-FFF2-40B4-BE49-F238E27FC236}">
                    <a16:creationId xmlns="" xmlns:a16="http://schemas.microsoft.com/office/drawing/2014/main" id="{684D5994-B28C-4FEC-BDD4-9CFE88FDA49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7" name="Rectangle 176">
                <a:extLst>
                  <a:ext uri="{FF2B5EF4-FFF2-40B4-BE49-F238E27FC236}">
                    <a16:creationId xmlns="" xmlns:a16="http://schemas.microsoft.com/office/drawing/2014/main" id="{469F6E31-5093-4BE9-A60F-1D1C3BD066C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8" name="Rectangle 177">
                <a:extLst>
                  <a:ext uri="{FF2B5EF4-FFF2-40B4-BE49-F238E27FC236}">
                    <a16:creationId xmlns="" xmlns:a16="http://schemas.microsoft.com/office/drawing/2014/main" id="{2A24CA64-F0E5-4A32-BAD5-FB0BF3BA5AF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9" name="Rectangle 178">
                <a:extLst>
                  <a:ext uri="{FF2B5EF4-FFF2-40B4-BE49-F238E27FC236}">
                    <a16:creationId xmlns="" xmlns:a16="http://schemas.microsoft.com/office/drawing/2014/main" id="{57803AF4-87C6-4D9F-ACB9-A2B78C48B61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0" name="Rectangle 179">
                <a:extLst>
                  <a:ext uri="{FF2B5EF4-FFF2-40B4-BE49-F238E27FC236}">
                    <a16:creationId xmlns="" xmlns:a16="http://schemas.microsoft.com/office/drawing/2014/main" id="{99D92191-F41C-455D-9D0C-0C9F3DDC635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67" name="Oval 166">
              <a:extLst>
                <a:ext uri="{FF2B5EF4-FFF2-40B4-BE49-F238E27FC236}">
                  <a16:creationId xmlns="" xmlns:a16="http://schemas.microsoft.com/office/drawing/2014/main" id="{21F49475-F54E-4D1E-B61D-8F70209DB6D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8" name="TextBox 167">
              <a:extLst>
                <a:ext uri="{FF2B5EF4-FFF2-40B4-BE49-F238E27FC236}">
                  <a16:creationId xmlns="" xmlns:a16="http://schemas.microsoft.com/office/drawing/2014/main" id="{EF3448F1-650C-4FE9-A192-299617619A7A}"/>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a:t>
              </a:r>
            </a:p>
          </p:txBody>
        </p:sp>
      </p:grpSp>
      <p:grpSp>
        <p:nvGrpSpPr>
          <p:cNvPr id="181" name="Group 180">
            <a:extLst>
              <a:ext uri="{FF2B5EF4-FFF2-40B4-BE49-F238E27FC236}">
                <a16:creationId xmlns="" xmlns:a16="http://schemas.microsoft.com/office/drawing/2014/main" id="{0FC74766-4E35-47B3-BC17-66A3B6383895}"/>
              </a:ext>
            </a:extLst>
          </p:cNvPr>
          <p:cNvGrpSpPr/>
          <p:nvPr/>
        </p:nvGrpSpPr>
        <p:grpSpPr>
          <a:xfrm>
            <a:off x="451262" y="387979"/>
            <a:ext cx="1254078" cy="1216490"/>
            <a:chOff x="3419475" y="752475"/>
            <a:chExt cx="5353050" cy="5353050"/>
          </a:xfrm>
          <a:solidFill>
            <a:schemeClr val="accent6">
              <a:lumMod val="60000"/>
              <a:lumOff val="40000"/>
            </a:schemeClr>
          </a:solidFill>
        </p:grpSpPr>
        <p:sp>
          <p:nvSpPr>
            <p:cNvPr id="182" name="Freeform: Shape 173">
              <a:extLst>
                <a:ext uri="{FF2B5EF4-FFF2-40B4-BE49-F238E27FC236}">
                  <a16:creationId xmlns="" xmlns:a16="http://schemas.microsoft.com/office/drawing/2014/main" id="{F05ADD8A-EE8A-44DA-9560-491E4903424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83" name="Group 182">
              <a:extLst>
                <a:ext uri="{FF2B5EF4-FFF2-40B4-BE49-F238E27FC236}">
                  <a16:creationId xmlns="" xmlns:a16="http://schemas.microsoft.com/office/drawing/2014/main" id="{6AC7B1B7-C017-4CA5-B2C8-19AEABF42559}"/>
                </a:ext>
              </a:extLst>
            </p:cNvPr>
            <p:cNvGrpSpPr/>
            <p:nvPr/>
          </p:nvGrpSpPr>
          <p:grpSpPr>
            <a:xfrm>
              <a:off x="3505202" y="836611"/>
              <a:ext cx="5094518" cy="5143275"/>
              <a:chOff x="3505202" y="836611"/>
              <a:chExt cx="5094518" cy="5143275"/>
            </a:xfrm>
            <a:grpFill/>
          </p:grpSpPr>
          <p:sp>
            <p:nvSpPr>
              <p:cNvPr id="186" name="Rectangle 185">
                <a:extLst>
                  <a:ext uri="{FF2B5EF4-FFF2-40B4-BE49-F238E27FC236}">
                    <a16:creationId xmlns="" xmlns:a16="http://schemas.microsoft.com/office/drawing/2014/main" id="{FBB39871-AC1E-4970-8383-B03F9ED8B66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7" name="Rectangle 186">
                <a:extLst>
                  <a:ext uri="{FF2B5EF4-FFF2-40B4-BE49-F238E27FC236}">
                    <a16:creationId xmlns="" xmlns:a16="http://schemas.microsoft.com/office/drawing/2014/main" id="{E4A3FB15-9BD3-4E91-B471-11B04A44D1F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8" name="Rectangle 187">
                <a:extLst>
                  <a:ext uri="{FF2B5EF4-FFF2-40B4-BE49-F238E27FC236}">
                    <a16:creationId xmlns="" xmlns:a16="http://schemas.microsoft.com/office/drawing/2014/main" id="{494FD3A5-7122-432B-945A-2231469DABD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9" name="Rectangle 188">
                <a:extLst>
                  <a:ext uri="{FF2B5EF4-FFF2-40B4-BE49-F238E27FC236}">
                    <a16:creationId xmlns="" xmlns:a16="http://schemas.microsoft.com/office/drawing/2014/main" id="{5E0F8035-EDB2-459E-A066-26CCDB292B6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0" name="Rectangle 189">
                <a:extLst>
                  <a:ext uri="{FF2B5EF4-FFF2-40B4-BE49-F238E27FC236}">
                    <a16:creationId xmlns="" xmlns:a16="http://schemas.microsoft.com/office/drawing/2014/main" id="{AFA58336-6163-4586-8A87-69C528127B8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1" name="Rectangle 190">
                <a:extLst>
                  <a:ext uri="{FF2B5EF4-FFF2-40B4-BE49-F238E27FC236}">
                    <a16:creationId xmlns="" xmlns:a16="http://schemas.microsoft.com/office/drawing/2014/main" id="{AB2C446D-1EAB-4AC9-B797-9129D9CE558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2" name="Rectangle 191">
                <a:extLst>
                  <a:ext uri="{FF2B5EF4-FFF2-40B4-BE49-F238E27FC236}">
                    <a16:creationId xmlns="" xmlns:a16="http://schemas.microsoft.com/office/drawing/2014/main" id="{0E9250EE-8BEE-49D5-92E9-928303D2849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3" name="Rectangle 192">
                <a:extLst>
                  <a:ext uri="{FF2B5EF4-FFF2-40B4-BE49-F238E27FC236}">
                    <a16:creationId xmlns="" xmlns:a16="http://schemas.microsoft.com/office/drawing/2014/main" id="{95B6C912-59C5-46E2-9CB8-A60665F1642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4" name="Rectangle 193">
                <a:extLst>
                  <a:ext uri="{FF2B5EF4-FFF2-40B4-BE49-F238E27FC236}">
                    <a16:creationId xmlns="" xmlns:a16="http://schemas.microsoft.com/office/drawing/2014/main" id="{B2C2023D-079C-4EFA-BC07-F1B75DBFCDE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5" name="Rectangle 194">
                <a:extLst>
                  <a:ext uri="{FF2B5EF4-FFF2-40B4-BE49-F238E27FC236}">
                    <a16:creationId xmlns="" xmlns:a16="http://schemas.microsoft.com/office/drawing/2014/main" id="{6515590D-299C-49E9-B89E-7B641DF01FB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6" name="Rectangle 195">
                <a:extLst>
                  <a:ext uri="{FF2B5EF4-FFF2-40B4-BE49-F238E27FC236}">
                    <a16:creationId xmlns="" xmlns:a16="http://schemas.microsoft.com/office/drawing/2014/main" id="{D12247D0-91B3-4658-A503-55E9D9A29A5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7" name="Rectangle 196">
                <a:extLst>
                  <a:ext uri="{FF2B5EF4-FFF2-40B4-BE49-F238E27FC236}">
                    <a16:creationId xmlns="" xmlns:a16="http://schemas.microsoft.com/office/drawing/2014/main" id="{4E1082F5-5E09-4D5C-A036-5A76AF3D3B8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84" name="Oval 183">
              <a:extLst>
                <a:ext uri="{FF2B5EF4-FFF2-40B4-BE49-F238E27FC236}">
                  <a16:creationId xmlns="" xmlns:a16="http://schemas.microsoft.com/office/drawing/2014/main" id="{B67E7C80-A5EF-454B-84AA-EB357216F5B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5" name="TextBox 184">
              <a:extLst>
                <a:ext uri="{FF2B5EF4-FFF2-40B4-BE49-F238E27FC236}">
                  <a16:creationId xmlns="" xmlns:a16="http://schemas.microsoft.com/office/drawing/2014/main" id="{788C3F04-F272-4DA1-A424-BF12B354564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0</a:t>
              </a:r>
            </a:p>
          </p:txBody>
        </p:sp>
      </p:grpSp>
    </p:spTree>
    <p:extLst>
      <p:ext uri="{BB962C8B-B14F-4D97-AF65-F5344CB8AC3E}">
        <p14:creationId xmlns:p14="http://schemas.microsoft.com/office/powerpoint/2010/main" val="407257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5338" fill="hold"/>
                                        <p:tgtEl>
                                          <p:spTgt spid="10"/>
                                        </p:tgtEl>
                                      </p:cBhvr>
                                    </p:cmd>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1500"/>
                                  </p:stCondLst>
                                  <p:childTnLst>
                                    <p:set>
                                      <p:cBhvr>
                                        <p:cTn id="23" dur="1" fill="hold">
                                          <p:stCondLst>
                                            <p:cond delay="0"/>
                                          </p:stCondLst>
                                        </p:cTn>
                                        <p:tgtEl>
                                          <p:spTgt spid="28"/>
                                        </p:tgtEl>
                                        <p:attrNameLst>
                                          <p:attrName>style.visibility</p:attrName>
                                        </p:attrNameLst>
                                      </p:cBhvr>
                                      <p:to>
                                        <p:strVal val="visible"/>
                                      </p:to>
                                    </p:set>
                                  </p:childTnLst>
                                </p:cTn>
                              </p:par>
                            </p:childTnLst>
                          </p:cTn>
                        </p:par>
                        <p:par>
                          <p:cTn id="24" fill="hold">
                            <p:stCondLst>
                              <p:cond delay="1500"/>
                            </p:stCondLst>
                            <p:childTnLst>
                              <p:par>
                                <p:cTn id="25" presetID="1" presetClass="entr" presetSubtype="0" fill="hold" nodeType="afterEffect">
                                  <p:stCondLst>
                                    <p:cond delay="1500"/>
                                  </p:stCondLst>
                                  <p:childTnLst>
                                    <p:set>
                                      <p:cBhvr>
                                        <p:cTn id="26" dur="1" fill="hold">
                                          <p:stCondLst>
                                            <p:cond delay="0"/>
                                          </p:stCondLst>
                                        </p:cTn>
                                        <p:tgtEl>
                                          <p:spTgt spid="45"/>
                                        </p:tgtEl>
                                        <p:attrNameLst>
                                          <p:attrName>style.visibility</p:attrName>
                                        </p:attrNameLst>
                                      </p:cBhvr>
                                      <p:to>
                                        <p:strVal val="visible"/>
                                      </p:to>
                                    </p:set>
                                  </p:childTnLst>
                                </p:cTn>
                              </p:par>
                            </p:childTnLst>
                          </p:cTn>
                        </p:par>
                        <p:par>
                          <p:cTn id="27" fill="hold">
                            <p:stCondLst>
                              <p:cond delay="3000"/>
                            </p:stCondLst>
                            <p:childTnLst>
                              <p:par>
                                <p:cTn id="28" presetID="1" presetClass="entr" presetSubtype="0" fill="hold" nodeType="afterEffect">
                                  <p:stCondLst>
                                    <p:cond delay="1500"/>
                                  </p:stCondLst>
                                  <p:childTnLst>
                                    <p:set>
                                      <p:cBhvr>
                                        <p:cTn id="29" dur="1" fill="hold">
                                          <p:stCondLst>
                                            <p:cond delay="0"/>
                                          </p:stCondLst>
                                        </p:cTn>
                                        <p:tgtEl>
                                          <p:spTgt spid="62"/>
                                        </p:tgtEl>
                                        <p:attrNameLst>
                                          <p:attrName>style.visibility</p:attrName>
                                        </p:attrNameLst>
                                      </p:cBhvr>
                                      <p:to>
                                        <p:strVal val="visible"/>
                                      </p:to>
                                    </p:set>
                                  </p:childTnLst>
                                </p:cTn>
                              </p:par>
                            </p:childTnLst>
                          </p:cTn>
                        </p:par>
                        <p:par>
                          <p:cTn id="30" fill="hold">
                            <p:stCondLst>
                              <p:cond delay="4500"/>
                            </p:stCondLst>
                            <p:childTnLst>
                              <p:par>
                                <p:cTn id="31" presetID="1" presetClass="entr" presetSubtype="0" fill="hold" nodeType="afterEffect">
                                  <p:stCondLst>
                                    <p:cond delay="1500"/>
                                  </p:stCondLst>
                                  <p:childTnLst>
                                    <p:set>
                                      <p:cBhvr>
                                        <p:cTn id="32" dur="1" fill="hold">
                                          <p:stCondLst>
                                            <p:cond delay="0"/>
                                          </p:stCondLst>
                                        </p:cTn>
                                        <p:tgtEl>
                                          <p:spTgt spid="79"/>
                                        </p:tgtEl>
                                        <p:attrNameLst>
                                          <p:attrName>style.visibility</p:attrName>
                                        </p:attrNameLst>
                                      </p:cBhvr>
                                      <p:to>
                                        <p:strVal val="visible"/>
                                      </p:to>
                                    </p:set>
                                  </p:childTnLst>
                                </p:cTn>
                              </p:par>
                            </p:childTnLst>
                          </p:cTn>
                        </p:par>
                        <p:par>
                          <p:cTn id="33" fill="hold">
                            <p:stCondLst>
                              <p:cond delay="6000"/>
                            </p:stCondLst>
                            <p:childTnLst>
                              <p:par>
                                <p:cTn id="34" presetID="1" presetClass="entr" presetSubtype="0" fill="hold" nodeType="afterEffect">
                                  <p:stCondLst>
                                    <p:cond delay="1500"/>
                                  </p:stCondLst>
                                  <p:childTnLst>
                                    <p:set>
                                      <p:cBhvr>
                                        <p:cTn id="35" dur="1" fill="hold">
                                          <p:stCondLst>
                                            <p:cond delay="0"/>
                                          </p:stCondLst>
                                        </p:cTn>
                                        <p:tgtEl>
                                          <p:spTgt spid="96"/>
                                        </p:tgtEl>
                                        <p:attrNameLst>
                                          <p:attrName>style.visibility</p:attrName>
                                        </p:attrNameLst>
                                      </p:cBhvr>
                                      <p:to>
                                        <p:strVal val="visible"/>
                                      </p:to>
                                    </p:set>
                                  </p:childTnLst>
                                </p:cTn>
                              </p:par>
                            </p:childTnLst>
                          </p:cTn>
                        </p:par>
                        <p:par>
                          <p:cTn id="36" fill="hold">
                            <p:stCondLst>
                              <p:cond delay="7500"/>
                            </p:stCondLst>
                            <p:childTnLst>
                              <p:par>
                                <p:cTn id="37" presetID="1" presetClass="entr" presetSubtype="0" fill="hold" nodeType="afterEffect">
                                  <p:stCondLst>
                                    <p:cond delay="1500"/>
                                  </p:stCondLst>
                                  <p:childTnLst>
                                    <p:set>
                                      <p:cBhvr>
                                        <p:cTn id="38" dur="1" fill="hold">
                                          <p:stCondLst>
                                            <p:cond delay="0"/>
                                          </p:stCondLst>
                                        </p:cTn>
                                        <p:tgtEl>
                                          <p:spTgt spid="113"/>
                                        </p:tgtEl>
                                        <p:attrNameLst>
                                          <p:attrName>style.visibility</p:attrName>
                                        </p:attrNameLst>
                                      </p:cBhvr>
                                      <p:to>
                                        <p:strVal val="visible"/>
                                      </p:to>
                                    </p:set>
                                  </p:childTnLst>
                                </p:cTn>
                              </p:par>
                            </p:childTnLst>
                          </p:cTn>
                        </p:par>
                        <p:par>
                          <p:cTn id="39" fill="hold">
                            <p:stCondLst>
                              <p:cond delay="9000"/>
                            </p:stCondLst>
                            <p:childTnLst>
                              <p:par>
                                <p:cTn id="40" presetID="1" presetClass="entr" presetSubtype="0" fill="hold" nodeType="afterEffect">
                                  <p:stCondLst>
                                    <p:cond delay="1000"/>
                                  </p:stCondLst>
                                  <p:childTnLst>
                                    <p:set>
                                      <p:cBhvr>
                                        <p:cTn id="41" dur="1" fill="hold">
                                          <p:stCondLst>
                                            <p:cond delay="0"/>
                                          </p:stCondLst>
                                        </p:cTn>
                                        <p:tgtEl>
                                          <p:spTgt spid="130"/>
                                        </p:tgtEl>
                                        <p:attrNameLst>
                                          <p:attrName>style.visibility</p:attrName>
                                        </p:attrNameLst>
                                      </p:cBhvr>
                                      <p:to>
                                        <p:strVal val="visible"/>
                                      </p:to>
                                    </p:set>
                                  </p:childTnLst>
                                </p:cTn>
                              </p:par>
                            </p:childTnLst>
                          </p:cTn>
                        </p:par>
                        <p:par>
                          <p:cTn id="42" fill="hold">
                            <p:stCondLst>
                              <p:cond delay="10000"/>
                            </p:stCondLst>
                            <p:childTnLst>
                              <p:par>
                                <p:cTn id="43" presetID="1" presetClass="entr" presetSubtype="0" fill="hold" nodeType="afterEffect">
                                  <p:stCondLst>
                                    <p:cond delay="1000"/>
                                  </p:stCondLst>
                                  <p:childTnLst>
                                    <p:set>
                                      <p:cBhvr>
                                        <p:cTn id="44" dur="1" fill="hold">
                                          <p:stCondLst>
                                            <p:cond delay="0"/>
                                          </p:stCondLst>
                                        </p:cTn>
                                        <p:tgtEl>
                                          <p:spTgt spid="147"/>
                                        </p:tgtEl>
                                        <p:attrNameLst>
                                          <p:attrName>style.visibility</p:attrName>
                                        </p:attrNameLst>
                                      </p:cBhvr>
                                      <p:to>
                                        <p:strVal val="visible"/>
                                      </p:to>
                                    </p:set>
                                  </p:childTnLst>
                                </p:cTn>
                              </p:par>
                            </p:childTnLst>
                          </p:cTn>
                        </p:par>
                        <p:par>
                          <p:cTn id="45" fill="hold">
                            <p:stCondLst>
                              <p:cond delay="11000"/>
                            </p:stCondLst>
                            <p:childTnLst>
                              <p:par>
                                <p:cTn id="46" presetID="1" presetClass="entr" presetSubtype="0" fill="hold" nodeType="afterEffect">
                                  <p:stCondLst>
                                    <p:cond delay="1000"/>
                                  </p:stCondLst>
                                  <p:childTnLst>
                                    <p:set>
                                      <p:cBhvr>
                                        <p:cTn id="47" dur="1" fill="hold">
                                          <p:stCondLst>
                                            <p:cond delay="0"/>
                                          </p:stCondLst>
                                        </p:cTn>
                                        <p:tgtEl>
                                          <p:spTgt spid="164"/>
                                        </p:tgtEl>
                                        <p:attrNameLst>
                                          <p:attrName>style.visibility</p:attrName>
                                        </p:attrNameLst>
                                      </p:cBhvr>
                                      <p:to>
                                        <p:strVal val="visible"/>
                                      </p:to>
                                    </p:set>
                                  </p:childTnLst>
                                </p:cTn>
                              </p:par>
                            </p:childTnLst>
                          </p:cTn>
                        </p:par>
                        <p:par>
                          <p:cTn id="48" fill="hold">
                            <p:stCondLst>
                              <p:cond delay="12000"/>
                            </p:stCondLst>
                            <p:childTnLst>
                              <p:par>
                                <p:cTn id="49" presetID="1" presetClass="entr" presetSubtype="0" fill="hold" nodeType="afterEffect">
                                  <p:stCondLst>
                                    <p:cond delay="1000"/>
                                  </p:stCondLst>
                                  <p:childTnLst>
                                    <p:set>
                                      <p:cBhvr>
                                        <p:cTn id="50" dur="1" fill="hold">
                                          <p:stCondLst>
                                            <p:cond delay="0"/>
                                          </p:stCondLst>
                                        </p:cTn>
                                        <p:tgtEl>
                                          <p:spTgt spid="18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45"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2000"/>
                                        <p:tgtEl>
                                          <p:spTgt spid="9"/>
                                        </p:tgtEl>
                                      </p:cBhvr>
                                    </p:animEffect>
                                    <p:anim calcmode="lin" valueType="num">
                                      <p:cBhvr>
                                        <p:cTn id="56" dur="2000" fill="hold"/>
                                        <p:tgtEl>
                                          <p:spTgt spid="9"/>
                                        </p:tgtEl>
                                        <p:attrNameLst>
                                          <p:attrName>ppt_w</p:attrName>
                                        </p:attrNameLst>
                                      </p:cBhvr>
                                      <p:tavLst>
                                        <p:tav tm="0" fmla="#ppt_w*sin(2.5*pi*$)">
                                          <p:val>
                                            <p:fltVal val="0"/>
                                          </p:val>
                                        </p:tav>
                                        <p:tav tm="100000">
                                          <p:val>
                                            <p:fltVal val="1"/>
                                          </p:val>
                                        </p:tav>
                                      </p:tavLst>
                                    </p:anim>
                                    <p:anim calcmode="lin" valueType="num">
                                      <p:cBhvr>
                                        <p:cTn id="57"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58" fill="hold" display="0">
                  <p:stCondLst>
                    <p:cond delay="indefinite"/>
                  </p:stCondLst>
                  <p:endCondLst>
                    <p:cond evt="onStopAudio" delay="0">
                      <p:tgtEl>
                        <p:sldTgt/>
                      </p:tgtEl>
                    </p:cond>
                  </p:endCondLst>
                </p:cTn>
                <p:tgtEl>
                  <p:spTgt spid="10"/>
                </p:tgtEl>
              </p:cMediaNode>
            </p:audio>
          </p:childTnLst>
        </p:cTn>
      </p:par>
    </p:tnLst>
    <p:bldLst>
      <p:bldP spid="6" grpId="0"/>
      <p:bldP spid="7" grpId="0" animBg="1"/>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37777425"/>
              </p:ext>
            </p:extLst>
          </p:nvPr>
        </p:nvGraphicFramePr>
        <p:xfrm>
          <a:off x="0" y="0"/>
          <a:ext cx="9143999" cy="5143499"/>
        </p:xfrm>
        <a:graphic>
          <a:graphicData uri="http://schemas.openxmlformats.org/drawingml/2006/table">
            <a:tbl>
              <a:tblPr firstRow="1" bandRow="1">
                <a:tableStyleId>{5C22544A-7EE6-4342-B048-85BDC9FD1C3A}</a:tableStyleId>
              </a:tblPr>
              <a:tblGrid>
                <a:gridCol w="5015986">
                  <a:extLst>
                    <a:ext uri="{9D8B030D-6E8A-4147-A177-3AD203B41FA5}">
                      <a16:colId xmlns="" xmlns:a16="http://schemas.microsoft.com/office/drawing/2014/main" val="20000"/>
                    </a:ext>
                  </a:extLst>
                </a:gridCol>
                <a:gridCol w="4128013">
                  <a:extLst>
                    <a:ext uri="{9D8B030D-6E8A-4147-A177-3AD203B41FA5}">
                      <a16:colId xmlns="" xmlns:a16="http://schemas.microsoft.com/office/drawing/2014/main" val="20001"/>
                    </a:ext>
                  </a:extLst>
                </a:gridCol>
              </a:tblGrid>
              <a:tr h="635256">
                <a:tc>
                  <a:txBody>
                    <a:bodyPr/>
                    <a:lstStyle/>
                    <a:p>
                      <a:pPr algn="ctr"/>
                      <a:r>
                        <a:rPr lang="en-US" sz="2400" dirty="0" err="1">
                          <a:solidFill>
                            <a:schemeClr val="tx1"/>
                          </a:solidFill>
                          <a:latin typeface="Times New Roman" pitchFamily="18" charset="0"/>
                          <a:cs typeface="Times New Roman" pitchFamily="18" charset="0"/>
                        </a:rPr>
                        <a:t>Câu</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văn</a:t>
                      </a: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2400" dirty="0" err="1">
                          <a:solidFill>
                            <a:schemeClr val="tx1"/>
                          </a:solidFill>
                          <a:latin typeface="Times New Roman" pitchFamily="18" charset="0"/>
                          <a:cs typeface="Times New Roman" pitchFamily="18" charset="0"/>
                        </a:rPr>
                        <a:t>Tác</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dụng</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của</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dấu</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hai</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chấm</a:t>
                      </a: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0"/>
                  </a:ext>
                </a:extLst>
              </a:tr>
              <a:tr h="139225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19335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192263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5" name="Rectangle 4"/>
          <p:cNvSpPr/>
          <p:nvPr/>
        </p:nvSpPr>
        <p:spPr>
          <a:xfrm>
            <a:off x="5117245" y="523480"/>
            <a:ext cx="3960440" cy="1569660"/>
          </a:xfrm>
          <a:prstGeom prst="rect">
            <a:avLst/>
          </a:prstGeom>
        </p:spPr>
        <p:txBody>
          <a:bodyPr wrap="square">
            <a:spAutoFit/>
          </a:bodyPr>
          <a:lstStyle/>
          <a:p>
            <a:pPr algn="just"/>
            <a:r>
              <a:rPr lang="en-US" sz="2400" dirty="0">
                <a:latin typeface="Times New Roman" pitchFamily="18" charset="0"/>
                <a:cs typeface="Times New Roman" pitchFamily="18" charset="0"/>
              </a:rPr>
              <a:t>B</a:t>
            </a:r>
            <a:r>
              <a:rPr lang="vi-VN" sz="2400" dirty="0">
                <a:latin typeface="Times New Roman" pitchFamily="18" charset="0"/>
                <a:cs typeface="Times New Roman" pitchFamily="18" charset="0"/>
              </a:rPr>
              <a:t>áo hiệu bộ phận đứng sau là lời nói của nhân vật “tôi”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dòng</a:t>
            </a:r>
            <a:r>
              <a:rPr lang="en-US" sz="2400" dirty="0">
                <a:latin typeface="Times New Roman" pitchFamily="18" charset="0"/>
                <a:cs typeface="Times New Roman" pitchFamily="18" charset="0"/>
              </a:rPr>
              <a:t>).</a:t>
            </a:r>
            <a:endParaRPr lang="en-US" sz="2400" i="1" dirty="0">
              <a:latin typeface="Times New Roman" pitchFamily="18" charset="0"/>
              <a:cs typeface="Times New Roman" pitchFamily="18" charset="0"/>
            </a:endParaRPr>
          </a:p>
        </p:txBody>
      </p:sp>
      <p:sp>
        <p:nvSpPr>
          <p:cNvPr id="6" name="Rectangle 5"/>
          <p:cNvSpPr/>
          <p:nvPr/>
        </p:nvSpPr>
        <p:spPr>
          <a:xfrm>
            <a:off x="5076057" y="2093644"/>
            <a:ext cx="3960440" cy="1200329"/>
          </a:xfrm>
          <a:prstGeom prst="rect">
            <a:avLst/>
          </a:prstGeom>
        </p:spPr>
        <p:txBody>
          <a:bodyPr wrap="square">
            <a:spAutoFit/>
          </a:bodyPr>
          <a:lstStyle/>
          <a:p>
            <a:pPr algn="just"/>
            <a:r>
              <a:rPr lang="en-US" sz="2400" dirty="0" err="1">
                <a:latin typeface="Times New Roman" pitchFamily="18" charset="0"/>
                <a:cs typeface="Times New Roman" pitchFamily="18" charset="0"/>
              </a:rPr>
              <a:t>Báo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kép</a:t>
            </a:r>
            <a:r>
              <a:rPr lang="en-US" sz="2400" dirty="0">
                <a:latin typeface="Times New Roman" pitchFamily="18" charset="0"/>
                <a:cs typeface="Times New Roman" pitchFamily="18" charset="0"/>
              </a:rPr>
              <a:t>).</a:t>
            </a:r>
            <a:endParaRPr lang="en-US" sz="2400" i="1" dirty="0">
              <a:latin typeface="Times New Roman" pitchFamily="18" charset="0"/>
              <a:cs typeface="Times New Roman" pitchFamily="18" charset="0"/>
            </a:endParaRPr>
          </a:p>
        </p:txBody>
      </p:sp>
      <p:sp>
        <p:nvSpPr>
          <p:cNvPr id="7" name="Rectangle 6"/>
          <p:cNvSpPr/>
          <p:nvPr/>
        </p:nvSpPr>
        <p:spPr>
          <a:xfrm>
            <a:off x="5089377" y="3322777"/>
            <a:ext cx="3960441" cy="1569660"/>
          </a:xfrm>
          <a:prstGeom prst="rect">
            <a:avLst/>
          </a:prstGeom>
        </p:spPr>
        <p:txBody>
          <a:bodyPr wrap="square">
            <a:spAutoFit/>
          </a:bodyPr>
          <a:lstStyle/>
          <a:p>
            <a:pPr algn="just"/>
            <a:r>
              <a:rPr lang="en-US" sz="2400" dirty="0" err="1">
                <a:latin typeface="Times New Roman" pitchFamily="18" charset="0"/>
                <a:cs typeface="Times New Roman" pitchFamily="18" charset="0"/>
              </a:rPr>
              <a:t>Báo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tuyệt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đẹp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a:t>
            </a:r>
          </a:p>
        </p:txBody>
      </p:sp>
      <p:sp>
        <p:nvSpPr>
          <p:cNvPr id="8" name="Rectangle 7"/>
          <p:cNvSpPr/>
          <p:nvPr/>
        </p:nvSpPr>
        <p:spPr>
          <a:xfrm>
            <a:off x="99905" y="696270"/>
            <a:ext cx="4900808" cy="1200329"/>
          </a:xfrm>
          <a:prstGeom prst="rect">
            <a:avLst/>
          </a:prstGeom>
        </p:spPr>
        <p:txBody>
          <a:bodyPr wrap="square">
            <a:spAutoFit/>
          </a:bodyPr>
          <a:lstStyle/>
          <a:p>
            <a:pPr algn="just"/>
            <a:r>
              <a:rPr lang="vi-VN" sz="2400" dirty="0">
                <a:latin typeface="Times New Roman" pitchFamily="18" charset="0"/>
                <a:cs typeface="Times New Roman" pitchFamily="18" charset="0"/>
              </a:rPr>
              <a:t>Tôi thở dài</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a:t>
            </a:r>
          </a:p>
          <a:p>
            <a:pPr algn="just"/>
            <a:r>
              <a:rPr lang="vi-VN" sz="2400" dirty="0">
                <a:latin typeface="Times New Roman" pitchFamily="18" charset="0"/>
                <a:cs typeface="Times New Roman" pitchFamily="18" charset="0"/>
              </a:rPr>
              <a:t>- Còn đứa bị điểm không, nó tả 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
        <p:nvSpPr>
          <p:cNvPr id="9" name="Rectangle 8"/>
          <p:cNvSpPr/>
          <p:nvPr/>
        </p:nvSpPr>
        <p:spPr>
          <a:xfrm>
            <a:off x="33406" y="2347007"/>
            <a:ext cx="4905510" cy="461665"/>
          </a:xfrm>
          <a:prstGeom prst="rect">
            <a:avLst/>
          </a:prstGeom>
        </p:spPr>
        <p:txBody>
          <a:bodyPr wrap="none">
            <a:spAutoFit/>
          </a:bodyPr>
          <a:lstStyle/>
          <a:p>
            <a:pPr algn="just"/>
            <a:r>
              <a:rPr lang="vi-VN" sz="2400" dirty="0">
                <a:latin typeface="Times New Roman" pitchFamily="18" charset="0"/>
                <a:cs typeface="Times New Roman" pitchFamily="18" charset="0"/>
              </a:rPr>
              <a:t>Cô hỏi: </a:t>
            </a:r>
            <a:r>
              <a:rPr lang="en-US" sz="2400" dirty="0">
                <a:latin typeface="Times New Roman" pitchFamily="18" charset="0"/>
                <a:cs typeface="Times New Roman" pitchFamily="18" charset="0"/>
              </a:rPr>
              <a:t>“</a:t>
            </a:r>
            <a:r>
              <a:rPr lang="vi-VN" sz="2400" dirty="0">
                <a:latin typeface="Times New Roman" pitchFamily="18" charset="0"/>
                <a:cs typeface="Times New Roman" pitchFamily="18" charset="0"/>
              </a:rPr>
              <a:t>Sao trò không chịu làm bài?</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
        <p:nvSpPr>
          <p:cNvPr id="10" name="Rectangle 9"/>
          <p:cNvSpPr/>
          <p:nvPr/>
        </p:nvSpPr>
        <p:spPr>
          <a:xfrm>
            <a:off x="58716" y="3224364"/>
            <a:ext cx="4869139" cy="1938992"/>
          </a:xfrm>
          <a:prstGeom prst="rect">
            <a:avLst/>
          </a:prstGeom>
        </p:spPr>
        <p:txBody>
          <a:bodyPr wrap="square">
            <a:spAutoFit/>
          </a:bodyPr>
          <a:lstStyle/>
          <a:p>
            <a:pPr algn="just"/>
            <a:r>
              <a:rPr lang="vi-VN" sz="2400" dirty="0">
                <a:latin typeface="Times New Roman" pitchFamily="18" charset="0"/>
                <a:cs typeface="Times New Roman" pitchFamily="18" charset="0"/>
              </a:rPr>
              <a:t>Rồi những cảnh tuyệt đẹp của đất nước hiện ra: cánh đồng với những đàn trâu thung thăng gặm cỏ; dòng sông với những đoàn thuyền ngược xuôi.</a:t>
            </a:r>
          </a:p>
        </p:txBody>
      </p:sp>
      <p:sp>
        <p:nvSpPr>
          <p:cNvPr id="11" name="Oval 10"/>
          <p:cNvSpPr/>
          <p:nvPr/>
        </p:nvSpPr>
        <p:spPr>
          <a:xfrm>
            <a:off x="1516845" y="696270"/>
            <a:ext cx="216024" cy="453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99592" y="2355339"/>
            <a:ext cx="216024" cy="453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754317" y="3647374"/>
            <a:ext cx="216024" cy="453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06457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ộ hình nền Powerpoint màu pastel khiến bạn yêu ngay từ cái nhìn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4999" y="8061"/>
            <a:ext cx="9239002" cy="830997"/>
          </a:xfrm>
          <a:prstGeom prst="rect">
            <a:avLst/>
          </a:prstGeom>
          <a:noFill/>
        </p:spPr>
        <p:txBody>
          <a:bodyPr wrap="square">
            <a:spAutoFit/>
          </a:bodyPr>
          <a:lstStyle/>
          <a:p>
            <a:pPr algn="ctr"/>
            <a:r>
              <a:rPr lang="en-US" sz="2400" b="1" dirty="0">
                <a:solidFill>
                  <a:srgbClr val="FF0000"/>
                </a:solidFill>
                <a:latin typeface="Times New Roman" pitchFamily="18" charset="0"/>
                <a:cs typeface="Times New Roman" pitchFamily="18" charset="0"/>
              </a:rPr>
              <a:t>TRÒ CHƠI “XÌ ĐIỆN”</a:t>
            </a:r>
          </a:p>
          <a:p>
            <a:pPr algn="ctr"/>
            <a:r>
              <a:rPr lang="en-US" sz="2400" i="1" dirty="0" err="1">
                <a:solidFill>
                  <a:srgbClr val="004EEA"/>
                </a:solidFill>
                <a:latin typeface="Times New Roman" pitchFamily="18" charset="0"/>
                <a:cs typeface="Times New Roman" pitchFamily="18" charset="0"/>
              </a:rPr>
              <a:t>Nối</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từng</a:t>
            </a:r>
            <a:r>
              <a:rPr lang="en-US" sz="2400" i="1" dirty="0">
                <a:solidFill>
                  <a:srgbClr val="004EEA"/>
                </a:solidFill>
                <a:latin typeface="Times New Roman" pitchFamily="18" charset="0"/>
                <a:cs typeface="Times New Roman" pitchFamily="18" charset="0"/>
              </a:rPr>
              <a:t> ô </a:t>
            </a:r>
            <a:r>
              <a:rPr lang="en-US" sz="2400" i="1" dirty="0" err="1">
                <a:solidFill>
                  <a:srgbClr val="004EEA"/>
                </a:solidFill>
                <a:latin typeface="Times New Roman" pitchFamily="18" charset="0"/>
                <a:cs typeface="Times New Roman" pitchFamily="18" charset="0"/>
              </a:rPr>
              <a:t>bên</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trái</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với</a:t>
            </a:r>
            <a:r>
              <a:rPr lang="en-US" sz="2400" i="1" dirty="0">
                <a:solidFill>
                  <a:srgbClr val="004EEA"/>
                </a:solidFill>
                <a:latin typeface="Times New Roman" pitchFamily="18" charset="0"/>
                <a:cs typeface="Times New Roman" pitchFamily="18" charset="0"/>
              </a:rPr>
              <a:t> ô </a:t>
            </a:r>
            <a:r>
              <a:rPr lang="en-US" sz="2400" i="1" dirty="0" err="1">
                <a:solidFill>
                  <a:srgbClr val="004EEA"/>
                </a:solidFill>
                <a:latin typeface="Times New Roman" pitchFamily="18" charset="0"/>
                <a:cs typeface="Times New Roman" pitchFamily="18" charset="0"/>
              </a:rPr>
              <a:t>nêu</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đúng</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tác</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dụng</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của</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dấu</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hai</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chấm</a:t>
            </a:r>
            <a:r>
              <a:rPr lang="en-US" sz="2400" i="1" dirty="0">
                <a:solidFill>
                  <a:srgbClr val="004EEA"/>
                </a:solidFill>
                <a:latin typeface="Times New Roman" pitchFamily="18" charset="0"/>
                <a:cs typeface="Times New Roman" pitchFamily="18" charset="0"/>
              </a:rPr>
              <a:t> ở </a:t>
            </a:r>
            <a:r>
              <a:rPr lang="en-US" sz="2400" i="1" dirty="0" err="1">
                <a:solidFill>
                  <a:srgbClr val="004EEA"/>
                </a:solidFill>
                <a:latin typeface="Times New Roman" pitchFamily="18" charset="0"/>
                <a:cs typeface="Times New Roman" pitchFamily="18" charset="0"/>
              </a:rPr>
              <a:t>bên</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phải</a:t>
            </a:r>
            <a:endParaRPr lang="vi-VN" sz="2400" i="1" dirty="0">
              <a:solidFill>
                <a:srgbClr val="004EEA"/>
              </a:solidFill>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297801107"/>
              </p:ext>
            </p:extLst>
          </p:nvPr>
        </p:nvGraphicFramePr>
        <p:xfrm>
          <a:off x="1" y="794967"/>
          <a:ext cx="9138633" cy="4348533"/>
        </p:xfrm>
        <a:graphic>
          <a:graphicData uri="http://schemas.openxmlformats.org/drawingml/2006/table">
            <a:tbl>
              <a:tblPr firstRow="1" bandRow="1">
                <a:tableStyleId>{E8B1032C-EA38-4F05-BA0D-38AFFFC7BED3}</a:tableStyleId>
              </a:tblPr>
              <a:tblGrid>
                <a:gridCol w="4745712">
                  <a:extLst>
                    <a:ext uri="{9D8B030D-6E8A-4147-A177-3AD203B41FA5}">
                      <a16:colId xmlns="" xmlns:a16="http://schemas.microsoft.com/office/drawing/2014/main" val="20000"/>
                    </a:ext>
                  </a:extLst>
                </a:gridCol>
                <a:gridCol w="1152128">
                  <a:extLst>
                    <a:ext uri="{9D8B030D-6E8A-4147-A177-3AD203B41FA5}">
                      <a16:colId xmlns="" xmlns:a16="http://schemas.microsoft.com/office/drawing/2014/main" val="20001"/>
                    </a:ext>
                  </a:extLst>
                </a:gridCol>
                <a:gridCol w="3240793">
                  <a:extLst>
                    <a:ext uri="{9D8B030D-6E8A-4147-A177-3AD203B41FA5}">
                      <a16:colId xmlns="" xmlns:a16="http://schemas.microsoft.com/office/drawing/2014/main" val="20002"/>
                    </a:ext>
                  </a:extLst>
                </a:gridCol>
              </a:tblGrid>
              <a:tr h="1418966">
                <a:tc>
                  <a:txBody>
                    <a:bodyPr/>
                    <a:lstStyle/>
                    <a:p>
                      <a:endParaRPr lang="en-US" sz="1100" dirty="0"/>
                    </a:p>
                  </a:txBody>
                  <a:tcPr marT="34290" marB="34290">
                    <a:lnR w="12700" cap="flat" cmpd="sng" algn="ctr">
                      <a:solidFill>
                        <a:schemeClr val="accent6">
                          <a:lumMod val="75000"/>
                        </a:schemeClr>
                      </a:solidFill>
                      <a:prstDash val="solid"/>
                      <a:round/>
                      <a:headEnd type="none" w="med" len="med"/>
                      <a:tailEnd type="none" w="med" len="med"/>
                    </a:lnR>
                    <a:solidFill>
                      <a:schemeClr val="bg1"/>
                    </a:solidFill>
                  </a:tcPr>
                </a:tc>
                <a:tc>
                  <a:txBody>
                    <a:bodyPr/>
                    <a:lstStyle/>
                    <a:p>
                      <a:endParaRPr lang="en-US" sz="1100" dirty="0"/>
                    </a:p>
                  </a:txBody>
                  <a:tcPr marT="34290" marB="3429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noFill/>
                  </a:tcPr>
                </a:tc>
                <a:tc>
                  <a:txBody>
                    <a:bodyPr/>
                    <a:lstStyle/>
                    <a:p>
                      <a:endParaRPr lang="en-US" sz="1100" dirty="0"/>
                    </a:p>
                  </a:txBody>
                  <a:tcPr marT="34290" marB="34290">
                    <a:lnL w="12700" cap="flat" cmpd="sng" algn="ctr">
                      <a:solidFill>
                        <a:schemeClr val="accent6">
                          <a:lumMod val="75000"/>
                        </a:schemeClr>
                      </a:solidFill>
                      <a:prstDash val="solid"/>
                      <a:round/>
                      <a:headEnd type="none" w="med" len="med"/>
                      <a:tailEnd type="none" w="med" len="med"/>
                    </a:lnL>
                    <a:solidFill>
                      <a:schemeClr val="bg1"/>
                    </a:solidFill>
                  </a:tcPr>
                </a:tc>
                <a:extLst>
                  <a:ext uri="{0D108BD9-81ED-4DB2-BD59-A6C34878D82A}">
                    <a16:rowId xmlns="" xmlns:a16="http://schemas.microsoft.com/office/drawing/2014/main" val="10000"/>
                  </a:ext>
                </a:extLst>
              </a:tr>
              <a:tr h="1556593">
                <a:tc>
                  <a:txBody>
                    <a:bodyPr/>
                    <a:lstStyle/>
                    <a:p>
                      <a:endParaRPr lang="en-US" sz="1100" dirty="0"/>
                    </a:p>
                  </a:txBody>
                  <a:tcPr marT="34290" marB="34290">
                    <a:lnR w="12700" cap="flat" cmpd="sng" algn="ctr">
                      <a:solidFill>
                        <a:schemeClr val="accent6">
                          <a:lumMod val="75000"/>
                        </a:schemeClr>
                      </a:solidFill>
                      <a:prstDash val="solid"/>
                      <a:round/>
                      <a:headEnd type="none" w="med" len="med"/>
                      <a:tailEnd type="none" w="med" len="med"/>
                    </a:lnR>
                    <a:solidFill>
                      <a:schemeClr val="bg1"/>
                    </a:solidFill>
                  </a:tcPr>
                </a:tc>
                <a:tc>
                  <a:txBody>
                    <a:bodyPr/>
                    <a:lstStyle/>
                    <a:p>
                      <a:endParaRPr lang="en-US" sz="1100" dirty="0"/>
                    </a:p>
                  </a:txBody>
                  <a:tcPr marT="34290" marB="3429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noFill/>
                  </a:tcPr>
                </a:tc>
                <a:tc>
                  <a:txBody>
                    <a:bodyPr/>
                    <a:lstStyle/>
                    <a:p>
                      <a:endParaRPr lang="en-US" sz="1100"/>
                    </a:p>
                  </a:txBody>
                  <a:tcPr marT="34290" marB="34290">
                    <a:lnL w="12700" cap="flat" cmpd="sng" algn="ctr">
                      <a:solidFill>
                        <a:schemeClr val="accent6">
                          <a:lumMod val="75000"/>
                        </a:schemeClr>
                      </a:solidFill>
                      <a:prstDash val="solid"/>
                      <a:round/>
                      <a:headEnd type="none" w="med" len="med"/>
                      <a:tailEnd type="none" w="med" len="med"/>
                    </a:lnL>
                    <a:solidFill>
                      <a:schemeClr val="bg1"/>
                    </a:solidFill>
                  </a:tcPr>
                </a:tc>
                <a:extLst>
                  <a:ext uri="{0D108BD9-81ED-4DB2-BD59-A6C34878D82A}">
                    <a16:rowId xmlns="" xmlns:a16="http://schemas.microsoft.com/office/drawing/2014/main" val="10001"/>
                  </a:ext>
                </a:extLst>
              </a:tr>
              <a:tr h="1372974">
                <a:tc>
                  <a:txBody>
                    <a:bodyPr/>
                    <a:lstStyle/>
                    <a:p>
                      <a:endParaRPr lang="en-US" sz="1100" dirty="0"/>
                    </a:p>
                  </a:txBody>
                  <a:tcPr marT="34290" marB="34290">
                    <a:lnR w="12700" cap="flat" cmpd="sng" algn="ctr">
                      <a:solidFill>
                        <a:schemeClr val="accent6">
                          <a:lumMod val="75000"/>
                        </a:schemeClr>
                      </a:solidFill>
                      <a:prstDash val="solid"/>
                      <a:round/>
                      <a:headEnd type="none" w="med" len="med"/>
                      <a:tailEnd type="none" w="med" len="med"/>
                    </a:lnR>
                    <a:solidFill>
                      <a:schemeClr val="bg1"/>
                    </a:solidFill>
                  </a:tcPr>
                </a:tc>
                <a:tc>
                  <a:txBody>
                    <a:bodyPr/>
                    <a:lstStyle/>
                    <a:p>
                      <a:endParaRPr lang="en-US" sz="1100" dirty="0"/>
                    </a:p>
                  </a:txBody>
                  <a:tcPr marT="34290" marB="3429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100" dirty="0"/>
                    </a:p>
                  </a:txBody>
                  <a:tcPr marT="34290" marB="34290">
                    <a:lnL w="12700" cap="flat" cmpd="sng" algn="ctr">
                      <a:solidFill>
                        <a:schemeClr val="accent6">
                          <a:lumMod val="75000"/>
                        </a:schemeClr>
                      </a:solidFill>
                      <a:prstDash val="solid"/>
                      <a:round/>
                      <a:headEnd type="none" w="med" len="med"/>
                      <a:tailEnd type="none" w="med" len="med"/>
                    </a:lnL>
                    <a:solidFill>
                      <a:schemeClr val="bg1"/>
                    </a:solidFill>
                  </a:tcPr>
                </a:tc>
                <a:extLst>
                  <a:ext uri="{0D108BD9-81ED-4DB2-BD59-A6C34878D82A}">
                    <a16:rowId xmlns="" xmlns:a16="http://schemas.microsoft.com/office/drawing/2014/main" val="10002"/>
                  </a:ext>
                </a:extLst>
              </a:tr>
            </a:tbl>
          </a:graphicData>
        </a:graphic>
      </p:graphicFrame>
      <p:sp>
        <p:nvSpPr>
          <p:cNvPr id="3" name="Rectangle 2"/>
          <p:cNvSpPr/>
          <p:nvPr/>
        </p:nvSpPr>
        <p:spPr>
          <a:xfrm>
            <a:off x="0" y="961615"/>
            <a:ext cx="4720124" cy="1061829"/>
          </a:xfrm>
          <a:prstGeom prst="rect">
            <a:avLst/>
          </a:prstGeom>
        </p:spPr>
        <p:txBody>
          <a:bodyPr wrap="square">
            <a:spAutoFit/>
          </a:bodyPr>
          <a:lstStyle/>
          <a:p>
            <a:pPr algn="just"/>
            <a:r>
              <a:rPr lang="en-US" sz="2100" dirty="0">
                <a:latin typeface="Times New Roman" pitchFamily="18" charset="0"/>
                <a:cs typeface="Times New Roman" pitchFamily="18" charset="0"/>
              </a:rPr>
              <a:t>1. </a:t>
            </a:r>
            <a:r>
              <a:rPr lang="en-US" sz="2100" dirty="0" err="1">
                <a:latin typeface="Times New Roman" pitchFamily="18" charset="0"/>
                <a:cs typeface="Times New Roman" pitchFamily="18" charset="0"/>
              </a:rPr>
              <a:t>Người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Việt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Bắc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nói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rằng</a:t>
            </a:r>
            <a:r>
              <a:rPr lang="en-US" sz="2100" dirty="0">
                <a:latin typeface="Times New Roman" pitchFamily="18" charset="0"/>
                <a:cs typeface="Times New Roman" pitchFamily="18" charset="0"/>
              </a:rPr>
              <a:t>: “Ai </a:t>
            </a:r>
            <a:r>
              <a:rPr lang="en-US" sz="2100" dirty="0" err="1">
                <a:latin typeface="Times New Roman" pitchFamily="18" charset="0"/>
                <a:cs typeface="Times New Roman" pitchFamily="18" charset="0"/>
              </a:rPr>
              <a:t>chưa</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biết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hát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bao</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giờ</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đến</a:t>
            </a:r>
            <a:r>
              <a:rPr lang="en-US" sz="2100" dirty="0">
                <a:latin typeface="Times New Roman" pitchFamily="18" charset="0"/>
                <a:cs typeface="Times New Roman" pitchFamily="18" charset="0"/>
              </a:rPr>
              <a:t> Ba </a:t>
            </a:r>
            <a:r>
              <a:rPr lang="en-US" sz="2100" dirty="0" err="1">
                <a:latin typeface="Times New Roman" pitchFamily="18" charset="0"/>
                <a:cs typeface="Times New Roman" pitchFamily="18" charset="0"/>
              </a:rPr>
              <a:t>Bể</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sẽ</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biết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hát</a:t>
            </a:r>
            <a:r>
              <a:rPr lang="en-US" sz="2100" dirty="0">
                <a:latin typeface="Times New Roman" pitchFamily="18" charset="0"/>
                <a:cs typeface="Times New Roman" pitchFamily="18" charset="0"/>
              </a:rPr>
              <a:t>. Ai </a:t>
            </a:r>
            <a:r>
              <a:rPr lang="en-US" sz="2100" dirty="0" err="1">
                <a:latin typeface="Times New Roman" pitchFamily="18" charset="0"/>
                <a:cs typeface="Times New Roman" pitchFamily="18" charset="0"/>
              </a:rPr>
              <a:t>chưa</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biết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làm</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thơ</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đến</a:t>
            </a:r>
            <a:r>
              <a:rPr lang="en-US" sz="2100" dirty="0">
                <a:latin typeface="Times New Roman" pitchFamily="18" charset="0"/>
                <a:cs typeface="Times New Roman" pitchFamily="18" charset="0"/>
              </a:rPr>
              <a:t> Ba </a:t>
            </a:r>
            <a:r>
              <a:rPr lang="en-US" sz="2100" dirty="0" err="1">
                <a:latin typeface="Times New Roman" pitchFamily="18" charset="0"/>
                <a:cs typeface="Times New Roman" pitchFamily="18" charset="0"/>
              </a:rPr>
              <a:t>Bể</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sẽ</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làm</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được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thơ</a:t>
            </a:r>
            <a:r>
              <a:rPr lang="en-US" sz="2100" dirty="0">
                <a:latin typeface="Times New Roman" pitchFamily="18" charset="0"/>
                <a:cs typeface="Times New Roman" pitchFamily="18" charset="0"/>
              </a:rPr>
              <a:t>.”</a:t>
            </a:r>
            <a:endParaRPr lang="vi-VN" sz="2100" dirty="0">
              <a:latin typeface="Times New Roman" pitchFamily="18" charset="0"/>
              <a:cs typeface="Times New Roman" pitchFamily="18" charset="0"/>
            </a:endParaRPr>
          </a:p>
        </p:txBody>
      </p:sp>
      <p:sp>
        <p:nvSpPr>
          <p:cNvPr id="8" name="Rectangle 7"/>
          <p:cNvSpPr/>
          <p:nvPr/>
        </p:nvSpPr>
        <p:spPr>
          <a:xfrm>
            <a:off x="0" y="2629418"/>
            <a:ext cx="4728156" cy="769441"/>
          </a:xfrm>
          <a:prstGeom prst="rect">
            <a:avLst/>
          </a:prstGeom>
        </p:spPr>
        <p:txBody>
          <a:bodyPr wrap="square">
            <a:spAutoFit/>
          </a:bodyPr>
          <a:lstStyle/>
          <a:p>
            <a:pPr algn="just"/>
            <a:r>
              <a:rPr lang="en-US" sz="2200" dirty="0">
                <a:latin typeface="Times New Roman" pitchFamily="18" charset="0"/>
                <a:cs typeface="Times New Roman" pitchFamily="18" charset="0"/>
              </a:rPr>
              <a:t>2. </a:t>
            </a:r>
            <a:r>
              <a:rPr lang="en-US" sz="2200" dirty="0" err="1">
                <a:latin typeface="Times New Roman" pitchFamily="18" charset="0"/>
                <a:cs typeface="Times New Roman" pitchFamily="18" charset="0"/>
              </a:rPr>
              <a:t>Vườn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em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đủ</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loại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cây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mít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dừa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mãng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măng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cụt</a:t>
            </a:r>
            <a:r>
              <a:rPr lang="en-US" sz="2200" dirty="0">
                <a:latin typeface="Times New Roman" pitchFamily="18" charset="0"/>
                <a:cs typeface="Times New Roman" pitchFamily="18" charset="0"/>
              </a:rPr>
              <a:t>,…</a:t>
            </a:r>
          </a:p>
        </p:txBody>
      </p:sp>
      <p:sp>
        <p:nvSpPr>
          <p:cNvPr id="9" name="Rectangle 8"/>
          <p:cNvSpPr/>
          <p:nvPr/>
        </p:nvSpPr>
        <p:spPr>
          <a:xfrm>
            <a:off x="8032" y="4055064"/>
            <a:ext cx="4720124" cy="769441"/>
          </a:xfrm>
          <a:prstGeom prst="rect">
            <a:avLst/>
          </a:prstGeom>
        </p:spPr>
        <p:txBody>
          <a:bodyPr wrap="square">
            <a:spAutoFit/>
          </a:bodyPr>
          <a:lstStyle/>
          <a:p>
            <a:pPr algn="just"/>
            <a:r>
              <a:rPr lang="en-US" sz="2200" dirty="0">
                <a:latin typeface="Times New Roman" pitchFamily="18" charset="0"/>
                <a:cs typeface="Times New Roman" pitchFamily="18" charset="0"/>
              </a:rPr>
              <a:t>3. Mai </a:t>
            </a:r>
            <a:r>
              <a:rPr lang="en-US" sz="2200" dirty="0" err="1">
                <a:latin typeface="Times New Roman" pitchFamily="18" charset="0"/>
                <a:cs typeface="Times New Roman" pitchFamily="18" charset="0"/>
              </a:rPr>
              <a:t>hỏi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Đào</a:t>
            </a:r>
            <a:r>
              <a:rPr lang="en-US" sz="2200" dirty="0">
                <a:latin typeface="Times New Roman" pitchFamily="18" charset="0"/>
                <a:cs typeface="Times New Roman" pitchFamily="18" charset="0"/>
              </a:rPr>
              <a:t>:</a:t>
            </a:r>
          </a:p>
          <a:p>
            <a:pPr algn="just"/>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Ước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lớn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nhất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cậu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gì</a:t>
            </a:r>
            <a:r>
              <a:rPr lang="en-US" sz="2200" dirty="0">
                <a:latin typeface="Times New Roman" pitchFamily="18" charset="0"/>
                <a:cs typeface="Times New Roman" pitchFamily="18" charset="0"/>
              </a:rPr>
              <a:t>? </a:t>
            </a:r>
            <a:endParaRPr lang="vi-VN" sz="2200" dirty="0">
              <a:latin typeface="Times New Roman" pitchFamily="18" charset="0"/>
              <a:cs typeface="Times New Roman" pitchFamily="18" charset="0"/>
            </a:endParaRPr>
          </a:p>
        </p:txBody>
      </p:sp>
      <p:sp>
        <p:nvSpPr>
          <p:cNvPr id="2" name="Rectangle 1"/>
          <p:cNvSpPr/>
          <p:nvPr/>
        </p:nvSpPr>
        <p:spPr>
          <a:xfrm>
            <a:off x="5901976" y="771329"/>
            <a:ext cx="3203848" cy="1446550"/>
          </a:xfrm>
          <a:prstGeom prst="rect">
            <a:avLst/>
          </a:prstGeom>
        </p:spPr>
        <p:txBody>
          <a:bodyPr wrap="square">
            <a:spAutoFit/>
          </a:bodyPr>
          <a:lstStyle/>
          <a:p>
            <a:pPr algn="just"/>
            <a:r>
              <a:rPr lang="en-US" sz="2200" dirty="0">
                <a:latin typeface="Times New Roman" pitchFamily="18" charset="0"/>
                <a:cs typeface="Times New Roman" pitchFamily="18" charset="0"/>
              </a:rPr>
              <a:t>a. </a:t>
            </a:r>
            <a:r>
              <a:rPr lang="en-US" sz="2200" dirty="0" err="1">
                <a:latin typeface="Times New Roman" pitchFamily="18" charset="0"/>
                <a:cs typeface="Times New Roman" pitchFamily="18" charset="0"/>
              </a:rPr>
              <a:t>Báo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bộ</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sau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nói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vật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dấu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gạch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dòng</a:t>
            </a:r>
            <a:r>
              <a:rPr lang="en-US" sz="2200" dirty="0">
                <a:latin typeface="Times New Roman" pitchFamily="18" charset="0"/>
                <a:cs typeface="Times New Roman" pitchFamily="18" charset="0"/>
              </a:rPr>
              <a:t>).</a:t>
            </a:r>
          </a:p>
        </p:txBody>
      </p:sp>
      <p:sp>
        <p:nvSpPr>
          <p:cNvPr id="4" name="Rectangle 3"/>
          <p:cNvSpPr/>
          <p:nvPr/>
        </p:nvSpPr>
        <p:spPr>
          <a:xfrm>
            <a:off x="5878225" y="2299936"/>
            <a:ext cx="3265777" cy="1446550"/>
          </a:xfrm>
          <a:prstGeom prst="rect">
            <a:avLst/>
          </a:prstGeom>
        </p:spPr>
        <p:txBody>
          <a:bodyPr wrap="square">
            <a:spAutoFit/>
          </a:bodyPr>
          <a:lstStyle/>
          <a:p>
            <a:pPr algn="just"/>
            <a:r>
              <a:rPr lang="en-US" sz="2200" dirty="0">
                <a:latin typeface="Times New Roman" pitchFamily="18" charset="0"/>
                <a:cs typeface="Times New Roman" pitchFamily="18" charset="0"/>
              </a:rPr>
              <a:t>b. </a:t>
            </a:r>
            <a:r>
              <a:rPr lang="en-US" sz="2200" dirty="0" err="1">
                <a:latin typeface="Times New Roman" pitchFamily="18" charset="0"/>
                <a:cs typeface="Times New Roman" pitchFamily="18" charset="0"/>
              </a:rPr>
              <a:t>Báo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bộ</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sau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nói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vật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dấu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ngoặc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kép</a:t>
            </a:r>
            <a:r>
              <a:rPr lang="en-US" sz="2200" dirty="0">
                <a:latin typeface="Times New Roman" pitchFamily="18" charset="0"/>
                <a:cs typeface="Times New Roman" pitchFamily="18" charset="0"/>
              </a:rPr>
              <a:t>).</a:t>
            </a:r>
          </a:p>
        </p:txBody>
      </p:sp>
      <p:sp>
        <p:nvSpPr>
          <p:cNvPr id="5" name="Rectangle 4"/>
          <p:cNvSpPr/>
          <p:nvPr/>
        </p:nvSpPr>
        <p:spPr>
          <a:xfrm>
            <a:off x="5919381" y="3885253"/>
            <a:ext cx="3200872" cy="1107996"/>
          </a:xfrm>
          <a:prstGeom prst="rect">
            <a:avLst/>
          </a:prstGeom>
          <a:noFill/>
        </p:spPr>
        <p:txBody>
          <a:bodyPr wrap="square">
            <a:spAutoFit/>
          </a:bodyPr>
          <a:lstStyle/>
          <a:p>
            <a:pPr algn="just"/>
            <a:r>
              <a:rPr lang="en-US" sz="2200" dirty="0">
                <a:latin typeface="Times New Roman" pitchFamily="18" charset="0"/>
                <a:cs typeface="Times New Roman" pitchFamily="18" charset="0"/>
              </a:rPr>
              <a:t>c. </a:t>
            </a:r>
            <a:r>
              <a:rPr lang="en-US" sz="2200" dirty="0" err="1">
                <a:latin typeface="Times New Roman" pitchFamily="18" charset="0"/>
                <a:cs typeface="Times New Roman" pitchFamily="18" charset="0"/>
              </a:rPr>
              <a:t>Báo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bộ</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sau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giải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thích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bộ</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trước</a:t>
            </a:r>
            <a:endParaRPr lang="en-US" sz="2200" dirty="0">
              <a:latin typeface="Times New Roman" pitchFamily="18" charset="0"/>
              <a:cs typeface="Times New Roman" pitchFamily="18" charset="0"/>
            </a:endParaRPr>
          </a:p>
        </p:txBody>
      </p:sp>
      <p:cxnSp>
        <p:nvCxnSpPr>
          <p:cNvPr id="13" name="Straight Connector 12"/>
          <p:cNvCxnSpPr/>
          <p:nvPr/>
        </p:nvCxnSpPr>
        <p:spPr>
          <a:xfrm>
            <a:off x="4788024" y="1554100"/>
            <a:ext cx="1113952" cy="1569110"/>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781966" y="2873829"/>
            <a:ext cx="1096261" cy="1738977"/>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728156" y="1329613"/>
            <a:ext cx="1150071" cy="3283193"/>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pic>
        <p:nvPicPr>
          <p:cNvPr id="20"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70824" y="4607084"/>
            <a:ext cx="563675" cy="563675"/>
          </a:xfrm>
          <a:prstGeom prst="rect">
            <a:avLst/>
          </a:prstGeom>
        </p:spPr>
      </p:pic>
    </p:spTree>
    <p:extLst>
      <p:ext uri="{BB962C8B-B14F-4D97-AF65-F5344CB8AC3E}">
        <p14:creationId xmlns:p14="http://schemas.microsoft.com/office/powerpoint/2010/main" val="342496760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trips(downLeft)">
                                      <p:cBhvr>
                                        <p:cTn id="18" dur="500"/>
                                        <p:tgtEl>
                                          <p:spTgt spid="8"/>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downLeft)">
                                      <p:cBhvr>
                                        <p:cTn id="21" dur="500"/>
                                        <p:tgtEl>
                                          <p:spTgt spid="9"/>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2000"/>
                                        <p:tgtEl>
                                          <p:spTgt spid="2"/>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barn(inVertical)">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20"/>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withEffect">
                                  <p:stCondLst>
                                    <p:cond delay="0"/>
                                  </p:stCondLst>
                                  <p:childTnLst>
                                    <p:cmd type="call" cmd="playFrom(0.0)">
                                      <p:cBhvr>
                                        <p:cTn id="50" dur="7077" fill="hold"/>
                                        <p:tgtEl>
                                          <p:spTgt spid="20"/>
                                        </p:tgtEl>
                                      </p:cBhvr>
                                    </p:cmd>
                                  </p:childTnLst>
                                </p:cTn>
                              </p:par>
                            </p:childTnLst>
                          </p:cTn>
                        </p:par>
                      </p:childTnLst>
                    </p:cTn>
                  </p:par>
                </p:childTnLst>
              </p:cTn>
              <p:nextCondLst>
                <p:cond evt="onClick" delay="0">
                  <p:tgtEl>
                    <p:spTgt spid="20"/>
                  </p:tgtEl>
                </p:cond>
              </p:nextCondLst>
            </p:seq>
            <p:audio>
              <p:cMediaNode vol="80000">
                <p:cTn id="51" fill="hold" display="0">
                  <p:stCondLst>
                    <p:cond delay="indefinite"/>
                  </p:stCondLst>
                  <p:endCondLst>
                    <p:cond evt="onStopAudio" delay="0">
                      <p:tgtEl>
                        <p:sldTgt/>
                      </p:tgtEl>
                    </p:cond>
                  </p:endCondLst>
                </p:cTn>
                <p:tgtEl>
                  <p:spTgt spid="20"/>
                </p:tgtEl>
              </p:cMediaNode>
            </p:audio>
          </p:childTnLst>
        </p:cTn>
      </p:par>
    </p:tnLst>
    <p:bldLst>
      <p:bldP spid="7" grpId="0"/>
      <p:bldP spid="3" grpId="0"/>
      <p:bldP spid="8" grpId="0"/>
      <p:bldP spid="9" grpId="0"/>
      <p:bldP spid="2" grpId="0"/>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rọn bộ 50 phông nền powerpoint dễ thương, ấn tượng | ADV Soluti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0"/>
            <a:ext cx="6858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331640" y="303499"/>
            <a:ext cx="6480720" cy="1384995"/>
          </a:xfrm>
          <a:prstGeom prst="rect">
            <a:avLst/>
          </a:prstGeom>
        </p:spPr>
        <p:txBody>
          <a:bodyPr wrap="square">
            <a:spAutoFit/>
          </a:bodyPr>
          <a:lstStyle/>
          <a:p>
            <a:pPr algn="just"/>
            <a:r>
              <a:rPr lang="en-US" sz="2100" b="1" dirty="0">
                <a:solidFill>
                  <a:srgbClr val="3333CC"/>
                </a:solidFill>
                <a:latin typeface="Times New Roman" pitchFamily="18" charset="0"/>
                <a:cs typeface="Times New Roman" pitchFamily="18" charset="0"/>
              </a:rPr>
              <a:t>2. </a:t>
            </a:r>
            <a:r>
              <a:rPr lang="en-US" sz="2100" i="1" dirty="0" err="1">
                <a:solidFill>
                  <a:srgbClr val="3333CC"/>
                </a:solidFill>
                <a:latin typeface="Times New Roman" pitchFamily="18" charset="0"/>
                <a:cs typeface="Times New Roman" pitchFamily="18" charset="0"/>
              </a:rPr>
              <a:t>Viết</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một</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đoạn</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văn</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theo</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truyện</a:t>
            </a:r>
            <a:r>
              <a:rPr lang="en-US" sz="2100" i="1" dirty="0">
                <a:solidFill>
                  <a:srgbClr val="3333CC"/>
                </a:solidFill>
                <a:latin typeface="Times New Roman" pitchFamily="18" charset="0"/>
                <a:cs typeface="Times New Roman" pitchFamily="18" charset="0"/>
              </a:rPr>
              <a:t> </a:t>
            </a:r>
            <a:r>
              <a:rPr lang="en-US" sz="2100" b="1" i="1" dirty="0" err="1">
                <a:solidFill>
                  <a:srgbClr val="3333CC"/>
                </a:solidFill>
                <a:latin typeface="Times New Roman" pitchFamily="18" charset="0"/>
                <a:cs typeface="Times New Roman" pitchFamily="18" charset="0"/>
              </a:rPr>
              <a:t>Nàng</a:t>
            </a:r>
            <a:r>
              <a:rPr lang="en-US" sz="2100" b="1" i="1" dirty="0">
                <a:solidFill>
                  <a:srgbClr val="3333CC"/>
                </a:solidFill>
                <a:latin typeface="Times New Roman" pitchFamily="18" charset="0"/>
                <a:cs typeface="Times New Roman" pitchFamily="18" charset="0"/>
              </a:rPr>
              <a:t> </a:t>
            </a:r>
            <a:r>
              <a:rPr lang="en-US" sz="2100" b="1" i="1" dirty="0" err="1">
                <a:solidFill>
                  <a:srgbClr val="3333CC"/>
                </a:solidFill>
                <a:latin typeface="Times New Roman" pitchFamily="18" charset="0"/>
                <a:cs typeface="Times New Roman" pitchFamily="18" charset="0"/>
              </a:rPr>
              <a:t>tiên</a:t>
            </a:r>
            <a:r>
              <a:rPr lang="en-US" sz="2100" b="1" i="1" dirty="0">
                <a:solidFill>
                  <a:srgbClr val="3333CC"/>
                </a:solidFill>
                <a:latin typeface="Times New Roman" pitchFamily="18" charset="0"/>
                <a:cs typeface="Times New Roman" pitchFamily="18" charset="0"/>
              </a:rPr>
              <a:t> </a:t>
            </a:r>
            <a:r>
              <a:rPr lang="en-US" sz="2100" b="1" i="1" dirty="0" err="1">
                <a:solidFill>
                  <a:srgbClr val="3333CC"/>
                </a:solidFill>
                <a:latin typeface="Times New Roman" pitchFamily="18" charset="0"/>
                <a:cs typeface="Times New Roman" pitchFamily="18" charset="0"/>
              </a:rPr>
              <a:t>Ốc</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trong</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đó</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có</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ít</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nhất</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hai</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lần</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dùng</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dấu</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hai</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chấm</a:t>
            </a:r>
            <a:r>
              <a:rPr lang="en-US" sz="2100" i="1" dirty="0">
                <a:solidFill>
                  <a:srgbClr val="3333CC"/>
                </a:solidFill>
                <a:latin typeface="Times New Roman" pitchFamily="18" charset="0"/>
                <a:cs typeface="Times New Roman" pitchFamily="18" charset="0"/>
              </a:rPr>
              <a:t>:</a:t>
            </a:r>
          </a:p>
          <a:p>
            <a:pPr algn="just"/>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Một</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lần</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dấu</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hai</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chấm</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dùng</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để</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giải</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thích</a:t>
            </a:r>
            <a:r>
              <a:rPr lang="en-US" sz="2100" i="1" dirty="0">
                <a:solidFill>
                  <a:srgbClr val="3333CC"/>
                </a:solidFill>
                <a:latin typeface="Times New Roman" pitchFamily="18" charset="0"/>
                <a:cs typeface="Times New Roman" pitchFamily="18" charset="0"/>
              </a:rPr>
              <a:t>.</a:t>
            </a:r>
          </a:p>
          <a:p>
            <a:pPr algn="just"/>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Một</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lần</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dấu</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hai</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chấm</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dùng</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để</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dẫn</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lời</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nhân</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vật</a:t>
            </a:r>
            <a:r>
              <a:rPr lang="en-US" sz="2100" i="1" dirty="0">
                <a:solidFill>
                  <a:srgbClr val="3333CC"/>
                </a:solidFill>
                <a:latin typeface="Times New Roman" pitchFamily="18" charset="0"/>
                <a:cs typeface="Times New Roman" pitchFamily="18" charset="0"/>
              </a:rPr>
              <a:t>. </a:t>
            </a:r>
          </a:p>
        </p:txBody>
      </p:sp>
      <p:sp>
        <p:nvSpPr>
          <p:cNvPr id="3" name="Rectangle 2"/>
          <p:cNvSpPr/>
          <p:nvPr/>
        </p:nvSpPr>
        <p:spPr>
          <a:xfrm>
            <a:off x="1269817" y="1890306"/>
            <a:ext cx="6588732" cy="1754326"/>
          </a:xfrm>
          <a:prstGeom prst="rect">
            <a:avLst/>
          </a:prstGeom>
          <a:solidFill>
            <a:srgbClr val="FFCC66"/>
          </a:solidFill>
        </p:spPr>
        <p:txBody>
          <a:bodyPr wrap="square">
            <a:spAutoFit/>
          </a:bodyPr>
          <a:lstStyle/>
          <a:p>
            <a:pPr algn="just"/>
            <a:r>
              <a:rPr lang="en-US" sz="1800" b="1" i="1" dirty="0" err="1">
                <a:latin typeface="Times New Roman" pitchFamily="18" charset="0"/>
                <a:cs typeface="Times New Roman" pitchFamily="18" charset="0"/>
              </a:rPr>
              <a:t>Hướng</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dẫn</a:t>
            </a:r>
            <a:r>
              <a:rPr lang="en-US" sz="1800" b="1" i="1" dirty="0">
                <a:latin typeface="Times New Roman" pitchFamily="18" charset="0"/>
                <a:cs typeface="Times New Roman" pitchFamily="18" charset="0"/>
              </a:rPr>
              <a:t>:</a:t>
            </a:r>
          </a:p>
          <a:p>
            <a:pPr marL="342900" indent="-342900" algn="just">
              <a:buAutoNum type="arabicPeriod"/>
            </a:pPr>
            <a:r>
              <a:rPr lang="en-US" sz="1800" b="1" i="1" dirty="0">
                <a:latin typeface="Times New Roman" pitchFamily="18" charset="0"/>
                <a:cs typeface="Times New Roman" pitchFamily="18" charset="0"/>
              </a:rPr>
              <a:t>Con </a:t>
            </a:r>
            <a:r>
              <a:rPr lang="en-US" sz="1800" b="1" i="1" dirty="0" err="1">
                <a:latin typeface="Times New Roman" pitchFamily="18" charset="0"/>
                <a:cs typeface="Times New Roman" pitchFamily="18" charset="0"/>
              </a:rPr>
              <a:t>chọn</a:t>
            </a:r>
            <a:r>
              <a:rPr lang="en-US" sz="1800" b="1" i="1" dirty="0">
                <a:latin typeface="Times New Roman" pitchFamily="18" charset="0"/>
                <a:cs typeface="Times New Roman" pitchFamily="18" charset="0"/>
              </a:rPr>
              <a:t> 1 </a:t>
            </a:r>
            <a:r>
              <a:rPr lang="en-US" sz="1800" b="1" i="1" dirty="0" err="1">
                <a:latin typeface="Times New Roman" pitchFamily="18" charset="0"/>
                <a:cs typeface="Times New Roman" pitchFamily="18" charset="0"/>
              </a:rPr>
              <a:t>hoặc</a:t>
            </a:r>
            <a:r>
              <a:rPr lang="en-US" sz="1800" b="1" i="1" dirty="0">
                <a:latin typeface="Times New Roman" pitchFamily="18" charset="0"/>
                <a:cs typeface="Times New Roman" pitchFamily="18" charset="0"/>
              </a:rPr>
              <a:t> 2 </a:t>
            </a:r>
            <a:r>
              <a:rPr lang="en-US" sz="1800" b="1" i="1" dirty="0" err="1">
                <a:latin typeface="Times New Roman" pitchFamily="18" charset="0"/>
                <a:cs typeface="Times New Roman" pitchFamily="18" charset="0"/>
              </a:rPr>
              <a:t>đoạn</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truyện</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trong</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bài</a:t>
            </a:r>
            <a:r>
              <a:rPr lang="en-US" sz="1800" b="1" i="1" dirty="0">
                <a:latin typeface="Times New Roman" pitchFamily="18" charset="0"/>
                <a:cs typeface="Times New Roman" pitchFamily="18" charset="0"/>
              </a:rPr>
              <a:t>.</a:t>
            </a:r>
          </a:p>
          <a:p>
            <a:pPr marL="342900" indent="-342900" algn="just">
              <a:buAutoNum type="arabicPeriod"/>
            </a:pPr>
            <a:r>
              <a:rPr lang="en-US" sz="1800" b="1" i="1" dirty="0" err="1">
                <a:latin typeface="Times New Roman" pitchFamily="18" charset="0"/>
                <a:cs typeface="Times New Roman" pitchFamily="18" charset="0"/>
              </a:rPr>
              <a:t>Chuyển</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thành</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lời</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kể</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của</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mình</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để</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viết</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văn</a:t>
            </a:r>
            <a:r>
              <a:rPr lang="en-US" sz="1800" b="1" i="1" dirty="0">
                <a:latin typeface="Times New Roman" pitchFamily="18" charset="0"/>
                <a:cs typeface="Times New Roman" pitchFamily="18" charset="0"/>
              </a:rPr>
              <a:t>.</a:t>
            </a:r>
          </a:p>
          <a:p>
            <a:pPr marL="342900" indent="-342900" algn="just">
              <a:buAutoNum type="arabicPeriod"/>
            </a:pPr>
            <a:r>
              <a:rPr lang="en-US" sz="1800" b="1" i="1" dirty="0" err="1">
                <a:latin typeface="Times New Roman" pitchFamily="18" charset="0"/>
                <a:cs typeface="Times New Roman" pitchFamily="18" charset="0"/>
              </a:rPr>
              <a:t>Trong</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đoạn</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văn</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cần</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ít</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nhất</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hai</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lần</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dùng</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dấu</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hai</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chấm</a:t>
            </a:r>
            <a:r>
              <a:rPr lang="en-US" sz="1800" b="1" i="1" dirty="0">
                <a:latin typeface="Times New Roman" pitchFamily="18" charset="0"/>
                <a:cs typeface="Times New Roman" pitchFamily="18" charset="0"/>
              </a:rPr>
              <a:t>: </a:t>
            </a:r>
          </a:p>
          <a:p>
            <a:pPr algn="just"/>
            <a:r>
              <a:rPr lang="en-US" sz="1800" b="1" i="1" dirty="0">
                <a:latin typeface="Times New Roman" pitchFamily="18" charset="0"/>
                <a:cs typeface="Times New Roman" pitchFamily="18" charset="0"/>
              </a:rPr>
              <a:t>     - </a:t>
            </a:r>
            <a:r>
              <a:rPr lang="en-US" sz="1800" b="1" i="1" dirty="0" err="1">
                <a:latin typeface="Times New Roman" pitchFamily="18" charset="0"/>
                <a:cs typeface="Times New Roman" pitchFamily="18" charset="0"/>
              </a:rPr>
              <a:t>Một</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lần</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dấu</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hai</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chấm</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dùng</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để</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giải</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thích</a:t>
            </a:r>
            <a:r>
              <a:rPr lang="en-US" sz="1800" b="1" i="1" dirty="0">
                <a:latin typeface="Times New Roman" pitchFamily="18" charset="0"/>
                <a:cs typeface="Times New Roman" pitchFamily="18" charset="0"/>
              </a:rPr>
              <a:t>.</a:t>
            </a:r>
          </a:p>
          <a:p>
            <a:pPr algn="just"/>
            <a:r>
              <a:rPr lang="en-US" sz="1800" b="1" i="1" dirty="0">
                <a:latin typeface="Times New Roman" pitchFamily="18" charset="0"/>
                <a:cs typeface="Times New Roman" pitchFamily="18" charset="0"/>
              </a:rPr>
              <a:t>     - </a:t>
            </a:r>
            <a:r>
              <a:rPr lang="en-US" sz="1800" b="1" i="1" dirty="0" err="1">
                <a:latin typeface="Times New Roman" pitchFamily="18" charset="0"/>
                <a:cs typeface="Times New Roman" pitchFamily="18" charset="0"/>
              </a:rPr>
              <a:t>Một</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lần</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dấu</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hai</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chấm</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dùng</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để</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dẫn</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lời</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nhân</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vật</a:t>
            </a:r>
            <a:r>
              <a:rPr lang="en-US" sz="1800" b="1" i="1" dirty="0">
                <a:latin typeface="Times New Roman" pitchFamily="18" charset="0"/>
                <a:cs typeface="Times New Roman" pitchFamily="18" charset="0"/>
              </a:rPr>
              <a:t>. </a:t>
            </a:r>
            <a:endParaRPr lang="vi-VN" sz="1800" b="1" i="1" dirty="0">
              <a:latin typeface="Times New Roman" pitchFamily="18" charset="0"/>
              <a:cs typeface="Times New Roman" pitchFamily="18" charset="0"/>
            </a:endParaRPr>
          </a:p>
        </p:txBody>
      </p:sp>
    </p:spTree>
    <p:extLst>
      <p:ext uri="{BB962C8B-B14F-4D97-AF65-F5344CB8AC3E}">
        <p14:creationId xmlns:p14="http://schemas.microsoft.com/office/powerpoint/2010/main" val="228529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ircle(in)">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circle(in)">
                                      <p:cBhvr>
                                        <p:cTn id="17" dur="20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circle(in)">
                                      <p:cBhvr>
                                        <p:cTn id="22" dur="20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barn(inVertical)">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barn(inVertical)">
                                      <p:cBhvr>
                                        <p:cTn id="32" dur="5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barn(inVertical)">
                                      <p:cBhvr>
                                        <p:cTn id="37" dur="5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barn(inVertical)">
                                      <p:cBhvr>
                                        <p:cTn id="42" dur="5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barn(inVertical)">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barn(inVertical)">
                                      <p:cBhvr>
                                        <p:cTn id="5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rọn bộ 50 phông nền powerpoint dễ thương, ấn tượng | ADV Soluti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0"/>
            <a:ext cx="6858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331640" y="303499"/>
            <a:ext cx="6480720" cy="1384995"/>
          </a:xfrm>
          <a:prstGeom prst="rect">
            <a:avLst/>
          </a:prstGeom>
        </p:spPr>
        <p:txBody>
          <a:bodyPr wrap="square">
            <a:spAutoFit/>
          </a:bodyPr>
          <a:lstStyle/>
          <a:p>
            <a:pPr algn="just"/>
            <a:r>
              <a:rPr lang="en-US" sz="2100" b="1" dirty="0">
                <a:solidFill>
                  <a:srgbClr val="3333CC"/>
                </a:solidFill>
                <a:latin typeface="Times New Roman" pitchFamily="18" charset="0"/>
                <a:cs typeface="Times New Roman" pitchFamily="18" charset="0"/>
              </a:rPr>
              <a:t>2. </a:t>
            </a:r>
            <a:r>
              <a:rPr lang="en-US" sz="2100" i="1" dirty="0" err="1">
                <a:solidFill>
                  <a:srgbClr val="3333CC"/>
                </a:solidFill>
                <a:latin typeface="Times New Roman" pitchFamily="18" charset="0"/>
                <a:cs typeface="Times New Roman" pitchFamily="18" charset="0"/>
              </a:rPr>
              <a:t>Viết</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một</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đoạn</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văn</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theo</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truyện</a:t>
            </a:r>
            <a:r>
              <a:rPr lang="en-US" sz="2100" i="1" dirty="0">
                <a:solidFill>
                  <a:srgbClr val="3333CC"/>
                </a:solidFill>
                <a:latin typeface="Times New Roman" pitchFamily="18" charset="0"/>
                <a:cs typeface="Times New Roman" pitchFamily="18" charset="0"/>
              </a:rPr>
              <a:t> </a:t>
            </a:r>
            <a:r>
              <a:rPr lang="en-US" sz="2100" b="1" i="1" dirty="0" err="1">
                <a:solidFill>
                  <a:srgbClr val="3333CC"/>
                </a:solidFill>
                <a:latin typeface="Times New Roman" pitchFamily="18" charset="0"/>
                <a:cs typeface="Times New Roman" pitchFamily="18" charset="0"/>
              </a:rPr>
              <a:t>Nàng</a:t>
            </a:r>
            <a:r>
              <a:rPr lang="en-US" sz="2100" b="1" i="1" dirty="0">
                <a:solidFill>
                  <a:srgbClr val="3333CC"/>
                </a:solidFill>
                <a:latin typeface="Times New Roman" pitchFamily="18" charset="0"/>
                <a:cs typeface="Times New Roman" pitchFamily="18" charset="0"/>
              </a:rPr>
              <a:t> </a:t>
            </a:r>
            <a:r>
              <a:rPr lang="en-US" sz="2100" b="1" i="1" dirty="0" err="1">
                <a:solidFill>
                  <a:srgbClr val="3333CC"/>
                </a:solidFill>
                <a:latin typeface="Times New Roman" pitchFamily="18" charset="0"/>
                <a:cs typeface="Times New Roman" pitchFamily="18" charset="0"/>
              </a:rPr>
              <a:t>tiên</a:t>
            </a:r>
            <a:r>
              <a:rPr lang="en-US" sz="2100" b="1" i="1" dirty="0">
                <a:solidFill>
                  <a:srgbClr val="3333CC"/>
                </a:solidFill>
                <a:latin typeface="Times New Roman" pitchFamily="18" charset="0"/>
                <a:cs typeface="Times New Roman" pitchFamily="18" charset="0"/>
              </a:rPr>
              <a:t> </a:t>
            </a:r>
            <a:r>
              <a:rPr lang="en-US" sz="2100" b="1" i="1" dirty="0" err="1">
                <a:solidFill>
                  <a:srgbClr val="3333CC"/>
                </a:solidFill>
                <a:latin typeface="Times New Roman" pitchFamily="18" charset="0"/>
                <a:cs typeface="Times New Roman" pitchFamily="18" charset="0"/>
              </a:rPr>
              <a:t>Ốc</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trong</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đó</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có</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ít</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nhất</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hai</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lần</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dùng</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dấu</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hai</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chấm</a:t>
            </a:r>
            <a:r>
              <a:rPr lang="en-US" sz="2100" i="1" dirty="0">
                <a:solidFill>
                  <a:srgbClr val="3333CC"/>
                </a:solidFill>
                <a:latin typeface="Times New Roman" pitchFamily="18" charset="0"/>
                <a:cs typeface="Times New Roman" pitchFamily="18" charset="0"/>
              </a:rPr>
              <a:t>:</a:t>
            </a:r>
          </a:p>
          <a:p>
            <a:pPr algn="just"/>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Một</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lần</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dấu</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hai</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chấm</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dùng</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để</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giải</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thích</a:t>
            </a:r>
            <a:r>
              <a:rPr lang="en-US" sz="2100" i="1" dirty="0">
                <a:solidFill>
                  <a:srgbClr val="3333CC"/>
                </a:solidFill>
                <a:latin typeface="Times New Roman" pitchFamily="18" charset="0"/>
                <a:cs typeface="Times New Roman" pitchFamily="18" charset="0"/>
              </a:rPr>
              <a:t>.</a:t>
            </a:r>
          </a:p>
          <a:p>
            <a:pPr algn="just"/>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Một</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lần</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dấu</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hai</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chấm</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dùng</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để</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dẫn</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lời</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nhân</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vật</a:t>
            </a:r>
            <a:r>
              <a:rPr lang="en-US" sz="2100" i="1" dirty="0">
                <a:solidFill>
                  <a:srgbClr val="3333CC"/>
                </a:solidFill>
                <a:latin typeface="Times New Roman" pitchFamily="18" charset="0"/>
                <a:cs typeface="Times New Roman" pitchFamily="18" charset="0"/>
              </a:rPr>
              <a:t>. </a:t>
            </a:r>
          </a:p>
        </p:txBody>
      </p:sp>
      <p:sp>
        <p:nvSpPr>
          <p:cNvPr id="3" name="Rectangle 2"/>
          <p:cNvSpPr/>
          <p:nvPr/>
        </p:nvSpPr>
        <p:spPr>
          <a:xfrm>
            <a:off x="1269817" y="1890306"/>
            <a:ext cx="6588732" cy="2862322"/>
          </a:xfrm>
          <a:prstGeom prst="rect">
            <a:avLst/>
          </a:prstGeom>
          <a:solidFill>
            <a:srgbClr val="FFCC66"/>
          </a:solidFill>
        </p:spPr>
        <p:txBody>
          <a:bodyPr wrap="square">
            <a:spAutoFit/>
          </a:bodyPr>
          <a:lstStyle/>
          <a:p>
            <a:pPr algn="just"/>
            <a:r>
              <a:rPr lang="en-US" sz="1800" b="1" dirty="0" err="1">
                <a:latin typeface="Times New Roman" pitchFamily="18" charset="0"/>
                <a:cs typeface="Times New Roman" pitchFamily="18" charset="0"/>
              </a:rPr>
              <a:t>Ví</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dụ</a:t>
            </a:r>
            <a:r>
              <a:rPr lang="en-US" sz="1800" b="1" dirty="0">
                <a:latin typeface="Times New Roman" pitchFamily="18" charset="0"/>
                <a:cs typeface="Times New Roman" pitchFamily="18" charset="0"/>
              </a:rPr>
              <a:t>: </a:t>
            </a:r>
          </a:p>
          <a:p>
            <a:pPr algn="just"/>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Bà lão nhẹ nhàng bước nhanh đến chum nước cầm chiếc vỏ ốc lên và đập vỡ.</a:t>
            </a:r>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Nàng tiên </a:t>
            </a:r>
            <a:r>
              <a:rPr lang="en-US" sz="1800" dirty="0">
                <a:latin typeface="Times New Roman" pitchFamily="18" charset="0"/>
                <a:cs typeface="Times New Roman" pitchFamily="18" charset="0"/>
              </a:rPr>
              <a:t>Ố</a:t>
            </a:r>
            <a:r>
              <a:rPr lang="vi-VN" sz="1800" dirty="0">
                <a:latin typeface="Times New Roman" pitchFamily="18" charset="0"/>
                <a:cs typeface="Times New Roman" pitchFamily="18" charset="0"/>
              </a:rPr>
              <a:t>c giật mình, định chạy nhanh đến chum nước nhưng đã </a:t>
            </a:r>
            <a:r>
              <a:rPr lang="en-US" sz="1800" dirty="0" err="1">
                <a:latin typeface="Times New Roman" pitchFamily="18" charset="0"/>
                <a:cs typeface="Times New Roman" pitchFamily="18" charset="0"/>
              </a:rPr>
              <a:t>muộn</a:t>
            </a:r>
            <a:r>
              <a:rPr lang="vi-VN"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chiếc</a:t>
            </a:r>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vỏ ốc </a:t>
            </a:r>
            <a:r>
              <a:rPr lang="en-US" sz="1800" dirty="0" err="1">
                <a:latin typeface="Times New Roman" pitchFamily="18" charset="0"/>
                <a:cs typeface="Times New Roman" pitchFamily="18" charset="0"/>
              </a:rPr>
              <a:t>xanh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biêng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biếc</a:t>
            </a:r>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đã vỡ. Bà lão ôm lấy nàng dịu dàng nói</a:t>
            </a:r>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a:t>
            </a:r>
          </a:p>
          <a:p>
            <a:pPr algn="just"/>
            <a:r>
              <a:rPr lang="vi-VN" sz="1800" dirty="0">
                <a:latin typeface="Times New Roman" pitchFamily="18" charset="0"/>
                <a:cs typeface="Times New Roman" pitchFamily="18" charset="0"/>
              </a:rPr>
              <a:t>- Con hãy ở đây với mẹ!</a:t>
            </a:r>
            <a:endParaRPr lang="en-US" sz="1800" dirty="0">
              <a:latin typeface="Times New Roman" pitchFamily="18" charset="0"/>
              <a:cs typeface="Times New Roman" pitchFamily="18" charset="0"/>
            </a:endParaRPr>
          </a:p>
          <a:p>
            <a:pPr marL="257175" indent="-257175" algn="just">
              <a:buFont typeface="Wingdings"/>
              <a:buChar char="à"/>
            </a:pPr>
            <a:r>
              <a:rPr lang="vi-VN" sz="1800" b="1" i="1" dirty="0">
                <a:latin typeface="Times New Roman" pitchFamily="18" charset="0"/>
                <a:cs typeface="Times New Roman" pitchFamily="18" charset="0"/>
              </a:rPr>
              <a:t>Dấu hai chấm đầu </a:t>
            </a:r>
            <a:r>
              <a:rPr lang="en-US" sz="1800" b="1" i="1" dirty="0" err="1">
                <a:latin typeface="Times New Roman" pitchFamily="18" charset="0"/>
                <a:cs typeface="Times New Roman" pitchFamily="18" charset="0"/>
              </a:rPr>
              <a:t>báo</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hiệu</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bộ</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phận</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đứng</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sau</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là</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lời</a:t>
            </a:r>
            <a:r>
              <a:rPr lang="en-US" sz="1800" b="1" i="1" dirty="0">
                <a:latin typeface="Times New Roman" pitchFamily="18" charset="0"/>
                <a:cs typeface="Times New Roman" pitchFamily="18" charset="0"/>
              </a:rPr>
              <a:t> </a:t>
            </a:r>
            <a:r>
              <a:rPr lang="vi-VN" sz="1800" b="1" i="1" dirty="0">
                <a:latin typeface="Times New Roman" pitchFamily="18" charset="0"/>
                <a:cs typeface="Times New Roman" pitchFamily="18" charset="0"/>
              </a:rPr>
              <a:t>giải thích cho bộ phận đứng trước </a:t>
            </a:r>
            <a:r>
              <a:rPr lang="en-US" sz="1800" b="1" i="1" dirty="0">
                <a:latin typeface="Times New Roman" pitchFamily="18" charset="0"/>
                <a:cs typeface="Times New Roman" pitchFamily="18" charset="0"/>
              </a:rPr>
              <a:t>“</a:t>
            </a:r>
            <a:r>
              <a:rPr lang="vi-VN" sz="1800" b="1" i="1" dirty="0">
                <a:latin typeface="Times New Roman" pitchFamily="18" charset="0"/>
                <a:cs typeface="Times New Roman" pitchFamily="18" charset="0"/>
              </a:rPr>
              <a:t>đã </a:t>
            </a:r>
            <a:r>
              <a:rPr lang="en-US" sz="1800" b="1" i="1" dirty="0" err="1">
                <a:latin typeface="Times New Roman" pitchFamily="18" charset="0"/>
                <a:cs typeface="Times New Roman" pitchFamily="18" charset="0"/>
              </a:rPr>
              <a:t>muộn</a:t>
            </a:r>
            <a:r>
              <a:rPr lang="en-US" sz="1800" b="1" i="1" dirty="0">
                <a:latin typeface="Times New Roman" pitchFamily="18" charset="0"/>
                <a:cs typeface="Times New Roman" pitchFamily="18" charset="0"/>
              </a:rPr>
              <a:t>”.</a:t>
            </a:r>
          </a:p>
          <a:p>
            <a:pPr marL="257175" indent="-257175" algn="just">
              <a:buFont typeface="Wingdings"/>
              <a:buChar char="à"/>
            </a:pPr>
            <a:r>
              <a:rPr lang="vi-VN" sz="1800" b="1" i="1" dirty="0">
                <a:latin typeface="Times New Roman" pitchFamily="18" charset="0"/>
                <a:cs typeface="Times New Roman" pitchFamily="18" charset="0"/>
              </a:rPr>
              <a:t>Dấu hai chấm sau (phối hợp với dấu gạch đầu dòng) báo hiệu bộ phận đứng sau là lời bà lão nói với nàng tiên </a:t>
            </a:r>
            <a:r>
              <a:rPr lang="en-US" sz="1800" b="1" i="1" dirty="0">
                <a:latin typeface="Times New Roman" pitchFamily="18" charset="0"/>
                <a:cs typeface="Times New Roman" pitchFamily="18" charset="0"/>
              </a:rPr>
              <a:t>Ố</a:t>
            </a:r>
            <a:r>
              <a:rPr lang="vi-VN" sz="1800" b="1" i="1" dirty="0">
                <a:latin typeface="Times New Roman" pitchFamily="18" charset="0"/>
                <a:cs typeface="Times New Roman" pitchFamily="18" charset="0"/>
              </a:rPr>
              <a:t>c.</a:t>
            </a:r>
          </a:p>
        </p:txBody>
      </p:sp>
      <p:sp>
        <p:nvSpPr>
          <p:cNvPr id="5" name="Oval 4"/>
          <p:cNvSpPr/>
          <p:nvPr/>
        </p:nvSpPr>
        <p:spPr>
          <a:xfrm>
            <a:off x="3335931" y="2710902"/>
            <a:ext cx="162018" cy="34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Oval 5"/>
          <p:cNvSpPr/>
          <p:nvPr/>
        </p:nvSpPr>
        <p:spPr>
          <a:xfrm>
            <a:off x="3355411" y="3067925"/>
            <a:ext cx="162018" cy="34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24846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ircle(in)">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circle(in)">
                                      <p:cBhvr>
                                        <p:cTn id="17" dur="20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circle(in)">
                                      <p:cBhvr>
                                        <p:cTn id="22" dur="20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barn(inVertical)">
                                      <p:cBhvr>
                                        <p:cTn id="27" dur="500"/>
                                        <p:tgtEl>
                                          <p:spTgt spid="3">
                                            <p:txEl>
                                              <p:pRg st="0" end="0"/>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barn(inVertical)">
                                      <p:cBhvr>
                                        <p:cTn id="30" dur="500"/>
                                        <p:tgtEl>
                                          <p:spTgt spid="3">
                                            <p:txEl>
                                              <p:pRg st="1" end="1"/>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barn(inVertical)">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arn(inVertical)">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43" dur="500"/>
                                        <p:tgtEl>
                                          <p:spTgt spid="3">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barn(inVertical)">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5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thieu_nhi_the_gioi_lien_hoan-nhieu_nghe_si.mp3">
            <a:hlinkClick r:id="" action="ppaction://media"/>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1028700" y="462915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3"/>
          <p:cNvPicPr>
            <a:picLocks noGrp="1" noChangeAspect="1"/>
          </p:cNvPicPr>
          <p:nvPr>
            <p:ph idx="1"/>
          </p:nvPr>
        </p:nvPicPr>
        <p:blipFill>
          <a:blip r:embed="rId4"/>
          <a:stretch>
            <a:fillRect/>
          </a:stretch>
        </p:blipFill>
        <p:spPr>
          <a:xfrm>
            <a:off x="0" y="10710"/>
            <a:ext cx="9144000" cy="5139029"/>
          </a:xfrm>
          <a:prstGeom prst="rect">
            <a:avLst/>
          </a:prstGeom>
        </p:spPr>
      </p:pic>
      <p:sp>
        <p:nvSpPr>
          <p:cNvPr id="5" name="WordArt 2"/>
          <p:cNvSpPr>
            <a:spLocks noChangeArrowheads="1" noChangeShapeType="1" noTextEdit="1"/>
          </p:cNvSpPr>
          <p:nvPr/>
        </p:nvSpPr>
        <p:spPr bwMode="auto">
          <a:xfrm>
            <a:off x="3165972" y="1474024"/>
            <a:ext cx="2914650" cy="628650"/>
          </a:xfrm>
          <a:prstGeom prst="rect">
            <a:avLst/>
          </a:prstGeom>
        </p:spPr>
        <p:txBody>
          <a:bodyPr wrap="none" lIns="68580" tIns="34290" rIns="68580" bIns="34290"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9900CC"/>
              </a:contourClr>
            </a:sp3d>
          </a:bodyPr>
          <a:lstStyle/>
          <a:p>
            <a:pPr algn="ctr"/>
            <a:r>
              <a:rPr lang="en-US" sz="2700" kern="10" dirty="0" err="1">
                <a:ln w="9525">
                  <a:round/>
                  <a:headEnd/>
                  <a:tailEnd/>
                </a:ln>
                <a:gradFill rotWithShape="1">
                  <a:gsLst>
                    <a:gs pos="0">
                      <a:srgbClr val="9900CC"/>
                    </a:gs>
                    <a:gs pos="100000">
                      <a:srgbClr val="CC3300"/>
                    </a:gs>
                  </a:gsLst>
                  <a:lin ang="5400000" scaled="1"/>
                </a:gradFill>
                <a:latin typeface="VNI-Times"/>
              </a:rPr>
              <a:t>Dặn</a:t>
            </a:r>
            <a:r>
              <a:rPr lang="en-US" sz="2700" kern="10" dirty="0">
                <a:ln w="9525">
                  <a:round/>
                  <a:headEnd/>
                  <a:tailEnd/>
                </a:ln>
                <a:gradFill rotWithShape="1">
                  <a:gsLst>
                    <a:gs pos="0">
                      <a:srgbClr val="9900CC"/>
                    </a:gs>
                    <a:gs pos="100000">
                      <a:srgbClr val="CC3300"/>
                    </a:gs>
                  </a:gsLst>
                  <a:lin ang="5400000" scaled="1"/>
                </a:gradFill>
                <a:latin typeface="VNI-Times"/>
              </a:rPr>
              <a:t> </a:t>
            </a:r>
            <a:r>
              <a:rPr lang="en-US" sz="2700" kern="10" dirty="0" smtClean="0">
                <a:ln w="9525">
                  <a:round/>
                  <a:headEnd/>
                  <a:tailEnd/>
                </a:ln>
                <a:gradFill rotWithShape="1">
                  <a:gsLst>
                    <a:gs pos="0">
                      <a:srgbClr val="9900CC"/>
                    </a:gs>
                    <a:gs pos="100000">
                      <a:srgbClr val="CC3300"/>
                    </a:gs>
                  </a:gsLst>
                  <a:lin ang="5400000" scaled="1"/>
                </a:gradFill>
                <a:latin typeface="VNI-Times"/>
              </a:rPr>
              <a:t>d</a:t>
            </a:r>
            <a:r>
              <a:rPr lang="vi-VN" sz="2700" kern="10" dirty="0" smtClean="0">
                <a:ln w="9525">
                  <a:round/>
                  <a:headEnd/>
                  <a:tailEnd/>
                </a:ln>
                <a:gradFill rotWithShape="1">
                  <a:gsLst>
                    <a:gs pos="0">
                      <a:srgbClr val="9900CC"/>
                    </a:gs>
                    <a:gs pos="100000">
                      <a:srgbClr val="CC3300"/>
                    </a:gs>
                  </a:gsLst>
                  <a:lin ang="5400000" scaled="1"/>
                </a:gradFill>
                <a:latin typeface="+mj-lt"/>
              </a:rPr>
              <a:t>ò</a:t>
            </a:r>
            <a:endParaRPr lang="en-US" sz="2700" kern="10" dirty="0">
              <a:ln w="9525">
                <a:round/>
                <a:headEnd/>
                <a:tailEnd/>
              </a:ln>
              <a:gradFill rotWithShape="1">
                <a:gsLst>
                  <a:gs pos="0">
                    <a:srgbClr val="9900CC"/>
                  </a:gs>
                  <a:gs pos="100000">
                    <a:srgbClr val="CC3300"/>
                  </a:gs>
                </a:gsLst>
                <a:lin ang="5400000" scaled="1"/>
              </a:gradFill>
              <a:latin typeface="+mj-lt"/>
            </a:endParaRPr>
          </a:p>
        </p:txBody>
      </p:sp>
      <p:sp>
        <p:nvSpPr>
          <p:cNvPr id="6" name="TextBox 5"/>
          <p:cNvSpPr txBox="1"/>
          <p:nvPr/>
        </p:nvSpPr>
        <p:spPr>
          <a:xfrm>
            <a:off x="1462150" y="2258538"/>
            <a:ext cx="6274795" cy="1241109"/>
          </a:xfrm>
          <a:prstGeom prst="rect">
            <a:avLst/>
          </a:prstGeom>
          <a:noFill/>
        </p:spPr>
        <p:txBody>
          <a:bodyPr wrap="none" lIns="68580" tIns="34290" rIns="68580" bIns="34290" rtlCol="0">
            <a:spAutoFit/>
          </a:bodyPr>
          <a:lstStyle/>
          <a:p>
            <a:pPr>
              <a:lnSpc>
                <a:spcPct val="150000"/>
              </a:lnSpc>
            </a:pP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Hoàn</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thành</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bài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tập</a:t>
            </a:r>
            <a:r>
              <a:rPr lang="en-US" sz="2700" b="1" dirty="0">
                <a:latin typeface="Times New Roman" panose="02020603050405020304" pitchFamily="18" charset="0"/>
                <a:cs typeface="Times New Roman" panose="02020603050405020304" pitchFamily="18" charset="0"/>
              </a:rPr>
              <a:t> 2.</a:t>
            </a:r>
          </a:p>
          <a:p>
            <a:pPr>
              <a:lnSpc>
                <a:spcPct val="150000"/>
              </a:lnSpc>
            </a:pP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Ghi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nhớ</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các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tác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dụng</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của</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dấu</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hai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chấm</a:t>
            </a:r>
            <a:r>
              <a:rPr lang="en-US" sz="27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1013510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10240" fill="hold"/>
                                        <p:tgtEl>
                                          <p:spTgt spid="1536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536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547401" y="443994"/>
            <a:ext cx="8107681" cy="145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50000"/>
              </a:lnSpc>
              <a:spcBef>
                <a:spcPct val="0"/>
              </a:spcBef>
              <a:buFontTx/>
              <a:buNone/>
            </a:pPr>
            <a:r>
              <a:rPr lang="en-US" altLang="en-US" sz="3000" b="1" dirty="0" err="1">
                <a:solidFill>
                  <a:srgbClr val="000000"/>
                </a:solidFill>
                <a:latin typeface="Arial" panose="020B0604020202020204" pitchFamily="34" charset="0"/>
                <a:cs typeface="Arial" panose="020B0604020202020204" pitchFamily="34" charset="0"/>
              </a:rPr>
              <a:t>Các</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từ</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ngữ</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thể</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hiện</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lòng</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nhân</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hậu</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tình</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cảm</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yêu</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thương</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đồng</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loại</a:t>
            </a:r>
            <a:r>
              <a:rPr lang="en-US" altLang="en-US" sz="3000" b="1" dirty="0">
                <a:solidFill>
                  <a:srgbClr val="000000"/>
                </a:solidFill>
                <a:latin typeface="Arial" panose="020B0604020202020204" pitchFamily="34" charset="0"/>
                <a:cs typeface="Arial" panose="020B0604020202020204" pitchFamily="34" charset="0"/>
              </a:rPr>
              <a:t>: </a:t>
            </a:r>
          </a:p>
        </p:txBody>
      </p:sp>
      <p:sp>
        <p:nvSpPr>
          <p:cNvPr id="9" name="TextBox 8"/>
          <p:cNvSpPr txBox="1">
            <a:spLocks noChangeArrowheads="1"/>
          </p:cNvSpPr>
          <p:nvPr/>
        </p:nvSpPr>
        <p:spPr bwMode="auto">
          <a:xfrm>
            <a:off x="546265" y="1930601"/>
            <a:ext cx="8087096" cy="283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50000"/>
              </a:lnSpc>
              <a:spcBef>
                <a:spcPct val="0"/>
              </a:spcBef>
              <a:buFontTx/>
              <a:buNone/>
            </a:pPr>
            <a:r>
              <a:rPr lang="en-US" altLang="en-US" sz="3000" b="1" dirty="0" err="1">
                <a:solidFill>
                  <a:srgbClr val="FF0000"/>
                </a:solidFill>
                <a:latin typeface="Arial" panose="020B0604020202020204" pitchFamily="34" charset="0"/>
                <a:cs typeface="Arial" panose="020B0604020202020204" pitchFamily="34" charset="0"/>
              </a:rPr>
              <a:t>Lòng</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thương</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người</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lòng</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nhân</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ái</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lòng</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vị</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tha</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tình</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thân</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ái</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tình</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thương</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mến</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yêu</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quý</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xót</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thương</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đau</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xót</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xót</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xa</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tha</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thứ</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độ</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lượng</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bao</a:t>
            </a:r>
            <a:r>
              <a:rPr lang="en-US" altLang="en-US" sz="3000" b="1" dirty="0">
                <a:solidFill>
                  <a:srgbClr val="FF0000"/>
                </a:solidFill>
                <a:latin typeface="Arial" panose="020B0604020202020204" pitchFamily="34" charset="0"/>
                <a:cs typeface="Arial" panose="020B0604020202020204" pitchFamily="34" charset="0"/>
              </a:rPr>
              <a:t> dung, </a:t>
            </a:r>
            <a:r>
              <a:rPr lang="en-US" altLang="en-US" sz="3000" b="1" dirty="0" err="1">
                <a:solidFill>
                  <a:srgbClr val="FF0000"/>
                </a:solidFill>
                <a:latin typeface="Arial" panose="020B0604020202020204" pitchFamily="34" charset="0"/>
                <a:cs typeface="Arial" panose="020B0604020202020204" pitchFamily="34" charset="0"/>
              </a:rPr>
              <a:t>thương</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cảm</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đồng</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cảm</a:t>
            </a:r>
            <a:r>
              <a:rPr lang="en-US" altLang="en-US" sz="3000" b="1" dirty="0">
                <a:solidFill>
                  <a:srgbClr val="FF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29994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lstStyle/>
          <a:p>
            <a:endParaRPr lang="en-SG"/>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223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25563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lstStyle/>
          <a:p>
            <a:endParaRPr lang="en-SG"/>
          </a:p>
        </p:txBody>
      </p:sp>
      <p:pic>
        <p:nvPicPr>
          <p:cNvPr id="4" name="Picture 2" descr="C:\Users\HP\Desktop\z2765834417014_dbe78ff74c29d71ade77db93517030f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529305" y="-1441754"/>
            <a:ext cx="5606714" cy="849022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887183" y="1108953"/>
            <a:ext cx="953311" cy="408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Gà, cá</a:t>
            </a:r>
            <a:endParaRPr lang="en-SG" dirty="0"/>
          </a:p>
        </p:txBody>
      </p:sp>
    </p:spTree>
    <p:extLst>
      <p:ext uri="{BB962C8B-B14F-4D97-AF65-F5344CB8AC3E}">
        <p14:creationId xmlns:p14="http://schemas.microsoft.com/office/powerpoint/2010/main" val="24604665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963756" y="600117"/>
            <a:ext cx="7506261" cy="136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0"/>
              </a:spcBef>
              <a:buFontTx/>
              <a:buNone/>
            </a:pPr>
            <a:r>
              <a:rPr lang="en-US" altLang="en-US" sz="3000" b="1" dirty="0" err="1">
                <a:latin typeface="Arial" panose="020B0604020202020204" pitchFamily="34" charset="0"/>
                <a:cs typeface="Arial" panose="020B0604020202020204" pitchFamily="34" charset="0"/>
              </a:rPr>
              <a:t>Câu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tục</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ngữ</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Trâu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buộc</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ghét</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trâu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ăn</a:t>
            </a:r>
            <a:r>
              <a:rPr lang="en-US" altLang="en-US" sz="3000" b="1" dirty="0">
                <a:latin typeface="Arial" panose="020B0604020202020204" pitchFamily="34" charset="0"/>
                <a:cs typeface="Arial" panose="020B0604020202020204" pitchFamily="34" charset="0"/>
              </a:rPr>
              <a:t>.”</a:t>
            </a:r>
            <a:br>
              <a:rPr lang="en-US" altLang="en-US" sz="3000" b="1" dirty="0">
                <a:latin typeface="Arial" panose="020B0604020202020204" pitchFamily="34" charset="0"/>
                <a:cs typeface="Arial" panose="020B0604020202020204" pitchFamily="34" charset="0"/>
              </a:rPr>
            </a:br>
            <a:r>
              <a:rPr lang="en-US" altLang="en-US" sz="3000" b="1" dirty="0" err="1">
                <a:latin typeface="Arial" panose="020B0604020202020204" pitchFamily="34" charset="0"/>
                <a:cs typeface="Arial" panose="020B0604020202020204" pitchFamily="34" charset="0"/>
              </a:rPr>
              <a:t>chê</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điều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gì</a:t>
            </a:r>
            <a:r>
              <a:rPr lang="en-US" altLang="en-US" sz="3000" b="1" dirty="0">
                <a:latin typeface="Arial" panose="020B0604020202020204" pitchFamily="34" charset="0"/>
                <a:cs typeface="Arial" panose="020B0604020202020204" pitchFamily="34" charset="0"/>
              </a:rPr>
              <a:t>?</a:t>
            </a:r>
          </a:p>
        </p:txBody>
      </p:sp>
      <p:sp>
        <p:nvSpPr>
          <p:cNvPr id="5" name="TextBox 4"/>
          <p:cNvSpPr txBox="1">
            <a:spLocks noChangeArrowheads="1"/>
          </p:cNvSpPr>
          <p:nvPr/>
        </p:nvSpPr>
        <p:spPr bwMode="auto">
          <a:xfrm>
            <a:off x="289774" y="1969512"/>
            <a:ext cx="8521717" cy="2061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50000"/>
              </a:lnSpc>
              <a:spcBef>
                <a:spcPct val="0"/>
              </a:spcBef>
              <a:buFontTx/>
              <a:buNone/>
            </a:pPr>
            <a:r>
              <a:rPr lang="en-US" altLang="en-US" sz="3000" b="1" dirty="0" err="1">
                <a:solidFill>
                  <a:srgbClr val="FF0000"/>
                </a:solidFill>
                <a:latin typeface="Arial" panose="020B0604020202020204" pitchFamily="34" charset="0"/>
                <a:cs typeface="Arial" panose="020B0604020202020204" pitchFamily="34" charset="0"/>
              </a:rPr>
              <a:t>Phê</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phán</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những</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người</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có</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tính</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xấu</a:t>
            </a:r>
            <a:r>
              <a:rPr lang="en-US" altLang="en-US" sz="3000" b="1" dirty="0">
                <a:solidFill>
                  <a:srgbClr val="FF0000"/>
                </a:solidFill>
                <a:latin typeface="Arial" panose="020B0604020202020204" pitchFamily="34" charset="0"/>
                <a:cs typeface="Arial" panose="020B0604020202020204" pitchFamily="34" charset="0"/>
              </a:rPr>
              <a:t> hay </a:t>
            </a:r>
            <a:r>
              <a:rPr lang="en-US" altLang="en-US" sz="3000" b="1" dirty="0" err="1">
                <a:solidFill>
                  <a:srgbClr val="FF0000"/>
                </a:solidFill>
                <a:latin typeface="Arial" panose="020B0604020202020204" pitchFamily="34" charset="0"/>
                <a:cs typeface="Arial" panose="020B0604020202020204" pitchFamily="34" charset="0"/>
              </a:rPr>
              <a:t>ghen</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ghét</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đố</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kị</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với</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thành</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công</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và</a:t>
            </a:r>
            <a:r>
              <a:rPr lang="en-US" altLang="en-US" sz="3000" b="1" dirty="0">
                <a:solidFill>
                  <a:srgbClr val="FF0000"/>
                </a:solidFill>
                <a:latin typeface="Arial" panose="020B0604020202020204" pitchFamily="34" charset="0"/>
                <a:cs typeface="Arial" panose="020B0604020202020204" pitchFamily="34" charset="0"/>
              </a:rPr>
              <a:t> may </a:t>
            </a:r>
            <a:r>
              <a:rPr lang="en-US" altLang="en-US" sz="3000" b="1" dirty="0" err="1">
                <a:solidFill>
                  <a:srgbClr val="FF0000"/>
                </a:solidFill>
                <a:latin typeface="Arial" panose="020B0604020202020204" pitchFamily="34" charset="0"/>
                <a:cs typeface="Arial" panose="020B0604020202020204" pitchFamily="34" charset="0"/>
              </a:rPr>
              <a:t>mắn</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của</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người</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khác</a:t>
            </a:r>
            <a:r>
              <a:rPr lang="en-US" altLang="en-US" sz="3000" b="1" dirty="0">
                <a:solidFill>
                  <a:srgbClr val="FF0000"/>
                </a:solidFill>
                <a:latin typeface="Arial" panose="020B0604020202020204" pitchFamily="34" charset="0"/>
                <a:cs typeface="Arial" panose="020B0604020202020204" pitchFamily="34" charset="0"/>
              </a:rPr>
              <a:t>.</a:t>
            </a:r>
          </a:p>
        </p:txBody>
      </p:sp>
      <p:sp>
        <p:nvSpPr>
          <p:cNvPr id="6" name="Explosion 1 5"/>
          <p:cNvSpPr/>
          <p:nvPr/>
        </p:nvSpPr>
        <p:spPr>
          <a:xfrm>
            <a:off x="1983180" y="498205"/>
            <a:ext cx="5723906" cy="3123211"/>
          </a:xfrm>
          <a:prstGeom prst="irregularSeal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Arial" panose="020B0604020202020204" pitchFamily="34" charset="0"/>
                <a:cs typeface="Arial" panose="020B0604020202020204" pitchFamily="34" charset="0"/>
              </a:rPr>
              <a:t>KHEN CON!</a:t>
            </a:r>
            <a:endParaRPr lang="vi-VN" sz="4000" b="1" dirty="0">
              <a:latin typeface="Arial" panose="020B0604020202020204" pitchFamily="34" charset="0"/>
              <a:cs typeface="Arial" panose="020B0604020202020204" pitchFamily="34" charset="0"/>
            </a:endParaRPr>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97699" y="4607084"/>
            <a:ext cx="563675" cy="563675"/>
          </a:xfrm>
          <a:prstGeom prst="rect">
            <a:avLst/>
          </a:prstGeom>
        </p:spPr>
      </p:pic>
    </p:spTree>
    <p:extLst>
      <p:ext uri="{BB962C8B-B14F-4D97-AF65-F5344CB8AC3E}">
        <p14:creationId xmlns:p14="http://schemas.microsoft.com/office/powerpoint/2010/main" val="352743468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withEffect">
                                  <p:stCondLst>
                                    <p:cond delay="0"/>
                                  </p:stCondLst>
                                  <p:childTnLst>
                                    <p:cmd type="call" cmd="playFrom(0.0)">
                                      <p:cBhvr>
                                        <p:cTn id="18" dur="7077" fill="hold"/>
                                        <p:tgtEl>
                                          <p:spTgt spid="7"/>
                                        </p:tgtEl>
                                      </p:cBhvr>
                                    </p:cmd>
                                  </p:childTnLst>
                                </p:cTn>
                              </p:par>
                            </p:childTnLst>
                          </p:cTn>
                        </p:par>
                      </p:childTnLst>
                    </p:cTn>
                  </p:par>
                </p:childTnLst>
              </p:cTn>
              <p:nextCondLst>
                <p:cond evt="onClick" delay="0">
                  <p:tgtEl>
                    <p:spTgt spid="7"/>
                  </p:tgtEl>
                </p:cond>
              </p:nextCondLst>
            </p:seq>
            <p:audio>
              <p:cMediaNode vol="80000">
                <p:cTn id="19" fill="hold" display="0">
                  <p:stCondLst>
                    <p:cond delay="indefinite"/>
                  </p:stCondLst>
                  <p:endCondLst>
                    <p:cond evt="onStopAudio" delay="0">
                      <p:tgtEl>
                        <p:sldTgt/>
                      </p:tgtEl>
                    </p:cond>
                  </p:endCondLst>
                </p:cTn>
                <p:tgtEl>
                  <p:spTgt spid="7"/>
                </p:tgtEl>
              </p:cMediaNode>
            </p:audio>
          </p:childTnLst>
        </p:cTn>
      </p:par>
    </p:tnLst>
    <p:bldLst>
      <p:bldP spid="5"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flipH="1">
            <a:off x="0" y="912110"/>
            <a:ext cx="9143998" cy="684803"/>
          </a:xfrm>
          <a:prstGeom prst="rect">
            <a:avLst/>
          </a:prstGeom>
          <a:noFill/>
        </p:spPr>
        <p:txBody>
          <a:bodyPr wrap="square" lIns="68580" tIns="34290" rIns="68580" bIns="34290" rtlCol="0">
            <a:spAutoFit/>
          </a:bodyPr>
          <a:lstStyle/>
          <a:p>
            <a:pPr algn="ctr"/>
            <a:r>
              <a:rPr lang="en-US" sz="4000" b="1" dirty="0" err="1">
                <a:latin typeface="Times New Roman" panose="02020603050405020304" pitchFamily="18" charset="0"/>
              </a:rPr>
              <a:t>Luyện</a:t>
            </a:r>
            <a:r>
              <a:rPr lang="en-US" sz="4000" b="1" dirty="0">
                <a:latin typeface="Times New Roman" panose="02020603050405020304" pitchFamily="18" charset="0"/>
              </a:rPr>
              <a:t> </a:t>
            </a:r>
            <a:r>
              <a:rPr lang="en-US" sz="4000" b="1" dirty="0" err="1">
                <a:latin typeface="Times New Roman" panose="02020603050405020304" pitchFamily="18" charset="0"/>
              </a:rPr>
              <a:t>từ</a:t>
            </a:r>
            <a:r>
              <a:rPr lang="en-US" sz="4000" b="1" dirty="0">
                <a:latin typeface="Times New Roman" panose="02020603050405020304" pitchFamily="18" charset="0"/>
              </a:rPr>
              <a:t> </a:t>
            </a:r>
            <a:r>
              <a:rPr lang="en-US" sz="4000" b="1" dirty="0" err="1">
                <a:latin typeface="Times New Roman" panose="02020603050405020304" pitchFamily="18" charset="0"/>
              </a:rPr>
              <a:t>và</a:t>
            </a:r>
            <a:r>
              <a:rPr lang="en-US" sz="4000" b="1" dirty="0">
                <a:latin typeface="Times New Roman" panose="02020603050405020304" pitchFamily="18" charset="0"/>
              </a:rPr>
              <a:t> </a:t>
            </a:r>
            <a:r>
              <a:rPr lang="en-US" sz="4000" b="1" dirty="0" err="1">
                <a:latin typeface="Times New Roman" panose="02020603050405020304" pitchFamily="18" charset="0"/>
              </a:rPr>
              <a:t>câu</a:t>
            </a:r>
            <a:endParaRPr lang="en-US" sz="4000" b="1" dirty="0">
              <a:latin typeface="Times New Roman" panose="02020603050405020304" pitchFamily="18" charset="0"/>
            </a:endParaRPr>
          </a:p>
        </p:txBody>
      </p:sp>
      <p:sp>
        <p:nvSpPr>
          <p:cNvPr id="5" name="Rectangle 4"/>
          <p:cNvSpPr/>
          <p:nvPr/>
        </p:nvSpPr>
        <p:spPr>
          <a:xfrm>
            <a:off x="1842259" y="1977288"/>
            <a:ext cx="5293757" cy="1731243"/>
          </a:xfrm>
          <a:prstGeom prst="rect">
            <a:avLst/>
          </a:prstGeom>
          <a:noFill/>
        </p:spPr>
        <p:txBody>
          <a:bodyPr wrap="none" lIns="68580" tIns="34290" rIns="68580" bIns="34290">
            <a:spAutoFit/>
          </a:bodyPr>
          <a:lstStyle/>
          <a:p>
            <a:pPr algn="ctr"/>
            <a:r>
              <a:rPr lang="en-US" sz="5400" b="1" dirty="0">
                <a:ln w="12700">
                  <a:solidFill>
                    <a:srgbClr val="FFFF00"/>
                  </a:solidFill>
                  <a:prstDash val="solid"/>
                </a:ln>
                <a:solidFill>
                  <a:srgbClr val="FF0000"/>
                </a:solidFill>
                <a:effectLst>
                  <a:outerShdw dist="38100" dir="2640000" algn="bl" rotWithShape="0">
                    <a:schemeClr val="accent1"/>
                  </a:outerShdw>
                </a:effectLst>
                <a:latin typeface="Arial" panose="020B0604020202020204" pitchFamily="34" charset="0"/>
                <a:cs typeface="Arial" panose="020B0604020202020204" pitchFamily="34" charset="0"/>
              </a:rPr>
              <a:t>DẤU HAI CHẤM</a:t>
            </a:r>
          </a:p>
          <a:p>
            <a:pPr algn="ctr"/>
            <a:r>
              <a:rPr lang="en-US" sz="5400" b="1" dirty="0">
                <a:ln w="12700">
                  <a:solidFill>
                    <a:srgbClr val="FFFF00"/>
                  </a:solidFill>
                  <a:prstDash val="solid"/>
                </a:ln>
                <a:solidFill>
                  <a:srgbClr val="FF0000"/>
                </a:solidFill>
                <a:effectLst>
                  <a:outerShdw dist="38100" dir="2640000" algn="bl" rotWithShape="0">
                    <a:schemeClr val="accent1"/>
                  </a:outerShdw>
                </a:effectLst>
                <a:latin typeface="Arial" panose="020B0604020202020204" pitchFamily="34" charset="0"/>
                <a:cs typeface="Arial" panose="020B0604020202020204" pitchFamily="34" charset="0"/>
              </a:rPr>
              <a:t>:</a:t>
            </a:r>
          </a:p>
        </p:txBody>
      </p:sp>
      <p:sp>
        <p:nvSpPr>
          <p:cNvPr id="6" name="TextBox 5">
            <a:extLst>
              <a:ext uri="{FF2B5EF4-FFF2-40B4-BE49-F238E27FC236}">
                <a16:creationId xmlns="" xmlns:a16="http://schemas.microsoft.com/office/drawing/2014/main" id="{E024F330-77E7-4B6A-AC6B-F90E42D65C83}"/>
              </a:ext>
            </a:extLst>
          </p:cNvPr>
          <p:cNvSpPr txBox="1"/>
          <p:nvPr/>
        </p:nvSpPr>
        <p:spPr>
          <a:xfrm flipH="1">
            <a:off x="1370628" y="110029"/>
            <a:ext cx="6508923" cy="500137"/>
          </a:xfrm>
          <a:prstGeom prst="rect">
            <a:avLst/>
          </a:prstGeom>
          <a:noFill/>
        </p:spPr>
        <p:txBody>
          <a:bodyPr wrap="square" lIns="68580" tIns="34290" rIns="68580" bIns="34290" rtlCol="0">
            <a:spAutoFit/>
          </a:bodyPr>
          <a:lstStyle/>
          <a:p>
            <a:r>
              <a:rPr lang="en-US" sz="2800" b="1" dirty="0" err="1">
                <a:latin typeface="Times New Roman" panose="02020603050405020304" pitchFamily="18" charset="0"/>
                <a:cs typeface="Times New Roman" panose="02020603050405020304" pitchFamily="18" charset="0"/>
              </a:rPr>
              <a:t>Thứ</a:t>
            </a:r>
            <a:r>
              <a:rPr lang="en-US" sz="2800" b="1" dirty="0">
                <a:latin typeface="Times New Roman" panose="02020603050405020304" pitchFamily="18" charset="0"/>
                <a:cs typeface="Times New Roman" panose="02020603050405020304" pitchFamily="18" charset="0"/>
              </a:rPr>
              <a:t> </a:t>
            </a:r>
            <a:r>
              <a:rPr lang="vi-VN" sz="2800" b="1" dirty="0" smtClean="0">
                <a:latin typeface="Times New Roman" panose="02020603050405020304" pitchFamily="18" charset="0"/>
                <a:cs typeface="Times New Roman" panose="02020603050405020304" pitchFamily="18" charset="0"/>
              </a:rPr>
              <a:t>năm</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ngày</a:t>
            </a:r>
            <a:r>
              <a:rPr lang="en-US" sz="2800" b="1" dirty="0">
                <a:latin typeface="Times New Roman" panose="02020603050405020304" pitchFamily="18" charset="0"/>
                <a:cs typeface="Times New Roman" panose="02020603050405020304" pitchFamily="18" charset="0"/>
              </a:rPr>
              <a:t>  </a:t>
            </a:r>
            <a:r>
              <a:rPr lang="vi-VN" sz="2800" b="1" dirty="0" smtClean="0">
                <a:latin typeface="Times New Roman" panose="02020603050405020304" pitchFamily="18" charset="0"/>
                <a:cs typeface="Times New Roman" panose="02020603050405020304" pitchFamily="18" charset="0"/>
              </a:rPr>
              <a:t>16</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tháng</a:t>
            </a:r>
            <a:r>
              <a:rPr lang="en-US" sz="2800" b="1" dirty="0">
                <a:latin typeface="Times New Roman" panose="02020603050405020304" pitchFamily="18" charset="0"/>
                <a:cs typeface="Times New Roman" panose="02020603050405020304" pitchFamily="18" charset="0"/>
              </a:rPr>
              <a:t>  </a:t>
            </a:r>
            <a:r>
              <a:rPr lang="vi-VN" sz="2800" b="1" dirty="0" smtClean="0">
                <a:latin typeface="Times New Roman" panose="02020603050405020304" pitchFamily="18" charset="0"/>
                <a:cs typeface="Times New Roman" panose="02020603050405020304" pitchFamily="18" charset="0"/>
              </a:rPr>
              <a:t>9</a:t>
            </a:r>
            <a:r>
              <a:rPr lang="en-US" sz="2800" b="1" dirty="0" err="1" smtClean="0">
                <a:latin typeface="Times New Roman" panose="02020603050405020304" pitchFamily="18" charset="0"/>
                <a:cs typeface="Times New Roman" panose="02020603050405020304" pitchFamily="18" charset="0"/>
              </a:rPr>
              <a:t>năm</a:t>
            </a:r>
            <a:r>
              <a:rPr lang="vi-VN" sz="2800" b="1" dirty="0" smtClean="0">
                <a:latin typeface="Times New Roman" panose="02020603050405020304" pitchFamily="18" charset="0"/>
                <a:cs typeface="Times New Roman" panose="02020603050405020304" pitchFamily="18" charset="0"/>
              </a:rPr>
              <a:t> 2021</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92385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barn(inVertical)">
                                      <p:cBhvr>
                                        <p:cTn id="2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phù hợp nhiều loại slide » Tài liệu miễ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124136" y="0"/>
            <a:ext cx="6876864" cy="62079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04929" y="897565"/>
            <a:ext cx="6429644" cy="1246495"/>
          </a:xfrm>
          <a:prstGeom prst="rect">
            <a:avLst/>
          </a:prstGeom>
        </p:spPr>
        <p:txBody>
          <a:bodyPr wrap="square">
            <a:spAutoFit/>
          </a:bodyPr>
          <a:lstStyle/>
          <a:p>
            <a:pPr algn="just"/>
            <a:r>
              <a:rPr lang="vi-VN" sz="1500" b="1" dirty="0">
                <a:latin typeface="+mj-lt"/>
                <a:cs typeface="Times New Roman" pitchFamily="18" charset="0"/>
              </a:rPr>
              <a:t>a</a:t>
            </a:r>
            <a:r>
              <a:rPr lang="en-US" sz="1500" b="1" dirty="0">
                <a:latin typeface="+mj-lt"/>
                <a:cs typeface="Times New Roman" pitchFamily="18" charset="0"/>
              </a:rPr>
              <a:t>. </a:t>
            </a:r>
            <a:r>
              <a:rPr lang="vi-VN" sz="1500" dirty="0">
                <a:latin typeface="+mj-lt"/>
              </a:rPr>
              <a:t>Chủ tịch Hồ Chí Minh nói: </a:t>
            </a:r>
            <a:r>
              <a:rPr lang="en-US" sz="1500" dirty="0">
                <a:latin typeface="+mj-lt"/>
              </a:rPr>
              <a:t>“</a:t>
            </a:r>
            <a:r>
              <a:rPr lang="vi-VN" sz="1500" dirty="0">
                <a:latin typeface="+mj-lt"/>
              </a:rPr>
              <a:t>Tôi chỉ có một sự ham muốn, ham muốn tột bậc, là làm sao cho nước ta hoàn toàn độc lập, dân ta được hoàn toàn tự do, đồng bào ai cũng có cơm ăn, áo mặc, ai cũng được học hành.</a:t>
            </a:r>
            <a:r>
              <a:rPr lang="en-US" sz="1500" dirty="0">
                <a:latin typeface="+mj-lt"/>
              </a:rPr>
              <a:t>”</a:t>
            </a:r>
            <a:r>
              <a:rPr lang="vi-VN" sz="1500" dirty="0">
                <a:latin typeface="+mj-lt"/>
              </a:rPr>
              <a:t> Nguyện vọng đó chi phối mọi ý nghĩ và hành động trong suốt cuộc đời của Người.</a:t>
            </a:r>
          </a:p>
          <a:p>
            <a:pPr algn="r"/>
            <a:r>
              <a:rPr lang="en-US" sz="1500" i="1" dirty="0">
                <a:latin typeface="Times New Roman" pitchFamily="18" charset="0"/>
                <a:cs typeface="Times New Roman" pitchFamily="18" charset="0"/>
              </a:rPr>
              <a:t>Theo </a:t>
            </a:r>
            <a:r>
              <a:rPr lang="vi-VN" sz="1500" b="1" dirty="0">
                <a:latin typeface="+mj-lt"/>
              </a:rPr>
              <a:t>Trường Chinh</a:t>
            </a:r>
          </a:p>
        </p:txBody>
      </p:sp>
      <p:sp>
        <p:nvSpPr>
          <p:cNvPr id="8" name="Rectangle 7"/>
          <p:cNvSpPr/>
          <p:nvPr/>
        </p:nvSpPr>
        <p:spPr>
          <a:xfrm>
            <a:off x="1331640" y="2033224"/>
            <a:ext cx="6382004" cy="784830"/>
          </a:xfrm>
          <a:prstGeom prst="rect">
            <a:avLst/>
          </a:prstGeom>
        </p:spPr>
        <p:txBody>
          <a:bodyPr wrap="square">
            <a:spAutoFit/>
          </a:bodyPr>
          <a:lstStyle/>
          <a:p>
            <a:r>
              <a:rPr lang="vi-VN" sz="1500" b="1" dirty="0">
                <a:latin typeface="+mj-lt"/>
                <a:cs typeface="Times New Roman" pitchFamily="18" charset="0"/>
              </a:rPr>
              <a:t>b</a:t>
            </a:r>
            <a:r>
              <a:rPr lang="en-US" sz="1500" b="1" dirty="0">
                <a:latin typeface="+mj-lt"/>
                <a:cs typeface="Times New Roman" pitchFamily="18" charset="0"/>
              </a:rPr>
              <a:t>.</a:t>
            </a:r>
            <a:r>
              <a:rPr lang="vi-VN" sz="1500" b="1" dirty="0">
                <a:latin typeface="+mj-lt"/>
                <a:cs typeface="Times New Roman" pitchFamily="18" charset="0"/>
              </a:rPr>
              <a:t> </a:t>
            </a:r>
            <a:r>
              <a:rPr lang="vi-VN" sz="1500" dirty="0">
                <a:latin typeface="+mj-lt"/>
              </a:rPr>
              <a:t>Tôi </a:t>
            </a:r>
            <a:r>
              <a:rPr lang="en-US" sz="1500" dirty="0" err="1">
                <a:latin typeface="Times New Roman" panose="02020603050405020304" pitchFamily="18" charset="0"/>
                <a:cs typeface="Times New Roman" panose="02020603050405020304" pitchFamily="18" charset="0"/>
              </a:rPr>
              <a:t>xoè</a:t>
            </a:r>
            <a:r>
              <a:rPr lang="vi-VN" sz="1500" dirty="0">
                <a:latin typeface="+mj-lt"/>
              </a:rPr>
              <a:t> cả hai càng ra, bảo Nhà Trò:</a:t>
            </a:r>
          </a:p>
          <a:p>
            <a:r>
              <a:rPr lang="en-US" sz="1500" dirty="0">
                <a:latin typeface="+mj-lt"/>
              </a:rPr>
              <a:t>     </a:t>
            </a:r>
            <a:r>
              <a:rPr lang="vi-VN" sz="1500" dirty="0">
                <a:latin typeface="+mj-lt"/>
              </a:rPr>
              <a:t>- Em đừng sợ. Hãy trở về cùng với tôi đây</a:t>
            </a:r>
            <a:r>
              <a:rPr lang="en-US" sz="1500" dirty="0">
                <a:latin typeface="+mj-lt"/>
              </a:rPr>
              <a:t>.</a:t>
            </a:r>
          </a:p>
          <a:p>
            <a:r>
              <a:rPr lang="en-US" sz="1500" b="1" dirty="0">
                <a:latin typeface="+mj-lt"/>
              </a:rPr>
              <a:t>                                                                                      </a:t>
            </a:r>
            <a:r>
              <a:rPr lang="vi-VN" sz="1500" b="1" dirty="0">
                <a:latin typeface="+mj-lt"/>
              </a:rPr>
              <a:t>Tô Hoà</a:t>
            </a:r>
            <a:r>
              <a:rPr lang="en-US" sz="1500" b="1" dirty="0">
                <a:latin typeface="+mj-lt"/>
              </a:rPr>
              <a:t>i</a:t>
            </a:r>
            <a:endParaRPr lang="vi-VN" sz="1500" dirty="0">
              <a:latin typeface="+mj-lt"/>
            </a:endParaRPr>
          </a:p>
        </p:txBody>
      </p:sp>
      <p:sp>
        <p:nvSpPr>
          <p:cNvPr id="7" name="Rectangle 6"/>
          <p:cNvSpPr/>
          <p:nvPr/>
        </p:nvSpPr>
        <p:spPr>
          <a:xfrm>
            <a:off x="1331640" y="427181"/>
            <a:ext cx="6583725" cy="369332"/>
          </a:xfrm>
          <a:prstGeom prst="rect">
            <a:avLst/>
          </a:prstGeom>
        </p:spPr>
        <p:txBody>
          <a:bodyPr wrap="square">
            <a:spAutoFit/>
          </a:bodyPr>
          <a:lstStyle/>
          <a:p>
            <a:pPr algn="just"/>
            <a:r>
              <a:rPr lang="en-US" sz="1800" b="1" i="1" dirty="0" err="1">
                <a:solidFill>
                  <a:srgbClr val="002060"/>
                </a:solidFill>
                <a:latin typeface="Times New Roman" pitchFamily="18" charset="0"/>
                <a:cs typeface="Times New Roman" pitchFamily="18" charset="0"/>
              </a:rPr>
              <a:t>Trong</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các</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câu</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văn</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câu</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thơ</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sau</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đây</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dấu</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hai</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chấm</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có</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tác</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dụng</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gì</a:t>
            </a:r>
            <a:r>
              <a:rPr lang="en-US" sz="1800" b="1" i="1" dirty="0">
                <a:solidFill>
                  <a:srgbClr val="002060"/>
                </a:solidFill>
                <a:latin typeface="Times New Roman" pitchFamily="18" charset="0"/>
                <a:cs typeface="Times New Roman" pitchFamily="18" charset="0"/>
              </a:rPr>
              <a:t>?</a:t>
            </a:r>
          </a:p>
        </p:txBody>
      </p:sp>
      <p:sp>
        <p:nvSpPr>
          <p:cNvPr id="13" name="Rectangle 12"/>
          <p:cNvSpPr/>
          <p:nvPr/>
        </p:nvSpPr>
        <p:spPr>
          <a:xfrm>
            <a:off x="1322448" y="2784606"/>
            <a:ext cx="6620479" cy="2169825"/>
          </a:xfrm>
          <a:prstGeom prst="rect">
            <a:avLst/>
          </a:prstGeom>
        </p:spPr>
        <p:txBody>
          <a:bodyPr wrap="square">
            <a:spAutoFit/>
          </a:bodyPr>
          <a:lstStyle/>
          <a:p>
            <a:r>
              <a:rPr lang="vi-VN" sz="1500" b="1" dirty="0">
                <a:latin typeface="Times New Roman" pitchFamily="18" charset="0"/>
                <a:cs typeface="Times New Roman" pitchFamily="18" charset="0"/>
              </a:rPr>
              <a:t>c</a:t>
            </a:r>
            <a:r>
              <a:rPr lang="en-US" sz="1500" b="1" dirty="0">
                <a:latin typeface="Times New Roman" pitchFamily="18" charset="0"/>
                <a:cs typeface="Times New Roman" pitchFamily="18" charset="0"/>
              </a:rPr>
              <a:t>.</a:t>
            </a:r>
            <a:r>
              <a:rPr lang="vi-VN" sz="1500" b="1" dirty="0">
                <a:latin typeface="Times New Roman" pitchFamily="18" charset="0"/>
                <a:cs typeface="Times New Roman" pitchFamily="18" charset="0"/>
              </a:rPr>
              <a:t> </a:t>
            </a:r>
            <a:r>
              <a:rPr lang="en-US" sz="1500" b="1" dirty="0">
                <a:latin typeface="Times New Roman" pitchFamily="18" charset="0"/>
                <a:cs typeface="Times New Roman" pitchFamily="18" charset="0"/>
              </a:rPr>
              <a:t>        </a:t>
            </a:r>
            <a:r>
              <a:rPr lang="vi-VN" sz="1500" dirty="0">
                <a:latin typeface="Times New Roman" pitchFamily="18" charset="0"/>
                <a:cs typeface="Times New Roman" pitchFamily="18" charset="0"/>
              </a:rPr>
              <a:t>Bà thương không muốn bán</a:t>
            </a:r>
          </a:p>
          <a:p>
            <a:r>
              <a:rPr lang="vi-VN" sz="1500" dirty="0">
                <a:latin typeface="Times New Roman" pitchFamily="18" charset="0"/>
                <a:cs typeface="Times New Roman" pitchFamily="18" charset="0"/>
              </a:rPr>
              <a:t>            Bèn thả vào trong chum.</a:t>
            </a:r>
          </a:p>
          <a:p>
            <a:r>
              <a:rPr lang="vi-VN" sz="1500" dirty="0">
                <a:latin typeface="Times New Roman" pitchFamily="18" charset="0"/>
                <a:cs typeface="Times New Roman" pitchFamily="18" charset="0"/>
              </a:rPr>
              <a:t>            Rồi bà lại đi làm</a:t>
            </a:r>
          </a:p>
          <a:p>
            <a:r>
              <a:rPr lang="vi-VN" sz="1500" dirty="0">
                <a:latin typeface="Times New Roman" pitchFamily="18" charset="0"/>
                <a:cs typeface="Times New Roman" pitchFamily="18" charset="0"/>
              </a:rPr>
              <a:t>            Đến khi về thấy lạ:</a:t>
            </a:r>
          </a:p>
          <a:p>
            <a:r>
              <a:rPr lang="vi-VN" sz="1500" dirty="0">
                <a:latin typeface="Times New Roman" pitchFamily="18" charset="0"/>
                <a:cs typeface="Times New Roman" pitchFamily="18" charset="0"/>
              </a:rPr>
              <a:t>            Sân nhà sao sạch quá</a:t>
            </a:r>
          </a:p>
          <a:p>
            <a:r>
              <a:rPr lang="vi-VN" sz="1500" dirty="0">
                <a:latin typeface="Times New Roman" pitchFamily="18" charset="0"/>
                <a:cs typeface="Times New Roman" pitchFamily="18" charset="0"/>
              </a:rPr>
              <a:t>            Đàn lợn đã được ăn</a:t>
            </a:r>
          </a:p>
          <a:p>
            <a:r>
              <a:rPr lang="vi-VN" sz="1500" dirty="0">
                <a:latin typeface="Times New Roman" pitchFamily="18" charset="0"/>
                <a:cs typeface="Times New Roman" pitchFamily="18" charset="0"/>
              </a:rPr>
              <a:t>            Cơm nước nấu tinh tươm</a:t>
            </a:r>
          </a:p>
          <a:p>
            <a:r>
              <a:rPr lang="vi-VN" sz="1500" dirty="0">
                <a:latin typeface="Times New Roman" pitchFamily="18" charset="0"/>
                <a:cs typeface="Times New Roman" pitchFamily="18" charset="0"/>
              </a:rPr>
              <a:t>            Vườn rau tươi sạch cỏ.</a:t>
            </a:r>
          </a:p>
          <a:p>
            <a:r>
              <a:rPr lang="vi-VN" sz="1500" b="1" dirty="0">
                <a:latin typeface="Times New Roman" pitchFamily="18" charset="0"/>
                <a:cs typeface="Times New Roman" pitchFamily="18" charset="0"/>
              </a:rPr>
              <a:t>                                Phan Thị Thanh Nhàn</a:t>
            </a:r>
            <a:endParaRPr lang="vi-VN" sz="1500" dirty="0">
              <a:latin typeface="Times New Roman" pitchFamily="18" charset="0"/>
              <a:cs typeface="Times New Roman" pitchFamily="18" charset="0"/>
            </a:endParaRPr>
          </a:p>
        </p:txBody>
      </p:sp>
      <p:sp>
        <p:nvSpPr>
          <p:cNvPr id="16" name="Rectangle 15"/>
          <p:cNvSpPr/>
          <p:nvPr/>
        </p:nvSpPr>
        <p:spPr>
          <a:xfrm>
            <a:off x="1166425" y="37959"/>
            <a:ext cx="6402932" cy="415498"/>
          </a:xfrm>
          <a:prstGeom prst="rect">
            <a:avLst/>
          </a:prstGeom>
        </p:spPr>
        <p:txBody>
          <a:bodyPr wrap="square">
            <a:spAutoFit/>
          </a:bodyPr>
          <a:lstStyle/>
          <a:p>
            <a:pPr algn="just"/>
            <a:r>
              <a:rPr lang="en-US" sz="2100" b="1" dirty="0">
                <a:solidFill>
                  <a:srgbClr val="002060"/>
                </a:solidFill>
                <a:latin typeface="Times New Roman" pitchFamily="18" charset="0"/>
                <a:cs typeface="Times New Roman" pitchFamily="18" charset="0"/>
              </a:rPr>
              <a:t>I. NHẬN XÉT</a:t>
            </a:r>
          </a:p>
        </p:txBody>
      </p:sp>
    </p:spTree>
    <p:extLst>
      <p:ext uri="{BB962C8B-B14F-4D97-AF65-F5344CB8AC3E}">
        <p14:creationId xmlns:p14="http://schemas.microsoft.com/office/powerpoint/2010/main" val="201169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7" grpId="0"/>
      <p:bldP spid="13"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flipH="1">
            <a:off x="0" y="325219"/>
            <a:ext cx="9143998" cy="530915"/>
          </a:xfrm>
          <a:prstGeom prst="rect">
            <a:avLst/>
          </a:prstGeom>
          <a:noFill/>
        </p:spPr>
        <p:txBody>
          <a:bodyPr wrap="square" lIns="68580" tIns="34290" rIns="68580" bIns="34290" rtlCol="0">
            <a:spAutoFit/>
          </a:bodyPr>
          <a:lstStyle/>
          <a:p>
            <a:pPr algn="ctr"/>
            <a:r>
              <a:rPr lang="en-US" sz="3000" u="sng" dirty="0" err="1">
                <a:solidFill>
                  <a:srgbClr val="0033CC"/>
                </a:solidFill>
                <a:latin typeface="Times New Roman" panose="02020603050405020304" pitchFamily="18" charset="0"/>
              </a:rPr>
              <a:t>Luyện</a:t>
            </a:r>
            <a:r>
              <a:rPr lang="en-US" sz="3000" u="sng" dirty="0">
                <a:solidFill>
                  <a:srgbClr val="0033CC"/>
                </a:solidFill>
                <a:latin typeface="Times New Roman" panose="02020603050405020304" pitchFamily="18" charset="0"/>
              </a:rPr>
              <a:t> </a:t>
            </a:r>
            <a:r>
              <a:rPr lang="en-US" sz="3000" u="sng" dirty="0" err="1">
                <a:solidFill>
                  <a:srgbClr val="0033CC"/>
                </a:solidFill>
                <a:latin typeface="Times New Roman" panose="02020603050405020304" pitchFamily="18" charset="0"/>
              </a:rPr>
              <a:t>từ</a:t>
            </a:r>
            <a:r>
              <a:rPr lang="en-US" sz="3000" u="sng" dirty="0">
                <a:solidFill>
                  <a:srgbClr val="0033CC"/>
                </a:solidFill>
                <a:latin typeface="Times New Roman" panose="02020603050405020304" pitchFamily="18" charset="0"/>
              </a:rPr>
              <a:t> </a:t>
            </a:r>
            <a:r>
              <a:rPr lang="en-US" sz="3000" u="sng" dirty="0" err="1">
                <a:solidFill>
                  <a:srgbClr val="0033CC"/>
                </a:solidFill>
                <a:latin typeface="Times New Roman" panose="02020603050405020304" pitchFamily="18" charset="0"/>
              </a:rPr>
              <a:t>và</a:t>
            </a:r>
            <a:r>
              <a:rPr lang="en-US" sz="3000" u="sng" dirty="0">
                <a:solidFill>
                  <a:srgbClr val="0033CC"/>
                </a:solidFill>
                <a:latin typeface="Times New Roman" panose="02020603050405020304" pitchFamily="18" charset="0"/>
              </a:rPr>
              <a:t> </a:t>
            </a:r>
            <a:r>
              <a:rPr lang="en-US" sz="3000" u="sng" dirty="0" err="1">
                <a:solidFill>
                  <a:srgbClr val="0033CC"/>
                </a:solidFill>
                <a:latin typeface="Times New Roman" panose="02020603050405020304" pitchFamily="18" charset="0"/>
              </a:rPr>
              <a:t>câu</a:t>
            </a:r>
            <a:endParaRPr lang="en-US" sz="3000" u="sng" dirty="0">
              <a:solidFill>
                <a:srgbClr val="0033CC"/>
              </a:solidFill>
              <a:latin typeface="Times New Roman" panose="02020603050405020304" pitchFamily="18" charset="0"/>
            </a:endParaRPr>
          </a:p>
        </p:txBody>
      </p:sp>
      <p:sp>
        <p:nvSpPr>
          <p:cNvPr id="5" name="Rectangle 4"/>
          <p:cNvSpPr/>
          <p:nvPr/>
        </p:nvSpPr>
        <p:spPr>
          <a:xfrm>
            <a:off x="2849201" y="819026"/>
            <a:ext cx="3279872" cy="654025"/>
          </a:xfrm>
          <a:prstGeom prst="rect">
            <a:avLst/>
          </a:prstGeom>
          <a:noFill/>
        </p:spPr>
        <p:txBody>
          <a:bodyPr wrap="none" lIns="68580" tIns="34290" rIns="68580" bIns="34290">
            <a:spAutoFit/>
          </a:bodyPr>
          <a:lstStyle/>
          <a:p>
            <a:pPr algn="ctr"/>
            <a:r>
              <a:rPr lang="en-US" sz="3800" b="1" dirty="0">
                <a:ln w="12700">
                  <a:solidFill>
                    <a:srgbClr val="FFFF00"/>
                  </a:solidFill>
                  <a:prstDash val="solid"/>
                </a:ln>
                <a:solidFill>
                  <a:srgbClr val="FF0000"/>
                </a:solidFill>
                <a:effectLst>
                  <a:outerShdw dist="38100" dir="2640000" algn="bl" rotWithShape="0">
                    <a:schemeClr val="accent1"/>
                  </a:outerShdw>
                </a:effectLst>
              </a:rPr>
              <a:t>DẤU HAI CHẤM</a:t>
            </a:r>
          </a:p>
        </p:txBody>
      </p:sp>
      <p:sp>
        <p:nvSpPr>
          <p:cNvPr id="6" name="TextBox 5"/>
          <p:cNvSpPr txBox="1"/>
          <p:nvPr/>
        </p:nvSpPr>
        <p:spPr>
          <a:xfrm flipH="1">
            <a:off x="639114" y="1832149"/>
            <a:ext cx="2377217" cy="530915"/>
          </a:xfrm>
          <a:prstGeom prst="rect">
            <a:avLst/>
          </a:prstGeom>
          <a:noFill/>
        </p:spPr>
        <p:txBody>
          <a:bodyPr wrap="square" lIns="68580" tIns="34290" rIns="68580" bIns="34290"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I. </a:t>
            </a:r>
            <a:r>
              <a:rPr lang="en-US" sz="3000" b="1" dirty="0" err="1">
                <a:solidFill>
                  <a:srgbClr val="FF0000"/>
                </a:solidFill>
                <a:latin typeface="Times New Roman" panose="02020603050405020304" pitchFamily="18" charset="0"/>
                <a:cs typeface="Times New Roman" panose="02020603050405020304" pitchFamily="18" charset="0"/>
              </a:rPr>
              <a:t>Nhận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xét</a:t>
            </a:r>
            <a:endParaRPr lang="en-US" sz="30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98765" y="2504317"/>
            <a:ext cx="8326484" cy="1454244"/>
          </a:xfrm>
          <a:prstGeom prst="rect">
            <a:avLst/>
          </a:prstGeom>
          <a:noFill/>
        </p:spPr>
        <p:txBody>
          <a:bodyPr wrap="square" lIns="68580" tIns="34290" rIns="68580" bIns="34290" rtlCol="0">
            <a:spAutoFit/>
          </a:bodyPr>
          <a:lstStyle/>
          <a:p>
            <a:pPr algn="just">
              <a:lnSpc>
                <a:spcPct val="150000"/>
              </a:lnSpc>
            </a:pP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câu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câu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sau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dấu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hai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chấm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dụng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gì</a:t>
            </a:r>
            <a:r>
              <a:rPr lang="en-US" sz="3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1135312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_000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991" r="6918"/>
          <a:stretch/>
        </p:blipFill>
        <p:spPr bwMode="auto">
          <a:xfrm>
            <a:off x="7162540" y="0"/>
            <a:ext cx="1981460" cy="2891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15343" y="504812"/>
            <a:ext cx="6496095" cy="4501232"/>
          </a:xfrm>
          <a:prstGeom prst="rect">
            <a:avLst/>
          </a:prstGeom>
        </p:spPr>
        <p:txBody>
          <a:bodyPr wrap="square" lIns="68580" tIns="34290" rIns="68580" bIns="34290">
            <a:spAutoFit/>
          </a:bodyPr>
          <a:lstStyle/>
          <a:p>
            <a:pPr algn="just">
              <a:lnSpc>
                <a:spcPct val="150000"/>
              </a:lnSpc>
            </a:pPr>
            <a:r>
              <a:rPr lang="vi-VN"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 </a:t>
            </a:r>
            <a:r>
              <a:rPr lang="vi-VN" sz="2400" dirty="0">
                <a:latin typeface="Arial" panose="020B0604020202020204" pitchFamily="34" charset="0"/>
                <a:cs typeface="Arial" panose="020B0604020202020204" pitchFamily="34" charset="0"/>
              </a:rPr>
              <a:t>Chủ tịch Hồ Chí Minh nói : “Tôi chỉ có một sự ham muốn, ham muốn tột bậc, là làm sao cho nước ta hoàn toàn độc lập, dân ta được hoàn toàn tự do, đồng bào ai cũng có cơm ăn, áo mặc, ai cũng được học hành”. Nguyện vọng đó chi phối mọi ý nghĩ và hành động trong suốt cuộc đời của Người.</a:t>
            </a:r>
          </a:p>
          <a:p>
            <a:pPr algn="r">
              <a:lnSpc>
                <a:spcPct val="150000"/>
              </a:lnSpc>
            </a:pPr>
            <a:r>
              <a:rPr lang="vi-VN" sz="2400" i="1" dirty="0">
                <a:solidFill>
                  <a:srgbClr val="00B050"/>
                </a:solidFill>
                <a:latin typeface="Arial" panose="020B0604020202020204" pitchFamily="34" charset="0"/>
                <a:cs typeface="Arial" panose="020B0604020202020204" pitchFamily="34" charset="0"/>
              </a:rPr>
              <a:t>(Theo Trường Chinh)</a:t>
            </a:r>
            <a:endParaRPr lang="en-US" sz="2400" i="1" dirty="0">
              <a:solidFill>
                <a:srgbClr val="00B050"/>
              </a:solidFill>
              <a:latin typeface="Arial" panose="020B0604020202020204" pitchFamily="34" charset="0"/>
              <a:cs typeface="Arial" panose="020B0604020202020204" pitchFamily="34" charset="0"/>
            </a:endParaRPr>
          </a:p>
        </p:txBody>
      </p:sp>
      <p:sp>
        <p:nvSpPr>
          <p:cNvPr id="3" name="Oval 2"/>
          <p:cNvSpPr/>
          <p:nvPr/>
        </p:nvSpPr>
        <p:spPr>
          <a:xfrm>
            <a:off x="5012597" y="504812"/>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9442830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587" y="190274"/>
            <a:ext cx="8681156" cy="1531188"/>
          </a:xfrm>
          <a:prstGeom prst="rect">
            <a:avLst/>
          </a:prstGeom>
          <a:ln>
            <a:solidFill>
              <a:srgbClr val="FFFF00"/>
            </a:solidFill>
          </a:ln>
        </p:spPr>
        <p:txBody>
          <a:bodyPr wrap="square" lIns="68580" tIns="34290" rIns="68580" bIns="34290">
            <a:spAutoFit/>
          </a:bodyPr>
          <a:lstStyle/>
          <a:p>
            <a:pPr algn="just"/>
            <a:r>
              <a:rPr lang="vi-VN" sz="1900" dirty="0">
                <a:latin typeface="Arial" panose="020B0604020202020204" pitchFamily="34" charset="0"/>
                <a:cs typeface="Arial" panose="020B0604020202020204" pitchFamily="34" charset="0"/>
              </a:rPr>
              <a:t>        Chủ tịch Hồ Chí Minh nói : </a:t>
            </a:r>
            <a:r>
              <a:rPr lang="vi-VN" sz="1900" u="sng" dirty="0">
                <a:solidFill>
                  <a:srgbClr val="FF0000"/>
                </a:solidFill>
                <a:latin typeface="Arial" panose="020B0604020202020204" pitchFamily="34" charset="0"/>
                <a:cs typeface="Arial" panose="020B0604020202020204" pitchFamily="34" charset="0"/>
              </a:rPr>
              <a:t>“Tôi chỉ có một sự ham muốn, ham muốn tột bậc, là làm sao cho nước ta hoàn toàn độc lập, dân ta được hoàn toàn tự do, đồng bào ai cũng có cơm ăn, áo mặc, ai cũng được học hành”.</a:t>
            </a:r>
            <a:r>
              <a:rPr lang="vi-VN" sz="1900" dirty="0">
                <a:latin typeface="Arial" panose="020B0604020202020204" pitchFamily="34" charset="0"/>
                <a:cs typeface="Arial" panose="020B0604020202020204" pitchFamily="34" charset="0"/>
              </a:rPr>
              <a:t> Nguyện vọng đó chi phối mọi ý nghĩ và hành động trong suốt cuộc đời của Người.</a:t>
            </a:r>
          </a:p>
          <a:p>
            <a:pPr algn="r"/>
            <a:r>
              <a:rPr lang="vi-VN" sz="1900" i="1" dirty="0">
                <a:solidFill>
                  <a:srgbClr val="00B050"/>
                </a:solidFill>
                <a:latin typeface="Arial" panose="020B0604020202020204" pitchFamily="34" charset="0"/>
                <a:cs typeface="Arial" panose="020B0604020202020204" pitchFamily="34" charset="0"/>
              </a:rPr>
              <a:t>(Theo Trường Chinh)</a:t>
            </a:r>
            <a:endParaRPr lang="en-US" sz="1900" i="1" dirty="0">
              <a:solidFill>
                <a:srgbClr val="00B050"/>
              </a:solidFill>
              <a:latin typeface="Arial" panose="020B0604020202020204" pitchFamily="34" charset="0"/>
              <a:cs typeface="Arial" panose="020B0604020202020204" pitchFamily="34" charset="0"/>
            </a:endParaRPr>
          </a:p>
        </p:txBody>
      </p:sp>
      <p:sp>
        <p:nvSpPr>
          <p:cNvPr id="3" name="Rectangle 2"/>
          <p:cNvSpPr/>
          <p:nvPr/>
        </p:nvSpPr>
        <p:spPr>
          <a:xfrm>
            <a:off x="285009" y="1921053"/>
            <a:ext cx="8597734" cy="2862322"/>
          </a:xfrm>
          <a:prstGeom prst="rect">
            <a:avLst/>
          </a:prstGeom>
        </p:spPr>
        <p:txBody>
          <a:bodyPr wrap="square">
            <a:spAutoFit/>
          </a:bodyPr>
          <a:lstStyle/>
          <a:p>
            <a:pPr algn="just">
              <a:lnSpc>
                <a:spcPct val="150000"/>
              </a:lnSpc>
            </a:pPr>
            <a:r>
              <a:rPr lang="vi-VN" sz="2400" dirty="0">
                <a:solidFill>
                  <a:srgbClr val="7030A0"/>
                </a:solidFill>
                <a:latin typeface="Arial" panose="020B0604020202020204" pitchFamily="34" charset="0"/>
                <a:cs typeface="Arial" panose="020B0604020202020204" pitchFamily="34" charset="0"/>
              </a:rPr>
              <a:t>         Phần đằng sau dấu hai chấm có ý nghĩa gì ?</a:t>
            </a:r>
          </a:p>
          <a:p>
            <a:pPr algn="just">
              <a:lnSpc>
                <a:spcPct val="150000"/>
              </a:lnSpc>
            </a:pPr>
            <a:r>
              <a:rPr lang="vi-VN" sz="2400" dirty="0">
                <a:solidFill>
                  <a:srgbClr val="7030A0"/>
                </a:solidFill>
                <a:latin typeface="Arial" panose="020B0604020202020204" pitchFamily="34" charset="0"/>
                <a:cs typeface="Arial" panose="020B0604020202020204" pitchFamily="34" charset="0"/>
              </a:rPr>
              <a:t>A. Không có ý nghĩa gì.</a:t>
            </a:r>
          </a:p>
          <a:p>
            <a:pPr algn="just">
              <a:lnSpc>
                <a:spcPct val="150000"/>
              </a:lnSpc>
            </a:pPr>
            <a:r>
              <a:rPr lang="vi-VN" sz="2400" dirty="0">
                <a:solidFill>
                  <a:srgbClr val="7030A0"/>
                </a:solidFill>
                <a:latin typeface="Arial" panose="020B0604020202020204" pitchFamily="34" charset="0"/>
                <a:cs typeface="Arial" panose="020B0604020202020204" pitchFamily="34" charset="0"/>
              </a:rPr>
              <a:t>B. Lời nói của chủ tịch Hồ Chí Minh.</a:t>
            </a:r>
          </a:p>
          <a:p>
            <a:pPr algn="just">
              <a:lnSpc>
                <a:spcPct val="150000"/>
              </a:lnSpc>
            </a:pPr>
            <a:r>
              <a:rPr lang="vi-VN" sz="2400" dirty="0">
                <a:solidFill>
                  <a:srgbClr val="7030A0"/>
                </a:solidFill>
                <a:latin typeface="Arial" panose="020B0604020202020204" pitchFamily="34" charset="0"/>
                <a:cs typeface="Arial" panose="020B0604020202020204" pitchFamily="34" charset="0"/>
              </a:rPr>
              <a:t>C. Liệt kê những nguyện vọng của chủ tịch Hồ Chí Minh.</a:t>
            </a:r>
          </a:p>
          <a:p>
            <a:pPr algn="just">
              <a:lnSpc>
                <a:spcPct val="150000"/>
              </a:lnSpc>
            </a:pPr>
            <a:r>
              <a:rPr lang="vi-VN" sz="2400" dirty="0">
                <a:solidFill>
                  <a:srgbClr val="7030A0"/>
                </a:solidFill>
                <a:latin typeface="Arial" panose="020B0604020202020204" pitchFamily="34" charset="0"/>
                <a:cs typeface="Arial" panose="020B0604020202020204" pitchFamily="34" charset="0"/>
              </a:rPr>
              <a:t>D. Phần thừa ra trong câu.</a:t>
            </a:r>
          </a:p>
        </p:txBody>
      </p:sp>
      <p:sp>
        <p:nvSpPr>
          <p:cNvPr id="6" name="Rounded Rectangle 31">
            <a:extLst>
              <a:ext uri="{FF2B5EF4-FFF2-40B4-BE49-F238E27FC236}">
                <a16:creationId xmlns="" xmlns:a16="http://schemas.microsoft.com/office/drawing/2014/main" id="{E56232A7-4CFC-424D-9066-2B5CA8E5CFA8}"/>
              </a:ext>
            </a:extLst>
          </p:cNvPr>
          <p:cNvSpPr/>
          <p:nvPr/>
        </p:nvSpPr>
        <p:spPr>
          <a:xfrm>
            <a:off x="339732" y="1935212"/>
            <a:ext cx="717176" cy="592281"/>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latin typeface="Arial" panose="020B0604020202020204" pitchFamily="34" charset="0"/>
                <a:cs typeface="Arial" panose="020B0604020202020204" pitchFamily="34" charset="0"/>
              </a:rPr>
              <a:t>?</a:t>
            </a:r>
          </a:p>
        </p:txBody>
      </p:sp>
      <p:sp>
        <p:nvSpPr>
          <p:cNvPr id="8" name="Oval 7"/>
          <p:cNvSpPr/>
          <p:nvPr/>
        </p:nvSpPr>
        <p:spPr>
          <a:xfrm>
            <a:off x="237212" y="3099462"/>
            <a:ext cx="482529" cy="5050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84884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6" presetClass="entr" presetSubtype="21"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660</TotalTime>
  <Words>2378</Words>
  <Application>Microsoft Office PowerPoint</Application>
  <PresentationFormat>On-screen Show (16:9)</PresentationFormat>
  <Paragraphs>220</Paragraphs>
  <Slides>31</Slides>
  <Notes>2</Notes>
  <HiddenSlides>0</HiddenSlides>
  <MMClips>6</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HP</cp:lastModifiedBy>
  <cp:revision>54</cp:revision>
  <dcterms:created xsi:type="dcterms:W3CDTF">2021-08-01T15:11:43Z</dcterms:created>
  <dcterms:modified xsi:type="dcterms:W3CDTF">2021-09-16T03:12:51Z</dcterms:modified>
</cp:coreProperties>
</file>