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6" r:id="rId3"/>
    <p:sldMasterId id="2147483710" r:id="rId4"/>
    <p:sldMasterId id="2147483722" r:id="rId5"/>
  </p:sldMasterIdLst>
  <p:notesMasterIdLst>
    <p:notesMasterId r:id="rId28"/>
  </p:notesMasterIdLst>
  <p:sldIdLst>
    <p:sldId id="263" r:id="rId6"/>
    <p:sldId id="257" r:id="rId7"/>
    <p:sldId id="356" r:id="rId8"/>
    <p:sldId id="412" r:id="rId9"/>
    <p:sldId id="256" r:id="rId10"/>
    <p:sldId id="415" r:id="rId11"/>
    <p:sldId id="416" r:id="rId12"/>
    <p:sldId id="417" r:id="rId13"/>
    <p:sldId id="418" r:id="rId14"/>
    <p:sldId id="414" r:id="rId15"/>
    <p:sldId id="419" r:id="rId16"/>
    <p:sldId id="420" r:id="rId17"/>
    <p:sldId id="421" r:id="rId18"/>
    <p:sldId id="423" r:id="rId19"/>
    <p:sldId id="424" r:id="rId20"/>
    <p:sldId id="422" r:id="rId21"/>
    <p:sldId id="413" r:id="rId22"/>
    <p:sldId id="351" r:id="rId23"/>
    <p:sldId id="262" r:id="rId24"/>
    <p:sldId id="349" r:id="rId25"/>
    <p:sldId id="425" r:id="rId26"/>
    <p:sldId id="284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F88FB"/>
    <a:srgbClr val="7CA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46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741150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1" y="231"/>
              <a:ext cx="1857" cy="3628"/>
              <a:chOff x="3009" y="775"/>
              <a:chExt cx="1857" cy="3628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4"/>
                <a:ext cx="1333" cy="1485"/>
              </a:xfrm>
              <a:custGeom>
                <a:avLst/>
                <a:gdLst>
                  <a:gd name="T0" fmla="*/ 22665 w 596"/>
                  <a:gd name="T1" fmla="*/ 504233 h 666"/>
                  <a:gd name="T2" fmla="*/ 8114 w 596"/>
                  <a:gd name="T3" fmla="*/ 464397 h 666"/>
                  <a:gd name="T4" fmla="*/ 0 w 596"/>
                  <a:gd name="T5" fmla="*/ 393505 h 666"/>
                  <a:gd name="T6" fmla="*/ 5647 w 596"/>
                  <a:gd name="T7" fmla="*/ 302568 h 666"/>
                  <a:gd name="T8" fmla="*/ 35032 w 596"/>
                  <a:gd name="T9" fmla="*/ 205849 h 666"/>
                  <a:gd name="T10" fmla="*/ 96265 w 596"/>
                  <a:gd name="T11" fmla="*/ 114294 h 666"/>
                  <a:gd name="T12" fmla="*/ 199002 w 596"/>
                  <a:gd name="T13" fmla="*/ 42171 h 666"/>
                  <a:gd name="T14" fmla="*/ 345688 w 596"/>
                  <a:gd name="T15" fmla="*/ 2471 h 666"/>
                  <a:gd name="T16" fmla="*/ 532232 w 596"/>
                  <a:gd name="T17" fmla="*/ 12286 h 666"/>
                  <a:gd name="T18" fmla="*/ 678070 w 596"/>
                  <a:gd name="T19" fmla="*/ 92922 h 666"/>
                  <a:gd name="T20" fmla="*/ 775784 w 596"/>
                  <a:gd name="T21" fmla="*/ 225024 h 666"/>
                  <a:gd name="T22" fmla="*/ 827896 w 596"/>
                  <a:gd name="T23" fmla="*/ 386628 h 666"/>
                  <a:gd name="T24" fmla="*/ 833380 w 596"/>
                  <a:gd name="T25" fmla="*/ 557312 h 666"/>
                  <a:gd name="T26" fmla="*/ 792791 w 596"/>
                  <a:gd name="T27" fmla="*/ 715427 h 666"/>
                  <a:gd name="T28" fmla="*/ 709968 w 596"/>
                  <a:gd name="T29" fmla="*/ 837611 h 666"/>
                  <a:gd name="T30" fmla="*/ 584281 w 596"/>
                  <a:gd name="T31" fmla="*/ 903083 h 666"/>
                  <a:gd name="T32" fmla="*/ 544779 w 596"/>
                  <a:gd name="T33" fmla="*/ 897306 h 666"/>
                  <a:gd name="T34" fmla="*/ 617367 w 596"/>
                  <a:gd name="T35" fmla="*/ 840704 h 666"/>
                  <a:gd name="T36" fmla="*/ 674936 w 596"/>
                  <a:gd name="T37" fmla="*/ 741155 h 666"/>
                  <a:gd name="T38" fmla="*/ 712495 w 596"/>
                  <a:gd name="T39" fmla="*/ 618161 h 666"/>
                  <a:gd name="T40" fmla="*/ 728111 w 596"/>
                  <a:gd name="T41" fmla="*/ 483949 h 666"/>
                  <a:gd name="T42" fmla="*/ 720003 w 596"/>
                  <a:gd name="T43" fmla="*/ 351370 h 666"/>
                  <a:gd name="T44" fmla="*/ 679425 w 596"/>
                  <a:gd name="T45" fmla="*/ 237040 h 666"/>
                  <a:gd name="T46" fmla="*/ 606097 w 596"/>
                  <a:gd name="T47" fmla="*/ 152600 h 666"/>
                  <a:gd name="T48" fmla="*/ 477883 w 596"/>
                  <a:gd name="T49" fmla="*/ 101865 h 666"/>
                  <a:gd name="T50" fmla="*/ 344366 w 596"/>
                  <a:gd name="T51" fmla="*/ 83053 h 666"/>
                  <a:gd name="T52" fmla="*/ 243577 w 596"/>
                  <a:gd name="T53" fmla="*/ 96447 h 666"/>
                  <a:gd name="T54" fmla="*/ 169633 w 596"/>
                  <a:gd name="T55" fmla="*/ 137507 h 666"/>
                  <a:gd name="T56" fmla="*/ 117528 w 596"/>
                  <a:gd name="T57" fmla="*/ 202756 h 666"/>
                  <a:gd name="T58" fmla="*/ 79466 w 596"/>
                  <a:gd name="T59" fmla="*/ 280299 h 666"/>
                  <a:gd name="T60" fmla="*/ 55671 w 596"/>
                  <a:gd name="T61" fmla="*/ 370149 h 666"/>
                  <a:gd name="T62" fmla="*/ 39458 w 596"/>
                  <a:gd name="T63" fmla="*/ 46198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35404 h 237"/>
                  <a:gd name="T4" fmla="*/ 4335 w 257"/>
                  <a:gd name="T5" fmla="*/ 71082 h 237"/>
                  <a:gd name="T6" fmla="*/ 7676 w 257"/>
                  <a:gd name="T7" fmla="*/ 106543 h 237"/>
                  <a:gd name="T8" fmla="*/ 14182 w 257"/>
                  <a:gd name="T9" fmla="*/ 139778 h 237"/>
                  <a:gd name="T10" fmla="*/ 23833 w 257"/>
                  <a:gd name="T11" fmla="*/ 169490 h 237"/>
                  <a:gd name="T12" fmla="*/ 35458 w 257"/>
                  <a:gd name="T13" fmla="*/ 200615 h 237"/>
                  <a:gd name="T14" fmla="*/ 49901 w 257"/>
                  <a:gd name="T15" fmla="*/ 229338 h 237"/>
                  <a:gd name="T16" fmla="*/ 67134 w 257"/>
                  <a:gd name="T17" fmla="*/ 253372 h 237"/>
                  <a:gd name="T18" fmla="*/ 88409 w 257"/>
                  <a:gd name="T19" fmla="*/ 276263 h 237"/>
                  <a:gd name="T20" fmla="*/ 113305 w 257"/>
                  <a:gd name="T21" fmla="*/ 295886 h 237"/>
                  <a:gd name="T22" fmla="*/ 140011 w 257"/>
                  <a:gd name="T23" fmla="*/ 311814 h 237"/>
                  <a:gd name="T24" fmla="*/ 172862 w 257"/>
                  <a:gd name="T25" fmla="*/ 324463 h 237"/>
                  <a:gd name="T26" fmla="*/ 208437 w 257"/>
                  <a:gd name="T27" fmla="*/ 332697 h 237"/>
                  <a:gd name="T28" fmla="*/ 248283 w 257"/>
                  <a:gd name="T29" fmla="*/ 337245 h 237"/>
                  <a:gd name="T30" fmla="*/ 290244 w 257"/>
                  <a:gd name="T31" fmla="*/ 335879 h 237"/>
                  <a:gd name="T32" fmla="*/ 339074 w 257"/>
                  <a:gd name="T33" fmla="*/ 330157 h 237"/>
                  <a:gd name="T34" fmla="*/ 295554 w 257"/>
                  <a:gd name="T35" fmla="*/ 323050 h 237"/>
                  <a:gd name="T36" fmla="*/ 257054 w 257"/>
                  <a:gd name="T37" fmla="*/ 313173 h 237"/>
                  <a:gd name="T38" fmla="*/ 224470 w 257"/>
                  <a:gd name="T39" fmla="*/ 301554 h 237"/>
                  <a:gd name="T40" fmla="*/ 195331 w 257"/>
                  <a:gd name="T41" fmla="*/ 290199 h 237"/>
                  <a:gd name="T42" fmla="*/ 168645 w 257"/>
                  <a:gd name="T43" fmla="*/ 274397 h 237"/>
                  <a:gd name="T44" fmla="*/ 147862 w 257"/>
                  <a:gd name="T45" fmla="*/ 259101 h 237"/>
                  <a:gd name="T46" fmla="*/ 128202 w 257"/>
                  <a:gd name="T47" fmla="*/ 240572 h 237"/>
                  <a:gd name="T48" fmla="*/ 110870 w 257"/>
                  <a:gd name="T49" fmla="*/ 220242 h 237"/>
                  <a:gd name="T50" fmla="*/ 94910 w 257"/>
                  <a:gd name="T51" fmla="*/ 200615 h 237"/>
                  <a:gd name="T52" fmla="*/ 80733 w 257"/>
                  <a:gd name="T53" fmla="*/ 177724 h 237"/>
                  <a:gd name="T54" fmla="*/ 68911 w 257"/>
                  <a:gd name="T55" fmla="*/ 152433 h 237"/>
                  <a:gd name="T56" fmla="*/ 56902 w 257"/>
                  <a:gd name="T57" fmla="*/ 124989 h 237"/>
                  <a:gd name="T58" fmla="*/ 43303 w 257"/>
                  <a:gd name="T59" fmla="*/ 98300 h 237"/>
                  <a:gd name="T60" fmla="*/ 30216 w 257"/>
                  <a:gd name="T61" fmla="*/ 66673 h 237"/>
                  <a:gd name="T62" fmla="*/ 15959 w 257"/>
                  <a:gd name="T63" fmla="*/ 34271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3"/>
                <a:ext cx="277" cy="249"/>
              </a:xfrm>
              <a:custGeom>
                <a:avLst/>
                <a:gdLst>
                  <a:gd name="T0" fmla="*/ 106625 w 124"/>
                  <a:gd name="T1" fmla="*/ 0 h 110"/>
                  <a:gd name="T2" fmla="*/ 171827 w 124"/>
                  <a:gd name="T3" fmla="*/ 168197 h 110"/>
                  <a:gd name="T4" fmla="*/ 166274 w 124"/>
                  <a:gd name="T5" fmla="*/ 166828 h 110"/>
                  <a:gd name="T6" fmla="*/ 148237 w 124"/>
                  <a:gd name="T7" fmla="*/ 164150 h 110"/>
                  <a:gd name="T8" fmla="*/ 123493 w 124"/>
                  <a:gd name="T9" fmla="*/ 157796 h 110"/>
                  <a:gd name="T10" fmla="*/ 94455 w 124"/>
                  <a:gd name="T11" fmla="*/ 154464 h 110"/>
                  <a:gd name="T12" fmla="*/ 62747 w 124"/>
                  <a:gd name="T13" fmla="*/ 151636 h 110"/>
                  <a:gd name="T14" fmla="*/ 34667 w 124"/>
                  <a:gd name="T15" fmla="*/ 153235 h 110"/>
                  <a:gd name="T16" fmla="*/ 12574 w 124"/>
                  <a:gd name="T17" fmla="*/ 159292 h 110"/>
                  <a:gd name="T18" fmla="*/ 0 w 124"/>
                  <a:gd name="T19" fmla="*/ 171815 h 110"/>
                  <a:gd name="T20" fmla="*/ 5629 w 124"/>
                  <a:gd name="T21" fmla="*/ 153235 h 110"/>
                  <a:gd name="T22" fmla="*/ 11078 w 124"/>
                  <a:gd name="T23" fmla="*/ 138605 h 110"/>
                  <a:gd name="T24" fmla="*/ 22261 w 124"/>
                  <a:gd name="T25" fmla="*/ 128203 h 110"/>
                  <a:gd name="T26" fmla="*/ 34667 w 124"/>
                  <a:gd name="T27" fmla="*/ 118519 h 110"/>
                  <a:gd name="T28" fmla="*/ 49728 w 124"/>
                  <a:gd name="T29" fmla="*/ 112324 h 110"/>
                  <a:gd name="T30" fmla="*/ 65247 w 124"/>
                  <a:gd name="T31" fmla="*/ 110855 h 110"/>
                  <a:gd name="T32" fmla="*/ 81878 w 124"/>
                  <a:gd name="T33" fmla="*/ 110855 h 110"/>
                  <a:gd name="T34" fmla="*/ 99903 w 124"/>
                  <a:gd name="T35" fmla="*/ 115710 h 110"/>
                  <a:gd name="T36" fmla="*/ 101031 w 124"/>
                  <a:gd name="T37" fmla="*/ 110855 h 110"/>
                  <a:gd name="T38" fmla="*/ 96570 w 124"/>
                  <a:gd name="T39" fmla="*/ 87431 h 110"/>
                  <a:gd name="T40" fmla="*/ 92958 w 124"/>
                  <a:gd name="T41" fmla="*/ 59316 h 110"/>
                  <a:gd name="T42" fmla="*/ 89949 w 124"/>
                  <a:gd name="T43" fmla="*/ 46941 h 110"/>
                  <a:gd name="T44" fmla="*/ 87507 w 124"/>
                  <a:gd name="T45" fmla="*/ 46941 h 110"/>
                  <a:gd name="T46" fmla="*/ 84398 w 124"/>
                  <a:gd name="T47" fmla="*/ 45343 h 110"/>
                  <a:gd name="T48" fmla="*/ 81878 w 124"/>
                  <a:gd name="T49" fmla="*/ 40773 h 110"/>
                  <a:gd name="T50" fmla="*/ 78771 w 124"/>
                  <a:gd name="T51" fmla="*/ 35890 h 110"/>
                  <a:gd name="T52" fmla="*/ 78771 w 124"/>
                  <a:gd name="T53" fmla="*/ 29593 h 110"/>
                  <a:gd name="T54" fmla="*/ 81878 w 124"/>
                  <a:gd name="T55" fmla="*/ 21921 h 110"/>
                  <a:gd name="T56" fmla="*/ 91062 w 124"/>
                  <a:gd name="T57" fmla="*/ 12550 h 110"/>
                  <a:gd name="T58" fmla="*/ 106625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3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7224 w 109"/>
                  <a:gd name="T3" fmla="*/ 1079 h 156"/>
                  <a:gd name="T4" fmla="*/ 26040 w 109"/>
                  <a:gd name="T5" fmla="*/ 6417 h 156"/>
                  <a:gd name="T6" fmla="*/ 54170 w 109"/>
                  <a:gd name="T7" fmla="*/ 16111 h 156"/>
                  <a:gd name="T8" fmla="*/ 84568 w 109"/>
                  <a:gd name="T9" fmla="*/ 31751 h 156"/>
                  <a:gd name="T10" fmla="*/ 113887 w 109"/>
                  <a:gd name="T11" fmla="*/ 58750 h 156"/>
                  <a:gd name="T12" fmla="*/ 140790 w 109"/>
                  <a:gd name="T13" fmla="*/ 94591 h 156"/>
                  <a:gd name="T14" fmla="*/ 157072 w 109"/>
                  <a:gd name="T15" fmla="*/ 143920 h 156"/>
                  <a:gd name="T16" fmla="*/ 159655 w 109"/>
                  <a:gd name="T17" fmla="*/ 207960 h 156"/>
                  <a:gd name="T18" fmla="*/ 153577 w 109"/>
                  <a:gd name="T19" fmla="*/ 207960 h 156"/>
                  <a:gd name="T20" fmla="*/ 145204 w 109"/>
                  <a:gd name="T21" fmla="*/ 207960 h 156"/>
                  <a:gd name="T22" fmla="*/ 136202 w 109"/>
                  <a:gd name="T23" fmla="*/ 207960 h 156"/>
                  <a:gd name="T24" fmla="*/ 127775 w 109"/>
                  <a:gd name="T25" fmla="*/ 205564 h 156"/>
                  <a:gd name="T26" fmla="*/ 118535 w 109"/>
                  <a:gd name="T27" fmla="*/ 203705 h 156"/>
                  <a:gd name="T28" fmla="*/ 108097 w 109"/>
                  <a:gd name="T29" fmla="*/ 200226 h 156"/>
                  <a:gd name="T30" fmla="*/ 96436 w 109"/>
                  <a:gd name="T31" fmla="*/ 193424 h 156"/>
                  <a:gd name="T32" fmla="*/ 84568 w 109"/>
                  <a:gd name="T33" fmla="*/ 185091 h 156"/>
                  <a:gd name="T34" fmla="*/ 77389 w 109"/>
                  <a:gd name="T35" fmla="*/ 167892 h 156"/>
                  <a:gd name="T36" fmla="*/ 77389 w 109"/>
                  <a:gd name="T37" fmla="*/ 147884 h 156"/>
                  <a:gd name="T38" fmla="*/ 82032 w 109"/>
                  <a:gd name="T39" fmla="*/ 128305 h 156"/>
                  <a:gd name="T40" fmla="*/ 86636 w 109"/>
                  <a:gd name="T41" fmla="*/ 106734 h 156"/>
                  <a:gd name="T42" fmla="*/ 82032 w 109"/>
                  <a:gd name="T43" fmla="*/ 82717 h 156"/>
                  <a:gd name="T44" fmla="*/ 70398 w 109"/>
                  <a:gd name="T45" fmla="*/ 57682 h 156"/>
                  <a:gd name="T46" fmla="*/ 45480 w 109"/>
                  <a:gd name="T47" fmla="*/ 30374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1" y="2207"/>
                <a:ext cx="103" cy="209"/>
              </a:xfrm>
              <a:custGeom>
                <a:avLst/>
                <a:gdLst>
                  <a:gd name="T0" fmla="*/ 43739 w 46"/>
                  <a:gd name="T1" fmla="*/ 0 h 94"/>
                  <a:gd name="T2" fmla="*/ 28484 w 46"/>
                  <a:gd name="T3" fmla="*/ 50276 h 94"/>
                  <a:gd name="T4" fmla="*/ 21444 w 46"/>
                  <a:gd name="T5" fmla="*/ 82522 h 94"/>
                  <a:gd name="T6" fmla="*/ 15763 w 46"/>
                  <a:gd name="T7" fmla="*/ 104991 h 94"/>
                  <a:gd name="T8" fmla="*/ 0 w 46"/>
                  <a:gd name="T9" fmla="*/ 124929 h 94"/>
                  <a:gd name="T10" fmla="*/ 16896 w 46"/>
                  <a:gd name="T11" fmla="*/ 117038 h 94"/>
                  <a:gd name="T12" fmla="*/ 32758 w 46"/>
                  <a:gd name="T13" fmla="*/ 106330 h 94"/>
                  <a:gd name="T14" fmla="*/ 45479 w 46"/>
                  <a:gd name="T15" fmla="*/ 91351 h 94"/>
                  <a:gd name="T16" fmla="*/ 56961 w 46"/>
                  <a:gd name="T17" fmla="*/ 75729 h 94"/>
                  <a:gd name="T18" fmla="*/ 63779 w 46"/>
                  <a:gd name="T19" fmla="*/ 58587 h 94"/>
                  <a:gd name="T20" fmla="*/ 65179 w 46"/>
                  <a:gd name="T21" fmla="*/ 39979 h 94"/>
                  <a:gd name="T22" fmla="*/ 59216 w 46"/>
                  <a:gd name="T23" fmla="*/ 19553 h 94"/>
                  <a:gd name="T24" fmla="*/ 4373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1" y="1324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076 w 54"/>
                  <a:gd name="T3" fmla="*/ 1438 h 40"/>
                  <a:gd name="T4" fmla="*/ 7704 w 54"/>
                  <a:gd name="T5" fmla="*/ 4673 h 40"/>
                  <a:gd name="T6" fmla="*/ 17120 w 54"/>
                  <a:gd name="T7" fmla="*/ 11948 h 40"/>
                  <a:gd name="T8" fmla="*/ 27798 w 54"/>
                  <a:gd name="T9" fmla="*/ 17759 h 40"/>
                  <a:gd name="T10" fmla="*/ 38044 w 54"/>
                  <a:gd name="T11" fmla="*/ 22428 h 40"/>
                  <a:gd name="T12" fmla="*/ 50064 w 54"/>
                  <a:gd name="T13" fmla="*/ 25196 h 40"/>
                  <a:gd name="T14" fmla="*/ 60696 w 54"/>
                  <a:gd name="T15" fmla="*/ 26883 h 40"/>
                  <a:gd name="T16" fmla="*/ 71427 w 54"/>
                  <a:gd name="T17" fmla="*/ 23657 h 40"/>
                  <a:gd name="T18" fmla="*/ 70060 w 54"/>
                  <a:gd name="T19" fmla="*/ 36860 h 40"/>
                  <a:gd name="T20" fmla="*/ 66109 w 54"/>
                  <a:gd name="T21" fmla="*/ 48798 h 40"/>
                  <a:gd name="T22" fmla="*/ 58307 w 54"/>
                  <a:gd name="T23" fmla="*/ 56691 h 40"/>
                  <a:gd name="T24" fmla="*/ 48682 w 54"/>
                  <a:gd name="T25" fmla="*/ 59276 h 40"/>
                  <a:gd name="T26" fmla="*/ 36973 w 54"/>
                  <a:gd name="T27" fmla="*/ 57899 h 40"/>
                  <a:gd name="T28" fmla="*/ 24924 w 54"/>
                  <a:gd name="T29" fmla="*/ 47340 h 40"/>
                  <a:gd name="T30" fmla="*/ 13127 w 54"/>
                  <a:gd name="T31" fmla="*/ 2948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8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7550 w 149"/>
                  <a:gd name="T3" fmla="*/ 96943 h 704"/>
                  <a:gd name="T4" fmla="*/ 20400 w 149"/>
                  <a:gd name="T5" fmla="*/ 219810 h 704"/>
                  <a:gd name="T6" fmla="*/ 35753 w 149"/>
                  <a:gd name="T7" fmla="*/ 375595 h 704"/>
                  <a:gd name="T8" fmla="*/ 52765 w 149"/>
                  <a:gd name="T9" fmla="*/ 578266 h 704"/>
                  <a:gd name="T10" fmla="*/ 74015 w 149"/>
                  <a:gd name="T11" fmla="*/ 829248 h 704"/>
                  <a:gd name="T12" fmla="*/ 93842 w 149"/>
                  <a:gd name="T13" fmla="*/ 1098509 h 704"/>
                  <a:gd name="T14" fmla="*/ 112962 w 149"/>
                  <a:gd name="T15" fmla="*/ 1407733 h 704"/>
                  <a:gd name="T16" fmla="*/ 127834 w 149"/>
                  <a:gd name="T17" fmla="*/ 1766411 h 704"/>
                  <a:gd name="T18" fmla="*/ 143501 w 149"/>
                  <a:gd name="T19" fmla="*/ 2147540 h 704"/>
                  <a:gd name="T20" fmla="*/ 153895 w 149"/>
                  <a:gd name="T21" fmla="*/ 2586856 h 704"/>
                  <a:gd name="T22" fmla="*/ 159233 w 149"/>
                  <a:gd name="T23" fmla="*/ 3068170 h 704"/>
                  <a:gd name="T24" fmla="*/ 161567 w 149"/>
                  <a:gd name="T25" fmla="*/ 3571306 h 704"/>
                  <a:gd name="T26" fmla="*/ 153895 w 149"/>
                  <a:gd name="T27" fmla="*/ 4133463 h 704"/>
                  <a:gd name="T28" fmla="*/ 139621 w 149"/>
                  <a:gd name="T29" fmla="*/ 4728640 h 704"/>
                  <a:gd name="T30" fmla="*/ 118131 w 149"/>
                  <a:gd name="T31" fmla="*/ 5354532 h 704"/>
                  <a:gd name="T32" fmla="*/ 85685 w 149"/>
                  <a:gd name="T33" fmla="*/ 6044300 h 704"/>
                  <a:gd name="T34" fmla="*/ 49659 w 149"/>
                  <a:gd name="T35" fmla="*/ 6826062 h 704"/>
                  <a:gd name="T36" fmla="*/ 27115 w 149"/>
                  <a:gd name="T37" fmla="*/ 7549557 h 704"/>
                  <a:gd name="T38" fmla="*/ 12852 w 149"/>
                  <a:gd name="T39" fmla="*/ 8217460 h 704"/>
                  <a:gd name="T40" fmla="*/ 7550 w 149"/>
                  <a:gd name="T41" fmla="*/ 8860117 h 704"/>
                  <a:gd name="T42" fmla="*/ 7550 w 149"/>
                  <a:gd name="T43" fmla="*/ 9471084 h 704"/>
                  <a:gd name="T44" fmla="*/ 10491 w 149"/>
                  <a:gd name="T45" fmla="*/ 10038812 h 704"/>
                  <a:gd name="T46" fmla="*/ 15712 w 149"/>
                  <a:gd name="T47" fmla="*/ 10537047 h 704"/>
                  <a:gd name="T48" fmla="*/ 18066 w 149"/>
                  <a:gd name="T49" fmla="*/ 11023921 h 704"/>
                  <a:gd name="T50" fmla="*/ 52765 w 149"/>
                  <a:gd name="T51" fmla="*/ 10772861 h 704"/>
                  <a:gd name="T52" fmla="*/ 49659 w 149"/>
                  <a:gd name="T53" fmla="*/ 10648323 h 704"/>
                  <a:gd name="T54" fmla="*/ 46247 w 149"/>
                  <a:gd name="T55" fmla="*/ 10289639 h 704"/>
                  <a:gd name="T56" fmla="*/ 42371 w 149"/>
                  <a:gd name="T57" fmla="*/ 9738371 h 704"/>
                  <a:gd name="T58" fmla="*/ 45181 w 149"/>
                  <a:gd name="T59" fmla="*/ 9004773 h 704"/>
                  <a:gd name="T60" fmla="*/ 52765 w 149"/>
                  <a:gd name="T61" fmla="*/ 8127821 h 704"/>
                  <a:gd name="T62" fmla="*/ 74015 w 149"/>
                  <a:gd name="T63" fmla="*/ 7126503 h 704"/>
                  <a:gd name="T64" fmla="*/ 109983 w 149"/>
                  <a:gd name="T65" fmla="*/ 6044300 h 704"/>
                  <a:gd name="T66" fmla="*/ 165467 w 149"/>
                  <a:gd name="T67" fmla="*/ 4898984 h 704"/>
                  <a:gd name="T68" fmla="*/ 183533 w 149"/>
                  <a:gd name="T69" fmla="*/ 4369280 h 704"/>
                  <a:gd name="T70" fmla="*/ 191097 w 149"/>
                  <a:gd name="T71" fmla="*/ 3677836 h 704"/>
                  <a:gd name="T72" fmla="*/ 184818 w 149"/>
                  <a:gd name="T73" fmla="*/ 2879836 h 704"/>
                  <a:gd name="T74" fmla="*/ 167802 w 149"/>
                  <a:gd name="T75" fmla="*/ 2098074 h 704"/>
                  <a:gd name="T76" fmla="*/ 139621 w 149"/>
                  <a:gd name="T77" fmla="*/ 1332580 h 704"/>
                  <a:gd name="T78" fmla="*/ 103489 w 149"/>
                  <a:gd name="T79" fmla="*/ 690373 h 704"/>
                  <a:gd name="T80" fmla="*/ 56155 w 149"/>
                  <a:gd name="T81" fmla="*/ 219810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9629 w 128"/>
                <a:gd name="T1" fmla="*/ 0 h 217"/>
                <a:gd name="T2" fmla="*/ 435891 w 128"/>
                <a:gd name="T3" fmla="*/ 173217 h 217"/>
                <a:gd name="T4" fmla="*/ 476930 w 128"/>
                <a:gd name="T5" fmla="*/ 518055 h 217"/>
                <a:gd name="T6" fmla="*/ 509439 w 128"/>
                <a:gd name="T7" fmla="*/ 961226 h 217"/>
                <a:gd name="T8" fmla="*/ 531146 w 128"/>
                <a:gd name="T9" fmla="*/ 1492248 h 217"/>
                <a:gd name="T10" fmla="*/ 526440 w 128"/>
                <a:gd name="T11" fmla="*/ 2125604 h 217"/>
                <a:gd name="T12" fmla="*/ 481510 w 128"/>
                <a:gd name="T13" fmla="*/ 2778160 h 217"/>
                <a:gd name="T14" fmla="*/ 389629 w 128"/>
                <a:gd name="T15" fmla="*/ 3463037 h 217"/>
                <a:gd name="T16" fmla="*/ 248112 w 128"/>
                <a:gd name="T17" fmla="*/ 4154306 h 217"/>
                <a:gd name="T18" fmla="*/ 204043 w 128"/>
                <a:gd name="T19" fmla="*/ 4077015 h 217"/>
                <a:gd name="T20" fmla="*/ 157780 w 128"/>
                <a:gd name="T21" fmla="*/ 4019822 h 217"/>
                <a:gd name="T22" fmla="*/ 108672 w 128"/>
                <a:gd name="T23" fmla="*/ 3923166 h 217"/>
                <a:gd name="T24" fmla="*/ 65816 w 128"/>
                <a:gd name="T25" fmla="*/ 3845881 h 217"/>
                <a:gd name="T26" fmla="*/ 32520 w 128"/>
                <a:gd name="T27" fmla="*/ 3752276 h 217"/>
                <a:gd name="T28" fmla="*/ 8469 w 128"/>
                <a:gd name="T29" fmla="*/ 3636251 h 217"/>
                <a:gd name="T30" fmla="*/ 0 w 128"/>
                <a:gd name="T31" fmla="*/ 3501777 h 217"/>
                <a:gd name="T32" fmla="*/ 5107 w 128"/>
                <a:gd name="T33" fmla="*/ 3405118 h 217"/>
                <a:gd name="T34" fmla="*/ 53928 w 128"/>
                <a:gd name="T35" fmla="*/ 3270607 h 217"/>
                <a:gd name="T36" fmla="*/ 119823 w 128"/>
                <a:gd name="T37" fmla="*/ 3086587 h 217"/>
                <a:gd name="T38" fmla="*/ 190815 w 128"/>
                <a:gd name="T39" fmla="*/ 2874819 h 217"/>
                <a:gd name="T40" fmla="*/ 261337 w 128"/>
                <a:gd name="T41" fmla="*/ 2566367 h 217"/>
                <a:gd name="T42" fmla="*/ 327111 w 128"/>
                <a:gd name="T43" fmla="*/ 2144727 h 217"/>
                <a:gd name="T44" fmla="*/ 377983 w 128"/>
                <a:gd name="T45" fmla="*/ 1588184 h 217"/>
                <a:gd name="T46" fmla="*/ 402519 w 128"/>
                <a:gd name="T47" fmla="*/ 883932 h 217"/>
                <a:gd name="T48" fmla="*/ 38962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594888 w 117"/>
                <a:gd name="T1" fmla="*/ 0 h 132"/>
                <a:gd name="T2" fmla="*/ 0 w 117"/>
                <a:gd name="T3" fmla="*/ 2048486 h 132"/>
                <a:gd name="T4" fmla="*/ 62846 w 117"/>
                <a:gd name="T5" fmla="*/ 2122540 h 132"/>
                <a:gd name="T6" fmla="*/ 294655 w 117"/>
                <a:gd name="T7" fmla="*/ 2380710 h 132"/>
                <a:gd name="T8" fmla="*/ 617645 w 117"/>
                <a:gd name="T9" fmla="*/ 2958306 h 132"/>
                <a:gd name="T10" fmla="*/ 977500 w 117"/>
                <a:gd name="T11" fmla="*/ 3846402 h 132"/>
                <a:gd name="T12" fmla="*/ 1404742 w 117"/>
                <a:gd name="T13" fmla="*/ 5080202 h 132"/>
                <a:gd name="T14" fmla="*/ 1785376 w 117"/>
                <a:gd name="T15" fmla="*/ 6551887 h 132"/>
                <a:gd name="T16" fmla="*/ 2170459 w 117"/>
                <a:gd name="T17" fmla="*/ 8434539 h 132"/>
                <a:gd name="T18" fmla="*/ 2464869 w 117"/>
                <a:gd name="T19" fmla="*/ 10815249 h 132"/>
                <a:gd name="T20" fmla="*/ 2485667 w 117"/>
                <a:gd name="T21" fmla="*/ 9834297 h 132"/>
                <a:gd name="T22" fmla="*/ 2444343 w 117"/>
                <a:gd name="T23" fmla="*/ 8766763 h 132"/>
                <a:gd name="T24" fmla="*/ 2295490 w 117"/>
                <a:gd name="T25" fmla="*/ 7367005 h 132"/>
                <a:gd name="T26" fmla="*/ 2107368 w 117"/>
                <a:gd name="T27" fmla="*/ 6061330 h 132"/>
                <a:gd name="T28" fmla="*/ 1889543 w 117"/>
                <a:gd name="T29" fmla="*/ 4753923 h 132"/>
                <a:gd name="T30" fmla="*/ 1657074 w 117"/>
                <a:gd name="T31" fmla="*/ 3680617 h 132"/>
                <a:gd name="T32" fmla="*/ 1425522 w 117"/>
                <a:gd name="T33" fmla="*/ 2958306 h 132"/>
                <a:gd name="T34" fmla="*/ 1228250 w 117"/>
                <a:gd name="T35" fmla="*/ 2612615 h 132"/>
                <a:gd name="T36" fmla="*/ 1466846 w 117"/>
                <a:gd name="T37" fmla="*/ 2380710 h 132"/>
                <a:gd name="T38" fmla="*/ 1678626 w 117"/>
                <a:gd name="T39" fmla="*/ 2280859 h 132"/>
                <a:gd name="T40" fmla="*/ 1889543 w 117"/>
                <a:gd name="T41" fmla="*/ 2122540 h 132"/>
                <a:gd name="T42" fmla="*/ 2086815 w 117"/>
                <a:gd name="T43" fmla="*/ 2048486 h 132"/>
                <a:gd name="T44" fmla="*/ 2233398 w 117"/>
                <a:gd name="T45" fmla="*/ 1956273 h 132"/>
                <a:gd name="T46" fmla="*/ 2316794 w 117"/>
                <a:gd name="T47" fmla="*/ 1797916 h 132"/>
                <a:gd name="T48" fmla="*/ 2402764 w 117"/>
                <a:gd name="T49" fmla="*/ 1724344 h 132"/>
                <a:gd name="T50" fmla="*/ 2423572 w 117"/>
                <a:gd name="T51" fmla="*/ 1724344 h 132"/>
                <a:gd name="T52" fmla="*/ 1594888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570807 w 29"/>
                <a:gd name="T1" fmla="*/ 0 h 77"/>
                <a:gd name="T2" fmla="*/ 452709 w 29"/>
                <a:gd name="T3" fmla="*/ 0 h 77"/>
                <a:gd name="T4" fmla="*/ 314928 w 29"/>
                <a:gd name="T5" fmla="*/ 361096 h 77"/>
                <a:gd name="T6" fmla="*/ 177147 w 29"/>
                <a:gd name="T7" fmla="*/ 824480 h 77"/>
                <a:gd name="T8" fmla="*/ 78732 w 29"/>
                <a:gd name="T9" fmla="*/ 1748184 h 77"/>
                <a:gd name="T10" fmla="*/ 19683 w 29"/>
                <a:gd name="T11" fmla="*/ 2752867 h 77"/>
                <a:gd name="T12" fmla="*/ 0 w 29"/>
                <a:gd name="T13" fmla="*/ 4038440 h 77"/>
                <a:gd name="T14" fmla="*/ 59049 w 29"/>
                <a:gd name="T15" fmla="*/ 5505873 h 77"/>
                <a:gd name="T16" fmla="*/ 216513 w 29"/>
                <a:gd name="T17" fmla="*/ 7042910 h 77"/>
                <a:gd name="T18" fmla="*/ 295245 w 29"/>
                <a:gd name="T19" fmla="*/ 4862290 h 77"/>
                <a:gd name="T20" fmla="*/ 373977 w 29"/>
                <a:gd name="T21" fmla="*/ 3394867 h 77"/>
                <a:gd name="T22" fmla="*/ 452709 w 29"/>
                <a:gd name="T23" fmla="*/ 2007779 h 77"/>
                <a:gd name="T24" fmla="*/ 57080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0" y="123"/>
              <a:ext cx="356" cy="608"/>
              <a:chOff x="1730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1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0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4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6"/>
              <a:ext cx="500" cy="500"/>
              <a:chOff x="1727" y="869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0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8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1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6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0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6889 h 237"/>
                <a:gd name="T4" fmla="*/ 19330 w 257"/>
                <a:gd name="T5" fmla="*/ 192124 h 237"/>
                <a:gd name="T6" fmla="*/ 38401 w 257"/>
                <a:gd name="T7" fmla="*/ 288511 h 237"/>
                <a:gd name="T8" fmla="*/ 70699 w 257"/>
                <a:gd name="T9" fmla="*/ 376390 h 237"/>
                <a:gd name="T10" fmla="*/ 116642 w 257"/>
                <a:gd name="T11" fmla="*/ 458066 h 237"/>
                <a:gd name="T12" fmla="*/ 175171 w 257"/>
                <a:gd name="T13" fmla="*/ 542027 h 237"/>
                <a:gd name="T14" fmla="*/ 245724 w 257"/>
                <a:gd name="T15" fmla="*/ 618799 h 237"/>
                <a:gd name="T16" fmla="*/ 328533 w 257"/>
                <a:gd name="T17" fmla="*/ 683351 h 237"/>
                <a:gd name="T18" fmla="*/ 433063 w 257"/>
                <a:gd name="T19" fmla="*/ 745444 h 237"/>
                <a:gd name="T20" fmla="*/ 553902 w 257"/>
                <a:gd name="T21" fmla="*/ 798658 h 237"/>
                <a:gd name="T22" fmla="*/ 683364 w 257"/>
                <a:gd name="T23" fmla="*/ 841625 h 237"/>
                <a:gd name="T24" fmla="*/ 842906 w 257"/>
                <a:gd name="T25" fmla="*/ 875571 h 237"/>
                <a:gd name="T26" fmla="*/ 1018058 w 257"/>
                <a:gd name="T27" fmla="*/ 898803 h 237"/>
                <a:gd name="T28" fmla="*/ 1210887 w 257"/>
                <a:gd name="T29" fmla="*/ 911086 h 237"/>
                <a:gd name="T30" fmla="*/ 1417164 w 257"/>
                <a:gd name="T31" fmla="*/ 906134 h 237"/>
                <a:gd name="T32" fmla="*/ 1655726 w 257"/>
                <a:gd name="T33" fmla="*/ 890971 h 237"/>
                <a:gd name="T34" fmla="*/ 1443823 w 257"/>
                <a:gd name="T35" fmla="*/ 872313 h 237"/>
                <a:gd name="T36" fmla="*/ 1256583 w 257"/>
                <a:gd name="T37" fmla="*/ 844867 h 237"/>
                <a:gd name="T38" fmla="*/ 1093593 w 257"/>
                <a:gd name="T39" fmla="*/ 814184 h 237"/>
                <a:gd name="T40" fmla="*/ 952995 w 257"/>
                <a:gd name="T41" fmla="*/ 783466 h 237"/>
                <a:gd name="T42" fmla="*/ 823928 w 257"/>
                <a:gd name="T43" fmla="*/ 742263 h 237"/>
                <a:gd name="T44" fmla="*/ 721765 w 257"/>
                <a:gd name="T45" fmla="*/ 698639 h 237"/>
                <a:gd name="T46" fmla="*/ 624848 w 257"/>
                <a:gd name="T47" fmla="*/ 649483 h 237"/>
                <a:gd name="T48" fmla="*/ 542163 w 257"/>
                <a:gd name="T49" fmla="*/ 596273 h 237"/>
                <a:gd name="T50" fmla="*/ 464169 w 257"/>
                <a:gd name="T51" fmla="*/ 542027 h 237"/>
                <a:gd name="T52" fmla="*/ 393615 w 257"/>
                <a:gd name="T53" fmla="*/ 480715 h 237"/>
                <a:gd name="T54" fmla="*/ 335738 w 257"/>
                <a:gd name="T55" fmla="*/ 411975 h 237"/>
                <a:gd name="T56" fmla="*/ 276984 w 257"/>
                <a:gd name="T57" fmla="*/ 337662 h 237"/>
                <a:gd name="T58" fmla="*/ 211900 w 257"/>
                <a:gd name="T59" fmla="*/ 265779 h 237"/>
                <a:gd name="T60" fmla="*/ 148545 w 257"/>
                <a:gd name="T61" fmla="*/ 181113 h 237"/>
                <a:gd name="T62" fmla="*/ 77846 w 257"/>
                <a:gd name="T63" fmla="*/ 9198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516205 w 124"/>
                <a:gd name="T1" fmla="*/ 0 h 110"/>
                <a:gd name="T2" fmla="*/ 830221 w 124"/>
                <a:gd name="T3" fmla="*/ 454462 h 110"/>
                <a:gd name="T4" fmla="*/ 802584 w 124"/>
                <a:gd name="T5" fmla="*/ 449200 h 110"/>
                <a:gd name="T6" fmla="*/ 716603 w 124"/>
                <a:gd name="T7" fmla="*/ 441158 h 110"/>
                <a:gd name="T8" fmla="*/ 596464 w 124"/>
                <a:gd name="T9" fmla="*/ 424150 h 110"/>
                <a:gd name="T10" fmla="*/ 455757 w 124"/>
                <a:gd name="T11" fmla="*/ 416108 h 110"/>
                <a:gd name="T12" fmla="*/ 301577 w 124"/>
                <a:gd name="T13" fmla="*/ 407535 h 110"/>
                <a:gd name="T14" fmla="*/ 168337 w 124"/>
                <a:gd name="T15" fmla="*/ 413009 h 110"/>
                <a:gd name="T16" fmla="*/ 60350 w 124"/>
                <a:gd name="T17" fmla="*/ 429411 h 110"/>
                <a:gd name="T18" fmla="*/ 0 w 124"/>
                <a:gd name="T19" fmla="*/ 463034 h 110"/>
                <a:gd name="T20" fmla="*/ 27387 w 124"/>
                <a:gd name="T21" fmla="*/ 413009 h 110"/>
                <a:gd name="T22" fmla="*/ 53018 w 124"/>
                <a:gd name="T23" fmla="*/ 374656 h 110"/>
                <a:gd name="T24" fmla="*/ 107591 w 124"/>
                <a:gd name="T25" fmla="*/ 344470 h 110"/>
                <a:gd name="T26" fmla="*/ 168337 w 124"/>
                <a:gd name="T27" fmla="*/ 319387 h 110"/>
                <a:gd name="T28" fmla="*/ 241222 w 124"/>
                <a:gd name="T29" fmla="*/ 303030 h 110"/>
                <a:gd name="T30" fmla="*/ 314772 w 124"/>
                <a:gd name="T31" fmla="*/ 297564 h 110"/>
                <a:gd name="T32" fmla="*/ 395023 w 124"/>
                <a:gd name="T33" fmla="*/ 297564 h 110"/>
                <a:gd name="T34" fmla="*/ 483109 w 124"/>
                <a:gd name="T35" fmla="*/ 311345 h 110"/>
                <a:gd name="T36" fmla="*/ 487761 w 124"/>
                <a:gd name="T37" fmla="*/ 297564 h 110"/>
                <a:gd name="T38" fmla="*/ 467916 w 124"/>
                <a:gd name="T39" fmla="*/ 236318 h 110"/>
                <a:gd name="T40" fmla="*/ 447994 w 124"/>
                <a:gd name="T41" fmla="*/ 159997 h 110"/>
                <a:gd name="T42" fmla="*/ 434799 w 124"/>
                <a:gd name="T43" fmla="*/ 126376 h 110"/>
                <a:gd name="T44" fmla="*/ 422751 w 124"/>
                <a:gd name="T45" fmla="*/ 126376 h 110"/>
                <a:gd name="T46" fmla="*/ 407561 w 124"/>
                <a:gd name="T47" fmla="*/ 121163 h 110"/>
                <a:gd name="T48" fmla="*/ 395023 w 124"/>
                <a:gd name="T49" fmla="*/ 110025 h 110"/>
                <a:gd name="T50" fmla="*/ 382984 w 124"/>
                <a:gd name="T51" fmla="*/ 96931 h 110"/>
                <a:gd name="T52" fmla="*/ 382984 w 124"/>
                <a:gd name="T53" fmla="*/ 79710 h 110"/>
                <a:gd name="T54" fmla="*/ 395023 w 124"/>
                <a:gd name="T55" fmla="*/ 57854 h 110"/>
                <a:gd name="T56" fmla="*/ 442280 w 124"/>
                <a:gd name="T57" fmla="*/ 33610 h 110"/>
                <a:gd name="T58" fmla="*/ 516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17047 w 46"/>
                <a:gd name="T1" fmla="*/ 0 h 94"/>
                <a:gd name="T2" fmla="*/ 138891 w 46"/>
                <a:gd name="T3" fmla="*/ 134082 h 94"/>
                <a:gd name="T4" fmla="*/ 104595 w 46"/>
                <a:gd name="T5" fmla="*/ 219625 h 94"/>
                <a:gd name="T6" fmla="*/ 76431 w 46"/>
                <a:gd name="T7" fmla="*/ 279493 h 94"/>
                <a:gd name="T8" fmla="*/ 0 w 46"/>
                <a:gd name="T9" fmla="*/ 332352 h 94"/>
                <a:gd name="T10" fmla="*/ 84046 w 46"/>
                <a:gd name="T11" fmla="*/ 310559 h 94"/>
                <a:gd name="T12" fmla="*/ 162258 w 46"/>
                <a:gd name="T13" fmla="*/ 282294 h 94"/>
                <a:gd name="T14" fmla="*/ 224732 w 46"/>
                <a:gd name="T15" fmla="*/ 243748 h 94"/>
                <a:gd name="T16" fmla="*/ 279678 w 46"/>
                <a:gd name="T17" fmla="*/ 201367 h 94"/>
                <a:gd name="T18" fmla="*/ 313575 w 46"/>
                <a:gd name="T19" fmla="*/ 155156 h 94"/>
                <a:gd name="T20" fmla="*/ 321642 w 46"/>
                <a:gd name="T21" fmla="*/ 105279 h 94"/>
                <a:gd name="T22" fmla="*/ 292414 w 46"/>
                <a:gd name="T23" fmla="*/ 52846 h 94"/>
                <a:gd name="T24" fmla="*/ 217047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37414 w 149"/>
                <a:gd name="T3" fmla="*/ 257937 h 704"/>
                <a:gd name="T4" fmla="*/ 98683 w 149"/>
                <a:gd name="T5" fmla="*/ 595948 h 704"/>
                <a:gd name="T6" fmla="*/ 173128 w 149"/>
                <a:gd name="T7" fmla="*/ 1012794 h 704"/>
                <a:gd name="T8" fmla="*/ 253124 w 149"/>
                <a:gd name="T9" fmla="*/ 1568397 h 704"/>
                <a:gd name="T10" fmla="*/ 358967 w 149"/>
                <a:gd name="T11" fmla="*/ 2244793 h 704"/>
                <a:gd name="T12" fmla="*/ 452127 w 149"/>
                <a:gd name="T13" fmla="*/ 2971953 h 704"/>
                <a:gd name="T14" fmla="*/ 543413 w 149"/>
                <a:gd name="T15" fmla="*/ 3818454 h 704"/>
                <a:gd name="T16" fmla="*/ 618221 w 149"/>
                <a:gd name="T17" fmla="*/ 4790903 h 704"/>
                <a:gd name="T18" fmla="*/ 690883 w 149"/>
                <a:gd name="T19" fmla="*/ 5816004 h 704"/>
                <a:gd name="T20" fmla="*/ 742427 w 149"/>
                <a:gd name="T21" fmla="*/ 6995489 h 704"/>
                <a:gd name="T22" fmla="*/ 765656 w 149"/>
                <a:gd name="T23" fmla="*/ 8306430 h 704"/>
                <a:gd name="T24" fmla="*/ 778048 w 149"/>
                <a:gd name="T25" fmla="*/ 9669755 h 704"/>
                <a:gd name="T26" fmla="*/ 742427 w 149"/>
                <a:gd name="T27" fmla="*/ 11199099 h 704"/>
                <a:gd name="T28" fmla="*/ 672339 w 149"/>
                <a:gd name="T29" fmla="*/ 12811813 h 704"/>
                <a:gd name="T30" fmla="*/ 569362 w 149"/>
                <a:gd name="T31" fmla="*/ 14495636 h 704"/>
                <a:gd name="T32" fmla="*/ 414858 w 149"/>
                <a:gd name="T33" fmla="*/ 16367091 h 704"/>
                <a:gd name="T34" fmla="*/ 241402 w 149"/>
                <a:gd name="T35" fmla="*/ 18480876 h 704"/>
                <a:gd name="T36" fmla="*/ 128680 w 149"/>
                <a:gd name="T37" fmla="*/ 20443462 h 704"/>
                <a:gd name="T38" fmla="*/ 61268 w 149"/>
                <a:gd name="T39" fmla="*/ 22258632 h 704"/>
                <a:gd name="T40" fmla="*/ 37414 w 149"/>
                <a:gd name="T41" fmla="*/ 23998736 h 704"/>
                <a:gd name="T42" fmla="*/ 37414 w 149"/>
                <a:gd name="T43" fmla="*/ 25659747 h 704"/>
                <a:gd name="T44" fmla="*/ 48787 w 149"/>
                <a:gd name="T45" fmla="*/ 27177235 h 704"/>
                <a:gd name="T46" fmla="*/ 74828 w 149"/>
                <a:gd name="T47" fmla="*/ 28539579 h 704"/>
                <a:gd name="T48" fmla="*/ 86829 w 149"/>
                <a:gd name="T49" fmla="*/ 29851533 h 704"/>
                <a:gd name="T50" fmla="*/ 253124 w 149"/>
                <a:gd name="T51" fmla="*/ 29175288 h 704"/>
                <a:gd name="T52" fmla="*/ 241402 w 149"/>
                <a:gd name="T53" fmla="*/ 28837276 h 704"/>
                <a:gd name="T54" fmla="*/ 222871 w 149"/>
                <a:gd name="T55" fmla="*/ 27852477 h 704"/>
                <a:gd name="T56" fmla="*/ 203363 w 149"/>
                <a:gd name="T57" fmla="*/ 26374750 h 704"/>
                <a:gd name="T58" fmla="*/ 215865 w 149"/>
                <a:gd name="T59" fmla="*/ 24388001 h 704"/>
                <a:gd name="T60" fmla="*/ 253124 w 149"/>
                <a:gd name="T61" fmla="*/ 22012999 h 704"/>
                <a:gd name="T62" fmla="*/ 358967 w 149"/>
                <a:gd name="T63" fmla="*/ 19298986 h 704"/>
                <a:gd name="T64" fmla="*/ 531948 w 149"/>
                <a:gd name="T65" fmla="*/ 16367091 h 704"/>
                <a:gd name="T66" fmla="*/ 796672 w 149"/>
                <a:gd name="T67" fmla="*/ 13276404 h 704"/>
                <a:gd name="T68" fmla="*/ 882873 w 149"/>
                <a:gd name="T69" fmla="*/ 11838907 h 704"/>
                <a:gd name="T70" fmla="*/ 920912 w 149"/>
                <a:gd name="T71" fmla="*/ 9967442 h 704"/>
                <a:gd name="T72" fmla="*/ 889887 w 149"/>
                <a:gd name="T73" fmla="*/ 7798323 h 704"/>
                <a:gd name="T74" fmla="*/ 810709 w 149"/>
                <a:gd name="T75" fmla="*/ 5684646 h 704"/>
                <a:gd name="T76" fmla="*/ 672339 w 149"/>
                <a:gd name="T77" fmla="*/ 3606648 h 704"/>
                <a:gd name="T78" fmla="*/ 501067 w 149"/>
                <a:gd name="T79" fmla="*/ 1867695 h 704"/>
                <a:gd name="T80" fmla="*/ 271756 w 149"/>
                <a:gd name="T81" fmla="*/ 595948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715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4715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B5FAA-412E-442E-AC3A-ACFCF141C163}" type="slidenum">
              <a:rPr kumimoji="0" lang="vi-VN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48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4E87C-90D8-4FEA-9E4B-F452C492D727}" type="slidenum">
              <a:rPr kumimoji="0" lang="vi-VN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326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CE6B6F-61D0-4B29-BE73-048308308C00}" type="slidenum">
              <a:rPr kumimoji="0" lang="vi-VN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058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9273D1-F8F0-45FD-A12D-BD2C91B06EFF}" type="slidenum">
              <a:rPr kumimoji="0" lang="vi-VN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466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CAB8D2-0275-4269-94A8-13BFBD410DF0}" type="slidenum">
              <a:rPr kumimoji="0" lang="vi-VN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75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A719B0-3BA7-4E49-A968-8492285AEB10}" type="slidenum">
              <a:rPr kumimoji="0" lang="vi-VN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13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5D0648-4512-4B38-B752-323C6D3FB575}" type="slidenum">
              <a:rPr kumimoji="0" lang="vi-VN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02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2AED39-C24D-457E-B614-ABEA3069C19D}" type="slidenum">
              <a:rPr kumimoji="0" lang="vi-VN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812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363127-BB79-41AF-909D-32DF2087668E}" type="slidenum">
              <a:rPr kumimoji="0" lang="vi-VN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434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5F2F7B-01C3-4F69-A2F7-BB22DCC16488}" type="slidenum">
              <a:rPr kumimoji="0" lang="vi-VN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190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C9C904-EEEA-43B8-B47B-F2D38789A46C}" type="slidenum">
              <a:rPr kumimoji="0" lang="vi-VN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34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42447-8D4A-4AEB-A50D-1C0B36EAD5DB}" type="slidenum">
              <a:rPr kumimoji="0" lang="vi-VN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142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BD8335-A826-493A-9C17-D8931BBB1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2F0A7-1D18-45A5-BD28-3188066994DC}" type="datetimeFigureOut">
              <a:rPr lang="en-US"/>
              <a:pPr>
                <a:defRPr/>
              </a:pPr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3C09D0-4C00-413E-A540-1BF3D54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F804CC-91EF-4004-9ADE-5B7944AD4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098A-E4F4-4639-9BD5-BA9868D230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710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4B80DD-491E-4652-AD46-6657F381B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A33E8-ED6B-4D8F-BB65-40007A8EFE76}" type="datetimeFigureOut">
              <a:rPr lang="en-US"/>
              <a:pPr>
                <a:defRPr/>
              </a:pPr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7E454C-2C44-468C-BFC8-0A2C77E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4B6E35-DEFB-4F72-B8AD-0BA9ACF5B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90A91-8EF9-475F-A410-C105833622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424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06F442-210D-4C1D-A951-120A76023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692EB-3CD4-4E5E-9653-210EA64BC515}" type="datetimeFigureOut">
              <a:rPr lang="en-US"/>
              <a:pPr>
                <a:defRPr/>
              </a:pPr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6E94DB-2793-4919-8C2A-06D0C7B6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C267A-D8D6-47E9-BB32-69495D30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6E07B-B02B-44BE-934A-4056F5B59E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881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AF1B2AC-94B1-4079-BEA6-B95C74F15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9B2D9-E9AC-470D-98ED-5F86E87D10A2}" type="datetimeFigureOut">
              <a:rPr lang="en-US"/>
              <a:pPr>
                <a:defRPr/>
              </a:pPr>
              <a:t>10/16/2022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9CFB048-C2A0-45AC-B871-D1EDB5E7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75BD798-B5A8-4D38-A4D9-A2D55E3C2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89C77-1C4E-4BDD-AD67-F5F86C3AFC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276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5A8704D-67D4-4632-8B77-04370FC2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98B29-4D19-454F-B5C1-913EFDC17EDD}" type="datetimeFigureOut">
              <a:rPr lang="en-US"/>
              <a:pPr>
                <a:defRPr/>
              </a:pPr>
              <a:t>10/16/2022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D164708-1622-4491-8273-DAE5298D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90F13717-2D17-4639-8BDE-AE49A2D3A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63F19-1C86-43DF-8F3A-9649EB97EA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20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0F501580-426C-4ED7-B126-43F7802D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7748A-AEE8-4F9C-885D-894444C2B3E6}" type="datetimeFigureOut">
              <a:rPr lang="en-US"/>
              <a:pPr>
                <a:defRPr/>
              </a:pPr>
              <a:t>10/16/2022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E4D6B24-1F3B-4061-8D90-2F8D0292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B5ADB8A-BA07-46B8-B18C-1CD99C430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63EA5-D4B1-4AFD-B4AC-25497B6F6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804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0F6BE578-4612-4317-A17A-CED7AB88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1F6D9-39B8-474A-A447-23BBF7A0746C}" type="datetimeFigureOut">
              <a:rPr lang="en-US"/>
              <a:pPr>
                <a:defRPr/>
              </a:pPr>
              <a:t>10/16/2022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5692BF21-5302-473A-A2FC-275F84025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9ED9C91-063E-48D6-8E38-D14E4244F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8500D-4500-4274-8D00-876C4DF915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919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C447A59-A48E-42EA-8F72-0FE34A26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CFEF0-D019-4FF6-82D0-70B009B6CC9D}" type="datetimeFigureOut">
              <a:rPr lang="en-US"/>
              <a:pPr>
                <a:defRPr/>
              </a:pPr>
              <a:t>10/16/2022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A611594-9733-45F1-B75E-C30DC4D51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9EBDCE2-4703-407B-ADF3-2EE150A8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CA50A-6011-4867-866C-D096D7447C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687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FF97815-C816-499E-9C70-57BA88263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C80B5-E2F2-4E58-BB42-B56C2C321129}" type="datetimeFigureOut">
              <a:rPr lang="en-US"/>
              <a:pPr>
                <a:defRPr/>
              </a:pPr>
              <a:t>10/16/2022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3EF48FC-E8CF-454A-9912-08DC105F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16328FB-3C38-4C37-A359-7E96FDB05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78114-51C8-4765-8514-8F6719CAC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819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35C160-4FAF-4D1A-BF21-EA8CF0EF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360A3-9A3D-4A18-8190-2AC2F7CA28A6}" type="datetimeFigureOut">
              <a:rPr lang="en-US"/>
              <a:pPr>
                <a:defRPr/>
              </a:pPr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4CCF1E-3319-428B-93F5-6D5E8C8CF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E6FAD1-A885-4786-9288-97E76AFA2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17E88-8F3A-46C5-A6AC-310992A66E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463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4BBE59-092D-40C7-AF8D-03EB3A85C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9EA39-FD89-4EF2-A2CA-64C6A5A4534A}" type="datetimeFigureOut">
              <a:rPr lang="en-US"/>
              <a:pPr>
                <a:defRPr/>
              </a:pPr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E95236-9522-4CC8-9EF1-DA032706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43B0D7-990B-4C79-A038-EA78E1947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AF648-9035-471E-A8C7-26E52A807B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371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61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57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83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86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24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39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02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5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87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26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70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6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9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5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9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52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73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76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779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885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7650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324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831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22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EFFFD"/>
            </a:gs>
            <a:gs pos="74001">
              <a:srgbClr val="F7FDEB"/>
            </a:gs>
            <a:gs pos="83000">
              <a:srgbClr val="F7FDEB"/>
            </a:gs>
            <a:gs pos="100000">
              <a:srgbClr val="FAFD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11113" y="0"/>
            <a:ext cx="3778251" cy="6856413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240 w 217"/>
                  <a:gd name="T1" fmla="*/ 5689 h 210"/>
                  <a:gd name="T2" fmla="*/ 991 w 217"/>
                  <a:gd name="T3" fmla="*/ 5379 h 210"/>
                  <a:gd name="T4" fmla="*/ 711 w 217"/>
                  <a:gd name="T5" fmla="*/ 4911 h 210"/>
                  <a:gd name="T6" fmla="*/ 413 w 217"/>
                  <a:gd name="T7" fmla="*/ 4295 h 210"/>
                  <a:gd name="T8" fmla="*/ 127 w 217"/>
                  <a:gd name="T9" fmla="*/ 3653 h 210"/>
                  <a:gd name="T10" fmla="*/ 0 w 217"/>
                  <a:gd name="T11" fmla="*/ 2956 h 210"/>
                  <a:gd name="T12" fmla="*/ 1 w 217"/>
                  <a:gd name="T13" fmla="*/ 2213 h 210"/>
                  <a:gd name="T14" fmla="*/ 244 w 217"/>
                  <a:gd name="T15" fmla="*/ 1534 h 210"/>
                  <a:gd name="T16" fmla="*/ 733 w 217"/>
                  <a:gd name="T17" fmla="*/ 962 h 210"/>
                  <a:gd name="T18" fmla="*/ 1223 w 217"/>
                  <a:gd name="T19" fmla="*/ 596 h 210"/>
                  <a:gd name="T20" fmla="*/ 1623 w 217"/>
                  <a:gd name="T21" fmla="*/ 325 h 210"/>
                  <a:gd name="T22" fmla="*/ 1947 w 217"/>
                  <a:gd name="T23" fmla="*/ 183 h 210"/>
                  <a:gd name="T24" fmla="*/ 2200 w 217"/>
                  <a:gd name="T25" fmla="*/ 127 h 210"/>
                  <a:gd name="T26" fmla="*/ 2380 w 217"/>
                  <a:gd name="T27" fmla="*/ 127 h 210"/>
                  <a:gd name="T28" fmla="*/ 2808 w 217"/>
                  <a:gd name="T29" fmla="*/ 0 h 210"/>
                  <a:gd name="T30" fmla="*/ 3991 w 217"/>
                  <a:gd name="T31" fmla="*/ 225 h 210"/>
                  <a:gd name="T32" fmla="*/ 4321 w 217"/>
                  <a:gd name="T33" fmla="*/ 325 h 210"/>
                  <a:gd name="T34" fmla="*/ 4646 w 217"/>
                  <a:gd name="T35" fmla="*/ 413 h 210"/>
                  <a:gd name="T36" fmla="*/ 4924 w 217"/>
                  <a:gd name="T37" fmla="*/ 508 h 210"/>
                  <a:gd name="T38" fmla="*/ 5135 w 217"/>
                  <a:gd name="T39" fmla="*/ 625 h 210"/>
                  <a:gd name="T40" fmla="*/ 5367 w 217"/>
                  <a:gd name="T41" fmla="*/ 733 h 210"/>
                  <a:gd name="T42" fmla="*/ 5549 w 217"/>
                  <a:gd name="T43" fmla="*/ 860 h 210"/>
                  <a:gd name="T44" fmla="*/ 5692 w 217"/>
                  <a:gd name="T45" fmla="*/ 1026 h 210"/>
                  <a:gd name="T46" fmla="*/ 5860 w 217"/>
                  <a:gd name="T47" fmla="*/ 1226 h 210"/>
                  <a:gd name="T48" fmla="*/ 5549 w 217"/>
                  <a:gd name="T49" fmla="*/ 1097 h 210"/>
                  <a:gd name="T50" fmla="*/ 5252 w 217"/>
                  <a:gd name="T51" fmla="*/ 977 h 210"/>
                  <a:gd name="T52" fmla="*/ 4952 w 217"/>
                  <a:gd name="T53" fmla="*/ 902 h 210"/>
                  <a:gd name="T54" fmla="*/ 4646 w 217"/>
                  <a:gd name="T55" fmla="*/ 802 h 210"/>
                  <a:gd name="T56" fmla="*/ 4402 w 217"/>
                  <a:gd name="T57" fmla="*/ 733 h 210"/>
                  <a:gd name="T58" fmla="*/ 4147 w 217"/>
                  <a:gd name="T59" fmla="*/ 711 h 210"/>
                  <a:gd name="T60" fmla="*/ 3853 w 217"/>
                  <a:gd name="T61" fmla="*/ 667 h 210"/>
                  <a:gd name="T62" fmla="*/ 3610 w 217"/>
                  <a:gd name="T63" fmla="*/ 667 h 210"/>
                  <a:gd name="T64" fmla="*/ 3377 w 217"/>
                  <a:gd name="T65" fmla="*/ 667 h 210"/>
                  <a:gd name="T66" fmla="*/ 3133 w 217"/>
                  <a:gd name="T67" fmla="*/ 677 h 210"/>
                  <a:gd name="T68" fmla="*/ 2883 w 217"/>
                  <a:gd name="T69" fmla="*/ 733 h 210"/>
                  <a:gd name="T70" fmla="*/ 2671 w 217"/>
                  <a:gd name="T71" fmla="*/ 794 h 210"/>
                  <a:gd name="T72" fmla="*/ 2456 w 217"/>
                  <a:gd name="T73" fmla="*/ 902 h 210"/>
                  <a:gd name="T74" fmla="*/ 2203 w 217"/>
                  <a:gd name="T75" fmla="*/ 977 h 210"/>
                  <a:gd name="T76" fmla="*/ 1999 w 217"/>
                  <a:gd name="T77" fmla="*/ 1105 h 210"/>
                  <a:gd name="T78" fmla="*/ 1789 w 217"/>
                  <a:gd name="T79" fmla="*/ 1241 h 210"/>
                  <a:gd name="T80" fmla="*/ 1406 w 217"/>
                  <a:gd name="T81" fmla="*/ 1654 h 210"/>
                  <a:gd name="T82" fmla="*/ 1144 w 217"/>
                  <a:gd name="T83" fmla="*/ 2163 h 210"/>
                  <a:gd name="T84" fmla="*/ 991 w 217"/>
                  <a:gd name="T85" fmla="*/ 2796 h 210"/>
                  <a:gd name="T86" fmla="*/ 936 w 217"/>
                  <a:gd name="T87" fmla="*/ 3418 h 210"/>
                  <a:gd name="T88" fmla="*/ 936 w 217"/>
                  <a:gd name="T89" fmla="*/ 4109 h 210"/>
                  <a:gd name="T90" fmla="*/ 1026 w 217"/>
                  <a:gd name="T91" fmla="*/ 4707 h 210"/>
                  <a:gd name="T92" fmla="*/ 1105 w 217"/>
                  <a:gd name="T93" fmla="*/ 5256 h 210"/>
                  <a:gd name="T94" fmla="*/ 1240 w 217"/>
                  <a:gd name="T95" fmla="*/ 5689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2894 w 182"/>
                  <a:gd name="T1" fmla="*/ 0 h 213"/>
                  <a:gd name="T2" fmla="*/ 2971 w 182"/>
                  <a:gd name="T3" fmla="*/ 56 h 213"/>
                  <a:gd name="T4" fmla="*/ 3137 w 182"/>
                  <a:gd name="T5" fmla="*/ 226 h 213"/>
                  <a:gd name="T6" fmla="*/ 3374 w 182"/>
                  <a:gd name="T7" fmla="*/ 508 h 213"/>
                  <a:gd name="T8" fmla="*/ 3644 w 182"/>
                  <a:gd name="T9" fmla="*/ 920 h 213"/>
                  <a:gd name="T10" fmla="*/ 3851 w 182"/>
                  <a:gd name="T11" fmla="*/ 1430 h 213"/>
                  <a:gd name="T12" fmla="*/ 3989 w 182"/>
                  <a:gd name="T13" fmla="*/ 2108 h 213"/>
                  <a:gd name="T14" fmla="*/ 3989 w 182"/>
                  <a:gd name="T15" fmla="*/ 2908 h 213"/>
                  <a:gd name="T16" fmla="*/ 3822 w 182"/>
                  <a:gd name="T17" fmla="*/ 3852 h 213"/>
                  <a:gd name="T18" fmla="*/ 3728 w 182"/>
                  <a:gd name="T19" fmla="*/ 4115 h 213"/>
                  <a:gd name="T20" fmla="*/ 3612 w 182"/>
                  <a:gd name="T21" fmla="*/ 4332 h 213"/>
                  <a:gd name="T22" fmla="*/ 3488 w 182"/>
                  <a:gd name="T23" fmla="*/ 4569 h 213"/>
                  <a:gd name="T24" fmla="*/ 3320 w 182"/>
                  <a:gd name="T25" fmla="*/ 4778 h 213"/>
                  <a:gd name="T26" fmla="*/ 3096 w 182"/>
                  <a:gd name="T27" fmla="*/ 4977 h 213"/>
                  <a:gd name="T28" fmla="*/ 2912 w 182"/>
                  <a:gd name="T29" fmla="*/ 5128 h 213"/>
                  <a:gd name="T30" fmla="*/ 2715 w 182"/>
                  <a:gd name="T31" fmla="*/ 5274 h 213"/>
                  <a:gd name="T32" fmla="*/ 2434 w 182"/>
                  <a:gd name="T33" fmla="*/ 5391 h 213"/>
                  <a:gd name="T34" fmla="*/ 2179 w 182"/>
                  <a:gd name="T35" fmla="*/ 5449 h 213"/>
                  <a:gd name="T36" fmla="*/ 1925 w 182"/>
                  <a:gd name="T37" fmla="*/ 5518 h 213"/>
                  <a:gd name="T38" fmla="*/ 1628 w 182"/>
                  <a:gd name="T39" fmla="*/ 5570 h 213"/>
                  <a:gd name="T40" fmla="*/ 1310 w 182"/>
                  <a:gd name="T41" fmla="*/ 5570 h 213"/>
                  <a:gd name="T42" fmla="*/ 970 w 182"/>
                  <a:gd name="T43" fmla="*/ 5518 h 213"/>
                  <a:gd name="T44" fmla="*/ 665 w 182"/>
                  <a:gd name="T45" fmla="*/ 5449 h 213"/>
                  <a:gd name="T46" fmla="*/ 311 w 182"/>
                  <a:gd name="T47" fmla="*/ 5330 h 213"/>
                  <a:gd name="T48" fmla="*/ 0 w 182"/>
                  <a:gd name="T49" fmla="*/ 5188 h 213"/>
                  <a:gd name="T50" fmla="*/ 297 w 182"/>
                  <a:gd name="T51" fmla="*/ 5391 h 213"/>
                  <a:gd name="T52" fmla="*/ 589 w 182"/>
                  <a:gd name="T53" fmla="*/ 5518 h 213"/>
                  <a:gd name="T54" fmla="*/ 887 w 182"/>
                  <a:gd name="T55" fmla="*/ 5655 h 213"/>
                  <a:gd name="T56" fmla="*/ 1136 w 182"/>
                  <a:gd name="T57" fmla="*/ 5754 h 213"/>
                  <a:gd name="T58" fmla="*/ 1396 w 182"/>
                  <a:gd name="T59" fmla="*/ 5836 h 213"/>
                  <a:gd name="T60" fmla="*/ 1683 w 182"/>
                  <a:gd name="T61" fmla="*/ 5869 h 213"/>
                  <a:gd name="T62" fmla="*/ 1928 w 182"/>
                  <a:gd name="T63" fmla="*/ 5879 h 213"/>
                  <a:gd name="T64" fmla="*/ 2191 w 182"/>
                  <a:gd name="T65" fmla="*/ 5879 h 213"/>
                  <a:gd name="T66" fmla="*/ 2423 w 182"/>
                  <a:gd name="T67" fmla="*/ 5869 h 213"/>
                  <a:gd name="T68" fmla="*/ 2655 w 182"/>
                  <a:gd name="T69" fmla="*/ 5814 h 213"/>
                  <a:gd name="T70" fmla="*/ 2856 w 182"/>
                  <a:gd name="T71" fmla="*/ 5754 h 213"/>
                  <a:gd name="T72" fmla="*/ 3069 w 182"/>
                  <a:gd name="T73" fmla="*/ 5696 h 213"/>
                  <a:gd name="T74" fmla="*/ 3263 w 182"/>
                  <a:gd name="T75" fmla="*/ 5625 h 213"/>
                  <a:gd name="T76" fmla="*/ 3446 w 182"/>
                  <a:gd name="T77" fmla="*/ 5499 h 213"/>
                  <a:gd name="T78" fmla="*/ 3612 w 182"/>
                  <a:gd name="T79" fmla="*/ 5391 h 213"/>
                  <a:gd name="T80" fmla="*/ 3766 w 182"/>
                  <a:gd name="T81" fmla="*/ 5274 h 213"/>
                  <a:gd name="T82" fmla="*/ 4192 w 182"/>
                  <a:gd name="T83" fmla="*/ 4860 h 213"/>
                  <a:gd name="T84" fmla="*/ 4487 w 182"/>
                  <a:gd name="T85" fmla="*/ 4452 h 213"/>
                  <a:gd name="T86" fmla="*/ 4661 w 182"/>
                  <a:gd name="T87" fmla="*/ 3979 h 213"/>
                  <a:gd name="T88" fmla="*/ 4756 w 182"/>
                  <a:gd name="T89" fmla="*/ 3546 h 213"/>
                  <a:gd name="T90" fmla="*/ 4814 w 182"/>
                  <a:gd name="T91" fmla="*/ 3079 h 213"/>
                  <a:gd name="T92" fmla="*/ 4814 w 182"/>
                  <a:gd name="T93" fmla="*/ 2617 h 213"/>
                  <a:gd name="T94" fmla="*/ 4837 w 182"/>
                  <a:gd name="T95" fmla="*/ 2185 h 213"/>
                  <a:gd name="T96" fmla="*/ 4582 w 182"/>
                  <a:gd name="T97" fmla="*/ 1275 h 213"/>
                  <a:gd name="T98" fmla="*/ 4149 w 182"/>
                  <a:gd name="T99" fmla="*/ 568 h 213"/>
                  <a:gd name="T100" fmla="*/ 3995 w 182"/>
                  <a:gd name="T101" fmla="*/ 508 h 213"/>
                  <a:gd name="T102" fmla="*/ 3908 w 182"/>
                  <a:gd name="T103" fmla="*/ 422 h 213"/>
                  <a:gd name="T104" fmla="*/ 3766 w 182"/>
                  <a:gd name="T105" fmla="*/ 353 h 213"/>
                  <a:gd name="T106" fmla="*/ 3667 w 182"/>
                  <a:gd name="T107" fmla="*/ 304 h 213"/>
                  <a:gd name="T108" fmla="*/ 3504 w 182"/>
                  <a:gd name="T109" fmla="*/ 244 h 213"/>
                  <a:gd name="T110" fmla="*/ 3344 w 182"/>
                  <a:gd name="T111" fmla="*/ 169 h 213"/>
                  <a:gd name="T112" fmla="*/ 3154 w 182"/>
                  <a:gd name="T113" fmla="*/ 81 h 213"/>
                  <a:gd name="T114" fmla="*/ 289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5 w 128"/>
                  <a:gd name="T1" fmla="*/ 0 h 217"/>
                  <a:gd name="T2" fmla="*/ 6 w 128"/>
                  <a:gd name="T3" fmla="*/ 1 h 217"/>
                  <a:gd name="T4" fmla="*/ 7 w 128"/>
                  <a:gd name="T5" fmla="*/ 1 h 217"/>
                  <a:gd name="T6" fmla="*/ 7 w 128"/>
                  <a:gd name="T7" fmla="*/ 3 h 217"/>
                  <a:gd name="T8" fmla="*/ 7 w 128"/>
                  <a:gd name="T9" fmla="*/ 4 h 217"/>
                  <a:gd name="T10" fmla="*/ 7 w 128"/>
                  <a:gd name="T11" fmla="*/ 6 h 217"/>
                  <a:gd name="T12" fmla="*/ 7 w 128"/>
                  <a:gd name="T13" fmla="*/ 7 h 217"/>
                  <a:gd name="T14" fmla="*/ 5 w 128"/>
                  <a:gd name="T15" fmla="*/ 9 h 217"/>
                  <a:gd name="T16" fmla="*/ 4 w 128"/>
                  <a:gd name="T17" fmla="*/ 12 h 217"/>
                  <a:gd name="T18" fmla="*/ 3 w 128"/>
                  <a:gd name="T19" fmla="*/ 11 h 217"/>
                  <a:gd name="T20" fmla="*/ 2 w 128"/>
                  <a:gd name="T21" fmla="*/ 11 h 217"/>
                  <a:gd name="T22" fmla="*/ 1 w 128"/>
                  <a:gd name="T23" fmla="*/ 11 h 217"/>
                  <a:gd name="T24" fmla="*/ 1 w 128"/>
                  <a:gd name="T25" fmla="*/ 10 h 217"/>
                  <a:gd name="T26" fmla="*/ 1 w 128"/>
                  <a:gd name="T27" fmla="*/ 10 h 217"/>
                  <a:gd name="T28" fmla="*/ 1 w 128"/>
                  <a:gd name="T29" fmla="*/ 10 h 217"/>
                  <a:gd name="T30" fmla="*/ 0 w 128"/>
                  <a:gd name="T31" fmla="*/ 9 h 217"/>
                  <a:gd name="T32" fmla="*/ 1 w 128"/>
                  <a:gd name="T33" fmla="*/ 9 h 217"/>
                  <a:gd name="T34" fmla="*/ 1 w 128"/>
                  <a:gd name="T35" fmla="*/ 9 h 217"/>
                  <a:gd name="T36" fmla="*/ 1 w 128"/>
                  <a:gd name="T37" fmla="*/ 9 h 217"/>
                  <a:gd name="T38" fmla="*/ 3 w 128"/>
                  <a:gd name="T39" fmla="*/ 8 h 217"/>
                  <a:gd name="T40" fmla="*/ 4 w 128"/>
                  <a:gd name="T41" fmla="*/ 7 h 217"/>
                  <a:gd name="T42" fmla="*/ 5 w 128"/>
                  <a:gd name="T43" fmla="*/ 6 h 217"/>
                  <a:gd name="T44" fmla="*/ 5 w 128"/>
                  <a:gd name="T45" fmla="*/ 4 h 217"/>
                  <a:gd name="T46" fmla="*/ 6 w 128"/>
                  <a:gd name="T47" fmla="*/ 2 h 217"/>
                  <a:gd name="T48" fmla="*/ 5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4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3 w 117"/>
                  <a:gd name="T11" fmla="*/ 2 h 132"/>
                  <a:gd name="T12" fmla="*/ 4 w 117"/>
                  <a:gd name="T13" fmla="*/ 3 h 132"/>
                  <a:gd name="T14" fmla="*/ 5 w 117"/>
                  <a:gd name="T15" fmla="*/ 3 h 132"/>
                  <a:gd name="T16" fmla="*/ 6 w 117"/>
                  <a:gd name="T17" fmla="*/ 4 h 132"/>
                  <a:gd name="T18" fmla="*/ 7 w 117"/>
                  <a:gd name="T19" fmla="*/ 6 h 132"/>
                  <a:gd name="T20" fmla="*/ 7 w 117"/>
                  <a:gd name="T21" fmla="*/ 6 h 132"/>
                  <a:gd name="T22" fmla="*/ 7 w 117"/>
                  <a:gd name="T23" fmla="*/ 4 h 132"/>
                  <a:gd name="T24" fmla="*/ 7 w 117"/>
                  <a:gd name="T25" fmla="*/ 4 h 132"/>
                  <a:gd name="T26" fmla="*/ 6 w 117"/>
                  <a:gd name="T27" fmla="*/ 3 h 132"/>
                  <a:gd name="T28" fmla="*/ 5 w 117"/>
                  <a:gd name="T29" fmla="*/ 3 h 132"/>
                  <a:gd name="T30" fmla="*/ 5 w 117"/>
                  <a:gd name="T31" fmla="*/ 2 h 132"/>
                  <a:gd name="T32" fmla="*/ 4 w 117"/>
                  <a:gd name="T33" fmla="*/ 1 h 132"/>
                  <a:gd name="T34" fmla="*/ 4 w 117"/>
                  <a:gd name="T35" fmla="*/ 1 h 132"/>
                  <a:gd name="T36" fmla="*/ 4 w 117"/>
                  <a:gd name="T37" fmla="*/ 1 h 132"/>
                  <a:gd name="T38" fmla="*/ 5 w 117"/>
                  <a:gd name="T39" fmla="*/ 1 h 132"/>
                  <a:gd name="T40" fmla="*/ 5 w 117"/>
                  <a:gd name="T41" fmla="*/ 1 h 132"/>
                  <a:gd name="T42" fmla="*/ 6 w 117"/>
                  <a:gd name="T43" fmla="*/ 1 h 132"/>
                  <a:gd name="T44" fmla="*/ 6 w 117"/>
                  <a:gd name="T45" fmla="*/ 1 h 132"/>
                  <a:gd name="T46" fmla="*/ 7 w 117"/>
                  <a:gd name="T47" fmla="*/ 1 h 132"/>
                  <a:gd name="T48" fmla="*/ 7 w 117"/>
                  <a:gd name="T49" fmla="*/ 1 h 132"/>
                  <a:gd name="T50" fmla="*/ 7 w 117"/>
                  <a:gd name="T51" fmla="*/ 1 h 132"/>
                  <a:gd name="T52" fmla="*/ 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2 h 77"/>
                  <a:gd name="T14" fmla="*/ 1 w 29"/>
                  <a:gd name="T15" fmla="*/ 3 h 77"/>
                  <a:gd name="T16" fmla="*/ 1 w 29"/>
                  <a:gd name="T17" fmla="*/ 4 h 77"/>
                  <a:gd name="T18" fmla="*/ 1 w 29"/>
                  <a:gd name="T19" fmla="*/ 3 h 77"/>
                  <a:gd name="T20" fmla="*/ 1 w 29"/>
                  <a:gd name="T21" fmla="*/ 2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3 h 564"/>
                    <a:gd name="T4" fmla="*/ 1 w 207"/>
                    <a:gd name="T5" fmla="*/ 4 h 564"/>
                    <a:gd name="T6" fmla="*/ 0 w 207"/>
                    <a:gd name="T7" fmla="*/ 4 h 564"/>
                    <a:gd name="T8" fmla="*/ 0 w 207"/>
                    <a:gd name="T9" fmla="*/ 6 h 564"/>
                    <a:gd name="T10" fmla="*/ 1 w 207"/>
                    <a:gd name="T11" fmla="*/ 6 h 564"/>
                    <a:gd name="T12" fmla="*/ 1 w 207"/>
                    <a:gd name="T13" fmla="*/ 8 h 564"/>
                    <a:gd name="T14" fmla="*/ 1 w 207"/>
                    <a:gd name="T15" fmla="*/ 9 h 564"/>
                    <a:gd name="T16" fmla="*/ 1 w 207"/>
                    <a:gd name="T17" fmla="*/ 10 h 564"/>
                    <a:gd name="T18" fmla="*/ 1 w 207"/>
                    <a:gd name="T19" fmla="*/ 12 h 564"/>
                    <a:gd name="T20" fmla="*/ 2 w 207"/>
                    <a:gd name="T21" fmla="*/ 13 h 564"/>
                    <a:gd name="T22" fmla="*/ 3 w 207"/>
                    <a:gd name="T23" fmla="*/ 15 h 564"/>
                    <a:gd name="T24" fmla="*/ 4 w 207"/>
                    <a:gd name="T25" fmla="*/ 17 h 564"/>
                    <a:gd name="T26" fmla="*/ 5 w 207"/>
                    <a:gd name="T27" fmla="*/ 18 h 564"/>
                    <a:gd name="T28" fmla="*/ 6 w 207"/>
                    <a:gd name="T29" fmla="*/ 19 h 564"/>
                    <a:gd name="T30" fmla="*/ 6 w 207"/>
                    <a:gd name="T31" fmla="*/ 19 h 564"/>
                    <a:gd name="T32" fmla="*/ 7 w 207"/>
                    <a:gd name="T33" fmla="*/ 21 h 564"/>
                    <a:gd name="T34" fmla="*/ 6 w 207"/>
                    <a:gd name="T35" fmla="*/ 18 h 564"/>
                    <a:gd name="T36" fmla="*/ 5 w 207"/>
                    <a:gd name="T37" fmla="*/ 17 h 564"/>
                    <a:gd name="T38" fmla="*/ 4 w 207"/>
                    <a:gd name="T39" fmla="*/ 15 h 564"/>
                    <a:gd name="T40" fmla="*/ 3 w 207"/>
                    <a:gd name="T41" fmla="*/ 13 h 564"/>
                    <a:gd name="T42" fmla="*/ 3 w 207"/>
                    <a:gd name="T43" fmla="*/ 12 h 564"/>
                    <a:gd name="T44" fmla="*/ 2 w 207"/>
                    <a:gd name="T45" fmla="*/ 12 h 564"/>
                    <a:gd name="T46" fmla="*/ 2 w 207"/>
                    <a:gd name="T47" fmla="*/ 10 h 564"/>
                    <a:gd name="T48" fmla="*/ 2 w 207"/>
                    <a:gd name="T49" fmla="*/ 9 h 564"/>
                    <a:gd name="T50" fmla="*/ 1 w 207"/>
                    <a:gd name="T51" fmla="*/ 8 h 564"/>
                    <a:gd name="T52" fmla="*/ 1 w 207"/>
                    <a:gd name="T53" fmla="*/ 5 h 564"/>
                    <a:gd name="T54" fmla="*/ 1 w 207"/>
                    <a:gd name="T55" fmla="*/ 3 h 564"/>
                    <a:gd name="T56" fmla="*/ 2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2 h 232"/>
                    <a:gd name="T4" fmla="*/ 1 w 47"/>
                    <a:gd name="T5" fmla="*/ 4 h 232"/>
                    <a:gd name="T6" fmla="*/ 1 w 47"/>
                    <a:gd name="T7" fmla="*/ 6 h 232"/>
                    <a:gd name="T8" fmla="*/ 1 w 47"/>
                    <a:gd name="T9" fmla="*/ 8 h 232"/>
                    <a:gd name="T10" fmla="*/ 2 w 47"/>
                    <a:gd name="T11" fmla="*/ 8 h 232"/>
                    <a:gd name="T12" fmla="*/ 2 w 47"/>
                    <a:gd name="T13" fmla="*/ 6 h 232"/>
                    <a:gd name="T14" fmla="*/ 2 w 47"/>
                    <a:gd name="T15" fmla="*/ 5 h 232"/>
                    <a:gd name="T16" fmla="*/ 2 w 47"/>
                    <a:gd name="T17" fmla="*/ 4 h 232"/>
                    <a:gd name="T18" fmla="*/ 2 w 47"/>
                    <a:gd name="T19" fmla="*/ 3 h 232"/>
                    <a:gd name="T20" fmla="*/ 1 w 47"/>
                    <a:gd name="T21" fmla="*/ 2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3" y="1722"/>
                  <a:ext cx="60" cy="27"/>
                </a:xfrm>
                <a:custGeom>
                  <a:avLst/>
                  <a:gdLst>
                    <a:gd name="T0" fmla="*/ 3 w 87"/>
                    <a:gd name="T1" fmla="*/ 1 h 40"/>
                    <a:gd name="T2" fmla="*/ 3 w 87"/>
                    <a:gd name="T3" fmla="*/ 1 h 40"/>
                    <a:gd name="T4" fmla="*/ 2 w 87"/>
                    <a:gd name="T5" fmla="*/ 1 h 40"/>
                    <a:gd name="T6" fmla="*/ 2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2 w 87"/>
                    <a:gd name="T29" fmla="*/ 1 h 40"/>
                    <a:gd name="T30" fmla="*/ 2 w 87"/>
                    <a:gd name="T31" fmla="*/ 1 h 40"/>
                    <a:gd name="T32" fmla="*/ 3 w 87"/>
                    <a:gd name="T33" fmla="*/ 1 h 40"/>
                    <a:gd name="T34" fmla="*/ 3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27 w 109"/>
                <a:gd name="T3" fmla="*/ 1 h 156"/>
                <a:gd name="T4" fmla="*/ 103 w 109"/>
                <a:gd name="T5" fmla="*/ 5 h 156"/>
                <a:gd name="T6" fmla="*/ 206 w 109"/>
                <a:gd name="T7" fmla="*/ 21 h 156"/>
                <a:gd name="T8" fmla="*/ 326 w 109"/>
                <a:gd name="T9" fmla="*/ 45 h 156"/>
                <a:gd name="T10" fmla="*/ 436 w 109"/>
                <a:gd name="T11" fmla="*/ 81 h 156"/>
                <a:gd name="T12" fmla="*/ 536 w 109"/>
                <a:gd name="T13" fmla="*/ 132 h 156"/>
                <a:gd name="T14" fmla="*/ 599 w 109"/>
                <a:gd name="T15" fmla="*/ 199 h 156"/>
                <a:gd name="T16" fmla="*/ 613 w 109"/>
                <a:gd name="T17" fmla="*/ 291 h 156"/>
                <a:gd name="T18" fmla="*/ 584 w 109"/>
                <a:gd name="T19" fmla="*/ 291 h 156"/>
                <a:gd name="T20" fmla="*/ 555 w 109"/>
                <a:gd name="T21" fmla="*/ 291 h 156"/>
                <a:gd name="T22" fmla="*/ 522 w 109"/>
                <a:gd name="T23" fmla="*/ 291 h 156"/>
                <a:gd name="T24" fmla="*/ 482 w 109"/>
                <a:gd name="T25" fmla="*/ 283 h 156"/>
                <a:gd name="T26" fmla="*/ 454 w 109"/>
                <a:gd name="T27" fmla="*/ 282 h 156"/>
                <a:gd name="T28" fmla="*/ 418 w 109"/>
                <a:gd name="T29" fmla="*/ 277 h 156"/>
                <a:gd name="T30" fmla="*/ 369 w 109"/>
                <a:gd name="T31" fmla="*/ 267 h 156"/>
                <a:gd name="T32" fmla="*/ 326 w 109"/>
                <a:gd name="T33" fmla="*/ 258 h 156"/>
                <a:gd name="T34" fmla="*/ 297 w 109"/>
                <a:gd name="T35" fmla="*/ 233 h 156"/>
                <a:gd name="T36" fmla="*/ 297 w 109"/>
                <a:gd name="T37" fmla="*/ 206 h 156"/>
                <a:gd name="T38" fmla="*/ 312 w 109"/>
                <a:gd name="T39" fmla="*/ 178 h 156"/>
                <a:gd name="T40" fmla="*/ 328 w 109"/>
                <a:gd name="T41" fmla="*/ 147 h 156"/>
                <a:gd name="T42" fmla="*/ 312 w 109"/>
                <a:gd name="T43" fmla="*/ 115 h 156"/>
                <a:gd name="T44" fmla="*/ 269 w 109"/>
                <a:gd name="T45" fmla="*/ 79 h 156"/>
                <a:gd name="T46" fmla="*/ 176 w 109"/>
                <a:gd name="T47" fmla="*/ 4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35 w 54"/>
                <a:gd name="T5" fmla="*/ 3 h 40"/>
                <a:gd name="T6" fmla="*/ 79 w 54"/>
                <a:gd name="T7" fmla="*/ 17 h 40"/>
                <a:gd name="T8" fmla="*/ 132 w 54"/>
                <a:gd name="T9" fmla="*/ 22 h 40"/>
                <a:gd name="T10" fmla="*/ 177 w 54"/>
                <a:gd name="T11" fmla="*/ 28 h 40"/>
                <a:gd name="T12" fmla="*/ 224 w 54"/>
                <a:gd name="T13" fmla="*/ 32 h 40"/>
                <a:gd name="T14" fmla="*/ 274 w 54"/>
                <a:gd name="T15" fmla="*/ 34 h 40"/>
                <a:gd name="T16" fmla="*/ 330 w 54"/>
                <a:gd name="T17" fmla="*/ 30 h 40"/>
                <a:gd name="T18" fmla="*/ 323 w 54"/>
                <a:gd name="T19" fmla="*/ 47 h 40"/>
                <a:gd name="T20" fmla="*/ 304 w 54"/>
                <a:gd name="T21" fmla="*/ 63 h 40"/>
                <a:gd name="T22" fmla="*/ 270 w 54"/>
                <a:gd name="T23" fmla="*/ 73 h 40"/>
                <a:gd name="T24" fmla="*/ 222 w 54"/>
                <a:gd name="T25" fmla="*/ 76 h 40"/>
                <a:gd name="T26" fmla="*/ 170 w 54"/>
                <a:gd name="T27" fmla="*/ 75 h 40"/>
                <a:gd name="T28" fmla="*/ 114 w 54"/>
                <a:gd name="T29" fmla="*/ 61 h 40"/>
                <a:gd name="T30" fmla="*/ 60 w 54"/>
                <a:gd name="T31" fmla="*/ 4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4 h 237"/>
                <a:gd name="T4" fmla="*/ 37 w 257"/>
                <a:gd name="T5" fmla="*/ 68 h 237"/>
                <a:gd name="T6" fmla="*/ 86 w 257"/>
                <a:gd name="T7" fmla="*/ 102 h 237"/>
                <a:gd name="T8" fmla="*/ 154 w 257"/>
                <a:gd name="T9" fmla="*/ 132 h 237"/>
                <a:gd name="T10" fmla="*/ 249 w 257"/>
                <a:gd name="T11" fmla="*/ 160 h 237"/>
                <a:gd name="T12" fmla="*/ 369 w 257"/>
                <a:gd name="T13" fmla="*/ 190 h 237"/>
                <a:gd name="T14" fmla="*/ 523 w 257"/>
                <a:gd name="T15" fmla="*/ 217 h 237"/>
                <a:gd name="T16" fmla="*/ 700 w 257"/>
                <a:gd name="T17" fmla="*/ 240 h 237"/>
                <a:gd name="T18" fmla="*/ 928 w 257"/>
                <a:gd name="T19" fmla="*/ 262 h 237"/>
                <a:gd name="T20" fmla="*/ 1185 w 257"/>
                <a:gd name="T21" fmla="*/ 280 h 237"/>
                <a:gd name="T22" fmla="*/ 1460 w 257"/>
                <a:gd name="T23" fmla="*/ 295 h 237"/>
                <a:gd name="T24" fmla="*/ 1800 w 257"/>
                <a:gd name="T25" fmla="*/ 308 h 237"/>
                <a:gd name="T26" fmla="*/ 2170 w 257"/>
                <a:gd name="T27" fmla="*/ 315 h 237"/>
                <a:gd name="T28" fmla="*/ 2594 w 257"/>
                <a:gd name="T29" fmla="*/ 319 h 237"/>
                <a:gd name="T30" fmla="*/ 3032 w 257"/>
                <a:gd name="T31" fmla="*/ 318 h 237"/>
                <a:gd name="T32" fmla="*/ 3544 w 257"/>
                <a:gd name="T33" fmla="*/ 313 h 237"/>
                <a:gd name="T34" fmla="*/ 3095 w 257"/>
                <a:gd name="T35" fmla="*/ 306 h 237"/>
                <a:gd name="T36" fmla="*/ 2685 w 257"/>
                <a:gd name="T37" fmla="*/ 296 h 237"/>
                <a:gd name="T38" fmla="*/ 2345 w 257"/>
                <a:gd name="T39" fmla="*/ 285 h 237"/>
                <a:gd name="T40" fmla="*/ 2041 w 257"/>
                <a:gd name="T41" fmla="*/ 275 h 237"/>
                <a:gd name="T42" fmla="*/ 1764 w 257"/>
                <a:gd name="T43" fmla="*/ 261 h 237"/>
                <a:gd name="T44" fmla="*/ 1546 w 257"/>
                <a:gd name="T45" fmla="*/ 245 h 237"/>
                <a:gd name="T46" fmla="*/ 1344 w 257"/>
                <a:gd name="T47" fmla="*/ 228 h 237"/>
                <a:gd name="T48" fmla="*/ 1155 w 257"/>
                <a:gd name="T49" fmla="*/ 209 h 237"/>
                <a:gd name="T50" fmla="*/ 985 w 257"/>
                <a:gd name="T51" fmla="*/ 190 h 237"/>
                <a:gd name="T52" fmla="*/ 846 w 257"/>
                <a:gd name="T53" fmla="*/ 167 h 237"/>
                <a:gd name="T54" fmla="*/ 727 w 257"/>
                <a:gd name="T55" fmla="*/ 145 h 237"/>
                <a:gd name="T56" fmla="*/ 597 w 257"/>
                <a:gd name="T57" fmla="*/ 118 h 237"/>
                <a:gd name="T58" fmla="*/ 455 w 257"/>
                <a:gd name="T59" fmla="*/ 93 h 237"/>
                <a:gd name="T60" fmla="*/ 319 w 257"/>
                <a:gd name="T61" fmla="*/ 65 h 237"/>
                <a:gd name="T62" fmla="*/ 161 w 257"/>
                <a:gd name="T63" fmla="*/ 33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129 w 124"/>
                <a:gd name="T1" fmla="*/ 0 h 110"/>
                <a:gd name="T2" fmla="*/ 1805 w 124"/>
                <a:gd name="T3" fmla="*/ 161 h 110"/>
                <a:gd name="T4" fmla="*/ 1754 w 124"/>
                <a:gd name="T5" fmla="*/ 160 h 110"/>
                <a:gd name="T6" fmla="*/ 1558 w 124"/>
                <a:gd name="T7" fmla="*/ 157 h 110"/>
                <a:gd name="T8" fmla="*/ 1302 w 124"/>
                <a:gd name="T9" fmla="*/ 152 h 110"/>
                <a:gd name="T10" fmla="*/ 995 w 124"/>
                <a:gd name="T11" fmla="*/ 148 h 110"/>
                <a:gd name="T12" fmla="*/ 655 w 124"/>
                <a:gd name="T13" fmla="*/ 145 h 110"/>
                <a:gd name="T14" fmla="*/ 372 w 124"/>
                <a:gd name="T15" fmla="*/ 146 h 110"/>
                <a:gd name="T16" fmla="*/ 132 w 124"/>
                <a:gd name="T17" fmla="*/ 153 h 110"/>
                <a:gd name="T18" fmla="*/ 0 w 124"/>
                <a:gd name="T19" fmla="*/ 164 h 110"/>
                <a:gd name="T20" fmla="*/ 54 w 124"/>
                <a:gd name="T21" fmla="*/ 146 h 110"/>
                <a:gd name="T22" fmla="*/ 119 w 124"/>
                <a:gd name="T23" fmla="*/ 133 h 110"/>
                <a:gd name="T24" fmla="*/ 240 w 124"/>
                <a:gd name="T25" fmla="*/ 122 h 110"/>
                <a:gd name="T26" fmla="*/ 372 w 124"/>
                <a:gd name="T27" fmla="*/ 114 h 110"/>
                <a:gd name="T28" fmla="*/ 527 w 124"/>
                <a:gd name="T29" fmla="*/ 107 h 110"/>
                <a:gd name="T30" fmla="*/ 681 w 124"/>
                <a:gd name="T31" fmla="*/ 106 h 110"/>
                <a:gd name="T32" fmla="*/ 854 w 124"/>
                <a:gd name="T33" fmla="*/ 106 h 110"/>
                <a:gd name="T34" fmla="*/ 1050 w 124"/>
                <a:gd name="T35" fmla="*/ 111 h 110"/>
                <a:gd name="T36" fmla="*/ 1063 w 124"/>
                <a:gd name="T37" fmla="*/ 106 h 110"/>
                <a:gd name="T38" fmla="*/ 1021 w 124"/>
                <a:gd name="T39" fmla="*/ 85 h 110"/>
                <a:gd name="T40" fmla="*/ 974 w 124"/>
                <a:gd name="T41" fmla="*/ 56 h 110"/>
                <a:gd name="T42" fmla="*/ 956 w 124"/>
                <a:gd name="T43" fmla="*/ 45 h 110"/>
                <a:gd name="T44" fmla="*/ 917 w 124"/>
                <a:gd name="T45" fmla="*/ 45 h 110"/>
                <a:gd name="T46" fmla="*/ 882 w 124"/>
                <a:gd name="T47" fmla="*/ 43 h 110"/>
                <a:gd name="T48" fmla="*/ 854 w 124"/>
                <a:gd name="T49" fmla="*/ 37 h 110"/>
                <a:gd name="T50" fmla="*/ 838 w 124"/>
                <a:gd name="T51" fmla="*/ 32 h 110"/>
                <a:gd name="T52" fmla="*/ 838 w 124"/>
                <a:gd name="T53" fmla="*/ 28 h 110"/>
                <a:gd name="T54" fmla="*/ 854 w 124"/>
                <a:gd name="T55" fmla="*/ 23 h 110"/>
                <a:gd name="T56" fmla="*/ 967 w 124"/>
                <a:gd name="T57" fmla="*/ 8 h 110"/>
                <a:gd name="T58" fmla="*/ 1129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3 w 109"/>
                <a:gd name="T3" fmla="*/ 1 h 156"/>
                <a:gd name="T4" fmla="*/ 259 w 109"/>
                <a:gd name="T5" fmla="*/ 5 h 156"/>
                <a:gd name="T6" fmla="*/ 541 w 109"/>
                <a:gd name="T7" fmla="*/ 12 h 156"/>
                <a:gd name="T8" fmla="*/ 856 w 109"/>
                <a:gd name="T9" fmla="*/ 33 h 156"/>
                <a:gd name="T10" fmla="*/ 1154 w 109"/>
                <a:gd name="T11" fmla="*/ 53 h 156"/>
                <a:gd name="T12" fmla="*/ 1415 w 109"/>
                <a:gd name="T13" fmla="*/ 89 h 156"/>
                <a:gd name="T14" fmla="*/ 1575 w 109"/>
                <a:gd name="T15" fmla="*/ 135 h 156"/>
                <a:gd name="T16" fmla="*/ 1606 w 109"/>
                <a:gd name="T17" fmla="*/ 196 h 156"/>
                <a:gd name="T18" fmla="*/ 1556 w 109"/>
                <a:gd name="T19" fmla="*/ 196 h 156"/>
                <a:gd name="T20" fmla="*/ 1470 w 109"/>
                <a:gd name="T21" fmla="*/ 196 h 156"/>
                <a:gd name="T22" fmla="*/ 1370 w 109"/>
                <a:gd name="T23" fmla="*/ 196 h 156"/>
                <a:gd name="T24" fmla="*/ 1280 w 109"/>
                <a:gd name="T25" fmla="*/ 193 h 156"/>
                <a:gd name="T26" fmla="*/ 1191 w 109"/>
                <a:gd name="T27" fmla="*/ 192 h 156"/>
                <a:gd name="T28" fmla="*/ 1091 w 109"/>
                <a:gd name="T29" fmla="*/ 188 h 156"/>
                <a:gd name="T30" fmla="*/ 971 w 109"/>
                <a:gd name="T31" fmla="*/ 182 h 156"/>
                <a:gd name="T32" fmla="*/ 856 w 109"/>
                <a:gd name="T33" fmla="*/ 175 h 156"/>
                <a:gd name="T34" fmla="*/ 778 w 109"/>
                <a:gd name="T35" fmla="*/ 158 h 156"/>
                <a:gd name="T36" fmla="*/ 778 w 109"/>
                <a:gd name="T37" fmla="*/ 138 h 156"/>
                <a:gd name="T38" fmla="*/ 831 w 109"/>
                <a:gd name="T39" fmla="*/ 122 h 156"/>
                <a:gd name="T40" fmla="*/ 881 w 109"/>
                <a:gd name="T41" fmla="*/ 98 h 156"/>
                <a:gd name="T42" fmla="*/ 831 w 109"/>
                <a:gd name="T43" fmla="*/ 80 h 156"/>
                <a:gd name="T44" fmla="*/ 713 w 109"/>
                <a:gd name="T45" fmla="*/ 52 h 156"/>
                <a:gd name="T46" fmla="*/ 464 w 109"/>
                <a:gd name="T47" fmla="*/ 32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64 w 46"/>
                <a:gd name="T1" fmla="*/ 0 h 94"/>
                <a:gd name="T2" fmla="*/ 294 w 46"/>
                <a:gd name="T3" fmla="*/ 47 h 94"/>
                <a:gd name="T4" fmla="*/ 218 w 46"/>
                <a:gd name="T5" fmla="*/ 80 h 94"/>
                <a:gd name="T6" fmla="*/ 162 w 46"/>
                <a:gd name="T7" fmla="*/ 106 h 94"/>
                <a:gd name="T8" fmla="*/ 0 w 46"/>
                <a:gd name="T9" fmla="*/ 124 h 94"/>
                <a:gd name="T10" fmla="*/ 178 w 46"/>
                <a:gd name="T11" fmla="*/ 116 h 94"/>
                <a:gd name="T12" fmla="*/ 344 w 46"/>
                <a:gd name="T13" fmla="*/ 107 h 94"/>
                <a:gd name="T14" fmla="*/ 466 w 46"/>
                <a:gd name="T15" fmla="*/ 91 h 94"/>
                <a:gd name="T16" fmla="*/ 586 w 46"/>
                <a:gd name="T17" fmla="*/ 75 h 94"/>
                <a:gd name="T18" fmla="*/ 667 w 46"/>
                <a:gd name="T19" fmla="*/ 59 h 94"/>
                <a:gd name="T20" fmla="*/ 675 w 46"/>
                <a:gd name="T21" fmla="*/ 39 h 94"/>
                <a:gd name="T22" fmla="*/ 625 w 46"/>
                <a:gd name="T23" fmla="*/ 15 h 94"/>
                <a:gd name="T24" fmla="*/ 46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5 w 54"/>
                <a:gd name="T5" fmla="*/ 3 h 40"/>
                <a:gd name="T6" fmla="*/ 172 w 54"/>
                <a:gd name="T7" fmla="*/ 8 h 40"/>
                <a:gd name="T8" fmla="*/ 276 w 54"/>
                <a:gd name="T9" fmla="*/ 12 h 40"/>
                <a:gd name="T10" fmla="*/ 389 w 54"/>
                <a:gd name="T11" fmla="*/ 15 h 40"/>
                <a:gd name="T12" fmla="*/ 511 w 54"/>
                <a:gd name="T13" fmla="*/ 17 h 40"/>
                <a:gd name="T14" fmla="*/ 607 w 54"/>
                <a:gd name="T15" fmla="*/ 18 h 40"/>
                <a:gd name="T16" fmla="*/ 720 w 54"/>
                <a:gd name="T17" fmla="*/ 16 h 40"/>
                <a:gd name="T18" fmla="*/ 711 w 54"/>
                <a:gd name="T19" fmla="*/ 34 h 40"/>
                <a:gd name="T20" fmla="*/ 671 w 54"/>
                <a:gd name="T21" fmla="*/ 42 h 40"/>
                <a:gd name="T22" fmla="*/ 591 w 54"/>
                <a:gd name="T23" fmla="*/ 47 h 40"/>
                <a:gd name="T24" fmla="*/ 491 w 54"/>
                <a:gd name="T25" fmla="*/ 49 h 40"/>
                <a:gd name="T26" fmla="*/ 368 w 54"/>
                <a:gd name="T27" fmla="*/ 48 h 40"/>
                <a:gd name="T28" fmla="*/ 249 w 54"/>
                <a:gd name="T29" fmla="*/ 41 h 40"/>
                <a:gd name="T30" fmla="*/ 129 w 54"/>
                <a:gd name="T31" fmla="*/ 29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40 w 596"/>
                <a:gd name="T1" fmla="*/ 482 h 666"/>
                <a:gd name="T2" fmla="*/ 89 w 596"/>
                <a:gd name="T3" fmla="*/ 446 h 666"/>
                <a:gd name="T4" fmla="*/ 0 w 596"/>
                <a:gd name="T5" fmla="*/ 377 h 666"/>
                <a:gd name="T6" fmla="*/ 54 w 596"/>
                <a:gd name="T7" fmla="*/ 290 h 666"/>
                <a:gd name="T8" fmla="*/ 374 w 596"/>
                <a:gd name="T9" fmla="*/ 198 h 666"/>
                <a:gd name="T10" fmla="*/ 1018 w 596"/>
                <a:gd name="T11" fmla="*/ 111 h 666"/>
                <a:gd name="T12" fmla="*/ 2103 w 596"/>
                <a:gd name="T13" fmla="*/ 40 h 666"/>
                <a:gd name="T14" fmla="*/ 3650 w 596"/>
                <a:gd name="T15" fmla="*/ 2 h 666"/>
                <a:gd name="T16" fmla="*/ 5628 w 596"/>
                <a:gd name="T17" fmla="*/ 9 h 666"/>
                <a:gd name="T18" fmla="*/ 7160 w 596"/>
                <a:gd name="T19" fmla="*/ 87 h 666"/>
                <a:gd name="T20" fmla="*/ 8196 w 596"/>
                <a:gd name="T21" fmla="*/ 215 h 666"/>
                <a:gd name="T22" fmla="*/ 8739 w 596"/>
                <a:gd name="T23" fmla="*/ 372 h 666"/>
                <a:gd name="T24" fmla="*/ 8806 w 596"/>
                <a:gd name="T25" fmla="*/ 534 h 666"/>
                <a:gd name="T26" fmla="*/ 8380 w 596"/>
                <a:gd name="T27" fmla="*/ 685 h 666"/>
                <a:gd name="T28" fmla="*/ 7499 w 596"/>
                <a:gd name="T29" fmla="*/ 802 h 666"/>
                <a:gd name="T30" fmla="*/ 6169 w 596"/>
                <a:gd name="T31" fmla="*/ 866 h 666"/>
                <a:gd name="T32" fmla="*/ 5756 w 596"/>
                <a:gd name="T33" fmla="*/ 860 h 666"/>
                <a:gd name="T34" fmla="*/ 6528 w 596"/>
                <a:gd name="T35" fmla="*/ 807 h 666"/>
                <a:gd name="T36" fmla="*/ 7128 w 596"/>
                <a:gd name="T37" fmla="*/ 709 h 666"/>
                <a:gd name="T38" fmla="*/ 7541 w 596"/>
                <a:gd name="T39" fmla="*/ 592 h 666"/>
                <a:gd name="T40" fmla="*/ 7688 w 596"/>
                <a:gd name="T41" fmla="*/ 464 h 666"/>
                <a:gd name="T42" fmla="*/ 7599 w 596"/>
                <a:gd name="T43" fmla="*/ 337 h 666"/>
                <a:gd name="T44" fmla="*/ 7170 w 596"/>
                <a:gd name="T45" fmla="*/ 227 h 666"/>
                <a:gd name="T46" fmla="*/ 6405 w 596"/>
                <a:gd name="T47" fmla="*/ 146 h 666"/>
                <a:gd name="T48" fmla="*/ 5048 w 596"/>
                <a:gd name="T49" fmla="*/ 97 h 666"/>
                <a:gd name="T50" fmla="*/ 3641 w 596"/>
                <a:gd name="T51" fmla="*/ 79 h 666"/>
                <a:gd name="T52" fmla="*/ 2577 w 596"/>
                <a:gd name="T53" fmla="*/ 91 h 666"/>
                <a:gd name="T54" fmla="*/ 1793 w 596"/>
                <a:gd name="T55" fmla="*/ 131 h 666"/>
                <a:gd name="T56" fmla="*/ 1240 w 596"/>
                <a:gd name="T57" fmla="*/ 194 h 666"/>
                <a:gd name="T58" fmla="*/ 844 w 596"/>
                <a:gd name="T59" fmla="*/ 269 h 666"/>
                <a:gd name="T60" fmla="*/ 590 w 596"/>
                <a:gd name="T61" fmla="*/ 354 h 666"/>
                <a:gd name="T62" fmla="*/ 415 w 596"/>
                <a:gd name="T63" fmla="*/ 44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12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103188"/>
            <a:ext cx="10991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Click to edit Master text styles</a:t>
            </a:r>
          </a:p>
          <a:p>
            <a:pPr lvl="1"/>
            <a:r>
              <a:rPr lang="vi-VN" altLang="vi-VN"/>
              <a:t>Second level</a:t>
            </a:r>
          </a:p>
          <a:p>
            <a:pPr lvl="2"/>
            <a:r>
              <a:rPr lang="vi-VN" altLang="vi-VN"/>
              <a:t>Third level</a:t>
            </a:r>
          </a:p>
          <a:p>
            <a:pPr lvl="3"/>
            <a:r>
              <a:rPr lang="vi-VN" altLang="vi-VN"/>
              <a:t>Fourth level</a:t>
            </a:r>
          </a:p>
          <a:p>
            <a:pPr lvl="4"/>
            <a:r>
              <a:rPr lang="vi-VN" altLang="vi-VN"/>
              <a:t>Fifth level</a:t>
            </a:r>
          </a:p>
        </p:txBody>
      </p:sp>
      <p:sp>
        <p:nvSpPr>
          <p:cNvPr id="4612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6699"/>
                </a:solidFill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4612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6699"/>
                </a:solidFill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4612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669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A69D6-280A-4FEE-B00B-8C89C08AF941}" type="slidenum">
              <a:rPr kumimoji="0" lang="vi-VN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91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xmlns="" id="{41E01E4A-D308-470E-A81E-52E59C89BB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xmlns="" id="{EDE83387-59C7-4675-8913-E8B538494D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4166D4-D5FF-4BF7-8966-2A785DDC8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69E6BAB1-5404-4D63-A092-215F72733873}" type="datetimeFigureOut">
              <a:rPr lang="en-US"/>
              <a:pPr>
                <a:defRPr/>
              </a:pPr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20C751-4F6B-4B41-8D3A-2C9014F6A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BA29D6-8C69-414C-902D-DAB5DED52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14D4A78-A56C-4936-B7D6-297C64A749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21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5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8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png"/><Relationship Id="rId5" Type="http://schemas.openxmlformats.org/officeDocument/2006/relationships/image" Target="../media/image20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jpeg"/><Relationship Id="rId5" Type="http://schemas.openxmlformats.org/officeDocument/2006/relationships/image" Target="../media/image23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0"/>
            <a:ext cx="12187592" cy="6855520"/>
          </a:xfrm>
          <a:prstGeom prst="rect">
            <a:avLst/>
          </a:prstGeom>
        </p:spPr>
      </p:pic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xmlns="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86529" y="1570646"/>
            <a:ext cx="621894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60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60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60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endParaRPr lang="en-US" altLang="zh-CN" sz="6000" b="1" dirty="0">
              <a:solidFill>
                <a:srgbClr val="7CAE6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: 圆角 10">
            <a:extLst>
              <a:ext uri="{FF2B5EF4-FFF2-40B4-BE49-F238E27FC236}">
                <a16:creationId xmlns:a16="http://schemas.microsoft.com/office/drawing/2014/main" xmlns="" id="{80760708-23EA-4382-9AD0-CEF2BEF30249}"/>
              </a:ext>
            </a:extLst>
          </p:cNvPr>
          <p:cNvSpPr/>
          <p:nvPr/>
        </p:nvSpPr>
        <p:spPr>
          <a:xfrm>
            <a:off x="3620655" y="2814199"/>
            <a:ext cx="4790177" cy="386911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B684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B75F9FB0-6730-47A4-B937-F1C6A13B03B8}"/>
              </a:ext>
            </a:extLst>
          </p:cNvPr>
          <p:cNvSpPr txBox="1"/>
          <p:nvPr/>
        </p:nvSpPr>
        <p:spPr>
          <a:xfrm>
            <a:off x="3321845" y="2712180"/>
            <a:ext cx="5434223" cy="5355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GVCN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Trần Thị Thanh Huong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3714875-2812-4DC3-8CCE-98E5A869D9BC}"/>
              </a:ext>
            </a:extLst>
          </p:cNvPr>
          <p:cNvSpPr txBox="1"/>
          <p:nvPr/>
        </p:nvSpPr>
        <p:spPr>
          <a:xfrm>
            <a:off x="4611560" y="148999"/>
            <a:ext cx="2688466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I. Nhận xét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B847292-C664-4FC8-A950-66C4470640AC}"/>
              </a:ext>
            </a:extLst>
          </p:cNvPr>
          <p:cNvGrpSpPr/>
          <p:nvPr/>
        </p:nvGrpSpPr>
        <p:grpSpPr>
          <a:xfrm>
            <a:off x="380175" y="2206149"/>
            <a:ext cx="2524472" cy="758541"/>
            <a:chOff x="8103698" y="5165714"/>
            <a:chExt cx="2566647" cy="758541"/>
          </a:xfrm>
        </p:grpSpPr>
        <p:grpSp>
          <p:nvGrpSpPr>
            <p:cNvPr id="47" name="Group 4">
              <a:extLst>
                <a:ext uri="{FF2B5EF4-FFF2-40B4-BE49-F238E27FC236}">
                  <a16:creationId xmlns:a16="http://schemas.microsoft.com/office/drawing/2014/main" xmlns="" id="{2CD1DF40-F608-4F63-AA3E-B953607A9F9F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49" name="Freeform 5">
                <a:extLst>
                  <a:ext uri="{FF2B5EF4-FFF2-40B4-BE49-F238E27FC236}">
                    <a16:creationId xmlns:a16="http://schemas.microsoft.com/office/drawing/2014/main" xmlns="" id="{6195E71B-7D1E-4FE1-B9B9-5DB6A823CE60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3C1620D-AE5D-47A5-A27D-1CA8F89945CD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sông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3E34EF46-119C-4E79-AAD0-D515058C74FE}"/>
              </a:ext>
            </a:extLst>
          </p:cNvPr>
          <p:cNvGrpSpPr/>
          <p:nvPr/>
        </p:nvGrpSpPr>
        <p:grpSpPr>
          <a:xfrm>
            <a:off x="380175" y="3114169"/>
            <a:ext cx="2392507" cy="2644545"/>
            <a:chOff x="448014" y="2189712"/>
            <a:chExt cx="5331512" cy="1172351"/>
          </a:xfrm>
        </p:grpSpPr>
        <p:sp>
          <p:nvSpPr>
            <p:cNvPr id="51" name="Text Box 9">
              <a:extLst>
                <a:ext uri="{FF2B5EF4-FFF2-40B4-BE49-F238E27FC236}">
                  <a16:creationId xmlns:a16="http://schemas.microsoft.com/office/drawing/2014/main" xmlns="" id="{E1A13501-8BF7-457D-8824-0FD207DD76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861" y="2298835"/>
              <a:ext cx="4945819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a. Dòng nước chảy tương đối lớn, trên đó thuyền bè đi lại được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258AD324-421D-47F8-A9FA-4FD068A5D7A8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5B040042-4434-4FEF-B2AB-CD7D2290D908}"/>
              </a:ext>
            </a:extLst>
          </p:cNvPr>
          <p:cNvGrpSpPr/>
          <p:nvPr/>
        </p:nvGrpSpPr>
        <p:grpSpPr>
          <a:xfrm>
            <a:off x="3375491" y="2206819"/>
            <a:ext cx="2566647" cy="758541"/>
            <a:chOff x="8103698" y="5165714"/>
            <a:chExt cx="2566647" cy="758541"/>
          </a:xfrm>
        </p:grpSpPr>
        <p:grpSp>
          <p:nvGrpSpPr>
            <p:cNvPr id="54" name="Group 4">
              <a:extLst>
                <a:ext uri="{FF2B5EF4-FFF2-40B4-BE49-F238E27FC236}">
                  <a16:creationId xmlns:a16="http://schemas.microsoft.com/office/drawing/2014/main" xmlns="" id="{E990033A-CF21-4207-AC62-7B2F33E67B89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56" name="Freeform 5">
                <a:extLst>
                  <a:ext uri="{FF2B5EF4-FFF2-40B4-BE49-F238E27FC236}">
                    <a16:creationId xmlns:a16="http://schemas.microsoft.com/office/drawing/2014/main" xmlns="" id="{228CCA8E-7CD2-4CDE-9FB9-2027683C685E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755E204-2E67-4AEB-A739-EAB4DE7C5BE5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Cửu Long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CDA9A088-0884-44EC-9BAF-91C58CFF3E4E}"/>
              </a:ext>
            </a:extLst>
          </p:cNvPr>
          <p:cNvGrpSpPr/>
          <p:nvPr/>
        </p:nvGrpSpPr>
        <p:grpSpPr>
          <a:xfrm>
            <a:off x="3375491" y="3114169"/>
            <a:ext cx="2570025" cy="2644545"/>
            <a:chOff x="1184967" y="2534231"/>
            <a:chExt cx="5331512" cy="117235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E2188E73-0F82-4FEE-82D6-3A92434E2BC8}"/>
                </a:ext>
              </a:extLst>
            </p:cNvPr>
            <p:cNvSpPr/>
            <p:nvPr/>
          </p:nvSpPr>
          <p:spPr>
            <a:xfrm>
              <a:off x="1184967" y="2534231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E2D56EFD-33E7-454B-974C-00FABD9A4553}"/>
                </a:ext>
              </a:extLst>
            </p:cNvPr>
            <p:cNvSpPr txBox="1"/>
            <p:nvPr/>
          </p:nvSpPr>
          <p:spPr>
            <a:xfrm>
              <a:off x="1464201" y="2643352"/>
              <a:ext cx="4810753" cy="1055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b. Dòng sông lớn nhất chảy qua nhiều tỉnh phía Nam nước ta.</a:t>
              </a:r>
              <a:endPara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A43CE88-1991-40DE-8870-ACC7D741E566}"/>
              </a:ext>
            </a:extLst>
          </p:cNvPr>
          <p:cNvGrpSpPr/>
          <p:nvPr/>
        </p:nvGrpSpPr>
        <p:grpSpPr>
          <a:xfrm>
            <a:off x="6413037" y="2229381"/>
            <a:ext cx="2566647" cy="758541"/>
            <a:chOff x="8103698" y="5165714"/>
            <a:chExt cx="2566647" cy="758541"/>
          </a:xfrm>
        </p:grpSpPr>
        <p:grpSp>
          <p:nvGrpSpPr>
            <p:cNvPr id="61" name="Group 4">
              <a:extLst>
                <a:ext uri="{FF2B5EF4-FFF2-40B4-BE49-F238E27FC236}">
                  <a16:creationId xmlns:a16="http://schemas.microsoft.com/office/drawing/2014/main" xmlns="" id="{6BEDFBB1-8AC0-4153-A9FB-9B35DF5A8ECD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63" name="Freeform 5">
                <a:extLst>
                  <a:ext uri="{FF2B5EF4-FFF2-40B4-BE49-F238E27FC236}">
                    <a16:creationId xmlns:a16="http://schemas.microsoft.com/office/drawing/2014/main" xmlns="" id="{FAAF5664-A779-426B-BF7E-B62A98058BB5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36208F4-4B85-43F7-BAA0-4D3506BC5335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vua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D662A4DB-E772-4EED-957C-F310B2D6262A}"/>
              </a:ext>
            </a:extLst>
          </p:cNvPr>
          <p:cNvGrpSpPr/>
          <p:nvPr/>
        </p:nvGrpSpPr>
        <p:grpSpPr>
          <a:xfrm>
            <a:off x="6413037" y="3130769"/>
            <a:ext cx="2655527" cy="2627945"/>
            <a:chOff x="1184967" y="2534231"/>
            <a:chExt cx="5331512" cy="1172351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405B9D7E-5C2B-4724-9FB5-4069145FEF8A}"/>
                </a:ext>
              </a:extLst>
            </p:cNvPr>
            <p:cNvSpPr/>
            <p:nvPr/>
          </p:nvSpPr>
          <p:spPr>
            <a:xfrm>
              <a:off x="1184967" y="2534231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5F3EADD9-2D15-418A-8BE3-94B2FEC8C718}"/>
                </a:ext>
              </a:extLst>
            </p:cNvPr>
            <p:cNvSpPr txBox="1"/>
            <p:nvPr/>
          </p:nvSpPr>
          <p:spPr>
            <a:xfrm>
              <a:off x="1308009" y="2761591"/>
              <a:ext cx="4890269" cy="617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buFontTx/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c. Người đứng đầu nhà nước phong kiến.</a:t>
              </a:r>
              <a:endPara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54B2D3F0-3D3A-4903-A4BC-522F3778BE8E}"/>
              </a:ext>
            </a:extLst>
          </p:cNvPr>
          <p:cNvGrpSpPr/>
          <p:nvPr/>
        </p:nvGrpSpPr>
        <p:grpSpPr>
          <a:xfrm>
            <a:off x="9297156" y="2247749"/>
            <a:ext cx="2566647" cy="758541"/>
            <a:chOff x="8103698" y="5165714"/>
            <a:chExt cx="2566647" cy="758541"/>
          </a:xfrm>
        </p:grpSpPr>
        <p:grpSp>
          <p:nvGrpSpPr>
            <p:cNvPr id="68" name="Group 4">
              <a:extLst>
                <a:ext uri="{FF2B5EF4-FFF2-40B4-BE49-F238E27FC236}">
                  <a16:creationId xmlns:a16="http://schemas.microsoft.com/office/drawing/2014/main" xmlns="" id="{02DCBA21-1801-4BC7-B934-D315898BBE81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70" name="Freeform 5">
                <a:extLst>
                  <a:ext uri="{FF2B5EF4-FFF2-40B4-BE49-F238E27FC236}">
                    <a16:creationId xmlns:a16="http://schemas.microsoft.com/office/drawing/2014/main" xmlns="" id="{981F2112-D2DA-4A1C-97C7-2E045A5489E8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03F9E3B0-EA2C-4C4A-9CC1-4C1A999BDBFC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Lê Lợi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BE6C9034-EC2B-4CD0-A5F9-9E731A64E667}"/>
              </a:ext>
            </a:extLst>
          </p:cNvPr>
          <p:cNvGrpSpPr/>
          <p:nvPr/>
        </p:nvGrpSpPr>
        <p:grpSpPr>
          <a:xfrm>
            <a:off x="9297156" y="3160566"/>
            <a:ext cx="2655527" cy="2598148"/>
            <a:chOff x="1184967" y="2534231"/>
            <a:chExt cx="5331512" cy="1172351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900A0512-5934-4B02-A075-BD0EE7509ED5}"/>
                </a:ext>
              </a:extLst>
            </p:cNvPr>
            <p:cNvSpPr/>
            <p:nvPr/>
          </p:nvSpPr>
          <p:spPr>
            <a:xfrm>
              <a:off x="1184967" y="2534231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76523B37-4A13-4DC6-8B40-F3E373B0BA47}"/>
                </a:ext>
              </a:extLst>
            </p:cNvPr>
            <p:cNvSpPr txBox="1"/>
            <p:nvPr/>
          </p:nvSpPr>
          <p:spPr>
            <a:xfrm>
              <a:off x="1479881" y="2643352"/>
              <a:ext cx="5036598" cy="1013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d. Vị vua có công đánh đuổi giặc Minh, lập ra nhà Lê ở nước ta</a:t>
              </a:r>
              <a:endParaRPr lang="en-US" sz="2800" i="1">
                <a:latin typeface="Calisto MT" panose="02040603050505030304" pitchFamily="18" charset="0"/>
              </a:endParaRPr>
            </a:p>
          </p:txBody>
        </p:sp>
      </p:grpSp>
      <p:sp>
        <p:nvSpPr>
          <p:cNvPr id="31" name="Text Box 9">
            <a:extLst>
              <a:ext uri="{FF2B5EF4-FFF2-40B4-BE49-F238E27FC236}">
                <a16:creationId xmlns:a16="http://schemas.microsoft.com/office/drawing/2014/main" xmlns="" id="{798ECCF7-F357-40BC-AE3D-683FBC4CF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75" y="1099286"/>
            <a:ext cx="69788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1. Tìm các từ có nghĩa sau: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5514" y="649357"/>
            <a:ext cx="10960974" cy="5876133"/>
            <a:chOff x="0" y="0"/>
            <a:chExt cx="3739902" cy="190193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741172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26" name="Text Box 9">
            <a:extLst>
              <a:ext uri="{FF2B5EF4-FFF2-40B4-BE49-F238E27FC236}">
                <a16:creationId xmlns:a16="http://schemas.microsoft.com/office/drawing/2014/main" xmlns="" id="{64FFD28D-91FE-4B61-9D65-788F52176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84" y="1827384"/>
            <a:ext cx="97835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i="1">
                <a:latin typeface="Calisto MT" panose="02040603050505030304" pitchFamily="18" charset="0"/>
                <a:cs typeface="Times New Roman" panose="02020603050405020304" pitchFamily="18" charset="0"/>
              </a:rPr>
              <a:t>- So sánh a với 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B6C3C6-6D6A-412B-8E48-57868320B305}"/>
              </a:ext>
            </a:extLst>
          </p:cNvPr>
          <p:cNvSpPr txBox="1"/>
          <p:nvPr/>
        </p:nvSpPr>
        <p:spPr>
          <a:xfrm>
            <a:off x="4710213" y="122841"/>
            <a:ext cx="2688466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I. Nhận xét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xmlns="" id="{71CA4FC2-EDF6-44AB-9C0B-AC11883D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85" y="1090278"/>
            <a:ext cx="97835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2. Nghĩa của các từ tìm được ở bài tập 1 khác nhau như thế nào?</a:t>
            </a:r>
          </a:p>
        </p:txBody>
      </p:sp>
      <p:pic>
        <p:nvPicPr>
          <p:cNvPr id="36" name="Picture 2" descr="Vector Cậu Bé Đang Ngồi Học Bài - Free.Vector6.com">
            <a:extLst>
              <a:ext uri="{FF2B5EF4-FFF2-40B4-BE49-F238E27FC236}">
                <a16:creationId xmlns:a16="http://schemas.microsoft.com/office/drawing/2014/main" xmlns="" id="{BFC61E9A-17A2-4645-8399-C9BA2C1E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500" r="100000">
                        <a14:foregroundMark x1="26500" y1="38167" x2="26500" y2="38167"/>
                        <a14:foregroundMark x1="23833" y1="36833" x2="23833" y2="36833"/>
                        <a14:foregroundMark x1="22167" y1="36500" x2="22167" y2="36500"/>
                        <a14:foregroundMark x1="20833" y1="35833" x2="20833" y2="35500"/>
                        <a14:foregroundMark x1="32500" y1="20500" x2="44500" y2="12500"/>
                        <a14:foregroundMark x1="45167" y1="11333" x2="57833" y2="10333"/>
                        <a14:foregroundMark x1="58667" y1="10667" x2="65500" y2="16167"/>
                        <a14:foregroundMark x1="25333" y1="30500" x2="19667" y2="40500"/>
                        <a14:foregroundMark x1="20000" y1="42167" x2="16333" y2="52500"/>
                        <a14:foregroundMark x1="16500" y1="54000" x2="17333" y2="63667"/>
                        <a14:foregroundMark x1="16333" y1="64833" x2="18167" y2="76333"/>
                        <a14:foregroundMark x1="17833" y1="77000" x2="22333" y2="87667"/>
                        <a14:foregroundMark x1="23167" y1="88667" x2="74167" y2="90667"/>
                        <a14:foregroundMark x1="74667" y1="86000" x2="79500" y2="76000"/>
                        <a14:foregroundMark x1="80000" y1="74667" x2="79500" y2="58167"/>
                        <a14:foregroundMark x1="80333" y1="56667" x2="80000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811" y="2898573"/>
            <a:ext cx="3920869" cy="388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D0360B0-B0AC-4F0B-AB15-27F1DABBAE70}"/>
              </a:ext>
            </a:extLst>
          </p:cNvPr>
          <p:cNvSpPr txBox="1"/>
          <p:nvPr/>
        </p:nvSpPr>
        <p:spPr>
          <a:xfrm>
            <a:off x="1069984" y="2507854"/>
            <a:ext cx="10048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i="1">
                <a:latin typeface="Calisto MT" panose="02040603050505030304" pitchFamily="18" charset="0"/>
                <a:cs typeface="Times New Roman" panose="02020603050405020304" pitchFamily="18" charset="0"/>
              </a:rPr>
              <a:t>- So sánh c với d</a:t>
            </a:r>
            <a:endParaRPr lang="en-US" altLang="en-US" sz="2800" i="1" dirty="0">
              <a:latin typeface="Calisto MT" panose="02040603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229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3714875-2812-4DC3-8CCE-98E5A869D9BC}"/>
              </a:ext>
            </a:extLst>
          </p:cNvPr>
          <p:cNvSpPr txBox="1"/>
          <p:nvPr/>
        </p:nvSpPr>
        <p:spPr>
          <a:xfrm>
            <a:off x="4638900" y="334530"/>
            <a:ext cx="2688466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I. Nhận xét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B847292-C664-4FC8-A950-66C4470640AC}"/>
              </a:ext>
            </a:extLst>
          </p:cNvPr>
          <p:cNvGrpSpPr/>
          <p:nvPr/>
        </p:nvGrpSpPr>
        <p:grpSpPr>
          <a:xfrm>
            <a:off x="1678942" y="1855835"/>
            <a:ext cx="2524472" cy="758541"/>
            <a:chOff x="8103698" y="5165714"/>
            <a:chExt cx="2566647" cy="758541"/>
          </a:xfrm>
        </p:grpSpPr>
        <p:grpSp>
          <p:nvGrpSpPr>
            <p:cNvPr id="47" name="Group 4">
              <a:extLst>
                <a:ext uri="{FF2B5EF4-FFF2-40B4-BE49-F238E27FC236}">
                  <a16:creationId xmlns:a16="http://schemas.microsoft.com/office/drawing/2014/main" xmlns="" id="{2CD1DF40-F608-4F63-AA3E-B953607A9F9F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49" name="Freeform 5">
                <a:extLst>
                  <a:ext uri="{FF2B5EF4-FFF2-40B4-BE49-F238E27FC236}">
                    <a16:creationId xmlns:a16="http://schemas.microsoft.com/office/drawing/2014/main" xmlns="" id="{6195E71B-7D1E-4FE1-B9B9-5DB6A823CE60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3C1620D-AE5D-47A5-A27D-1CA8F89945CD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sông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5B040042-4434-4FEF-B2AB-CD7D2290D908}"/>
              </a:ext>
            </a:extLst>
          </p:cNvPr>
          <p:cNvGrpSpPr/>
          <p:nvPr/>
        </p:nvGrpSpPr>
        <p:grpSpPr>
          <a:xfrm>
            <a:off x="7162195" y="1854756"/>
            <a:ext cx="2566647" cy="758541"/>
            <a:chOff x="8103698" y="5165714"/>
            <a:chExt cx="2566647" cy="758541"/>
          </a:xfrm>
        </p:grpSpPr>
        <p:grpSp>
          <p:nvGrpSpPr>
            <p:cNvPr id="54" name="Group 4">
              <a:extLst>
                <a:ext uri="{FF2B5EF4-FFF2-40B4-BE49-F238E27FC236}">
                  <a16:creationId xmlns:a16="http://schemas.microsoft.com/office/drawing/2014/main" xmlns="" id="{E990033A-CF21-4207-AC62-7B2F33E67B89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56" name="Freeform 5">
                <a:extLst>
                  <a:ext uri="{FF2B5EF4-FFF2-40B4-BE49-F238E27FC236}">
                    <a16:creationId xmlns:a16="http://schemas.microsoft.com/office/drawing/2014/main" xmlns="" id="{228CCA8E-7CD2-4CDE-9FB9-2027683C685E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755E204-2E67-4AEB-A739-EAB4DE7C5BE5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Cửu Long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A43CE88-1991-40DE-8870-ACC7D741E566}"/>
              </a:ext>
            </a:extLst>
          </p:cNvPr>
          <p:cNvGrpSpPr/>
          <p:nvPr/>
        </p:nvGrpSpPr>
        <p:grpSpPr>
          <a:xfrm>
            <a:off x="1633389" y="4493489"/>
            <a:ext cx="2566647" cy="758541"/>
            <a:chOff x="8103698" y="5165714"/>
            <a:chExt cx="2566647" cy="758541"/>
          </a:xfrm>
        </p:grpSpPr>
        <p:grpSp>
          <p:nvGrpSpPr>
            <p:cNvPr id="61" name="Group 4">
              <a:extLst>
                <a:ext uri="{FF2B5EF4-FFF2-40B4-BE49-F238E27FC236}">
                  <a16:creationId xmlns:a16="http://schemas.microsoft.com/office/drawing/2014/main" xmlns="" id="{6BEDFBB1-8AC0-4153-A9FB-9B35DF5A8ECD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63" name="Freeform 5">
                <a:extLst>
                  <a:ext uri="{FF2B5EF4-FFF2-40B4-BE49-F238E27FC236}">
                    <a16:creationId xmlns:a16="http://schemas.microsoft.com/office/drawing/2014/main" xmlns="" id="{FAAF5664-A779-426B-BF7E-B62A98058BB5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36208F4-4B85-43F7-BAA0-4D3506BC5335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vua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54B2D3F0-3D3A-4903-A4BC-522F3778BE8E}"/>
              </a:ext>
            </a:extLst>
          </p:cNvPr>
          <p:cNvGrpSpPr/>
          <p:nvPr/>
        </p:nvGrpSpPr>
        <p:grpSpPr>
          <a:xfrm>
            <a:off x="7327366" y="4422556"/>
            <a:ext cx="2566647" cy="758541"/>
            <a:chOff x="8103698" y="5165714"/>
            <a:chExt cx="2566647" cy="758541"/>
          </a:xfrm>
        </p:grpSpPr>
        <p:grpSp>
          <p:nvGrpSpPr>
            <p:cNvPr id="68" name="Group 4">
              <a:extLst>
                <a:ext uri="{FF2B5EF4-FFF2-40B4-BE49-F238E27FC236}">
                  <a16:creationId xmlns:a16="http://schemas.microsoft.com/office/drawing/2014/main" xmlns="" id="{02DCBA21-1801-4BC7-B934-D315898BBE81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70" name="Freeform 5">
                <a:extLst>
                  <a:ext uri="{FF2B5EF4-FFF2-40B4-BE49-F238E27FC236}">
                    <a16:creationId xmlns:a16="http://schemas.microsoft.com/office/drawing/2014/main" xmlns="" id="{981F2112-D2DA-4A1C-97C7-2E045A5489E8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03F9E3B0-EA2C-4C4A-9CC1-4C1A999BDBFC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Lê Lợi</a:t>
              </a:r>
            </a:p>
          </p:txBody>
        </p:sp>
      </p:grpSp>
      <p:sp>
        <p:nvSpPr>
          <p:cNvPr id="33" name="Text Box 9">
            <a:extLst>
              <a:ext uri="{FF2B5EF4-FFF2-40B4-BE49-F238E27FC236}">
                <a16:creationId xmlns:a16="http://schemas.microsoft.com/office/drawing/2014/main" xmlns="" id="{C0CF40B2-3761-48AA-8A98-B7B4B1B2F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52" y="1079004"/>
            <a:ext cx="97835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2. Nghĩa của các từ tìm được ở bài tập 1 khác nhau như thế nào?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07280320-2548-4627-A178-B8C7294738F9}"/>
              </a:ext>
            </a:extLst>
          </p:cNvPr>
          <p:cNvCxnSpPr>
            <a:cxnSpLocks/>
            <a:endCxn id="39" idx="0"/>
          </p:cNvCxnSpPr>
          <p:nvPr/>
        </p:nvCxnSpPr>
        <p:spPr>
          <a:xfrm flipH="1">
            <a:off x="2946364" y="2627285"/>
            <a:ext cx="24816" cy="532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252FBEE-10BC-41FA-9BFA-1C59576F5E40}"/>
              </a:ext>
            </a:extLst>
          </p:cNvPr>
          <p:cNvGrpSpPr/>
          <p:nvPr/>
        </p:nvGrpSpPr>
        <p:grpSpPr>
          <a:xfrm>
            <a:off x="1911700" y="3159529"/>
            <a:ext cx="2153164" cy="538942"/>
            <a:chOff x="448014" y="2189712"/>
            <a:chExt cx="5547511" cy="1172351"/>
          </a:xfrm>
        </p:grpSpPr>
        <p:sp>
          <p:nvSpPr>
            <p:cNvPr id="38" name="Text Box 9">
              <a:extLst>
                <a:ext uri="{FF2B5EF4-FFF2-40B4-BE49-F238E27FC236}">
                  <a16:creationId xmlns:a16="http://schemas.microsoft.com/office/drawing/2014/main" xmlns="" id="{B28FB1BA-4F02-4713-9105-79D7932CD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707" y="2262290"/>
              <a:ext cx="4945818" cy="231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Tên chung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8654CCF8-0BEC-470A-88F7-06634EC076F6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BC78F929-EECD-4005-8E99-19D80860F42B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2833225" y="5244924"/>
            <a:ext cx="24816" cy="532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930BB30-CE05-4BC8-A77E-9383461293EB}"/>
              </a:ext>
            </a:extLst>
          </p:cNvPr>
          <p:cNvGrpSpPr/>
          <p:nvPr/>
        </p:nvGrpSpPr>
        <p:grpSpPr>
          <a:xfrm>
            <a:off x="1798561" y="5777168"/>
            <a:ext cx="2153164" cy="538942"/>
            <a:chOff x="448014" y="2189712"/>
            <a:chExt cx="5547511" cy="1172351"/>
          </a:xfrm>
        </p:grpSpPr>
        <p:sp>
          <p:nvSpPr>
            <p:cNvPr id="45" name="Text Box 9">
              <a:extLst>
                <a:ext uri="{FF2B5EF4-FFF2-40B4-BE49-F238E27FC236}">
                  <a16:creationId xmlns:a16="http://schemas.microsoft.com/office/drawing/2014/main" xmlns="" id="{3F9C5470-6CFB-4C5F-A5FF-1424E3698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707" y="2262290"/>
              <a:ext cx="4945818" cy="231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Tên chung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FA5E4951-5E34-4E7F-BEDE-49F2B29FFA25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FB1B6490-0EE3-4A27-AEC0-11B1798AC858}"/>
              </a:ext>
            </a:extLst>
          </p:cNvPr>
          <p:cNvCxnSpPr>
            <a:cxnSpLocks/>
            <a:endCxn id="77" idx="0"/>
          </p:cNvCxnSpPr>
          <p:nvPr/>
        </p:nvCxnSpPr>
        <p:spPr>
          <a:xfrm flipH="1">
            <a:off x="8462205" y="2608019"/>
            <a:ext cx="24816" cy="532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A915A564-BA94-4EA3-8497-CD0044202E15}"/>
              </a:ext>
            </a:extLst>
          </p:cNvPr>
          <p:cNvGrpSpPr/>
          <p:nvPr/>
        </p:nvGrpSpPr>
        <p:grpSpPr>
          <a:xfrm>
            <a:off x="7427541" y="3140263"/>
            <a:ext cx="2153164" cy="556585"/>
            <a:chOff x="448014" y="2189712"/>
            <a:chExt cx="5547511" cy="1210729"/>
          </a:xfrm>
        </p:grpSpPr>
        <p:sp>
          <p:nvSpPr>
            <p:cNvPr id="76" name="Text Box 9">
              <a:extLst>
                <a:ext uri="{FF2B5EF4-FFF2-40B4-BE49-F238E27FC236}">
                  <a16:creationId xmlns:a16="http://schemas.microsoft.com/office/drawing/2014/main" xmlns="" id="{2C2CE6DF-79BF-4902-B65E-A913876CC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707" y="2262290"/>
              <a:ext cx="4945818" cy="1138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Tên riêng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xmlns="" id="{F724F143-3729-4C41-B203-FC280946FBA5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xmlns="" id="{3E3C569C-7D75-48FF-B39A-773139155F66}"/>
              </a:ext>
            </a:extLst>
          </p:cNvPr>
          <p:cNvCxnSpPr>
            <a:cxnSpLocks/>
            <a:endCxn id="81" idx="0"/>
          </p:cNvCxnSpPr>
          <p:nvPr/>
        </p:nvCxnSpPr>
        <p:spPr>
          <a:xfrm flipH="1">
            <a:off x="8695741" y="5172760"/>
            <a:ext cx="24816" cy="532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A19C222D-B464-454A-9E83-4DDC25E644E4}"/>
              </a:ext>
            </a:extLst>
          </p:cNvPr>
          <p:cNvGrpSpPr/>
          <p:nvPr/>
        </p:nvGrpSpPr>
        <p:grpSpPr>
          <a:xfrm>
            <a:off x="7661077" y="5705004"/>
            <a:ext cx="2153164" cy="556585"/>
            <a:chOff x="448014" y="2189712"/>
            <a:chExt cx="5547511" cy="1210729"/>
          </a:xfrm>
        </p:grpSpPr>
        <p:sp>
          <p:nvSpPr>
            <p:cNvPr id="80" name="Text Box 9">
              <a:extLst>
                <a:ext uri="{FF2B5EF4-FFF2-40B4-BE49-F238E27FC236}">
                  <a16:creationId xmlns:a16="http://schemas.microsoft.com/office/drawing/2014/main" xmlns="" id="{B696267A-8E93-44D9-B24E-598B7B90F9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707" y="2262290"/>
              <a:ext cx="4945818" cy="1138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Tên riêng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xmlns="" id="{B45A6CF9-7941-4794-907A-C49109ECC5C9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249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3714875-2812-4DC3-8CCE-98E5A869D9BC}"/>
              </a:ext>
            </a:extLst>
          </p:cNvPr>
          <p:cNvSpPr txBox="1"/>
          <p:nvPr/>
        </p:nvSpPr>
        <p:spPr>
          <a:xfrm>
            <a:off x="4638900" y="334530"/>
            <a:ext cx="2688466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I. Nhận xét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B847292-C664-4FC8-A950-66C4470640AC}"/>
              </a:ext>
            </a:extLst>
          </p:cNvPr>
          <p:cNvGrpSpPr/>
          <p:nvPr/>
        </p:nvGrpSpPr>
        <p:grpSpPr>
          <a:xfrm>
            <a:off x="572206" y="1876520"/>
            <a:ext cx="2524472" cy="758541"/>
            <a:chOff x="8103698" y="5165714"/>
            <a:chExt cx="2566647" cy="758541"/>
          </a:xfrm>
        </p:grpSpPr>
        <p:grpSp>
          <p:nvGrpSpPr>
            <p:cNvPr id="47" name="Group 4">
              <a:extLst>
                <a:ext uri="{FF2B5EF4-FFF2-40B4-BE49-F238E27FC236}">
                  <a16:creationId xmlns:a16="http://schemas.microsoft.com/office/drawing/2014/main" xmlns="" id="{2CD1DF40-F608-4F63-AA3E-B953607A9F9F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49" name="Freeform 5">
                <a:extLst>
                  <a:ext uri="{FF2B5EF4-FFF2-40B4-BE49-F238E27FC236}">
                    <a16:creationId xmlns:a16="http://schemas.microsoft.com/office/drawing/2014/main" xmlns="" id="{6195E71B-7D1E-4FE1-B9B9-5DB6A823CE60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3C1620D-AE5D-47A5-A27D-1CA8F89945CD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sông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5B040042-4434-4FEF-B2AB-CD7D2290D908}"/>
              </a:ext>
            </a:extLst>
          </p:cNvPr>
          <p:cNvGrpSpPr/>
          <p:nvPr/>
        </p:nvGrpSpPr>
        <p:grpSpPr>
          <a:xfrm>
            <a:off x="698526" y="4532009"/>
            <a:ext cx="2566647" cy="758541"/>
            <a:chOff x="8103698" y="5165714"/>
            <a:chExt cx="2566647" cy="758541"/>
          </a:xfrm>
        </p:grpSpPr>
        <p:grpSp>
          <p:nvGrpSpPr>
            <p:cNvPr id="54" name="Group 4">
              <a:extLst>
                <a:ext uri="{FF2B5EF4-FFF2-40B4-BE49-F238E27FC236}">
                  <a16:creationId xmlns:a16="http://schemas.microsoft.com/office/drawing/2014/main" xmlns="" id="{E990033A-CF21-4207-AC62-7B2F33E67B89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56" name="Freeform 5">
                <a:extLst>
                  <a:ext uri="{FF2B5EF4-FFF2-40B4-BE49-F238E27FC236}">
                    <a16:creationId xmlns:a16="http://schemas.microsoft.com/office/drawing/2014/main" xmlns="" id="{228CCA8E-7CD2-4CDE-9FB9-2027683C685E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755E204-2E67-4AEB-A739-EAB4DE7C5BE5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Cửu Long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A43CE88-1991-40DE-8870-ACC7D741E566}"/>
              </a:ext>
            </a:extLst>
          </p:cNvPr>
          <p:cNvGrpSpPr/>
          <p:nvPr/>
        </p:nvGrpSpPr>
        <p:grpSpPr>
          <a:xfrm>
            <a:off x="533354" y="2950289"/>
            <a:ext cx="2566647" cy="758541"/>
            <a:chOff x="8103698" y="5165714"/>
            <a:chExt cx="2566647" cy="758541"/>
          </a:xfrm>
        </p:grpSpPr>
        <p:grpSp>
          <p:nvGrpSpPr>
            <p:cNvPr id="61" name="Group 4">
              <a:extLst>
                <a:ext uri="{FF2B5EF4-FFF2-40B4-BE49-F238E27FC236}">
                  <a16:creationId xmlns:a16="http://schemas.microsoft.com/office/drawing/2014/main" xmlns="" id="{6BEDFBB1-8AC0-4153-A9FB-9B35DF5A8ECD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63" name="Freeform 5">
                <a:extLst>
                  <a:ext uri="{FF2B5EF4-FFF2-40B4-BE49-F238E27FC236}">
                    <a16:creationId xmlns:a16="http://schemas.microsoft.com/office/drawing/2014/main" xmlns="" id="{FAAF5664-A779-426B-BF7E-B62A98058BB5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36208F4-4B85-43F7-BAA0-4D3506BC5335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vua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54B2D3F0-3D3A-4903-A4BC-522F3778BE8E}"/>
              </a:ext>
            </a:extLst>
          </p:cNvPr>
          <p:cNvGrpSpPr/>
          <p:nvPr/>
        </p:nvGrpSpPr>
        <p:grpSpPr>
          <a:xfrm>
            <a:off x="701904" y="5733379"/>
            <a:ext cx="2566647" cy="758541"/>
            <a:chOff x="8103698" y="5165714"/>
            <a:chExt cx="2566647" cy="758541"/>
          </a:xfrm>
        </p:grpSpPr>
        <p:grpSp>
          <p:nvGrpSpPr>
            <p:cNvPr id="68" name="Group 4">
              <a:extLst>
                <a:ext uri="{FF2B5EF4-FFF2-40B4-BE49-F238E27FC236}">
                  <a16:creationId xmlns:a16="http://schemas.microsoft.com/office/drawing/2014/main" xmlns="" id="{02DCBA21-1801-4BC7-B934-D315898BBE81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70" name="Freeform 5">
                <a:extLst>
                  <a:ext uri="{FF2B5EF4-FFF2-40B4-BE49-F238E27FC236}">
                    <a16:creationId xmlns:a16="http://schemas.microsoft.com/office/drawing/2014/main" xmlns="" id="{981F2112-D2DA-4A1C-97C7-2E045A5489E8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03F9E3B0-EA2C-4C4A-9CC1-4C1A999BDBFC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Lê Lợi</a:t>
              </a:r>
            </a:p>
          </p:txBody>
        </p:sp>
      </p:grpSp>
      <p:sp>
        <p:nvSpPr>
          <p:cNvPr id="33" name="Text Box 9">
            <a:extLst>
              <a:ext uri="{FF2B5EF4-FFF2-40B4-BE49-F238E27FC236}">
                <a16:creationId xmlns:a16="http://schemas.microsoft.com/office/drawing/2014/main" xmlns="" id="{C0CF40B2-3761-48AA-8A98-B7B4B1B2F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32" y="880849"/>
            <a:ext cx="97835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2. Nghĩa của các từ tìm được ở bài tập 1 khác nhau như thế nào?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07280320-2548-4627-A178-B8C7294738F9}"/>
              </a:ext>
            </a:extLst>
          </p:cNvPr>
          <p:cNvCxnSpPr>
            <a:cxnSpLocks/>
          </p:cNvCxnSpPr>
          <p:nvPr/>
        </p:nvCxnSpPr>
        <p:spPr>
          <a:xfrm>
            <a:off x="3105050" y="2296964"/>
            <a:ext cx="624746" cy="255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252FBEE-10BC-41FA-9BFA-1C59576F5E40}"/>
              </a:ext>
            </a:extLst>
          </p:cNvPr>
          <p:cNvGrpSpPr/>
          <p:nvPr/>
        </p:nvGrpSpPr>
        <p:grpSpPr>
          <a:xfrm>
            <a:off x="3739618" y="2010539"/>
            <a:ext cx="2153164" cy="538942"/>
            <a:chOff x="448014" y="2189712"/>
            <a:chExt cx="5547511" cy="1172351"/>
          </a:xfrm>
        </p:grpSpPr>
        <p:sp>
          <p:nvSpPr>
            <p:cNvPr id="38" name="Text Box 9">
              <a:extLst>
                <a:ext uri="{FF2B5EF4-FFF2-40B4-BE49-F238E27FC236}">
                  <a16:creationId xmlns:a16="http://schemas.microsoft.com/office/drawing/2014/main" xmlns="" id="{B28FB1BA-4F02-4713-9105-79D7932CD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707" y="2262290"/>
              <a:ext cx="4945818" cy="231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Tên chung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8654CCF8-0BEC-470A-88F7-06634EC076F6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BC78F929-EECD-4005-8E99-19D80860F42B}"/>
              </a:ext>
            </a:extLst>
          </p:cNvPr>
          <p:cNvCxnSpPr>
            <a:cxnSpLocks/>
          </p:cNvCxnSpPr>
          <p:nvPr/>
        </p:nvCxnSpPr>
        <p:spPr>
          <a:xfrm>
            <a:off x="3100001" y="3329354"/>
            <a:ext cx="6297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930BB30-CE05-4BC8-A77E-9383461293EB}"/>
              </a:ext>
            </a:extLst>
          </p:cNvPr>
          <p:cNvGrpSpPr/>
          <p:nvPr/>
        </p:nvGrpSpPr>
        <p:grpSpPr>
          <a:xfrm>
            <a:off x="3739618" y="3113578"/>
            <a:ext cx="2153164" cy="538942"/>
            <a:chOff x="448014" y="2189712"/>
            <a:chExt cx="5547511" cy="1172351"/>
          </a:xfrm>
        </p:grpSpPr>
        <p:sp>
          <p:nvSpPr>
            <p:cNvPr id="45" name="Text Box 9">
              <a:extLst>
                <a:ext uri="{FF2B5EF4-FFF2-40B4-BE49-F238E27FC236}">
                  <a16:creationId xmlns:a16="http://schemas.microsoft.com/office/drawing/2014/main" xmlns="" id="{3F9C5470-6CFB-4C5F-A5FF-1424E3698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707" y="2262290"/>
              <a:ext cx="4945818" cy="231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Tên chung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FA5E4951-5E34-4E7F-BEDE-49F2B29FFA25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FB1B6490-0EE3-4A27-AEC0-11B1798AC858}"/>
              </a:ext>
            </a:extLst>
          </p:cNvPr>
          <p:cNvCxnSpPr>
            <a:cxnSpLocks/>
          </p:cNvCxnSpPr>
          <p:nvPr/>
        </p:nvCxnSpPr>
        <p:spPr>
          <a:xfrm>
            <a:off x="3298061" y="4911074"/>
            <a:ext cx="67509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A915A564-BA94-4EA3-8497-CD0044202E15}"/>
              </a:ext>
            </a:extLst>
          </p:cNvPr>
          <p:cNvGrpSpPr/>
          <p:nvPr/>
        </p:nvGrpSpPr>
        <p:grpSpPr>
          <a:xfrm>
            <a:off x="3988322" y="4648930"/>
            <a:ext cx="2153164" cy="556585"/>
            <a:chOff x="448014" y="2189712"/>
            <a:chExt cx="5547511" cy="1210729"/>
          </a:xfrm>
        </p:grpSpPr>
        <p:sp>
          <p:nvSpPr>
            <p:cNvPr id="76" name="Text Box 9">
              <a:extLst>
                <a:ext uri="{FF2B5EF4-FFF2-40B4-BE49-F238E27FC236}">
                  <a16:creationId xmlns:a16="http://schemas.microsoft.com/office/drawing/2014/main" xmlns="" id="{2C2CE6DF-79BF-4902-B65E-A913876CC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707" y="2262290"/>
              <a:ext cx="4945818" cy="1138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Tên riêng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xmlns="" id="{F724F143-3729-4C41-B203-FC280946FBA5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xmlns="" id="{3E3C569C-7D75-48FF-B39A-773139155F66}"/>
              </a:ext>
            </a:extLst>
          </p:cNvPr>
          <p:cNvCxnSpPr>
            <a:cxnSpLocks/>
          </p:cNvCxnSpPr>
          <p:nvPr/>
        </p:nvCxnSpPr>
        <p:spPr>
          <a:xfrm>
            <a:off x="3298061" y="6112444"/>
            <a:ext cx="6902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A19C222D-B464-454A-9E83-4DDC25E644E4}"/>
              </a:ext>
            </a:extLst>
          </p:cNvPr>
          <p:cNvGrpSpPr/>
          <p:nvPr/>
        </p:nvGrpSpPr>
        <p:grpSpPr>
          <a:xfrm>
            <a:off x="4014454" y="5834151"/>
            <a:ext cx="2153164" cy="556585"/>
            <a:chOff x="448014" y="2189712"/>
            <a:chExt cx="5547511" cy="1210729"/>
          </a:xfrm>
        </p:grpSpPr>
        <p:sp>
          <p:nvSpPr>
            <p:cNvPr id="80" name="Text Box 9">
              <a:extLst>
                <a:ext uri="{FF2B5EF4-FFF2-40B4-BE49-F238E27FC236}">
                  <a16:creationId xmlns:a16="http://schemas.microsoft.com/office/drawing/2014/main" xmlns="" id="{B696267A-8E93-44D9-B24E-598B7B90F9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707" y="2262290"/>
              <a:ext cx="4945818" cy="1138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Tên riêng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xmlns="" id="{B45A6CF9-7941-4794-907A-C49109ECC5C9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6566AAA-2208-4B56-9917-DCC6E94619EF}"/>
              </a:ext>
            </a:extLst>
          </p:cNvPr>
          <p:cNvSpPr/>
          <p:nvPr/>
        </p:nvSpPr>
        <p:spPr>
          <a:xfrm>
            <a:off x="362360" y="1717304"/>
            <a:ext cx="6348462" cy="235134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hought Bubble: Cloud 49">
            <a:extLst>
              <a:ext uri="{FF2B5EF4-FFF2-40B4-BE49-F238E27FC236}">
                <a16:creationId xmlns:a16="http://schemas.microsoft.com/office/drawing/2014/main" xmlns="" id="{3632957D-767B-4E10-B4F0-96F29720FDF4}"/>
              </a:ext>
            </a:extLst>
          </p:cNvPr>
          <p:cNvSpPr/>
          <p:nvPr/>
        </p:nvSpPr>
        <p:spPr>
          <a:xfrm>
            <a:off x="7612698" y="1538308"/>
            <a:ext cx="4007096" cy="1088174"/>
          </a:xfrm>
          <a:prstGeom prst="cloudCallout">
            <a:avLst>
              <a:gd name="adj1" fmla="val -97839"/>
              <a:gd name="adj2" fmla="val 6681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danh từ chung?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9191DCF-4FAB-4ABF-96E9-F7D8BE84ED74}"/>
              </a:ext>
            </a:extLst>
          </p:cNvPr>
          <p:cNvGrpSpPr/>
          <p:nvPr/>
        </p:nvGrpSpPr>
        <p:grpSpPr>
          <a:xfrm>
            <a:off x="7423783" y="2294875"/>
            <a:ext cx="4384925" cy="1088174"/>
            <a:chOff x="6912591" y="3505570"/>
            <a:chExt cx="4384925" cy="185048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648D89F4-8993-45E3-A090-E2E283F3BB60}"/>
                </a:ext>
              </a:extLst>
            </p:cNvPr>
            <p:cNvSpPr/>
            <p:nvPr/>
          </p:nvSpPr>
          <p:spPr>
            <a:xfrm>
              <a:off x="6912591" y="3505570"/>
              <a:ext cx="4384925" cy="185048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242A892D-8686-4722-928A-93E92CFF00CC}"/>
                </a:ext>
              </a:extLst>
            </p:cNvPr>
            <p:cNvSpPr txBox="1"/>
            <p:nvPr/>
          </p:nvSpPr>
          <p:spPr>
            <a:xfrm>
              <a:off x="7107027" y="3611711"/>
              <a:ext cx="407829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8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Danh từ chung là tên của một loại sự vật</a:t>
              </a:r>
              <a:endParaRPr 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52F623BF-E7D4-44F0-81A4-4639ECBA3153}"/>
              </a:ext>
            </a:extLst>
          </p:cNvPr>
          <p:cNvSpPr/>
          <p:nvPr/>
        </p:nvSpPr>
        <p:spPr>
          <a:xfrm>
            <a:off x="362360" y="4381879"/>
            <a:ext cx="6348462" cy="235134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hought Bubble: Cloud 58">
            <a:extLst>
              <a:ext uri="{FF2B5EF4-FFF2-40B4-BE49-F238E27FC236}">
                <a16:creationId xmlns:a16="http://schemas.microsoft.com/office/drawing/2014/main" xmlns="" id="{53644009-A7C0-43AC-AB92-88813A113B73}"/>
              </a:ext>
            </a:extLst>
          </p:cNvPr>
          <p:cNvSpPr/>
          <p:nvPr/>
        </p:nvSpPr>
        <p:spPr>
          <a:xfrm>
            <a:off x="7612698" y="4267703"/>
            <a:ext cx="4007096" cy="1088174"/>
          </a:xfrm>
          <a:prstGeom prst="cloudCallout">
            <a:avLst>
              <a:gd name="adj1" fmla="val -97839"/>
              <a:gd name="adj2" fmla="val 6681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danh từ riêng?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08FB9298-02B5-4A4C-A145-4F41C027953C}"/>
              </a:ext>
            </a:extLst>
          </p:cNvPr>
          <p:cNvGrpSpPr/>
          <p:nvPr/>
        </p:nvGrpSpPr>
        <p:grpSpPr>
          <a:xfrm>
            <a:off x="7464904" y="5024270"/>
            <a:ext cx="4384925" cy="1088174"/>
            <a:chOff x="6912591" y="3505570"/>
            <a:chExt cx="4384925" cy="185048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053D806C-CD80-4946-ADA1-49811B269C6B}"/>
                </a:ext>
              </a:extLst>
            </p:cNvPr>
            <p:cNvSpPr/>
            <p:nvPr/>
          </p:nvSpPr>
          <p:spPr>
            <a:xfrm>
              <a:off x="6912591" y="3505570"/>
              <a:ext cx="4384925" cy="185048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05A1848-59EB-475F-8BDE-14BE557C0AB6}"/>
                </a:ext>
              </a:extLst>
            </p:cNvPr>
            <p:cNvSpPr txBox="1"/>
            <p:nvPr/>
          </p:nvSpPr>
          <p:spPr>
            <a:xfrm>
              <a:off x="7107027" y="3611711"/>
              <a:ext cx="4078297" cy="16224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8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Danh từ riêng là tên riêng của một sự vật.</a:t>
              </a:r>
              <a:endParaRPr 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4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9" grpId="0" animBg="1"/>
      <p:bldP spid="5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5514" y="649357"/>
            <a:ext cx="10960974" cy="5876133"/>
            <a:chOff x="0" y="0"/>
            <a:chExt cx="3739902" cy="190193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741172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26" name="Text Box 9">
            <a:extLst>
              <a:ext uri="{FF2B5EF4-FFF2-40B4-BE49-F238E27FC236}">
                <a16:creationId xmlns:a16="http://schemas.microsoft.com/office/drawing/2014/main" xmlns="" id="{64FFD28D-91FE-4B61-9D65-788F52176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84" y="1827384"/>
            <a:ext cx="97835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i="1">
                <a:latin typeface="Calisto MT" panose="02040603050505030304" pitchFamily="18" charset="0"/>
                <a:cs typeface="Times New Roman" panose="02020603050405020304" pitchFamily="18" charset="0"/>
              </a:rPr>
              <a:t>- So sánh a với 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B6C3C6-6D6A-412B-8E48-57868320B305}"/>
              </a:ext>
            </a:extLst>
          </p:cNvPr>
          <p:cNvSpPr txBox="1"/>
          <p:nvPr/>
        </p:nvSpPr>
        <p:spPr>
          <a:xfrm>
            <a:off x="4710213" y="122841"/>
            <a:ext cx="2688466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I. Nhận xét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xmlns="" id="{71CA4FC2-EDF6-44AB-9C0B-AC11883D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85" y="1090278"/>
            <a:ext cx="97835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3. Cách viết từ trên có gì khác nhau?</a:t>
            </a:r>
          </a:p>
        </p:txBody>
      </p:sp>
      <p:pic>
        <p:nvPicPr>
          <p:cNvPr id="36" name="Picture 2" descr="Vector Cậu Bé Đang Ngồi Học Bài - Free.Vector6.com">
            <a:extLst>
              <a:ext uri="{FF2B5EF4-FFF2-40B4-BE49-F238E27FC236}">
                <a16:creationId xmlns:a16="http://schemas.microsoft.com/office/drawing/2014/main" xmlns="" id="{BFC61E9A-17A2-4645-8399-C9BA2C1E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500" r="100000">
                        <a14:foregroundMark x1="26500" y1="38167" x2="26500" y2="38167"/>
                        <a14:foregroundMark x1="23833" y1="36833" x2="23833" y2="36833"/>
                        <a14:foregroundMark x1="22167" y1="36500" x2="22167" y2="36500"/>
                        <a14:foregroundMark x1="20833" y1="35833" x2="20833" y2="35500"/>
                        <a14:foregroundMark x1="32500" y1="20500" x2="44500" y2="12500"/>
                        <a14:foregroundMark x1="45167" y1="11333" x2="57833" y2="10333"/>
                        <a14:foregroundMark x1="58667" y1="10667" x2="65500" y2="16167"/>
                        <a14:foregroundMark x1="25333" y1="30500" x2="19667" y2="40500"/>
                        <a14:foregroundMark x1="20000" y1="42167" x2="16333" y2="52500"/>
                        <a14:foregroundMark x1="16500" y1="54000" x2="17333" y2="63667"/>
                        <a14:foregroundMark x1="16333" y1="64833" x2="18167" y2="76333"/>
                        <a14:foregroundMark x1="17833" y1="77000" x2="22333" y2="87667"/>
                        <a14:foregroundMark x1="23167" y1="88667" x2="74167" y2="90667"/>
                        <a14:foregroundMark x1="74667" y1="86000" x2="79500" y2="76000"/>
                        <a14:foregroundMark x1="80000" y1="74667" x2="79500" y2="58167"/>
                        <a14:foregroundMark x1="80333" y1="56667" x2="80000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811" y="2898573"/>
            <a:ext cx="3920869" cy="388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D0360B0-B0AC-4F0B-AB15-27F1DABBAE70}"/>
              </a:ext>
            </a:extLst>
          </p:cNvPr>
          <p:cNvSpPr txBox="1"/>
          <p:nvPr/>
        </p:nvSpPr>
        <p:spPr>
          <a:xfrm>
            <a:off x="1069984" y="2507854"/>
            <a:ext cx="10048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i="1">
                <a:latin typeface="Calisto MT" panose="02040603050505030304" pitchFamily="18" charset="0"/>
                <a:cs typeface="Times New Roman" panose="02020603050405020304" pitchFamily="18" charset="0"/>
              </a:rPr>
              <a:t>- So sánh c với d</a:t>
            </a:r>
            <a:endParaRPr lang="en-US" altLang="en-US" sz="2800" i="1" dirty="0">
              <a:latin typeface="Calisto MT" panose="02040603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905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3714875-2812-4DC3-8CCE-98E5A869D9BC}"/>
              </a:ext>
            </a:extLst>
          </p:cNvPr>
          <p:cNvSpPr txBox="1"/>
          <p:nvPr/>
        </p:nvSpPr>
        <p:spPr>
          <a:xfrm>
            <a:off x="4638900" y="334530"/>
            <a:ext cx="2688466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I. Nhận xét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B847292-C664-4FC8-A950-66C4470640AC}"/>
              </a:ext>
            </a:extLst>
          </p:cNvPr>
          <p:cNvGrpSpPr/>
          <p:nvPr/>
        </p:nvGrpSpPr>
        <p:grpSpPr>
          <a:xfrm>
            <a:off x="1678942" y="1855835"/>
            <a:ext cx="2524472" cy="758541"/>
            <a:chOff x="8103698" y="5165714"/>
            <a:chExt cx="2566647" cy="758541"/>
          </a:xfrm>
        </p:grpSpPr>
        <p:grpSp>
          <p:nvGrpSpPr>
            <p:cNvPr id="47" name="Group 4">
              <a:extLst>
                <a:ext uri="{FF2B5EF4-FFF2-40B4-BE49-F238E27FC236}">
                  <a16:creationId xmlns:a16="http://schemas.microsoft.com/office/drawing/2014/main" xmlns="" id="{2CD1DF40-F608-4F63-AA3E-B953607A9F9F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49" name="Freeform 5">
                <a:extLst>
                  <a:ext uri="{FF2B5EF4-FFF2-40B4-BE49-F238E27FC236}">
                    <a16:creationId xmlns:a16="http://schemas.microsoft.com/office/drawing/2014/main" xmlns="" id="{6195E71B-7D1E-4FE1-B9B9-5DB6A823CE60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3C1620D-AE5D-47A5-A27D-1CA8F89945CD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sông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5B040042-4434-4FEF-B2AB-CD7D2290D908}"/>
              </a:ext>
            </a:extLst>
          </p:cNvPr>
          <p:cNvGrpSpPr/>
          <p:nvPr/>
        </p:nvGrpSpPr>
        <p:grpSpPr>
          <a:xfrm>
            <a:off x="7162195" y="1854756"/>
            <a:ext cx="2566647" cy="758541"/>
            <a:chOff x="8103698" y="5165714"/>
            <a:chExt cx="2566647" cy="758541"/>
          </a:xfrm>
        </p:grpSpPr>
        <p:grpSp>
          <p:nvGrpSpPr>
            <p:cNvPr id="54" name="Group 4">
              <a:extLst>
                <a:ext uri="{FF2B5EF4-FFF2-40B4-BE49-F238E27FC236}">
                  <a16:creationId xmlns:a16="http://schemas.microsoft.com/office/drawing/2014/main" xmlns="" id="{E990033A-CF21-4207-AC62-7B2F33E67B89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56" name="Freeform 5">
                <a:extLst>
                  <a:ext uri="{FF2B5EF4-FFF2-40B4-BE49-F238E27FC236}">
                    <a16:creationId xmlns:a16="http://schemas.microsoft.com/office/drawing/2014/main" xmlns="" id="{228CCA8E-7CD2-4CDE-9FB9-2027683C685E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755E204-2E67-4AEB-A739-EAB4DE7C5BE5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Cửu Long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A43CE88-1991-40DE-8870-ACC7D741E566}"/>
              </a:ext>
            </a:extLst>
          </p:cNvPr>
          <p:cNvGrpSpPr/>
          <p:nvPr/>
        </p:nvGrpSpPr>
        <p:grpSpPr>
          <a:xfrm>
            <a:off x="1633389" y="4493489"/>
            <a:ext cx="2566647" cy="758541"/>
            <a:chOff x="8103698" y="5165714"/>
            <a:chExt cx="2566647" cy="758541"/>
          </a:xfrm>
        </p:grpSpPr>
        <p:grpSp>
          <p:nvGrpSpPr>
            <p:cNvPr id="61" name="Group 4">
              <a:extLst>
                <a:ext uri="{FF2B5EF4-FFF2-40B4-BE49-F238E27FC236}">
                  <a16:creationId xmlns:a16="http://schemas.microsoft.com/office/drawing/2014/main" xmlns="" id="{6BEDFBB1-8AC0-4153-A9FB-9B35DF5A8ECD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63" name="Freeform 5">
                <a:extLst>
                  <a:ext uri="{FF2B5EF4-FFF2-40B4-BE49-F238E27FC236}">
                    <a16:creationId xmlns:a16="http://schemas.microsoft.com/office/drawing/2014/main" xmlns="" id="{FAAF5664-A779-426B-BF7E-B62A98058BB5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36208F4-4B85-43F7-BAA0-4D3506BC5335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vua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54B2D3F0-3D3A-4903-A4BC-522F3778BE8E}"/>
              </a:ext>
            </a:extLst>
          </p:cNvPr>
          <p:cNvGrpSpPr/>
          <p:nvPr/>
        </p:nvGrpSpPr>
        <p:grpSpPr>
          <a:xfrm>
            <a:off x="7327366" y="4422556"/>
            <a:ext cx="2566647" cy="758541"/>
            <a:chOff x="8103698" y="5165714"/>
            <a:chExt cx="2566647" cy="758541"/>
          </a:xfrm>
        </p:grpSpPr>
        <p:grpSp>
          <p:nvGrpSpPr>
            <p:cNvPr id="68" name="Group 4">
              <a:extLst>
                <a:ext uri="{FF2B5EF4-FFF2-40B4-BE49-F238E27FC236}">
                  <a16:creationId xmlns:a16="http://schemas.microsoft.com/office/drawing/2014/main" xmlns="" id="{02DCBA21-1801-4BC7-B934-D315898BBE81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70" name="Freeform 5">
                <a:extLst>
                  <a:ext uri="{FF2B5EF4-FFF2-40B4-BE49-F238E27FC236}">
                    <a16:creationId xmlns:a16="http://schemas.microsoft.com/office/drawing/2014/main" xmlns="" id="{981F2112-D2DA-4A1C-97C7-2E045A5489E8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03F9E3B0-EA2C-4C4A-9CC1-4C1A999BDBFC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Lê Lợi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07280320-2548-4627-A178-B8C7294738F9}"/>
              </a:ext>
            </a:extLst>
          </p:cNvPr>
          <p:cNvCxnSpPr>
            <a:cxnSpLocks/>
            <a:stCxn id="48" idx="2"/>
            <a:endCxn id="39" idx="0"/>
          </p:cNvCxnSpPr>
          <p:nvPr/>
        </p:nvCxnSpPr>
        <p:spPr>
          <a:xfrm>
            <a:off x="2941179" y="2558066"/>
            <a:ext cx="43615" cy="6274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252FBEE-10BC-41FA-9BFA-1C59576F5E40}"/>
              </a:ext>
            </a:extLst>
          </p:cNvPr>
          <p:cNvGrpSpPr/>
          <p:nvPr/>
        </p:nvGrpSpPr>
        <p:grpSpPr>
          <a:xfrm>
            <a:off x="1674287" y="3185469"/>
            <a:ext cx="2621013" cy="987472"/>
            <a:chOff x="448014" y="2189712"/>
            <a:chExt cx="5331512" cy="2148029"/>
          </a:xfrm>
        </p:grpSpPr>
        <p:sp>
          <p:nvSpPr>
            <p:cNvPr id="38" name="Text Box 9">
              <a:extLst>
                <a:ext uri="{FF2B5EF4-FFF2-40B4-BE49-F238E27FC236}">
                  <a16:creationId xmlns:a16="http://schemas.microsoft.com/office/drawing/2014/main" xmlns="" id="{B28FB1BA-4F02-4713-9105-79D7932CD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708" y="2262290"/>
              <a:ext cx="4945818" cy="2075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Không viết hoa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8654CCF8-0BEC-470A-88F7-06634EC076F6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BC78F929-EECD-4005-8E99-19D80860F42B}"/>
              </a:ext>
            </a:extLst>
          </p:cNvPr>
          <p:cNvCxnSpPr>
            <a:cxnSpLocks/>
            <a:stCxn id="62" idx="2"/>
            <a:endCxn id="46" idx="0"/>
          </p:cNvCxnSpPr>
          <p:nvPr/>
        </p:nvCxnSpPr>
        <p:spPr>
          <a:xfrm>
            <a:off x="2916713" y="5195720"/>
            <a:ext cx="24465" cy="5474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930BB30-CE05-4BC8-A77E-9383461293EB}"/>
              </a:ext>
            </a:extLst>
          </p:cNvPr>
          <p:cNvGrpSpPr/>
          <p:nvPr/>
        </p:nvGrpSpPr>
        <p:grpSpPr>
          <a:xfrm>
            <a:off x="1628190" y="5743185"/>
            <a:ext cx="2625975" cy="1001521"/>
            <a:chOff x="448014" y="2189712"/>
            <a:chExt cx="5331512" cy="2178590"/>
          </a:xfrm>
        </p:grpSpPr>
        <p:sp>
          <p:nvSpPr>
            <p:cNvPr id="45" name="Text Box 9">
              <a:extLst>
                <a:ext uri="{FF2B5EF4-FFF2-40B4-BE49-F238E27FC236}">
                  <a16:creationId xmlns:a16="http://schemas.microsoft.com/office/drawing/2014/main" xmlns="" id="{3F9C5470-6CFB-4C5F-A5FF-1424E3698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847" y="2292851"/>
              <a:ext cx="4945818" cy="2075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Không viết hoa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FA5E4951-5E34-4E7F-BEDE-49F2B29FFA25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FB1B6490-0EE3-4A27-AEC0-11B1798AC858}"/>
              </a:ext>
            </a:extLst>
          </p:cNvPr>
          <p:cNvCxnSpPr>
            <a:cxnSpLocks/>
            <a:endCxn id="77" idx="0"/>
          </p:cNvCxnSpPr>
          <p:nvPr/>
        </p:nvCxnSpPr>
        <p:spPr>
          <a:xfrm flipH="1">
            <a:off x="8462205" y="2608019"/>
            <a:ext cx="24816" cy="532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A915A564-BA94-4EA3-8497-CD0044202E15}"/>
              </a:ext>
            </a:extLst>
          </p:cNvPr>
          <p:cNvGrpSpPr/>
          <p:nvPr/>
        </p:nvGrpSpPr>
        <p:grpSpPr>
          <a:xfrm>
            <a:off x="7427541" y="3140263"/>
            <a:ext cx="2252830" cy="542486"/>
            <a:chOff x="448014" y="2189712"/>
            <a:chExt cx="5804295" cy="1180060"/>
          </a:xfrm>
        </p:grpSpPr>
        <p:sp>
          <p:nvSpPr>
            <p:cNvPr id="76" name="Text Box 9">
              <a:extLst>
                <a:ext uri="{FF2B5EF4-FFF2-40B4-BE49-F238E27FC236}">
                  <a16:creationId xmlns:a16="http://schemas.microsoft.com/office/drawing/2014/main" xmlns="" id="{2C2CE6DF-79BF-4902-B65E-A913876CC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6491" y="2231621"/>
              <a:ext cx="4945818" cy="1138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Viết hoa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xmlns="" id="{F724F143-3729-4C41-B203-FC280946FBA5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xmlns="" id="{3E3C569C-7D75-48FF-B39A-773139155F66}"/>
              </a:ext>
            </a:extLst>
          </p:cNvPr>
          <p:cNvCxnSpPr>
            <a:cxnSpLocks/>
            <a:endCxn id="81" idx="0"/>
          </p:cNvCxnSpPr>
          <p:nvPr/>
        </p:nvCxnSpPr>
        <p:spPr>
          <a:xfrm flipH="1">
            <a:off x="8695741" y="5172760"/>
            <a:ext cx="24816" cy="532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A19C222D-B464-454A-9E83-4DDC25E644E4}"/>
              </a:ext>
            </a:extLst>
          </p:cNvPr>
          <p:cNvGrpSpPr/>
          <p:nvPr/>
        </p:nvGrpSpPr>
        <p:grpSpPr>
          <a:xfrm>
            <a:off x="7661077" y="5705004"/>
            <a:ext cx="2236314" cy="538942"/>
            <a:chOff x="448014" y="2189712"/>
            <a:chExt cx="5761742" cy="1172351"/>
          </a:xfrm>
        </p:grpSpPr>
        <p:sp>
          <p:nvSpPr>
            <p:cNvPr id="80" name="Text Box 9">
              <a:extLst>
                <a:ext uri="{FF2B5EF4-FFF2-40B4-BE49-F238E27FC236}">
                  <a16:creationId xmlns:a16="http://schemas.microsoft.com/office/drawing/2014/main" xmlns="" id="{B696267A-8E93-44D9-B24E-598B7B90F9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3938" y="2206812"/>
              <a:ext cx="4945818" cy="1138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Viết hoa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xmlns="" id="{B45A6CF9-7941-4794-907A-C49109ECC5C9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 Box 9">
            <a:extLst>
              <a:ext uri="{FF2B5EF4-FFF2-40B4-BE49-F238E27FC236}">
                <a16:creationId xmlns:a16="http://schemas.microsoft.com/office/drawing/2014/main" xmlns="" id="{D393EAB7-2A6D-4AD3-9BE0-68937BBB1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85" y="1090278"/>
            <a:ext cx="97835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3. Cách viết từ trên có gì khác nhau?</a:t>
            </a:r>
          </a:p>
        </p:txBody>
      </p:sp>
    </p:spTree>
    <p:extLst>
      <p:ext uri="{BB962C8B-B14F-4D97-AF65-F5344CB8AC3E}">
        <p14:creationId xmlns:p14="http://schemas.microsoft.com/office/powerpoint/2010/main" val="185331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3714875-2812-4DC3-8CCE-98E5A869D9BC}"/>
              </a:ext>
            </a:extLst>
          </p:cNvPr>
          <p:cNvSpPr txBox="1"/>
          <p:nvPr/>
        </p:nvSpPr>
        <p:spPr>
          <a:xfrm>
            <a:off x="4638900" y="334530"/>
            <a:ext cx="2688466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I. Nhận xét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B847292-C664-4FC8-A950-66C4470640AC}"/>
              </a:ext>
            </a:extLst>
          </p:cNvPr>
          <p:cNvGrpSpPr/>
          <p:nvPr/>
        </p:nvGrpSpPr>
        <p:grpSpPr>
          <a:xfrm>
            <a:off x="572206" y="1876520"/>
            <a:ext cx="2524472" cy="758541"/>
            <a:chOff x="8103698" y="5165714"/>
            <a:chExt cx="2566647" cy="758541"/>
          </a:xfrm>
        </p:grpSpPr>
        <p:grpSp>
          <p:nvGrpSpPr>
            <p:cNvPr id="47" name="Group 4">
              <a:extLst>
                <a:ext uri="{FF2B5EF4-FFF2-40B4-BE49-F238E27FC236}">
                  <a16:creationId xmlns:a16="http://schemas.microsoft.com/office/drawing/2014/main" xmlns="" id="{2CD1DF40-F608-4F63-AA3E-B953607A9F9F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49" name="Freeform 5">
                <a:extLst>
                  <a:ext uri="{FF2B5EF4-FFF2-40B4-BE49-F238E27FC236}">
                    <a16:creationId xmlns:a16="http://schemas.microsoft.com/office/drawing/2014/main" xmlns="" id="{6195E71B-7D1E-4FE1-B9B9-5DB6A823CE60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3C1620D-AE5D-47A5-A27D-1CA8F89945CD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sông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5B040042-4434-4FEF-B2AB-CD7D2290D908}"/>
              </a:ext>
            </a:extLst>
          </p:cNvPr>
          <p:cNvGrpSpPr/>
          <p:nvPr/>
        </p:nvGrpSpPr>
        <p:grpSpPr>
          <a:xfrm>
            <a:off x="698526" y="4532009"/>
            <a:ext cx="2566647" cy="758541"/>
            <a:chOff x="8103698" y="5165714"/>
            <a:chExt cx="2566647" cy="758541"/>
          </a:xfrm>
        </p:grpSpPr>
        <p:grpSp>
          <p:nvGrpSpPr>
            <p:cNvPr id="54" name="Group 4">
              <a:extLst>
                <a:ext uri="{FF2B5EF4-FFF2-40B4-BE49-F238E27FC236}">
                  <a16:creationId xmlns:a16="http://schemas.microsoft.com/office/drawing/2014/main" xmlns="" id="{E990033A-CF21-4207-AC62-7B2F33E67B89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56" name="Freeform 5">
                <a:extLst>
                  <a:ext uri="{FF2B5EF4-FFF2-40B4-BE49-F238E27FC236}">
                    <a16:creationId xmlns:a16="http://schemas.microsoft.com/office/drawing/2014/main" xmlns="" id="{228CCA8E-7CD2-4CDE-9FB9-2027683C685E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755E204-2E67-4AEB-A739-EAB4DE7C5BE5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Cửu Long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A43CE88-1991-40DE-8870-ACC7D741E566}"/>
              </a:ext>
            </a:extLst>
          </p:cNvPr>
          <p:cNvGrpSpPr/>
          <p:nvPr/>
        </p:nvGrpSpPr>
        <p:grpSpPr>
          <a:xfrm>
            <a:off x="533354" y="2950289"/>
            <a:ext cx="2566647" cy="758541"/>
            <a:chOff x="8103698" y="5165714"/>
            <a:chExt cx="2566647" cy="758541"/>
          </a:xfrm>
        </p:grpSpPr>
        <p:grpSp>
          <p:nvGrpSpPr>
            <p:cNvPr id="61" name="Group 4">
              <a:extLst>
                <a:ext uri="{FF2B5EF4-FFF2-40B4-BE49-F238E27FC236}">
                  <a16:creationId xmlns:a16="http://schemas.microsoft.com/office/drawing/2014/main" xmlns="" id="{6BEDFBB1-8AC0-4153-A9FB-9B35DF5A8ECD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63" name="Freeform 5">
                <a:extLst>
                  <a:ext uri="{FF2B5EF4-FFF2-40B4-BE49-F238E27FC236}">
                    <a16:creationId xmlns:a16="http://schemas.microsoft.com/office/drawing/2014/main" xmlns="" id="{FAAF5664-A779-426B-BF7E-B62A98058BB5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36208F4-4B85-43F7-BAA0-4D3506BC5335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vua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54B2D3F0-3D3A-4903-A4BC-522F3778BE8E}"/>
              </a:ext>
            </a:extLst>
          </p:cNvPr>
          <p:cNvGrpSpPr/>
          <p:nvPr/>
        </p:nvGrpSpPr>
        <p:grpSpPr>
          <a:xfrm>
            <a:off x="701904" y="5733379"/>
            <a:ext cx="2566647" cy="758541"/>
            <a:chOff x="8103698" y="5165714"/>
            <a:chExt cx="2566647" cy="758541"/>
          </a:xfrm>
        </p:grpSpPr>
        <p:grpSp>
          <p:nvGrpSpPr>
            <p:cNvPr id="68" name="Group 4">
              <a:extLst>
                <a:ext uri="{FF2B5EF4-FFF2-40B4-BE49-F238E27FC236}">
                  <a16:creationId xmlns:a16="http://schemas.microsoft.com/office/drawing/2014/main" xmlns="" id="{02DCBA21-1801-4BC7-B934-D315898BBE81}"/>
                </a:ext>
              </a:extLst>
            </p:cNvPr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70" name="Freeform 5">
                <a:extLst>
                  <a:ext uri="{FF2B5EF4-FFF2-40B4-BE49-F238E27FC236}">
                    <a16:creationId xmlns:a16="http://schemas.microsoft.com/office/drawing/2014/main" xmlns="" id="{981F2112-D2DA-4A1C-97C7-2E045A5489E8}"/>
                  </a:ext>
                </a:extLst>
              </p:cNvPr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03F9E3B0-EA2C-4C4A-9CC1-4C1A999BDBFC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Lê Lợi</a:t>
              </a:r>
            </a:p>
          </p:txBody>
        </p:sp>
      </p:grpSp>
      <p:sp>
        <p:nvSpPr>
          <p:cNvPr id="33" name="Text Box 9">
            <a:extLst>
              <a:ext uri="{FF2B5EF4-FFF2-40B4-BE49-F238E27FC236}">
                <a16:creationId xmlns:a16="http://schemas.microsoft.com/office/drawing/2014/main" xmlns="" id="{C0CF40B2-3761-48AA-8A98-B7B4B1B2F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32" y="880849"/>
            <a:ext cx="97835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2. Nghĩa của các từ tìm được ở bài tập 1 khác nhau như thế nào?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07280320-2548-4627-A178-B8C7294738F9}"/>
              </a:ext>
            </a:extLst>
          </p:cNvPr>
          <p:cNvCxnSpPr>
            <a:cxnSpLocks/>
          </p:cNvCxnSpPr>
          <p:nvPr/>
        </p:nvCxnSpPr>
        <p:spPr>
          <a:xfrm>
            <a:off x="3105050" y="2296964"/>
            <a:ext cx="624746" cy="255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252FBEE-10BC-41FA-9BFA-1C59576F5E40}"/>
              </a:ext>
            </a:extLst>
          </p:cNvPr>
          <p:cNvGrpSpPr/>
          <p:nvPr/>
        </p:nvGrpSpPr>
        <p:grpSpPr>
          <a:xfrm>
            <a:off x="3739618" y="2010539"/>
            <a:ext cx="2153164" cy="538942"/>
            <a:chOff x="448014" y="2189712"/>
            <a:chExt cx="5547511" cy="1172351"/>
          </a:xfrm>
        </p:grpSpPr>
        <p:sp>
          <p:nvSpPr>
            <p:cNvPr id="38" name="Text Box 9">
              <a:extLst>
                <a:ext uri="{FF2B5EF4-FFF2-40B4-BE49-F238E27FC236}">
                  <a16:creationId xmlns:a16="http://schemas.microsoft.com/office/drawing/2014/main" xmlns="" id="{B28FB1BA-4F02-4713-9105-79D7932CD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707" y="2262290"/>
              <a:ext cx="4945818" cy="231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Tên chung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8654CCF8-0BEC-470A-88F7-06634EC076F6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BC78F929-EECD-4005-8E99-19D80860F42B}"/>
              </a:ext>
            </a:extLst>
          </p:cNvPr>
          <p:cNvCxnSpPr>
            <a:cxnSpLocks/>
          </p:cNvCxnSpPr>
          <p:nvPr/>
        </p:nvCxnSpPr>
        <p:spPr>
          <a:xfrm>
            <a:off x="3100001" y="3329354"/>
            <a:ext cx="6297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930BB30-CE05-4BC8-A77E-9383461293EB}"/>
              </a:ext>
            </a:extLst>
          </p:cNvPr>
          <p:cNvGrpSpPr/>
          <p:nvPr/>
        </p:nvGrpSpPr>
        <p:grpSpPr>
          <a:xfrm>
            <a:off x="3739618" y="3113578"/>
            <a:ext cx="2153164" cy="538942"/>
            <a:chOff x="448014" y="2189712"/>
            <a:chExt cx="5547511" cy="1172351"/>
          </a:xfrm>
        </p:grpSpPr>
        <p:sp>
          <p:nvSpPr>
            <p:cNvPr id="45" name="Text Box 9">
              <a:extLst>
                <a:ext uri="{FF2B5EF4-FFF2-40B4-BE49-F238E27FC236}">
                  <a16:creationId xmlns:a16="http://schemas.microsoft.com/office/drawing/2014/main" xmlns="" id="{3F9C5470-6CFB-4C5F-A5FF-1424E3698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707" y="2262290"/>
              <a:ext cx="4945818" cy="231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Tên chung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FA5E4951-5E34-4E7F-BEDE-49F2B29FFA25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FB1B6490-0EE3-4A27-AEC0-11B1798AC858}"/>
              </a:ext>
            </a:extLst>
          </p:cNvPr>
          <p:cNvCxnSpPr>
            <a:cxnSpLocks/>
          </p:cNvCxnSpPr>
          <p:nvPr/>
        </p:nvCxnSpPr>
        <p:spPr>
          <a:xfrm>
            <a:off x="3298061" y="4911074"/>
            <a:ext cx="67509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A915A564-BA94-4EA3-8497-CD0044202E15}"/>
              </a:ext>
            </a:extLst>
          </p:cNvPr>
          <p:cNvGrpSpPr/>
          <p:nvPr/>
        </p:nvGrpSpPr>
        <p:grpSpPr>
          <a:xfrm>
            <a:off x="3988322" y="4648930"/>
            <a:ext cx="2153164" cy="556585"/>
            <a:chOff x="448014" y="2189712"/>
            <a:chExt cx="5547511" cy="1210729"/>
          </a:xfrm>
        </p:grpSpPr>
        <p:sp>
          <p:nvSpPr>
            <p:cNvPr id="76" name="Text Box 9">
              <a:extLst>
                <a:ext uri="{FF2B5EF4-FFF2-40B4-BE49-F238E27FC236}">
                  <a16:creationId xmlns:a16="http://schemas.microsoft.com/office/drawing/2014/main" xmlns="" id="{2C2CE6DF-79BF-4902-B65E-A913876CC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707" y="2262290"/>
              <a:ext cx="4945818" cy="1138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Tên riêng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xmlns="" id="{F724F143-3729-4C41-B203-FC280946FBA5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xmlns="" id="{3E3C569C-7D75-48FF-B39A-773139155F66}"/>
              </a:ext>
            </a:extLst>
          </p:cNvPr>
          <p:cNvCxnSpPr>
            <a:cxnSpLocks/>
          </p:cNvCxnSpPr>
          <p:nvPr/>
        </p:nvCxnSpPr>
        <p:spPr>
          <a:xfrm>
            <a:off x="3298061" y="6112444"/>
            <a:ext cx="6902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A19C222D-B464-454A-9E83-4DDC25E644E4}"/>
              </a:ext>
            </a:extLst>
          </p:cNvPr>
          <p:cNvGrpSpPr/>
          <p:nvPr/>
        </p:nvGrpSpPr>
        <p:grpSpPr>
          <a:xfrm>
            <a:off x="4014454" y="5834151"/>
            <a:ext cx="2153164" cy="556585"/>
            <a:chOff x="448014" y="2189712"/>
            <a:chExt cx="5547511" cy="1210729"/>
          </a:xfrm>
        </p:grpSpPr>
        <p:sp>
          <p:nvSpPr>
            <p:cNvPr id="80" name="Text Box 9">
              <a:extLst>
                <a:ext uri="{FF2B5EF4-FFF2-40B4-BE49-F238E27FC236}">
                  <a16:creationId xmlns:a16="http://schemas.microsoft.com/office/drawing/2014/main" xmlns="" id="{B696267A-8E93-44D9-B24E-598B7B90F9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707" y="2262290"/>
              <a:ext cx="4945818" cy="1138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Tên riêng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xmlns="" id="{B45A6CF9-7941-4794-907A-C49109ECC5C9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6566AAA-2208-4B56-9917-DCC6E94619EF}"/>
              </a:ext>
            </a:extLst>
          </p:cNvPr>
          <p:cNvSpPr/>
          <p:nvPr/>
        </p:nvSpPr>
        <p:spPr>
          <a:xfrm>
            <a:off x="362360" y="1717304"/>
            <a:ext cx="6348462" cy="235134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9191DCF-4FAB-4ABF-96E9-F7D8BE84ED74}"/>
              </a:ext>
            </a:extLst>
          </p:cNvPr>
          <p:cNvGrpSpPr/>
          <p:nvPr/>
        </p:nvGrpSpPr>
        <p:grpSpPr>
          <a:xfrm>
            <a:off x="6992069" y="1802568"/>
            <a:ext cx="5030471" cy="1088174"/>
            <a:chOff x="6912591" y="3505570"/>
            <a:chExt cx="4384925" cy="185048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648D89F4-8993-45E3-A090-E2E283F3BB60}"/>
                </a:ext>
              </a:extLst>
            </p:cNvPr>
            <p:cNvSpPr/>
            <p:nvPr/>
          </p:nvSpPr>
          <p:spPr>
            <a:xfrm>
              <a:off x="6912591" y="3505570"/>
              <a:ext cx="4384925" cy="185048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242A892D-8686-4722-928A-93E92CFF00CC}"/>
                </a:ext>
              </a:extLst>
            </p:cNvPr>
            <p:cNvSpPr txBox="1"/>
            <p:nvPr/>
          </p:nvSpPr>
          <p:spPr>
            <a:xfrm>
              <a:off x="7107027" y="3611711"/>
              <a:ext cx="407829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8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Danh từ chung là tên của một loại sự vật</a:t>
              </a:r>
              <a:endParaRPr 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52F623BF-E7D4-44F0-81A4-4639ECBA3153}"/>
              </a:ext>
            </a:extLst>
          </p:cNvPr>
          <p:cNvSpPr/>
          <p:nvPr/>
        </p:nvSpPr>
        <p:spPr>
          <a:xfrm>
            <a:off x="362360" y="4381879"/>
            <a:ext cx="6348462" cy="235134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08FB9298-02B5-4A4C-A145-4F41C027953C}"/>
              </a:ext>
            </a:extLst>
          </p:cNvPr>
          <p:cNvGrpSpPr/>
          <p:nvPr/>
        </p:nvGrpSpPr>
        <p:grpSpPr>
          <a:xfrm>
            <a:off x="7101663" y="4530930"/>
            <a:ext cx="4920877" cy="1088173"/>
            <a:chOff x="6912591" y="3505570"/>
            <a:chExt cx="4384925" cy="185048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053D806C-CD80-4946-ADA1-49811B269C6B}"/>
                </a:ext>
              </a:extLst>
            </p:cNvPr>
            <p:cNvSpPr/>
            <p:nvPr/>
          </p:nvSpPr>
          <p:spPr>
            <a:xfrm>
              <a:off x="6912591" y="3505570"/>
              <a:ext cx="4384925" cy="185048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05A1848-59EB-475F-8BDE-14BE557C0AB6}"/>
                </a:ext>
              </a:extLst>
            </p:cNvPr>
            <p:cNvSpPr txBox="1"/>
            <p:nvPr/>
          </p:nvSpPr>
          <p:spPr>
            <a:xfrm>
              <a:off x="7107027" y="3611711"/>
              <a:ext cx="4078297" cy="16224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8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Danh từ riêng là tên riêng của một sự vật.</a:t>
              </a:r>
              <a:endParaRPr 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A311D0A-3528-4DB0-84FE-20FCB0E6396D}"/>
              </a:ext>
            </a:extLst>
          </p:cNvPr>
          <p:cNvGrpSpPr/>
          <p:nvPr/>
        </p:nvGrpSpPr>
        <p:grpSpPr>
          <a:xfrm>
            <a:off x="7105171" y="5721696"/>
            <a:ext cx="4917369" cy="1011351"/>
            <a:chOff x="6912591" y="3505570"/>
            <a:chExt cx="4384925" cy="185048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BB7A737E-2048-439E-8162-CFEE93FB3168}"/>
                </a:ext>
              </a:extLst>
            </p:cNvPr>
            <p:cNvSpPr/>
            <p:nvPr/>
          </p:nvSpPr>
          <p:spPr>
            <a:xfrm>
              <a:off x="6912591" y="3505570"/>
              <a:ext cx="4384925" cy="185048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B0FC4745-9AD8-416F-A62F-01F7FF41A43E}"/>
                </a:ext>
              </a:extLst>
            </p:cNvPr>
            <p:cNvSpPr txBox="1"/>
            <p:nvPr/>
          </p:nvSpPr>
          <p:spPr>
            <a:xfrm>
              <a:off x="7107027" y="3611711"/>
              <a:ext cx="4078297" cy="16224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8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Danh từ riêng luôn luôn được viết hoa.</a:t>
              </a:r>
              <a:endParaRPr 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90EEC7BD-8F5D-4729-8C41-CAEC922773A9}"/>
              </a:ext>
            </a:extLst>
          </p:cNvPr>
          <p:cNvGrpSpPr/>
          <p:nvPr/>
        </p:nvGrpSpPr>
        <p:grpSpPr>
          <a:xfrm>
            <a:off x="6992069" y="3082459"/>
            <a:ext cx="5030471" cy="601180"/>
            <a:chOff x="6912591" y="3505570"/>
            <a:chExt cx="4384925" cy="1850480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37F687AF-F102-4272-AC05-8227A6D3A565}"/>
                </a:ext>
              </a:extLst>
            </p:cNvPr>
            <p:cNvSpPr/>
            <p:nvPr/>
          </p:nvSpPr>
          <p:spPr>
            <a:xfrm>
              <a:off x="6912591" y="3505570"/>
              <a:ext cx="4384925" cy="185048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A8B40FED-77C1-4B23-9C00-7A3F39C08DFD}"/>
                </a:ext>
              </a:extLst>
            </p:cNvPr>
            <p:cNvSpPr txBox="1"/>
            <p:nvPr/>
          </p:nvSpPr>
          <p:spPr>
            <a:xfrm>
              <a:off x="7008121" y="3760714"/>
              <a:ext cx="4185430" cy="9573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8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Danh từ chung không viết hoa.</a:t>
              </a:r>
              <a:endParaRPr 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07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5514" y="357809"/>
            <a:ext cx="10960974" cy="6167681"/>
            <a:chOff x="0" y="0"/>
            <a:chExt cx="3739902" cy="190193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741172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B6C3C6-6D6A-412B-8E48-57868320B305}"/>
              </a:ext>
            </a:extLst>
          </p:cNvPr>
          <p:cNvSpPr txBox="1"/>
          <p:nvPr/>
        </p:nvSpPr>
        <p:spPr>
          <a:xfrm>
            <a:off x="4807008" y="556591"/>
            <a:ext cx="2843526" cy="648753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II. Ghi nhớ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36" name="Picture 2" descr="Vector Cậu Bé Đang Ngồi Học Bài - Free.Vector6.com">
            <a:extLst>
              <a:ext uri="{FF2B5EF4-FFF2-40B4-BE49-F238E27FC236}">
                <a16:creationId xmlns:a16="http://schemas.microsoft.com/office/drawing/2014/main" xmlns="" id="{BFC61E9A-17A2-4645-8399-C9BA2C1E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500" r="100000">
                        <a14:foregroundMark x1="26500" y1="38167" x2="26500" y2="38167"/>
                        <a14:foregroundMark x1="23833" y1="36833" x2="23833" y2="36833"/>
                        <a14:foregroundMark x1="22167" y1="36500" x2="22167" y2="36500"/>
                        <a14:foregroundMark x1="20833" y1="35833" x2="20833" y2="35500"/>
                        <a14:foregroundMark x1="32500" y1="20500" x2="44500" y2="12500"/>
                        <a14:foregroundMark x1="45167" y1="11333" x2="57833" y2="10333"/>
                        <a14:foregroundMark x1="58667" y1="10667" x2="65500" y2="16167"/>
                        <a14:foregroundMark x1="25333" y1="30500" x2="19667" y2="40500"/>
                        <a14:foregroundMark x1="20000" y1="42167" x2="16333" y2="52500"/>
                        <a14:foregroundMark x1="16500" y1="54000" x2="17333" y2="63667"/>
                        <a14:foregroundMark x1="16333" y1="64833" x2="18167" y2="76333"/>
                        <a14:foregroundMark x1="17833" y1="77000" x2="22333" y2="87667"/>
                        <a14:foregroundMark x1="23167" y1="88667" x2="74167" y2="90667"/>
                        <a14:foregroundMark x1="74667" y1="86000" x2="79500" y2="76000"/>
                        <a14:foregroundMark x1="80000" y1="74667" x2="79500" y2="58167"/>
                        <a14:foregroundMark x1="80333" y1="56667" x2="80000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609" y="3200443"/>
            <a:ext cx="3716260" cy="353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xmlns="" id="{2A7005A6-55FD-496A-8FFE-CCF306C22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171" y="1645666"/>
            <a:ext cx="10389201" cy="29977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None/>
            </a:pPr>
            <a:r>
              <a:rPr lang="en-US" altLang="en-US" sz="36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6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6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i="1">
                <a:latin typeface="Calisto MT" panose="0204060305050503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,.....</a:t>
            </a:r>
          </a:p>
          <a:p>
            <a:pPr eaLnBrk="1" hangingPunct="1">
              <a:buNone/>
            </a:pP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None/>
            </a:pPr>
            <a:r>
              <a:rPr lang="en-US" altLang="en-US" sz="36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6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6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Cửu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i="1" dirty="0">
                <a:latin typeface="Calisto MT" panose="02040603050505030304" pitchFamily="18" charset="0"/>
                <a:cs typeface="Times New Roman" panose="02020603050405020304" pitchFamily="18" charset="0"/>
              </a:rPr>
              <a:t>,.....</a:t>
            </a:r>
          </a:p>
        </p:txBody>
      </p:sp>
    </p:spTree>
    <p:extLst>
      <p:ext uri="{BB962C8B-B14F-4D97-AF65-F5344CB8AC3E}">
        <p14:creationId xmlns:p14="http://schemas.microsoft.com/office/powerpoint/2010/main" val="3705924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50DB0314-1A2D-4435-97E2-0116CA6FA699}"/>
              </a:ext>
            </a:extLst>
          </p:cNvPr>
          <p:cNvGrpSpPr/>
          <p:nvPr/>
        </p:nvGrpSpPr>
        <p:grpSpPr>
          <a:xfrm>
            <a:off x="387268" y="808571"/>
            <a:ext cx="11417461" cy="5635788"/>
            <a:chOff x="0" y="0"/>
            <a:chExt cx="3739902" cy="1901933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xmlns="" id="{0611CADE-5079-42AD-92EC-B43A531B5101}"/>
                </a:ext>
              </a:extLst>
            </p:cNvPr>
            <p:cNvSpPr/>
            <p:nvPr/>
          </p:nvSpPr>
          <p:spPr>
            <a:xfrm>
              <a:off x="0" y="-1270"/>
              <a:ext cx="3741172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2" name="Picture 2" descr="Miễn phí Trẻ Em đọc Cuốn Sách Vẽ Tay Hoạt Hình Yếu Tố đọc Nhân Vật Dễ Thư  PNG &amp;amp; PSD hình ảnh tải xuống _ kích thước 2000 × 2000px,ID832359713 -  Lovepik">
            <a:extLst>
              <a:ext uri="{FF2B5EF4-FFF2-40B4-BE49-F238E27FC236}">
                <a16:creationId xmlns:a16="http://schemas.microsoft.com/office/drawing/2014/main" xmlns="" id="{B8497AEE-ADE9-42AE-B36D-B9643647E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8" b="90000" l="10000" r="90000">
                        <a14:foregroundMark x1="25930" y1="17326" x2="25930" y2="17326"/>
                        <a14:foregroundMark x1="31047" y1="16512" x2="31047" y2="16512"/>
                        <a14:foregroundMark x1="29767" y1="13488" x2="30581" y2="13372"/>
                        <a14:foregroundMark x1="37674" y1="15581" x2="37674" y2="15581"/>
                        <a14:foregroundMark x1="37093" y1="19419" x2="37093" y2="19419"/>
                        <a14:foregroundMark x1="31628" y1="21163" x2="31628" y2="21163"/>
                        <a14:foregroundMark x1="21163" y1="21395" x2="21163" y2="21395"/>
                        <a14:foregroundMark x1="17326" y1="19767" x2="17326" y2="19767"/>
                        <a14:foregroundMark x1="20698" y1="18023" x2="20698" y2="18023"/>
                        <a14:foregroundMark x1="71977" y1="17209" x2="71977" y2="17209"/>
                        <a14:foregroundMark x1="68372" y1="18023" x2="68372" y2="18023"/>
                        <a14:foregroundMark x1="65116" y1="20581" x2="65116" y2="20581"/>
                        <a14:foregroundMark x1="72791" y1="22209" x2="72791" y2="22209"/>
                        <a14:foregroundMark x1="76279" y1="19651" x2="76279" y2="19651"/>
                        <a14:foregroundMark x1="76047" y1="17558" x2="76047" y2="17558"/>
                        <a14:foregroundMark x1="70233" y1="15349" x2="70233" y2="15349"/>
                        <a14:foregroundMark x1="85349" y1="24070" x2="85349" y2="24070"/>
                        <a14:foregroundMark x1="85349" y1="22442" x2="85349" y2="22442"/>
                        <a14:foregroundMark x1="83488" y1="22791" x2="83488" y2="22791"/>
                        <a14:foregroundMark x1="87209" y1="25698" x2="87209" y2="25698"/>
                        <a14:foregroundMark x1="69767" y1="15581" x2="69767" y2="15581"/>
                        <a14:foregroundMark x1="66512" y1="18140" x2="66512" y2="18140"/>
                        <a14:foregroundMark x1="70349" y1="20814" x2="70349" y2="20814"/>
                        <a14:foregroundMark x1="26512" y1="20000" x2="26512" y2="20000"/>
                        <a14:foregroundMark x1="28372" y1="20233" x2="28372" y2="20233"/>
                        <a14:foregroundMark x1="27209" y1="15000" x2="27209" y2="15000"/>
                        <a14:foregroundMark x1="20698" y1="17791" x2="20698" y2="17791"/>
                        <a14:foregroundMark x1="18721" y1="22791" x2="18721" y2="22791"/>
                        <a14:foregroundMark x1="23372" y1="21163" x2="23372" y2="21163"/>
                        <a14:foregroundMark x1="66163" y1="15814" x2="66163" y2="15814"/>
                        <a14:foregroundMark x1="64302" y1="18372" x2="64302" y2="18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37" y="3626465"/>
            <a:ext cx="3193471" cy="318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xmlns="" id="{7C454DFA-FE1D-44C5-9729-A8B33212C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26" y="1079952"/>
            <a:ext cx="1257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xmlns="" id="{90755DC6-3CCC-4A76-A2DC-07A84A7BE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06" y="1719478"/>
            <a:ext cx="1086318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Chung /.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/ sang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Lam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uốn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Nhẫn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/.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hắt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co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./ 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sang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Trác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/.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/,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08183DC-EE4E-49C4-A455-473DA63539D8}"/>
              </a:ext>
            </a:extLst>
          </p:cNvPr>
          <p:cNvSpPr txBox="1"/>
          <p:nvPr/>
        </p:nvSpPr>
        <p:spPr>
          <a:xfrm>
            <a:off x="4674237" y="111337"/>
            <a:ext cx="2843526" cy="702879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III. Luyện tập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12">
            <a:extLst>
              <a:ext uri="{FF2B5EF4-FFF2-40B4-BE49-F238E27FC236}">
                <a16:creationId xmlns:a16="http://schemas.microsoft.com/office/drawing/2014/main" xmlns="" id="{AFD64178-3BA1-46A3-9B63-1622D046D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06" y="341252"/>
            <a:ext cx="1086318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Chung /.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/ sang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Lam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uốn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Nhẫn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/.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hắt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co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./ 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sang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Trác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/.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/,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Calisto MT" panose="0204060305050503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rPr>
              <a:t> /.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xmlns="" id="{389684A6-C3DF-4A6D-B930-D37DA374F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182858"/>
              </p:ext>
            </p:extLst>
          </p:nvPr>
        </p:nvGraphicFramePr>
        <p:xfrm>
          <a:off x="342899" y="3511826"/>
          <a:ext cx="11506200" cy="2677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3100">
                  <a:extLst>
                    <a:ext uri="{9D8B030D-6E8A-4147-A177-3AD203B41FA5}">
                      <a16:colId xmlns:a16="http://schemas.microsoft.com/office/drawing/2014/main" xmlns="" val="387668504"/>
                    </a:ext>
                  </a:extLst>
                </a:gridCol>
                <a:gridCol w="5753100">
                  <a:extLst>
                    <a:ext uri="{9D8B030D-6E8A-4147-A177-3AD203B41FA5}">
                      <a16:colId xmlns:a16="http://schemas.microsoft.com/office/drawing/2014/main" xmlns="" val="3570897852"/>
                    </a:ext>
                  </a:extLst>
                </a:gridCol>
              </a:tblGrid>
              <a:tr h="88103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5" marB="4570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5" marB="45705"/>
                </a:tc>
                <a:extLst>
                  <a:ext uri="{0D108BD9-81ED-4DB2-BD59-A6C34878D82A}">
                    <a16:rowId xmlns:a16="http://schemas.microsoft.com/office/drawing/2014/main" xmlns="" val="1381026341"/>
                  </a:ext>
                </a:extLst>
              </a:tr>
              <a:tr h="179661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5" marB="4570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T="45705" marB="45705"/>
                </a:tc>
                <a:extLst>
                  <a:ext uri="{0D108BD9-81ED-4DB2-BD59-A6C34878D82A}">
                    <a16:rowId xmlns:a16="http://schemas.microsoft.com/office/drawing/2014/main" xmlns="" val="4201196125"/>
                  </a:ext>
                </a:extLst>
              </a:tr>
            </a:tbl>
          </a:graphicData>
        </a:graphic>
      </p:graphicFrame>
      <p:sp>
        <p:nvSpPr>
          <p:cNvPr id="35" name="Text Box 65">
            <a:extLst>
              <a:ext uri="{FF2B5EF4-FFF2-40B4-BE49-F238E27FC236}">
                <a16:creationId xmlns:a16="http://schemas.microsoft.com/office/drawing/2014/main" xmlns="" id="{2A740912-1EE4-4339-A336-D8F05A530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083" y="4648554"/>
            <a:ext cx="5346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Chung, Lam, </a:t>
            </a:r>
            <a:r>
              <a:rPr lang="en-US" alt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Nhẫn</a:t>
            </a: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Trác</a:t>
            </a: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.</a:t>
            </a:r>
            <a:endParaRPr lang="en-US" alt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64">
            <a:extLst>
              <a:ext uri="{FF2B5EF4-FFF2-40B4-BE49-F238E27FC236}">
                <a16:creationId xmlns:a16="http://schemas.microsoft.com/office/drawing/2014/main" xmlns="" id="{2FE660D9-3887-44F3-B8A0-3C04670EE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06" y="4507602"/>
            <a:ext cx="52106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núi, trái, dòng, sông, dãy, mặt, ánh, nắng, đường, phải, trước, giữa, nhà.</a:t>
            </a:r>
            <a:endParaRPr lang="en-US" altLang="en-US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60">
            <a:extLst>
              <a:ext uri="{FF2B5EF4-FFF2-40B4-BE49-F238E27FC236}">
                <a16:creationId xmlns:a16="http://schemas.microsoft.com/office/drawing/2014/main" xmlns="" id="{02721251-43F1-4DB1-B578-722036E51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493" y="3625078"/>
            <a:ext cx="35273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8" name="Text Box 61">
            <a:extLst>
              <a:ext uri="{FF2B5EF4-FFF2-40B4-BE49-F238E27FC236}">
                <a16:creationId xmlns:a16="http://schemas.microsoft.com/office/drawing/2014/main" xmlns="" id="{C7FDEA7C-B2B7-4066-A677-FE39F4A98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6049" y="3635259"/>
            <a:ext cx="3103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499682" y="314331"/>
            <a:ext cx="11268247" cy="622933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35421" y="314331"/>
            <a:ext cx="944699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200"/>
              </a:lnSpc>
            </a:pPr>
            <a:r>
              <a:rPr lang="en-US" sz="6000" b="1" i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Ôn </a:t>
            </a:r>
            <a:r>
              <a:rPr lang="en-US" sz="60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bài cũ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xmlns="" id="{F6A688A9-BA6C-4770-90EE-B64DA1AB3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975" y="1834009"/>
            <a:ext cx="34985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1. Danh từ là gì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A12A3DF-BBB9-450D-A5FB-2C5F6470F07A}"/>
              </a:ext>
            </a:extLst>
          </p:cNvPr>
          <p:cNvSpPr txBox="1"/>
          <p:nvPr/>
        </p:nvSpPr>
        <p:spPr>
          <a:xfrm>
            <a:off x="1375492" y="2604051"/>
            <a:ext cx="97668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Là những từ chỉ sự vật  </a:t>
            </a:r>
            <a:r>
              <a:rPr lang="en-US" altLang="en-US" sz="32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(ng</a:t>
            </a:r>
            <a:r>
              <a:rPr lang="vi-VN" altLang="en-US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ời, vật, hiện t</a:t>
            </a:r>
            <a:r>
              <a:rPr lang="vi-VN" altLang="en-US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ợng, khái niệm hoặc </a:t>
            </a:r>
            <a:r>
              <a:rPr lang="vi-VN" altLang="en-US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altLang="en-US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n vị).</a:t>
            </a:r>
            <a:endParaRPr lang="en-US" sz="3200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ster Đọc Kid Minh Họa Cuốn Sách - Cuốn sách png tải về - Miễn phí trong  suốt Nét Mặt png Tải về.">
            <a:extLst>
              <a:ext uri="{FF2B5EF4-FFF2-40B4-BE49-F238E27FC236}">
                <a16:creationId xmlns:a16="http://schemas.microsoft.com/office/drawing/2014/main" xmlns="" id="{70DDD377-799F-4A90-9FAA-9CB13BC02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30" l="0" r="99889">
                        <a14:foregroundMark x1="28889" y1="7432" x2="28889" y2="7432"/>
                        <a14:foregroundMark x1="25667" y1="7703" x2="25667" y2="7703"/>
                        <a14:foregroundMark x1="35444" y1="10270" x2="35444" y2="10270"/>
                        <a14:foregroundMark x1="30556" y1="15135" x2="30556" y2="15135"/>
                        <a14:foregroundMark x1="27556" y1="21081" x2="27556" y2="21081"/>
                        <a14:foregroundMark x1="22222" y1="14189" x2="22222" y2="14189"/>
                        <a14:foregroundMark x1="38667" y1="9189" x2="38667" y2="9189"/>
                        <a14:foregroundMark x1="45444" y1="7432" x2="45444" y2="7432"/>
                        <a14:foregroundMark x1="43333" y1="5811" x2="43333" y2="5811"/>
                        <a14:foregroundMark x1="53778" y1="6892" x2="53778" y2="6892"/>
                        <a14:foregroundMark x1="58667" y1="9459" x2="58667" y2="9459"/>
                        <a14:foregroundMark x1="50222" y1="6622" x2="50222" y2="6622"/>
                        <a14:foregroundMark x1="52556" y1="6892" x2="52556" y2="6892"/>
                        <a14:foregroundMark x1="60222" y1="4324" x2="60222" y2="4324"/>
                        <a14:foregroundMark x1="60667" y1="9189" x2="60667" y2="9189"/>
                        <a14:foregroundMark x1="57444" y1="8108" x2="57444" y2="8108"/>
                        <a14:foregroundMark x1="64222" y1="5270" x2="64222" y2="5270"/>
                        <a14:foregroundMark x1="65778" y1="6081" x2="65778" y2="6081"/>
                        <a14:foregroundMark x1="65333" y1="3514" x2="65333" y2="3514"/>
                        <a14:foregroundMark x1="62333" y1="2973" x2="62333" y2="2973"/>
                        <a14:foregroundMark x1="68556" y1="10811" x2="68556" y2="10811"/>
                        <a14:foregroundMark x1="75778" y1="7432" x2="75778" y2="7432"/>
                        <a14:foregroundMark x1="75778" y1="17973" x2="75778" y2="17973"/>
                        <a14:foregroundMark x1="78556" y1="15946" x2="78556" y2="15946"/>
                        <a14:foregroundMark x1="75556" y1="23514" x2="75556" y2="23514"/>
                        <a14:foregroundMark x1="69556" y1="23243" x2="69556" y2="23243"/>
                        <a14:foregroundMark x1="70889" y1="21892" x2="70889" y2="21892"/>
                        <a14:foregroundMark x1="75111" y1="23514" x2="75111" y2="23514"/>
                        <a14:foregroundMark x1="76222" y1="18243" x2="76222" y2="18243"/>
                        <a14:foregroundMark x1="74889" y1="15946" x2="74889" y2="15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4" r="15267"/>
          <a:stretch/>
        </p:blipFill>
        <p:spPr bwMode="auto">
          <a:xfrm>
            <a:off x="251791" y="1957663"/>
            <a:ext cx="4253948" cy="389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1500D959-94E0-487A-8F7B-B04FC57C9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233" y="3230368"/>
            <a:ext cx="69788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 i="1">
                <a:solidFill>
                  <a:srgbClr val="000000"/>
                </a:solidFill>
                <a:latin typeface="Calisto MT" panose="02040603050505030304" pitchFamily="18" charset="0"/>
                <a:cs typeface="Times New Roman" panose="02020603050405020304" pitchFamily="18" charset="0"/>
              </a:rPr>
              <a:t>- Lê Trang Anh.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BC7A9F0-DB52-4F4C-9016-0E05DB80E81B}"/>
              </a:ext>
            </a:extLst>
          </p:cNvPr>
          <p:cNvSpPr txBox="1"/>
          <p:nvPr/>
        </p:nvSpPr>
        <p:spPr>
          <a:xfrm>
            <a:off x="6737962" y="2539017"/>
            <a:ext cx="3419061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Ví dụ:</a:t>
            </a:r>
            <a:endParaRPr lang="en-US" sz="280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D23FC025-3425-49C3-80B7-F5E25628B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91" y="65331"/>
            <a:ext cx="118043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xmlns="" id="{48B662E6-1C6C-48AF-9B19-D7326A131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233" y="3876699"/>
            <a:ext cx="69788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 i="1">
                <a:solidFill>
                  <a:srgbClr val="000000"/>
                </a:solidFill>
                <a:latin typeface="Calisto MT" panose="02040603050505030304" pitchFamily="18" charset="0"/>
                <a:cs typeface="Times New Roman" panose="02020603050405020304" pitchFamily="18" charset="0"/>
              </a:rPr>
              <a:t>- Nguyễn Hồng Giang.</a:t>
            </a:r>
          </a:p>
        </p:txBody>
      </p:sp>
    </p:spTree>
    <p:extLst>
      <p:ext uri="{BB962C8B-B14F-4D97-AF65-F5344CB8AC3E}">
        <p14:creationId xmlns:p14="http://schemas.microsoft.com/office/powerpoint/2010/main" val="323129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5513" y="469692"/>
            <a:ext cx="10960974" cy="6167681"/>
            <a:chOff x="0" y="0"/>
            <a:chExt cx="3739902" cy="190193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741172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36" name="Picture 2" descr="Vector Cậu Bé Đang Ngồi Học Bài - Free.Vector6.com">
            <a:extLst>
              <a:ext uri="{FF2B5EF4-FFF2-40B4-BE49-F238E27FC236}">
                <a16:creationId xmlns:a16="http://schemas.microsoft.com/office/drawing/2014/main" xmlns="" id="{BFC61E9A-17A2-4645-8399-C9BA2C1E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500" r="100000">
                        <a14:foregroundMark x1="26500" y1="38167" x2="26500" y2="38167"/>
                        <a14:foregroundMark x1="23833" y1="36833" x2="23833" y2="36833"/>
                        <a14:foregroundMark x1="22167" y1="36500" x2="22167" y2="36500"/>
                        <a14:foregroundMark x1="20833" y1="35833" x2="20833" y2="35500"/>
                        <a14:foregroundMark x1="32500" y1="20500" x2="44500" y2="12500"/>
                        <a14:foregroundMark x1="45167" y1="11333" x2="57833" y2="10333"/>
                        <a14:foregroundMark x1="58667" y1="10667" x2="65500" y2="16167"/>
                        <a14:foregroundMark x1="25333" y1="30500" x2="19667" y2="40500"/>
                        <a14:foregroundMark x1="20000" y1="42167" x2="16333" y2="52500"/>
                        <a14:foregroundMark x1="16500" y1="54000" x2="17333" y2="63667"/>
                        <a14:foregroundMark x1="16333" y1="64833" x2="18167" y2="76333"/>
                        <a14:foregroundMark x1="17833" y1="77000" x2="22333" y2="87667"/>
                        <a14:foregroundMark x1="23167" y1="88667" x2="74167" y2="90667"/>
                        <a14:foregroundMark x1="74667" y1="86000" x2="79500" y2="76000"/>
                        <a14:foregroundMark x1="80000" y1="74667" x2="79500" y2="58167"/>
                        <a14:foregroundMark x1="80333" y1="56667" x2="80000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609" y="3200443"/>
            <a:ext cx="3716260" cy="353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xmlns="" id="{91B3E7CF-A86A-49BC-BED4-59E6CCFB5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318" y="1900101"/>
            <a:ext cx="69788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 i="1">
                <a:solidFill>
                  <a:srgbClr val="000000"/>
                </a:solidFill>
                <a:latin typeface="Calisto MT" panose="02040603050505030304" pitchFamily="18" charset="0"/>
                <a:cs typeface="Times New Roman" panose="02020603050405020304" pitchFamily="18" charset="0"/>
              </a:rPr>
              <a:t>- Lê Trang Anh.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843683-B884-4978-9D70-E01D48BDA604}"/>
              </a:ext>
            </a:extLst>
          </p:cNvPr>
          <p:cNvSpPr txBox="1"/>
          <p:nvPr/>
        </p:nvSpPr>
        <p:spPr>
          <a:xfrm>
            <a:off x="986518" y="1882808"/>
            <a:ext cx="3419061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Ví dụ: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CEB036DF-2073-4DE8-8A93-4D23B13C6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775" y="638588"/>
            <a:ext cx="104153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51D25899-65BC-403C-9C8D-62C7F9F6B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318" y="2704056"/>
            <a:ext cx="69788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 i="1">
                <a:solidFill>
                  <a:srgbClr val="000000"/>
                </a:solidFill>
                <a:latin typeface="Calisto MT" panose="02040603050505030304" pitchFamily="18" charset="0"/>
                <a:cs typeface="Times New Roman" panose="02020603050405020304" pitchFamily="18" charset="0"/>
              </a:rPr>
              <a:t>- Nguyễn Hồng Giang.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FBFD5457-EE2C-47A5-B67A-BB8760DA0291}"/>
              </a:ext>
            </a:extLst>
          </p:cNvPr>
          <p:cNvSpPr/>
          <p:nvPr/>
        </p:nvSpPr>
        <p:spPr>
          <a:xfrm>
            <a:off x="885146" y="4445675"/>
            <a:ext cx="6978803" cy="1088174"/>
          </a:xfrm>
          <a:prstGeom prst="cloudCallout">
            <a:avLst>
              <a:gd name="adj1" fmla="val 24207"/>
              <a:gd name="adj2" fmla="val -15361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các bạn ấy là danh từ chung hay danh từ riêng?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257835D-69B7-42EE-BA00-E31039CB5E15}"/>
              </a:ext>
            </a:extLst>
          </p:cNvPr>
          <p:cNvGrpSpPr/>
          <p:nvPr/>
        </p:nvGrpSpPr>
        <p:grpSpPr>
          <a:xfrm>
            <a:off x="835775" y="4012840"/>
            <a:ext cx="7840821" cy="1990402"/>
            <a:chOff x="6897768" y="3457895"/>
            <a:chExt cx="4384925" cy="338475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D28E906-2CFE-4CF2-A355-548879132EAF}"/>
                </a:ext>
              </a:extLst>
            </p:cNvPr>
            <p:cNvSpPr/>
            <p:nvPr/>
          </p:nvSpPr>
          <p:spPr>
            <a:xfrm>
              <a:off x="6897768" y="3457895"/>
              <a:ext cx="4384925" cy="338475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4058D72-AA77-4825-80F7-84FBBD6A22AB}"/>
                </a:ext>
              </a:extLst>
            </p:cNvPr>
            <p:cNvSpPr txBox="1"/>
            <p:nvPr/>
          </p:nvSpPr>
          <p:spPr>
            <a:xfrm>
              <a:off x="7107027" y="3611711"/>
              <a:ext cx="4078297" cy="3087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Wingdings" panose="05000000000000000000" pitchFamily="2" charset="2"/>
                <a:buChar char="Ø"/>
              </a:pPr>
              <a:r>
                <a:rPr lang="en-US" altLang="en-US" sz="28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Họ và tên người là danh từ riêng vì chỉ một người cụ thể.</a:t>
              </a:r>
            </a:p>
            <a:p>
              <a:pPr marL="457200" indent="-457200" algn="just">
                <a:buFont typeface="Wingdings" panose="05000000000000000000" pitchFamily="2" charset="2"/>
                <a:buChar char="Ø"/>
              </a:pPr>
              <a:r>
                <a:rPr lang="en-US" sz="28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Danh từ riêng phải viết hoc – viết hoa cả họ, tên đệm, tên.</a:t>
              </a:r>
              <a:endParaRPr 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2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C693CB-7928-4B74-8473-957D99D99AAF}"/>
              </a:ext>
            </a:extLst>
          </p:cNvPr>
          <p:cNvSpPr/>
          <p:nvPr/>
        </p:nvSpPr>
        <p:spPr>
          <a:xfrm>
            <a:off x="776090" y="1978140"/>
            <a:ext cx="9685664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499682" y="314331"/>
            <a:ext cx="11268247" cy="622933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35421" y="572640"/>
            <a:ext cx="944699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200"/>
              </a:lnSpc>
            </a:pPr>
            <a:r>
              <a:rPr lang="en-US" sz="6000" b="1" i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Ôn </a:t>
            </a:r>
            <a:r>
              <a:rPr lang="en-US" sz="60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bài cũ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xmlns="" id="{B1250506-60A3-4577-A2D0-BF2A0AAC4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421" y="1921750"/>
            <a:ext cx="86702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2. Tìm danh từ chỉ người trong hai câu thơ sau: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E23FED-13EE-40E3-A60D-817976367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347" y="2932305"/>
            <a:ext cx="7086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Vua Hùng một sáng đi săn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Trưa tròng bóng nắng nghỉ chân chốn này.</a:t>
            </a:r>
            <a:endParaRPr lang="vi-VN" alt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781CF82-354C-4967-901F-A8C8193C9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38" y="4418527"/>
            <a:ext cx="701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danh từ chỉ người:  </a:t>
            </a:r>
            <a:r>
              <a:rPr lang="en-US" altLang="vi-VN">
                <a:latin typeface="Times New Roman" panose="02020603050405020304" pitchFamily="18" charset="0"/>
                <a:cs typeface="Times New Roman" panose="02020603050405020304" pitchFamily="18" charset="0"/>
              </a:rPr>
              <a:t>vua, Hùng</a:t>
            </a:r>
            <a:r>
              <a:rPr lang="en-US" altLang="vi-VN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06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xmlns="" id="{8E36EB72-A820-481A-9E5B-FCA8C8594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639" y="892838"/>
            <a:ext cx="10972800" cy="831842"/>
          </a:xfrm>
        </p:spPr>
        <p:txBody>
          <a:bodyPr/>
          <a:lstStyle/>
          <a:p>
            <a:pPr eaLnBrk="1" hangingPunct="1"/>
            <a:r>
              <a:rPr lang="en-US" altLang="en-US" sz="3200" b="1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ba ngày 11 </a:t>
            </a:r>
            <a:r>
              <a:rPr lang="en-US" altLang="en-US" sz="3200" b="1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altLang="en-US" sz="3200" b="1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  <a:endParaRPr lang="en-US" alt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8" name="TextBox 3">
            <a:extLst>
              <a:ext uri="{FF2B5EF4-FFF2-40B4-BE49-F238E27FC236}">
                <a16:creationId xmlns:a16="http://schemas.microsoft.com/office/drawing/2014/main" xmlns="" id="{04EBC005-4AA7-4458-B530-7C2987A53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498" y="1642130"/>
            <a:ext cx="3148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Luyện từ và câu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69" name="TextBox 4">
            <a:extLst>
              <a:ext uri="{FF2B5EF4-FFF2-40B4-BE49-F238E27FC236}">
                <a16:creationId xmlns:a16="http://schemas.microsoft.com/office/drawing/2014/main" xmlns="" id="{CE0BDE2B-94A9-4068-822C-0991E37EB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418" y="2351666"/>
            <a:ext cx="6200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Danh từ chung và danh từ riêng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xmlns="" id="{BB4E0C35-84D8-420F-9324-71FCA089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88" y="2994239"/>
            <a:ext cx="2538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Arial" panose="020B0604020202020204" pitchFamily="34" charset="0"/>
              </a:rPr>
              <a:t>. Nhận xét.</a:t>
            </a:r>
            <a:endParaRPr kumimoji="0" lang="vi-VN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45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5514" y="649357"/>
            <a:ext cx="10960974" cy="5876133"/>
            <a:chOff x="0" y="0"/>
            <a:chExt cx="3739902" cy="190193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741172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26" name="Text Box 9">
            <a:extLst>
              <a:ext uri="{FF2B5EF4-FFF2-40B4-BE49-F238E27FC236}">
                <a16:creationId xmlns:a16="http://schemas.microsoft.com/office/drawing/2014/main" xmlns="" id="{64FFD28D-91FE-4B61-9D65-788F52176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84" y="1827384"/>
            <a:ext cx="97835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i="1">
                <a:latin typeface="Calisto MT" panose="02040603050505030304" pitchFamily="18" charset="0"/>
                <a:cs typeface="Times New Roman" panose="02020603050405020304" pitchFamily="18" charset="0"/>
              </a:rPr>
              <a:t>a. Dòng nước chảy tương đối lớn, trên đó thuyền bè đi lại được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B6C3C6-6D6A-412B-8E48-57868320B305}"/>
              </a:ext>
            </a:extLst>
          </p:cNvPr>
          <p:cNvSpPr txBox="1"/>
          <p:nvPr/>
        </p:nvSpPr>
        <p:spPr>
          <a:xfrm>
            <a:off x="4710213" y="122841"/>
            <a:ext cx="2688466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I. Nhận xét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xmlns="" id="{71CA4FC2-EDF6-44AB-9C0B-AC11883D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85" y="1090278"/>
            <a:ext cx="69788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1. Tìm các từ có nghĩa sau:</a:t>
            </a:r>
          </a:p>
        </p:txBody>
      </p:sp>
      <p:pic>
        <p:nvPicPr>
          <p:cNvPr id="36" name="Picture 2" descr="Vector Cậu Bé Đang Ngồi Học Bài - Free.Vector6.com">
            <a:extLst>
              <a:ext uri="{FF2B5EF4-FFF2-40B4-BE49-F238E27FC236}">
                <a16:creationId xmlns:a16="http://schemas.microsoft.com/office/drawing/2014/main" xmlns="" id="{BFC61E9A-17A2-4645-8399-C9BA2C1E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500" r="100000">
                        <a14:foregroundMark x1="26500" y1="38167" x2="26500" y2="38167"/>
                        <a14:foregroundMark x1="23833" y1="36833" x2="23833" y2="36833"/>
                        <a14:foregroundMark x1="22167" y1="36500" x2="22167" y2="36500"/>
                        <a14:foregroundMark x1="20833" y1="35833" x2="20833" y2="35500"/>
                        <a14:foregroundMark x1="32500" y1="20500" x2="44500" y2="12500"/>
                        <a14:foregroundMark x1="45167" y1="11333" x2="57833" y2="10333"/>
                        <a14:foregroundMark x1="58667" y1="10667" x2="65500" y2="16167"/>
                        <a14:foregroundMark x1="25333" y1="30500" x2="19667" y2="40500"/>
                        <a14:foregroundMark x1="20000" y1="42167" x2="16333" y2="52500"/>
                        <a14:foregroundMark x1="16500" y1="54000" x2="17333" y2="63667"/>
                        <a14:foregroundMark x1="16333" y1="64833" x2="18167" y2="76333"/>
                        <a14:foregroundMark x1="17833" y1="77000" x2="22333" y2="87667"/>
                        <a14:foregroundMark x1="23167" y1="88667" x2="74167" y2="90667"/>
                        <a14:foregroundMark x1="74667" y1="86000" x2="79500" y2="76000"/>
                        <a14:foregroundMark x1="80000" y1="74667" x2="79500" y2="58167"/>
                        <a14:foregroundMark x1="80333" y1="56667" x2="80000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811" y="2898573"/>
            <a:ext cx="3920869" cy="388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D0360B0-B0AC-4F0B-AB15-27F1DABBAE70}"/>
              </a:ext>
            </a:extLst>
          </p:cNvPr>
          <p:cNvSpPr txBox="1"/>
          <p:nvPr/>
        </p:nvSpPr>
        <p:spPr>
          <a:xfrm>
            <a:off x="1069984" y="2507854"/>
            <a:ext cx="10048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i="1">
                <a:latin typeface="Calisto MT" panose="02040603050505030304" pitchFamily="18" charset="0"/>
                <a:cs typeface="Times New Roman" panose="02020603050405020304" pitchFamily="18" charset="0"/>
              </a:rPr>
              <a:t>b. Dòng sông lớn nhất chảy qua nhiều tỉnh phía Nam nước ta.</a:t>
            </a:r>
            <a:endParaRPr lang="en-US" altLang="en-US" sz="2800" i="1" dirty="0">
              <a:latin typeface="Calisto MT" panose="02040603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E5FA82C-ED87-4992-8399-C8F141DF8C95}"/>
              </a:ext>
            </a:extLst>
          </p:cNvPr>
          <p:cNvSpPr txBox="1"/>
          <p:nvPr/>
        </p:nvSpPr>
        <p:spPr>
          <a:xfrm>
            <a:off x="1069984" y="3226774"/>
            <a:ext cx="8216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en-US" sz="2800" i="1">
                <a:latin typeface="Calisto MT" panose="02040603050505030304" pitchFamily="18" charset="0"/>
                <a:cs typeface="Times New Roman" panose="02020603050405020304" pitchFamily="18" charset="0"/>
              </a:rPr>
              <a:t>c. Người đứng đầu nhà nước phong kiến.</a:t>
            </a:r>
            <a:endParaRPr lang="en-US" altLang="en-US" sz="2800" i="1" dirty="0">
              <a:latin typeface="Calisto MT" panose="02040603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BCE9413-533E-4E84-B9AC-364A34E14299}"/>
              </a:ext>
            </a:extLst>
          </p:cNvPr>
          <p:cNvSpPr txBox="1"/>
          <p:nvPr/>
        </p:nvSpPr>
        <p:spPr>
          <a:xfrm>
            <a:off x="1069984" y="3887954"/>
            <a:ext cx="8216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i="1">
                <a:latin typeface="Calisto MT" panose="02040603050505030304" pitchFamily="18" charset="0"/>
                <a:cs typeface="Times New Roman" panose="02020603050405020304" pitchFamily="18" charset="0"/>
              </a:rPr>
              <a:t>d. Vị vua có công đánh đuổi giặc Minh, lập ra nhà Lê ở nước ta</a:t>
            </a:r>
            <a:endParaRPr lang="en-US" sz="2800" i="1">
              <a:latin typeface="Calisto MT" panose="0204060305050503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08C974F-4B39-47C1-8B2D-6BC298E1E743}"/>
              </a:ext>
            </a:extLst>
          </p:cNvPr>
          <p:cNvGrpSpPr/>
          <p:nvPr/>
        </p:nvGrpSpPr>
        <p:grpSpPr>
          <a:xfrm>
            <a:off x="7933776" y="5299125"/>
            <a:ext cx="2566647" cy="758541"/>
            <a:chOff x="8103698" y="5165714"/>
            <a:chExt cx="2566647" cy="758541"/>
          </a:xfrm>
        </p:grpSpPr>
        <p:grpSp>
          <p:nvGrpSpPr>
            <p:cNvPr id="4" name="Group 4"/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17891341-FCE6-4E38-86C4-9F9037609258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sông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376E85B-CBC8-4CC6-8E72-6345EFD7F208}"/>
              </a:ext>
            </a:extLst>
          </p:cNvPr>
          <p:cNvGrpSpPr/>
          <p:nvPr/>
        </p:nvGrpSpPr>
        <p:grpSpPr>
          <a:xfrm>
            <a:off x="7402442" y="1179604"/>
            <a:ext cx="3604591" cy="3907160"/>
            <a:chOff x="7063408" y="821429"/>
            <a:chExt cx="3604591" cy="3907160"/>
          </a:xfrm>
        </p:grpSpPr>
        <p:sp>
          <p:nvSpPr>
            <p:cNvPr id="27" name="Freeform 27"/>
            <p:cNvSpPr/>
            <p:nvPr/>
          </p:nvSpPr>
          <p:spPr>
            <a:xfrm>
              <a:off x="7063408" y="1220756"/>
              <a:ext cx="3604591" cy="3507833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9ED"/>
            </a:solidFill>
          </p:spPr>
        </p:sp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8564112" y="821429"/>
              <a:ext cx="967753" cy="649685"/>
            </a:xfrm>
            <a:prstGeom prst="rect">
              <a:avLst/>
            </a:prstGeom>
          </p:spPr>
        </p:pic>
        <p:pic>
          <p:nvPicPr>
            <p:cNvPr id="30" name="Picture 15" descr="10 con sông nhắc đến là muốn đi du lịch Việt Nam ngay tức khắc">
              <a:extLst>
                <a:ext uri="{FF2B5EF4-FFF2-40B4-BE49-F238E27FC236}">
                  <a16:creationId xmlns:a16="http://schemas.microsoft.com/office/drawing/2014/main" xmlns="" id="{0D5BAA9B-68FA-45DD-B3D8-3936667E8A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8414" y="1334111"/>
              <a:ext cx="3379305" cy="32149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7199454-F3CE-495B-8888-80A10003C28E}"/>
              </a:ext>
            </a:extLst>
          </p:cNvPr>
          <p:cNvSpPr txBox="1"/>
          <p:nvPr/>
        </p:nvSpPr>
        <p:spPr>
          <a:xfrm>
            <a:off x="4559387" y="361035"/>
            <a:ext cx="2688466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I. Nhận xét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48" name="Text Box 9">
            <a:extLst>
              <a:ext uri="{FF2B5EF4-FFF2-40B4-BE49-F238E27FC236}">
                <a16:creationId xmlns:a16="http://schemas.microsoft.com/office/drawing/2014/main" xmlns="" id="{260F3166-0A1F-4B27-A0B8-A4D9641F8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75" y="1099286"/>
            <a:ext cx="69788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1. Tìm các từ có nghĩa sau:</a:t>
            </a:r>
          </a:p>
        </p:txBody>
      </p:sp>
      <p:pic>
        <p:nvPicPr>
          <p:cNvPr id="49" name="Picture 2" descr="Poster Đọc Kid Minh Họa Cuốn Sách - Cuốn sách png tải về - Miễn phí trong  suốt Nét Mặt png Tải về.">
            <a:extLst>
              <a:ext uri="{FF2B5EF4-FFF2-40B4-BE49-F238E27FC236}">
                <a16:creationId xmlns:a16="http://schemas.microsoft.com/office/drawing/2014/main" xmlns="" id="{7E40A032-CA16-4E2F-B02F-12ADE713E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30" l="0" r="99889">
                        <a14:foregroundMark x1="28889" y1="7432" x2="28889" y2="7432"/>
                        <a14:foregroundMark x1="25667" y1="7703" x2="25667" y2="7703"/>
                        <a14:foregroundMark x1="35444" y1="10270" x2="35444" y2="10270"/>
                        <a14:foregroundMark x1="30556" y1="15135" x2="30556" y2="15135"/>
                        <a14:foregroundMark x1="27556" y1="21081" x2="27556" y2="21081"/>
                        <a14:foregroundMark x1="22222" y1="14189" x2="22222" y2="14189"/>
                        <a14:foregroundMark x1="38667" y1="9189" x2="38667" y2="9189"/>
                        <a14:foregroundMark x1="45444" y1="7432" x2="45444" y2="7432"/>
                        <a14:foregroundMark x1="43333" y1="5811" x2="43333" y2="5811"/>
                        <a14:foregroundMark x1="53778" y1="6892" x2="53778" y2="6892"/>
                        <a14:foregroundMark x1="58667" y1="9459" x2="58667" y2="9459"/>
                        <a14:foregroundMark x1="50222" y1="6622" x2="50222" y2="6622"/>
                        <a14:foregroundMark x1="52556" y1="6892" x2="52556" y2="6892"/>
                        <a14:foregroundMark x1="60222" y1="4324" x2="60222" y2="4324"/>
                        <a14:foregroundMark x1="60667" y1="9189" x2="60667" y2="9189"/>
                        <a14:foregroundMark x1="57444" y1="8108" x2="57444" y2="8108"/>
                        <a14:foregroundMark x1="64222" y1="5270" x2="64222" y2="5270"/>
                        <a14:foregroundMark x1="65778" y1="6081" x2="65778" y2="6081"/>
                        <a14:foregroundMark x1="65333" y1="3514" x2="65333" y2="3514"/>
                        <a14:foregroundMark x1="62333" y1="2973" x2="62333" y2="2973"/>
                        <a14:foregroundMark x1="68556" y1="10811" x2="68556" y2="10811"/>
                        <a14:foregroundMark x1="75778" y1="7432" x2="75778" y2="7432"/>
                        <a14:foregroundMark x1="75778" y1="17973" x2="75778" y2="17973"/>
                        <a14:foregroundMark x1="78556" y1="15946" x2="78556" y2="15946"/>
                        <a14:foregroundMark x1="75556" y1="23514" x2="75556" y2="23514"/>
                        <a14:foregroundMark x1="69556" y1="23243" x2="69556" y2="23243"/>
                        <a14:foregroundMark x1="70889" y1="21892" x2="70889" y2="21892"/>
                        <a14:foregroundMark x1="75111" y1="23514" x2="75111" y2="23514"/>
                        <a14:foregroundMark x1="76222" y1="18243" x2="76222" y2="18243"/>
                        <a14:foregroundMark x1="74889" y1="15946" x2="74889" y2="15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4" r="15267"/>
          <a:stretch/>
        </p:blipFill>
        <p:spPr bwMode="auto">
          <a:xfrm>
            <a:off x="89121" y="4323769"/>
            <a:ext cx="2570024" cy="25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54D9951-7D13-4A06-B3BE-2966E57F6E99}"/>
              </a:ext>
            </a:extLst>
          </p:cNvPr>
          <p:cNvGrpSpPr/>
          <p:nvPr/>
        </p:nvGrpSpPr>
        <p:grpSpPr>
          <a:xfrm>
            <a:off x="1184967" y="2534231"/>
            <a:ext cx="5331512" cy="1172351"/>
            <a:chOff x="448014" y="2189712"/>
            <a:chExt cx="5331512" cy="1172351"/>
          </a:xfrm>
        </p:grpSpPr>
        <p:sp>
          <p:nvSpPr>
            <p:cNvPr id="32" name="Text Box 9">
              <a:extLst>
                <a:ext uri="{FF2B5EF4-FFF2-40B4-BE49-F238E27FC236}">
                  <a16:creationId xmlns:a16="http://schemas.microsoft.com/office/drawing/2014/main" xmlns="" id="{61BEF0E3-D031-4C4B-B8C9-59F5C18AD5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861" y="2298835"/>
              <a:ext cx="4945819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a. Dòng nước chảy tương đối lớn, trên đó thuyền bè đi lại được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B84E8EA-E250-4891-B4D1-752C4EEFBA87}"/>
                </a:ext>
              </a:extLst>
            </p:cNvPr>
            <p:cNvSpPr/>
            <p:nvPr/>
          </p:nvSpPr>
          <p:spPr>
            <a:xfrm>
              <a:off x="448014" y="2189712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451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08C974F-4B39-47C1-8B2D-6BC298E1E743}"/>
              </a:ext>
            </a:extLst>
          </p:cNvPr>
          <p:cNvGrpSpPr/>
          <p:nvPr/>
        </p:nvGrpSpPr>
        <p:grpSpPr>
          <a:xfrm>
            <a:off x="7944030" y="5254456"/>
            <a:ext cx="2566647" cy="758541"/>
            <a:chOff x="8103698" y="5165714"/>
            <a:chExt cx="2566647" cy="758541"/>
          </a:xfrm>
        </p:grpSpPr>
        <p:grpSp>
          <p:nvGrpSpPr>
            <p:cNvPr id="4" name="Group 4"/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17891341-FCE6-4E38-86C4-9F9037609258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Cửu Long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7199454-F3CE-495B-8888-80A10003C28E}"/>
              </a:ext>
            </a:extLst>
          </p:cNvPr>
          <p:cNvSpPr txBox="1"/>
          <p:nvPr/>
        </p:nvSpPr>
        <p:spPr>
          <a:xfrm>
            <a:off x="4559387" y="361035"/>
            <a:ext cx="2688466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I. Nhận xét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48" name="Text Box 9">
            <a:extLst>
              <a:ext uri="{FF2B5EF4-FFF2-40B4-BE49-F238E27FC236}">
                <a16:creationId xmlns:a16="http://schemas.microsoft.com/office/drawing/2014/main" xmlns="" id="{260F3166-0A1F-4B27-A0B8-A4D9641F8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75" y="1099286"/>
            <a:ext cx="69788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1. Tìm các từ có nghĩa sau:</a:t>
            </a:r>
          </a:p>
        </p:txBody>
      </p:sp>
      <p:pic>
        <p:nvPicPr>
          <p:cNvPr id="49" name="Picture 2" descr="Poster Đọc Kid Minh Họa Cuốn Sách - Cuốn sách png tải về - Miễn phí trong  suốt Nét Mặt png Tải về.">
            <a:extLst>
              <a:ext uri="{FF2B5EF4-FFF2-40B4-BE49-F238E27FC236}">
                <a16:creationId xmlns:a16="http://schemas.microsoft.com/office/drawing/2014/main" xmlns="" id="{7E40A032-CA16-4E2F-B02F-12ADE713E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30" l="0" r="99889">
                        <a14:foregroundMark x1="28889" y1="7432" x2="28889" y2="7432"/>
                        <a14:foregroundMark x1="25667" y1="7703" x2="25667" y2="7703"/>
                        <a14:foregroundMark x1="35444" y1="10270" x2="35444" y2="10270"/>
                        <a14:foregroundMark x1="30556" y1="15135" x2="30556" y2="15135"/>
                        <a14:foregroundMark x1="27556" y1="21081" x2="27556" y2="21081"/>
                        <a14:foregroundMark x1="22222" y1="14189" x2="22222" y2="14189"/>
                        <a14:foregroundMark x1="38667" y1="9189" x2="38667" y2="9189"/>
                        <a14:foregroundMark x1="45444" y1="7432" x2="45444" y2="7432"/>
                        <a14:foregroundMark x1="43333" y1="5811" x2="43333" y2="5811"/>
                        <a14:foregroundMark x1="53778" y1="6892" x2="53778" y2="6892"/>
                        <a14:foregroundMark x1="58667" y1="9459" x2="58667" y2="9459"/>
                        <a14:foregroundMark x1="50222" y1="6622" x2="50222" y2="6622"/>
                        <a14:foregroundMark x1="52556" y1="6892" x2="52556" y2="6892"/>
                        <a14:foregroundMark x1="60222" y1="4324" x2="60222" y2="4324"/>
                        <a14:foregroundMark x1="60667" y1="9189" x2="60667" y2="9189"/>
                        <a14:foregroundMark x1="57444" y1="8108" x2="57444" y2="8108"/>
                        <a14:foregroundMark x1="64222" y1="5270" x2="64222" y2="5270"/>
                        <a14:foregroundMark x1="65778" y1="6081" x2="65778" y2="6081"/>
                        <a14:foregroundMark x1="65333" y1="3514" x2="65333" y2="3514"/>
                        <a14:foregroundMark x1="62333" y1="2973" x2="62333" y2="2973"/>
                        <a14:foregroundMark x1="68556" y1="10811" x2="68556" y2="10811"/>
                        <a14:foregroundMark x1="75778" y1="7432" x2="75778" y2="7432"/>
                        <a14:foregroundMark x1="75778" y1="17973" x2="75778" y2="17973"/>
                        <a14:foregroundMark x1="78556" y1="15946" x2="78556" y2="15946"/>
                        <a14:foregroundMark x1="75556" y1="23514" x2="75556" y2="23514"/>
                        <a14:foregroundMark x1="69556" y1="23243" x2="69556" y2="23243"/>
                        <a14:foregroundMark x1="70889" y1="21892" x2="70889" y2="21892"/>
                        <a14:foregroundMark x1="75111" y1="23514" x2="75111" y2="23514"/>
                        <a14:foregroundMark x1="76222" y1="18243" x2="76222" y2="18243"/>
                        <a14:foregroundMark x1="74889" y1="15946" x2="74889" y2="15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4" r="15267"/>
          <a:stretch/>
        </p:blipFill>
        <p:spPr bwMode="auto">
          <a:xfrm>
            <a:off x="89121" y="4323769"/>
            <a:ext cx="2570024" cy="25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3966D39-B742-4751-B093-3A01897504DE}"/>
              </a:ext>
            </a:extLst>
          </p:cNvPr>
          <p:cNvGrpSpPr/>
          <p:nvPr/>
        </p:nvGrpSpPr>
        <p:grpSpPr>
          <a:xfrm>
            <a:off x="1184967" y="2534231"/>
            <a:ext cx="5331512" cy="1172351"/>
            <a:chOff x="1184967" y="2534231"/>
            <a:chExt cx="5331512" cy="117235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B84E8EA-E250-4891-B4D1-752C4EEFBA87}"/>
                </a:ext>
              </a:extLst>
            </p:cNvPr>
            <p:cNvSpPr/>
            <p:nvPr/>
          </p:nvSpPr>
          <p:spPr>
            <a:xfrm>
              <a:off x="1184967" y="2534231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D8D6256-0A16-4F1C-A89F-D1810CA2B2E3}"/>
                </a:ext>
              </a:extLst>
            </p:cNvPr>
            <p:cNvSpPr txBox="1"/>
            <p:nvPr/>
          </p:nvSpPr>
          <p:spPr>
            <a:xfrm>
              <a:off x="1464200" y="2643352"/>
              <a:ext cx="481075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buFont typeface="Arial" panose="020B0604020202020204" pitchFamily="34" charset="0"/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b. Dòng sông lớn nhất chảy qua nhiều tỉnh phía Nam nước ta.</a:t>
              </a:r>
              <a:endPara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84C0F1F-665A-49BB-88FE-BA0BBFEB6C70}"/>
              </a:ext>
            </a:extLst>
          </p:cNvPr>
          <p:cNvGrpSpPr/>
          <p:nvPr/>
        </p:nvGrpSpPr>
        <p:grpSpPr>
          <a:xfrm>
            <a:off x="7230669" y="1360896"/>
            <a:ext cx="3972861" cy="3697287"/>
            <a:chOff x="7638212" y="1360896"/>
            <a:chExt cx="3972861" cy="369728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1F3D8234-E2A9-4CE6-B1EE-A58CD13F82BD}"/>
                </a:ext>
              </a:extLst>
            </p:cNvPr>
            <p:cNvGrpSpPr/>
            <p:nvPr/>
          </p:nvGrpSpPr>
          <p:grpSpPr>
            <a:xfrm>
              <a:off x="7638212" y="1360896"/>
              <a:ext cx="3972861" cy="3697287"/>
              <a:chOff x="3458449" y="1902311"/>
              <a:chExt cx="2566647" cy="2814355"/>
            </a:xfrm>
          </p:grpSpPr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xmlns="" id="{4F2451AF-9900-4A0F-9426-D9E9F07F408E}"/>
                  </a:ext>
                </a:extLst>
              </p:cNvPr>
              <p:cNvSpPr/>
              <p:nvPr/>
            </p:nvSpPr>
            <p:spPr>
              <a:xfrm>
                <a:off x="3458449" y="2065833"/>
                <a:ext cx="2566647" cy="2650833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FFF9ED"/>
              </a:solidFill>
            </p:spPr>
          </p:sp>
          <p:pic>
            <p:nvPicPr>
              <p:cNvPr id="22" name="Picture 18">
                <a:extLst>
                  <a:ext uri="{FF2B5EF4-FFF2-40B4-BE49-F238E27FC236}">
                    <a16:creationId xmlns:a16="http://schemas.microsoft.com/office/drawing/2014/main" xmlns="" id="{CAA26A91-1348-48E9-A562-CA93AD041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1628" t="134"/>
              <a:stretch>
                <a:fillRect/>
              </a:stretch>
            </p:blipFill>
            <p:spPr>
              <a:xfrm rot="195037">
                <a:off x="4106525" y="1902311"/>
                <a:ext cx="1173201" cy="387620"/>
              </a:xfrm>
              <a:prstGeom prst="rect">
                <a:avLst/>
              </a:prstGeom>
            </p:spPr>
          </p:pic>
        </p:grpSp>
        <p:pic>
          <p:nvPicPr>
            <p:cNvPr id="23" name="Picture 2" descr="hinh 1">
              <a:extLst>
                <a:ext uri="{FF2B5EF4-FFF2-40B4-BE49-F238E27FC236}">
                  <a16:creationId xmlns:a16="http://schemas.microsoft.com/office/drawing/2014/main" xmlns="" id="{5B630E9E-D299-4D75-ADC1-AF18912C1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783" y="1748816"/>
              <a:ext cx="3632229" cy="31942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32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08C974F-4B39-47C1-8B2D-6BC298E1E743}"/>
              </a:ext>
            </a:extLst>
          </p:cNvPr>
          <p:cNvGrpSpPr/>
          <p:nvPr/>
        </p:nvGrpSpPr>
        <p:grpSpPr>
          <a:xfrm>
            <a:off x="8177955" y="5349007"/>
            <a:ext cx="2566647" cy="758541"/>
            <a:chOff x="8103698" y="5165714"/>
            <a:chExt cx="2566647" cy="758541"/>
          </a:xfrm>
        </p:grpSpPr>
        <p:grpSp>
          <p:nvGrpSpPr>
            <p:cNvPr id="4" name="Group 4"/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17891341-FCE6-4E38-86C4-9F9037609258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vua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7199454-F3CE-495B-8888-80A10003C28E}"/>
              </a:ext>
            </a:extLst>
          </p:cNvPr>
          <p:cNvSpPr txBox="1"/>
          <p:nvPr/>
        </p:nvSpPr>
        <p:spPr>
          <a:xfrm>
            <a:off x="4559387" y="361035"/>
            <a:ext cx="2688466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I. Nhận xét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48" name="Text Box 9">
            <a:extLst>
              <a:ext uri="{FF2B5EF4-FFF2-40B4-BE49-F238E27FC236}">
                <a16:creationId xmlns:a16="http://schemas.microsoft.com/office/drawing/2014/main" xmlns="" id="{260F3166-0A1F-4B27-A0B8-A4D9641F8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75" y="1099286"/>
            <a:ext cx="69788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1. Tìm các từ có nghĩa sau:</a:t>
            </a:r>
          </a:p>
        </p:txBody>
      </p:sp>
      <p:pic>
        <p:nvPicPr>
          <p:cNvPr id="49" name="Picture 2" descr="Poster Đọc Kid Minh Họa Cuốn Sách - Cuốn sách png tải về - Miễn phí trong  suốt Nét Mặt png Tải về.">
            <a:extLst>
              <a:ext uri="{FF2B5EF4-FFF2-40B4-BE49-F238E27FC236}">
                <a16:creationId xmlns:a16="http://schemas.microsoft.com/office/drawing/2014/main" xmlns="" id="{7E40A032-CA16-4E2F-B02F-12ADE713E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30" l="0" r="99889">
                        <a14:foregroundMark x1="28889" y1="7432" x2="28889" y2="7432"/>
                        <a14:foregroundMark x1="25667" y1="7703" x2="25667" y2="7703"/>
                        <a14:foregroundMark x1="35444" y1="10270" x2="35444" y2="10270"/>
                        <a14:foregroundMark x1="30556" y1="15135" x2="30556" y2="15135"/>
                        <a14:foregroundMark x1="27556" y1="21081" x2="27556" y2="21081"/>
                        <a14:foregroundMark x1="22222" y1="14189" x2="22222" y2="14189"/>
                        <a14:foregroundMark x1="38667" y1="9189" x2="38667" y2="9189"/>
                        <a14:foregroundMark x1="45444" y1="7432" x2="45444" y2="7432"/>
                        <a14:foregroundMark x1="43333" y1="5811" x2="43333" y2="5811"/>
                        <a14:foregroundMark x1="53778" y1="6892" x2="53778" y2="6892"/>
                        <a14:foregroundMark x1="58667" y1="9459" x2="58667" y2="9459"/>
                        <a14:foregroundMark x1="50222" y1="6622" x2="50222" y2="6622"/>
                        <a14:foregroundMark x1="52556" y1="6892" x2="52556" y2="6892"/>
                        <a14:foregroundMark x1="60222" y1="4324" x2="60222" y2="4324"/>
                        <a14:foregroundMark x1="60667" y1="9189" x2="60667" y2="9189"/>
                        <a14:foregroundMark x1="57444" y1="8108" x2="57444" y2="8108"/>
                        <a14:foregroundMark x1="64222" y1="5270" x2="64222" y2="5270"/>
                        <a14:foregroundMark x1="65778" y1="6081" x2="65778" y2="6081"/>
                        <a14:foregroundMark x1="65333" y1="3514" x2="65333" y2="3514"/>
                        <a14:foregroundMark x1="62333" y1="2973" x2="62333" y2="2973"/>
                        <a14:foregroundMark x1="68556" y1="10811" x2="68556" y2="10811"/>
                        <a14:foregroundMark x1="75778" y1="7432" x2="75778" y2="7432"/>
                        <a14:foregroundMark x1="75778" y1="17973" x2="75778" y2="17973"/>
                        <a14:foregroundMark x1="78556" y1="15946" x2="78556" y2="15946"/>
                        <a14:foregroundMark x1="75556" y1="23514" x2="75556" y2="23514"/>
                        <a14:foregroundMark x1="69556" y1="23243" x2="69556" y2="23243"/>
                        <a14:foregroundMark x1="70889" y1="21892" x2="70889" y2="21892"/>
                        <a14:foregroundMark x1="75111" y1="23514" x2="75111" y2="23514"/>
                        <a14:foregroundMark x1="76222" y1="18243" x2="76222" y2="18243"/>
                        <a14:foregroundMark x1="74889" y1="15946" x2="74889" y2="15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4" r="15267"/>
          <a:stretch/>
        </p:blipFill>
        <p:spPr bwMode="auto">
          <a:xfrm>
            <a:off x="89121" y="4323769"/>
            <a:ext cx="2570024" cy="25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60D9008-5AC7-4F2F-B8E2-002CC5BAC411}"/>
              </a:ext>
            </a:extLst>
          </p:cNvPr>
          <p:cNvGrpSpPr/>
          <p:nvPr/>
        </p:nvGrpSpPr>
        <p:grpSpPr>
          <a:xfrm>
            <a:off x="1184967" y="2534231"/>
            <a:ext cx="5331512" cy="1172351"/>
            <a:chOff x="1184967" y="2534231"/>
            <a:chExt cx="5331512" cy="117235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B84E8EA-E250-4891-B4D1-752C4EEFBA87}"/>
                </a:ext>
              </a:extLst>
            </p:cNvPr>
            <p:cNvSpPr/>
            <p:nvPr/>
          </p:nvSpPr>
          <p:spPr>
            <a:xfrm>
              <a:off x="1184967" y="2534231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75A3EA1-05AA-4BFB-A561-575103531B8F}"/>
                </a:ext>
              </a:extLst>
            </p:cNvPr>
            <p:cNvSpPr txBox="1"/>
            <p:nvPr/>
          </p:nvSpPr>
          <p:spPr>
            <a:xfrm>
              <a:off x="1263918" y="2643352"/>
              <a:ext cx="525256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FontTx/>
                <a:buNone/>
              </a:pPr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c. Người đứng đầu nhà nước phong kiến.</a:t>
              </a:r>
              <a:endParaRPr lang="en-US" altLang="en-US" sz="2800" i="1" dirty="0">
                <a:latin typeface="Calisto MT" panose="02040603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5E1937-191D-418B-9E0F-3A4ADF105CBA}"/>
              </a:ext>
            </a:extLst>
          </p:cNvPr>
          <p:cNvGrpSpPr/>
          <p:nvPr/>
        </p:nvGrpSpPr>
        <p:grpSpPr>
          <a:xfrm>
            <a:off x="7247853" y="936164"/>
            <a:ext cx="4058910" cy="4286250"/>
            <a:chOff x="7247853" y="936164"/>
            <a:chExt cx="4058910" cy="428625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C36ECAC1-D505-437A-864B-ED5FB1770152}"/>
                </a:ext>
              </a:extLst>
            </p:cNvPr>
            <p:cNvGrpSpPr/>
            <p:nvPr/>
          </p:nvGrpSpPr>
          <p:grpSpPr>
            <a:xfrm>
              <a:off x="7247853" y="936164"/>
              <a:ext cx="4058910" cy="4286250"/>
              <a:chOff x="6141033" y="1741405"/>
              <a:chExt cx="2566647" cy="3005548"/>
            </a:xfrm>
          </p:grpSpPr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xmlns="" id="{BDF385F8-BEB8-4F48-B4D8-877D90E92FAB}"/>
                  </a:ext>
                </a:extLst>
              </p:cNvPr>
              <p:cNvSpPr/>
              <p:nvPr/>
            </p:nvSpPr>
            <p:spPr>
              <a:xfrm>
                <a:off x="6141033" y="2096120"/>
                <a:ext cx="2566647" cy="2650833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FFF9ED"/>
              </a:solidFill>
            </p:spPr>
          </p:sp>
          <p:pic>
            <p:nvPicPr>
              <p:cNvPr id="25" name="Picture 23">
                <a:extLst>
                  <a:ext uri="{FF2B5EF4-FFF2-40B4-BE49-F238E27FC236}">
                    <a16:creationId xmlns:a16="http://schemas.microsoft.com/office/drawing/2014/main" xmlns="" id="{186DA838-B311-47B1-ABD6-F4E167C61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79026" y="1741405"/>
                <a:ext cx="523328" cy="581476"/>
              </a:xfrm>
              <a:prstGeom prst="rect">
                <a:avLst/>
              </a:prstGeom>
            </p:spPr>
          </p:pic>
        </p:grpSp>
        <p:pic>
          <p:nvPicPr>
            <p:cNvPr id="1026" name="Picture 2" descr="Càn Long - Hoàng đế thọ nhất lịch sử Trung Quốc là nhờ món ăn đặc biệt này">
              <a:extLst>
                <a:ext uri="{FF2B5EF4-FFF2-40B4-BE49-F238E27FC236}">
                  <a16:creationId xmlns:a16="http://schemas.microsoft.com/office/drawing/2014/main" xmlns="" id="{8621773B-9160-410D-8D50-6357823EEE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1227" y="1563457"/>
              <a:ext cx="3738131" cy="35518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929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08C974F-4B39-47C1-8B2D-6BC298E1E743}"/>
              </a:ext>
            </a:extLst>
          </p:cNvPr>
          <p:cNvGrpSpPr/>
          <p:nvPr/>
        </p:nvGrpSpPr>
        <p:grpSpPr>
          <a:xfrm>
            <a:off x="8432787" y="5417438"/>
            <a:ext cx="2566647" cy="758541"/>
            <a:chOff x="8103698" y="5165714"/>
            <a:chExt cx="2566647" cy="758541"/>
          </a:xfrm>
        </p:grpSpPr>
        <p:grpSp>
          <p:nvGrpSpPr>
            <p:cNvPr id="4" name="Group 4"/>
            <p:cNvGrpSpPr/>
            <p:nvPr/>
          </p:nvGrpSpPr>
          <p:grpSpPr>
            <a:xfrm>
              <a:off x="8103698" y="5165714"/>
              <a:ext cx="2566647" cy="758541"/>
              <a:chOff x="0" y="0"/>
              <a:chExt cx="4855819" cy="286355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4862210" cy="2870155"/>
              </a:xfrm>
              <a:custGeom>
                <a:avLst/>
                <a:gdLst/>
                <a:ahLst/>
                <a:cxnLst/>
                <a:rect l="l" t="t" r="r" b="b"/>
                <a:pathLst>
                  <a:path w="4862210" h="2870155">
                    <a:moveTo>
                      <a:pt x="4234432" y="2815677"/>
                    </a:moveTo>
                    <a:cubicBezTo>
                      <a:pt x="4234432" y="2815677"/>
                      <a:pt x="3503557" y="2870155"/>
                      <a:pt x="2905008" y="2867534"/>
                    </a:cubicBezTo>
                    <a:cubicBezTo>
                      <a:pt x="2030429" y="2865371"/>
                      <a:pt x="1057074" y="2857547"/>
                      <a:pt x="1057074" y="2857547"/>
                    </a:cubicBezTo>
                    <a:cubicBezTo>
                      <a:pt x="812932" y="2848712"/>
                      <a:pt x="449110" y="2827482"/>
                      <a:pt x="282371" y="2769304"/>
                    </a:cubicBezTo>
                    <a:cubicBezTo>
                      <a:pt x="4469" y="2672341"/>
                      <a:pt x="0" y="2499062"/>
                      <a:pt x="0" y="2006712"/>
                    </a:cubicBezTo>
                    <a:lnTo>
                      <a:pt x="0" y="200669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663465" y="15681"/>
                      <a:pt x="2582522" y="7673"/>
                    </a:cubicBezTo>
                    <a:cubicBezTo>
                      <a:pt x="3284630" y="0"/>
                      <a:pt x="4001363" y="6979"/>
                      <a:pt x="4001363" y="6979"/>
                    </a:cubicBezTo>
                    <a:cubicBezTo>
                      <a:pt x="4369671" y="14458"/>
                      <a:pt x="4507931" y="42638"/>
                      <a:pt x="4705671" y="165219"/>
                    </a:cubicBezTo>
                    <a:cubicBezTo>
                      <a:pt x="4856688" y="258836"/>
                      <a:pt x="4862210" y="476157"/>
                      <a:pt x="4853070" y="2006694"/>
                    </a:cubicBezTo>
                    <a:lnTo>
                      <a:pt x="4853070" y="2006712"/>
                    </a:lnTo>
                    <a:cubicBezTo>
                      <a:pt x="4853069" y="2617028"/>
                      <a:pt x="4810285" y="2765615"/>
                      <a:pt x="4234432" y="2815677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17891341-FCE6-4E38-86C4-9F9037609258}"/>
                </a:ext>
              </a:extLst>
            </p:cNvPr>
            <p:cNvSpPr txBox="1"/>
            <p:nvPr/>
          </p:nvSpPr>
          <p:spPr>
            <a:xfrm>
              <a:off x="8268870" y="5221614"/>
              <a:ext cx="2236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sto MT" panose="02040603050505030304" pitchFamily="18" charset="0"/>
                  <a:cs typeface="Times New Roman" panose="02020603050405020304" pitchFamily="18" charset="0"/>
                </a:rPr>
                <a:t>Lê Lợi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7199454-F3CE-495B-8888-80A10003C28E}"/>
              </a:ext>
            </a:extLst>
          </p:cNvPr>
          <p:cNvSpPr txBox="1"/>
          <p:nvPr/>
        </p:nvSpPr>
        <p:spPr>
          <a:xfrm>
            <a:off x="4559387" y="361035"/>
            <a:ext cx="2688466" cy="52322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I. Nhận xét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48" name="Text Box 9">
            <a:extLst>
              <a:ext uri="{FF2B5EF4-FFF2-40B4-BE49-F238E27FC236}">
                <a16:creationId xmlns:a16="http://schemas.microsoft.com/office/drawing/2014/main" xmlns="" id="{260F3166-0A1F-4B27-A0B8-A4D9641F8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75" y="1099286"/>
            <a:ext cx="69788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1. Tìm các từ có nghĩa sau:</a:t>
            </a:r>
          </a:p>
        </p:txBody>
      </p:sp>
      <p:pic>
        <p:nvPicPr>
          <p:cNvPr id="49" name="Picture 2" descr="Poster Đọc Kid Minh Họa Cuốn Sách - Cuốn sách png tải về - Miễn phí trong  suốt Nét Mặt png Tải về.">
            <a:extLst>
              <a:ext uri="{FF2B5EF4-FFF2-40B4-BE49-F238E27FC236}">
                <a16:creationId xmlns:a16="http://schemas.microsoft.com/office/drawing/2014/main" xmlns="" id="{7E40A032-CA16-4E2F-B02F-12ADE713E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30" l="0" r="99889">
                        <a14:foregroundMark x1="28889" y1="7432" x2="28889" y2="7432"/>
                        <a14:foregroundMark x1="25667" y1="7703" x2="25667" y2="7703"/>
                        <a14:foregroundMark x1="35444" y1="10270" x2="35444" y2="10270"/>
                        <a14:foregroundMark x1="30556" y1="15135" x2="30556" y2="15135"/>
                        <a14:foregroundMark x1="27556" y1="21081" x2="27556" y2="21081"/>
                        <a14:foregroundMark x1="22222" y1="14189" x2="22222" y2="14189"/>
                        <a14:foregroundMark x1="38667" y1="9189" x2="38667" y2="9189"/>
                        <a14:foregroundMark x1="45444" y1="7432" x2="45444" y2="7432"/>
                        <a14:foregroundMark x1="43333" y1="5811" x2="43333" y2="5811"/>
                        <a14:foregroundMark x1="53778" y1="6892" x2="53778" y2="6892"/>
                        <a14:foregroundMark x1="58667" y1="9459" x2="58667" y2="9459"/>
                        <a14:foregroundMark x1="50222" y1="6622" x2="50222" y2="6622"/>
                        <a14:foregroundMark x1="52556" y1="6892" x2="52556" y2="6892"/>
                        <a14:foregroundMark x1="60222" y1="4324" x2="60222" y2="4324"/>
                        <a14:foregroundMark x1="60667" y1="9189" x2="60667" y2="9189"/>
                        <a14:foregroundMark x1="57444" y1="8108" x2="57444" y2="8108"/>
                        <a14:foregroundMark x1="64222" y1="5270" x2="64222" y2="5270"/>
                        <a14:foregroundMark x1="65778" y1="6081" x2="65778" y2="6081"/>
                        <a14:foregroundMark x1="65333" y1="3514" x2="65333" y2="3514"/>
                        <a14:foregroundMark x1="62333" y1="2973" x2="62333" y2="2973"/>
                        <a14:foregroundMark x1="68556" y1="10811" x2="68556" y2="10811"/>
                        <a14:foregroundMark x1="75778" y1="7432" x2="75778" y2="7432"/>
                        <a14:foregroundMark x1="75778" y1="17973" x2="75778" y2="17973"/>
                        <a14:foregroundMark x1="78556" y1="15946" x2="78556" y2="15946"/>
                        <a14:foregroundMark x1="75556" y1="23514" x2="75556" y2="23514"/>
                        <a14:foregroundMark x1="69556" y1="23243" x2="69556" y2="23243"/>
                        <a14:foregroundMark x1="70889" y1="21892" x2="70889" y2="21892"/>
                        <a14:foregroundMark x1="75111" y1="23514" x2="75111" y2="23514"/>
                        <a14:foregroundMark x1="76222" y1="18243" x2="76222" y2="18243"/>
                        <a14:foregroundMark x1="74889" y1="15946" x2="74889" y2="15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4" r="15267"/>
          <a:stretch/>
        </p:blipFill>
        <p:spPr bwMode="auto">
          <a:xfrm>
            <a:off x="89121" y="4323769"/>
            <a:ext cx="2570024" cy="25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BB1199A-5292-42C9-947C-F381FDC65F23}"/>
              </a:ext>
            </a:extLst>
          </p:cNvPr>
          <p:cNvGrpSpPr/>
          <p:nvPr/>
        </p:nvGrpSpPr>
        <p:grpSpPr>
          <a:xfrm>
            <a:off x="1184967" y="2534231"/>
            <a:ext cx="5331512" cy="1172351"/>
            <a:chOff x="1184967" y="2534231"/>
            <a:chExt cx="5331512" cy="117235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B84E8EA-E250-4891-B4D1-752C4EEFBA87}"/>
                </a:ext>
              </a:extLst>
            </p:cNvPr>
            <p:cNvSpPr/>
            <p:nvPr/>
          </p:nvSpPr>
          <p:spPr>
            <a:xfrm>
              <a:off x="1184967" y="2534231"/>
              <a:ext cx="5331512" cy="1172351"/>
            </a:xfrm>
            <a:prstGeom prst="roundRect">
              <a:avLst/>
            </a:prstGeom>
            <a:noFill/>
            <a:ln w="381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E6163FB-58A0-4048-9AFB-5BF79D584775}"/>
                </a:ext>
              </a:extLst>
            </p:cNvPr>
            <p:cNvSpPr txBox="1"/>
            <p:nvPr/>
          </p:nvSpPr>
          <p:spPr>
            <a:xfrm>
              <a:off x="1479880" y="2643352"/>
              <a:ext cx="503659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2800" i="1">
                  <a:latin typeface="Calisto MT" panose="02040603050505030304" pitchFamily="18" charset="0"/>
                  <a:cs typeface="Times New Roman" panose="02020603050405020304" pitchFamily="18" charset="0"/>
                </a:rPr>
                <a:t>d. Vị vua có công đánh đuổi giặc Minh, lập ra nhà Lê ở nước ta</a:t>
              </a:r>
              <a:endParaRPr lang="en-US" sz="2800" i="1">
                <a:latin typeface="Calisto MT" panose="0204060305050503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F72F2A4-9DE1-4DA6-A141-E6CBD1EA0E71}"/>
              </a:ext>
            </a:extLst>
          </p:cNvPr>
          <p:cNvGrpSpPr/>
          <p:nvPr/>
        </p:nvGrpSpPr>
        <p:grpSpPr>
          <a:xfrm>
            <a:off x="7358979" y="1099286"/>
            <a:ext cx="4183664" cy="4115725"/>
            <a:chOff x="7358979" y="1099286"/>
            <a:chExt cx="4183664" cy="411572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ABE7BD40-82B9-4F69-92CD-6099F5D55EDB}"/>
                </a:ext>
              </a:extLst>
            </p:cNvPr>
            <p:cNvGrpSpPr/>
            <p:nvPr/>
          </p:nvGrpSpPr>
          <p:grpSpPr>
            <a:xfrm>
              <a:off x="7358979" y="1099286"/>
              <a:ext cx="4183664" cy="4115725"/>
              <a:chOff x="8939553" y="1958999"/>
              <a:chExt cx="2566647" cy="2787955"/>
            </a:xfrm>
          </p:grpSpPr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xmlns="" id="{ABBAF43A-C4EB-44A4-94C2-EA299D3CEE87}"/>
                  </a:ext>
                </a:extLst>
              </p:cNvPr>
              <p:cNvSpPr/>
              <p:nvPr/>
            </p:nvSpPr>
            <p:spPr>
              <a:xfrm>
                <a:off x="8939553" y="2096121"/>
                <a:ext cx="2566647" cy="2650833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FFF9ED"/>
              </a:solidFill>
            </p:spPr>
          </p:sp>
          <p:pic>
            <p:nvPicPr>
              <p:cNvPr id="21" name="Picture 34">
                <a:extLst>
                  <a:ext uri="{FF2B5EF4-FFF2-40B4-BE49-F238E27FC236}">
                    <a16:creationId xmlns:a16="http://schemas.microsoft.com/office/drawing/2014/main" xmlns="" id="{C3556728-7A81-46FD-8C12-522AB8B447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598326" y="1958999"/>
                <a:ext cx="1312602" cy="319798"/>
              </a:xfrm>
              <a:prstGeom prst="rect">
                <a:avLst/>
              </a:prstGeom>
            </p:spPr>
          </p:pic>
        </p:grpSp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xmlns="" id="{80C8B8F0-F296-4C80-9021-DA433C1E80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130" y="1335337"/>
              <a:ext cx="3776870" cy="37591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17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1172</Words>
  <Application>Microsoft Office PowerPoint</Application>
  <PresentationFormat>Custom</PresentationFormat>
  <Paragraphs>132</Paragraphs>
  <Slides>22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千图网拥有20W+精美PPT模板 更多PPT模板下载至：www.58pic.com/office/ppt​​</vt:lpstr>
      <vt:lpstr>1_Balloons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Thứ ba ngày 11 tháng 10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THANH HUONG</cp:lastModifiedBy>
  <cp:revision>301</cp:revision>
  <dcterms:created xsi:type="dcterms:W3CDTF">2018-02-23T07:21:57Z</dcterms:created>
  <dcterms:modified xsi:type="dcterms:W3CDTF">2022-10-16T15:03:37Z</dcterms:modified>
</cp:coreProperties>
</file>