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94" r:id="rId15"/>
  </p:sldIdLst>
  <p:sldSz cx="12192000" cy="6858000"/>
  <p:notesSz cx="6858000" cy="9144000"/>
  <p:embeddedFontLst>
    <p:embeddedFont>
      <p:font typeface="Roboto Condensed Light" panose="02000000000000000000" pitchFamily="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icrosoft YaHei" panose="020B0503020204020204" pitchFamily="34" charset="-122"/>
      <p:regular r:id="rId22"/>
      <p:bold r:id="rId23"/>
    </p:embeddedFont>
    <p:embeddedFont>
      <p:font typeface="宋体" panose="02010600030101010101" pitchFamily="2" charset="-122"/>
      <p:regular r:id="rId24"/>
    </p:embeddedFont>
    <p:embeddedFont>
      <p:font typeface="#9Slide07 Altus" pitchFamily="2" charset="0"/>
      <p:regular r:id="rId25"/>
    </p:embeddedFont>
    <p:embeddedFont>
      <p:font typeface="#9Slide07 HoneyCream" pitchFamily="2" charset="0"/>
      <p:regular r:id="rId26"/>
    </p:embeddedFont>
    <p:embeddedFont>
      <p:font typeface="#9Slide03 AmpleSoft" panose="02000000000000000000" pitchFamily="2" charset="0"/>
      <p:regular r:id="rId27"/>
    </p:embeddedFont>
    <p:embeddedFont>
      <p:font typeface="UTM Guanine" panose="02040603050506020204" pitchFamily="18" charset="0"/>
      <p:regular r:id="rId28"/>
    </p:embeddedFont>
    <p:embeddedFont>
      <p:font typeface="UTM Soraya" panose="0204060305050602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63D88-4908-4D4F-B22A-98B482C0FC02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2A04E-6CC7-4A09-AD43-169D917D0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ea8f8c5e2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ea8f8c5e2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840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102b732eae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102b732eae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33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102b732eae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102b732eae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24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102b732eae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102b732eae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46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102b732eae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102b732eae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65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4" name="Google Shape;7264;g102b732eae8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5" name="Google Shape;7265;g102b732eae8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57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e247a75e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e247a75e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37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de844aac9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de844aac9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4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de844aac9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de844aac9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55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102b732ea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102b732ea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9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102b732ea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102b732ea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18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ea8f8c5e2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ea8f8c5e2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57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102b732eae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102b732eae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52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e27ee20e0b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e27ee20e0b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9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26800" y="1604997"/>
            <a:ext cx="9338400" cy="2382400"/>
          </a:xfrm>
          <a:prstGeom prst="rect">
            <a:avLst/>
          </a:prstGeom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2pPr>
            <a:lvl3pPr lvl="2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3pPr>
            <a:lvl4pPr lvl="3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4pPr>
            <a:lvl5pPr lvl="4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5pPr>
            <a:lvl6pPr lvl="5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6pPr>
            <a:lvl7pPr lvl="6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7pPr>
            <a:lvl8pPr lvl="7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8pPr>
            <a:lvl9pPr lvl="8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90000" y="4340071"/>
            <a:ext cx="7612000" cy="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9900" y="4583433"/>
            <a:ext cx="12242088" cy="2274267"/>
            <a:chOff x="0" y="3555300"/>
            <a:chExt cx="9144075" cy="1588027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6959846" y="2959079"/>
              <a:ext cx="1390904" cy="2977407"/>
            </a:xfrm>
            <a:custGeom>
              <a:avLst/>
              <a:gdLst/>
              <a:ahLst/>
              <a:cxnLst/>
              <a:rect l="l" t="t" r="r" b="b"/>
              <a:pathLst>
                <a:path w="28041" h="64839" extrusionOk="0">
                  <a:moveTo>
                    <a:pt x="540" y="1"/>
                  </a:moveTo>
                  <a:lnTo>
                    <a:pt x="342" y="810"/>
                  </a:lnTo>
                  <a:lnTo>
                    <a:pt x="199" y="1638"/>
                  </a:lnTo>
                  <a:lnTo>
                    <a:pt x="91" y="2447"/>
                  </a:lnTo>
                  <a:lnTo>
                    <a:pt x="19" y="3274"/>
                  </a:lnTo>
                  <a:lnTo>
                    <a:pt x="1" y="4120"/>
                  </a:lnTo>
                  <a:lnTo>
                    <a:pt x="19" y="4947"/>
                  </a:lnTo>
                  <a:lnTo>
                    <a:pt x="37" y="5361"/>
                  </a:lnTo>
                  <a:lnTo>
                    <a:pt x="73" y="5774"/>
                  </a:lnTo>
                  <a:lnTo>
                    <a:pt x="109" y="6188"/>
                  </a:lnTo>
                  <a:lnTo>
                    <a:pt x="181" y="6602"/>
                  </a:lnTo>
                  <a:lnTo>
                    <a:pt x="271" y="7177"/>
                  </a:lnTo>
                  <a:lnTo>
                    <a:pt x="396" y="7771"/>
                  </a:lnTo>
                  <a:lnTo>
                    <a:pt x="540" y="8346"/>
                  </a:lnTo>
                  <a:lnTo>
                    <a:pt x="702" y="8904"/>
                  </a:lnTo>
                  <a:lnTo>
                    <a:pt x="900" y="9479"/>
                  </a:lnTo>
                  <a:lnTo>
                    <a:pt x="1098" y="10037"/>
                  </a:lnTo>
                  <a:lnTo>
                    <a:pt x="1332" y="10576"/>
                  </a:lnTo>
                  <a:lnTo>
                    <a:pt x="1583" y="11116"/>
                  </a:lnTo>
                  <a:lnTo>
                    <a:pt x="1835" y="11656"/>
                  </a:lnTo>
                  <a:lnTo>
                    <a:pt x="2123" y="12177"/>
                  </a:lnTo>
                  <a:lnTo>
                    <a:pt x="2429" y="12681"/>
                  </a:lnTo>
                  <a:lnTo>
                    <a:pt x="2735" y="13184"/>
                  </a:lnTo>
                  <a:lnTo>
                    <a:pt x="3076" y="13670"/>
                  </a:lnTo>
                  <a:lnTo>
                    <a:pt x="3436" y="14156"/>
                  </a:lnTo>
                  <a:lnTo>
                    <a:pt x="3796" y="14623"/>
                  </a:lnTo>
                  <a:lnTo>
                    <a:pt x="4173" y="15073"/>
                  </a:lnTo>
                  <a:lnTo>
                    <a:pt x="4569" y="15522"/>
                  </a:lnTo>
                  <a:lnTo>
                    <a:pt x="4983" y="15954"/>
                  </a:lnTo>
                  <a:lnTo>
                    <a:pt x="5414" y="16368"/>
                  </a:lnTo>
                  <a:lnTo>
                    <a:pt x="5846" y="16763"/>
                  </a:lnTo>
                  <a:lnTo>
                    <a:pt x="6314" y="17141"/>
                  </a:lnTo>
                  <a:lnTo>
                    <a:pt x="6781" y="17519"/>
                  </a:lnTo>
                  <a:lnTo>
                    <a:pt x="7249" y="17861"/>
                  </a:lnTo>
                  <a:lnTo>
                    <a:pt x="7735" y="18202"/>
                  </a:lnTo>
                  <a:lnTo>
                    <a:pt x="8238" y="18526"/>
                  </a:lnTo>
                  <a:lnTo>
                    <a:pt x="8760" y="18814"/>
                  </a:lnTo>
                  <a:lnTo>
                    <a:pt x="9281" y="19102"/>
                  </a:lnTo>
                  <a:lnTo>
                    <a:pt x="9803" y="19371"/>
                  </a:lnTo>
                  <a:lnTo>
                    <a:pt x="10342" y="19605"/>
                  </a:lnTo>
                  <a:lnTo>
                    <a:pt x="10900" y="19821"/>
                  </a:lnTo>
                  <a:lnTo>
                    <a:pt x="11458" y="20037"/>
                  </a:lnTo>
                  <a:lnTo>
                    <a:pt x="12015" y="20217"/>
                  </a:lnTo>
                  <a:lnTo>
                    <a:pt x="11817" y="20558"/>
                  </a:lnTo>
                  <a:lnTo>
                    <a:pt x="11637" y="20918"/>
                  </a:lnTo>
                  <a:lnTo>
                    <a:pt x="11458" y="21278"/>
                  </a:lnTo>
                  <a:lnTo>
                    <a:pt x="11296" y="21638"/>
                  </a:lnTo>
                  <a:lnTo>
                    <a:pt x="11152" y="22015"/>
                  </a:lnTo>
                  <a:lnTo>
                    <a:pt x="11026" y="22393"/>
                  </a:lnTo>
                  <a:lnTo>
                    <a:pt x="10900" y="22771"/>
                  </a:lnTo>
                  <a:lnTo>
                    <a:pt x="10792" y="23148"/>
                  </a:lnTo>
                  <a:lnTo>
                    <a:pt x="10702" y="23526"/>
                  </a:lnTo>
                  <a:lnTo>
                    <a:pt x="10612" y="23922"/>
                  </a:lnTo>
                  <a:lnTo>
                    <a:pt x="10540" y="24317"/>
                  </a:lnTo>
                  <a:lnTo>
                    <a:pt x="10468" y="24713"/>
                  </a:lnTo>
                  <a:lnTo>
                    <a:pt x="10432" y="25109"/>
                  </a:lnTo>
                  <a:lnTo>
                    <a:pt x="10396" y="25504"/>
                  </a:lnTo>
                  <a:lnTo>
                    <a:pt x="10360" y="25900"/>
                  </a:lnTo>
                  <a:lnTo>
                    <a:pt x="10342" y="26296"/>
                  </a:lnTo>
                  <a:lnTo>
                    <a:pt x="10342" y="27105"/>
                  </a:lnTo>
                  <a:lnTo>
                    <a:pt x="10396" y="27915"/>
                  </a:lnTo>
                  <a:lnTo>
                    <a:pt x="10468" y="28706"/>
                  </a:lnTo>
                  <a:lnTo>
                    <a:pt x="10594" y="29515"/>
                  </a:lnTo>
                  <a:lnTo>
                    <a:pt x="10738" y="30307"/>
                  </a:lnTo>
                  <a:lnTo>
                    <a:pt x="10936" y="31098"/>
                  </a:lnTo>
                  <a:lnTo>
                    <a:pt x="11152" y="31889"/>
                  </a:lnTo>
                  <a:lnTo>
                    <a:pt x="11404" y="32663"/>
                  </a:lnTo>
                  <a:lnTo>
                    <a:pt x="11547" y="33040"/>
                  </a:lnTo>
                  <a:lnTo>
                    <a:pt x="11709" y="33418"/>
                  </a:lnTo>
                  <a:lnTo>
                    <a:pt x="11871" y="33778"/>
                  </a:lnTo>
                  <a:lnTo>
                    <a:pt x="12033" y="34156"/>
                  </a:lnTo>
                  <a:lnTo>
                    <a:pt x="12213" y="34515"/>
                  </a:lnTo>
                  <a:lnTo>
                    <a:pt x="12411" y="34875"/>
                  </a:lnTo>
                  <a:lnTo>
                    <a:pt x="12609" y="35217"/>
                  </a:lnTo>
                  <a:lnTo>
                    <a:pt x="12824" y="35558"/>
                  </a:lnTo>
                  <a:lnTo>
                    <a:pt x="13040" y="35900"/>
                  </a:lnTo>
                  <a:lnTo>
                    <a:pt x="13274" y="36242"/>
                  </a:lnTo>
                  <a:lnTo>
                    <a:pt x="13508" y="36566"/>
                  </a:lnTo>
                  <a:lnTo>
                    <a:pt x="13760" y="36889"/>
                  </a:lnTo>
                  <a:lnTo>
                    <a:pt x="14281" y="37501"/>
                  </a:lnTo>
                  <a:lnTo>
                    <a:pt x="14821" y="38094"/>
                  </a:lnTo>
                  <a:lnTo>
                    <a:pt x="15414" y="38652"/>
                  </a:lnTo>
                  <a:lnTo>
                    <a:pt x="15702" y="38922"/>
                  </a:lnTo>
                  <a:lnTo>
                    <a:pt x="16026" y="39191"/>
                  </a:lnTo>
                  <a:lnTo>
                    <a:pt x="16332" y="39443"/>
                  </a:lnTo>
                  <a:lnTo>
                    <a:pt x="16655" y="39677"/>
                  </a:lnTo>
                  <a:lnTo>
                    <a:pt x="16979" y="39929"/>
                  </a:lnTo>
                  <a:lnTo>
                    <a:pt x="17321" y="40145"/>
                  </a:lnTo>
                  <a:lnTo>
                    <a:pt x="17663" y="40361"/>
                  </a:lnTo>
                  <a:lnTo>
                    <a:pt x="18004" y="40576"/>
                  </a:lnTo>
                  <a:lnTo>
                    <a:pt x="18364" y="40774"/>
                  </a:lnTo>
                  <a:lnTo>
                    <a:pt x="18724" y="40954"/>
                  </a:lnTo>
                  <a:lnTo>
                    <a:pt x="19083" y="41134"/>
                  </a:lnTo>
                  <a:lnTo>
                    <a:pt x="19461" y="41296"/>
                  </a:lnTo>
                  <a:lnTo>
                    <a:pt x="19821" y="41458"/>
                  </a:lnTo>
                  <a:lnTo>
                    <a:pt x="20199" y="41602"/>
                  </a:lnTo>
                  <a:lnTo>
                    <a:pt x="20019" y="42159"/>
                  </a:lnTo>
                  <a:lnTo>
                    <a:pt x="19839" y="42717"/>
                  </a:lnTo>
                  <a:lnTo>
                    <a:pt x="19677" y="43274"/>
                  </a:lnTo>
                  <a:lnTo>
                    <a:pt x="19533" y="43832"/>
                  </a:lnTo>
                  <a:lnTo>
                    <a:pt x="19407" y="44389"/>
                  </a:lnTo>
                  <a:lnTo>
                    <a:pt x="19281" y="44965"/>
                  </a:lnTo>
                  <a:lnTo>
                    <a:pt x="19155" y="45540"/>
                  </a:lnTo>
                  <a:lnTo>
                    <a:pt x="19065" y="46098"/>
                  </a:lnTo>
                  <a:lnTo>
                    <a:pt x="18940" y="46997"/>
                  </a:lnTo>
                  <a:lnTo>
                    <a:pt x="18850" y="47879"/>
                  </a:lnTo>
                  <a:lnTo>
                    <a:pt x="18778" y="48778"/>
                  </a:lnTo>
                  <a:lnTo>
                    <a:pt x="18760" y="49659"/>
                  </a:lnTo>
                  <a:lnTo>
                    <a:pt x="18778" y="50522"/>
                  </a:lnTo>
                  <a:lnTo>
                    <a:pt x="18814" y="51368"/>
                  </a:lnTo>
                  <a:lnTo>
                    <a:pt x="18904" y="52213"/>
                  </a:lnTo>
                  <a:lnTo>
                    <a:pt x="19012" y="53058"/>
                  </a:lnTo>
                  <a:lnTo>
                    <a:pt x="19173" y="53886"/>
                  </a:lnTo>
                  <a:lnTo>
                    <a:pt x="19371" y="54713"/>
                  </a:lnTo>
                  <a:lnTo>
                    <a:pt x="19605" y="55522"/>
                  </a:lnTo>
                  <a:lnTo>
                    <a:pt x="19749" y="55936"/>
                  </a:lnTo>
                  <a:lnTo>
                    <a:pt x="19893" y="56332"/>
                  </a:lnTo>
                  <a:lnTo>
                    <a:pt x="20163" y="57033"/>
                  </a:lnTo>
                  <a:lnTo>
                    <a:pt x="20486" y="57735"/>
                  </a:lnTo>
                  <a:lnTo>
                    <a:pt x="20846" y="58400"/>
                  </a:lnTo>
                  <a:lnTo>
                    <a:pt x="21224" y="59066"/>
                  </a:lnTo>
                  <a:lnTo>
                    <a:pt x="21655" y="59695"/>
                  </a:lnTo>
                  <a:lnTo>
                    <a:pt x="22105" y="60325"/>
                  </a:lnTo>
                  <a:lnTo>
                    <a:pt x="22591" y="60918"/>
                  </a:lnTo>
                  <a:lnTo>
                    <a:pt x="23094" y="61476"/>
                  </a:lnTo>
                  <a:lnTo>
                    <a:pt x="23634" y="62015"/>
                  </a:lnTo>
                  <a:lnTo>
                    <a:pt x="24191" y="62519"/>
                  </a:lnTo>
                  <a:lnTo>
                    <a:pt x="24785" y="63004"/>
                  </a:lnTo>
                  <a:lnTo>
                    <a:pt x="25396" y="63454"/>
                  </a:lnTo>
                  <a:lnTo>
                    <a:pt x="26026" y="63850"/>
                  </a:lnTo>
                  <a:lnTo>
                    <a:pt x="26350" y="64048"/>
                  </a:lnTo>
                  <a:lnTo>
                    <a:pt x="26673" y="64227"/>
                  </a:lnTo>
                  <a:lnTo>
                    <a:pt x="27015" y="64389"/>
                  </a:lnTo>
                  <a:lnTo>
                    <a:pt x="27357" y="64551"/>
                  </a:lnTo>
                  <a:lnTo>
                    <a:pt x="27699" y="64713"/>
                  </a:lnTo>
                  <a:lnTo>
                    <a:pt x="28040" y="648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536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77C0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0" y="3555300"/>
              <a:ext cx="9144075" cy="1588027"/>
              <a:chOff x="0" y="3555300"/>
              <a:chExt cx="9144075" cy="1588027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0" y="3555300"/>
                <a:ext cx="3390788" cy="1588018"/>
              </a:xfrm>
              <a:custGeom>
                <a:avLst/>
                <a:gdLst/>
                <a:ahLst/>
                <a:cxnLst/>
                <a:rect l="l" t="t" r="r" b="b"/>
                <a:pathLst>
                  <a:path w="71385" h="39641" extrusionOk="0">
                    <a:moveTo>
                      <a:pt x="0" y="0"/>
                    </a:moveTo>
                    <a:lnTo>
                      <a:pt x="0" y="39641"/>
                    </a:lnTo>
                    <a:lnTo>
                      <a:pt x="71385" y="39641"/>
                    </a:lnTo>
                    <a:lnTo>
                      <a:pt x="70971" y="39119"/>
                    </a:lnTo>
                    <a:lnTo>
                      <a:pt x="70558" y="38615"/>
                    </a:lnTo>
                    <a:lnTo>
                      <a:pt x="70126" y="38130"/>
                    </a:lnTo>
                    <a:lnTo>
                      <a:pt x="69676" y="37644"/>
                    </a:lnTo>
                    <a:lnTo>
                      <a:pt x="69209" y="37195"/>
                    </a:lnTo>
                    <a:lnTo>
                      <a:pt x="68723" y="36763"/>
                    </a:lnTo>
                    <a:lnTo>
                      <a:pt x="68220" y="36331"/>
                    </a:lnTo>
                    <a:lnTo>
                      <a:pt x="67698" y="35918"/>
                    </a:lnTo>
                    <a:lnTo>
                      <a:pt x="67176" y="35540"/>
                    </a:lnTo>
                    <a:lnTo>
                      <a:pt x="66637" y="35162"/>
                    </a:lnTo>
                    <a:lnTo>
                      <a:pt x="66079" y="34820"/>
                    </a:lnTo>
                    <a:lnTo>
                      <a:pt x="65522" y="34497"/>
                    </a:lnTo>
                    <a:lnTo>
                      <a:pt x="64928" y="34191"/>
                    </a:lnTo>
                    <a:lnTo>
                      <a:pt x="64353" y="33903"/>
                    </a:lnTo>
                    <a:lnTo>
                      <a:pt x="63741" y="33633"/>
                    </a:lnTo>
                    <a:lnTo>
                      <a:pt x="63148" y="33400"/>
                    </a:lnTo>
                    <a:lnTo>
                      <a:pt x="62446" y="33148"/>
                    </a:lnTo>
                    <a:lnTo>
                      <a:pt x="61763" y="32932"/>
                    </a:lnTo>
                    <a:lnTo>
                      <a:pt x="61043" y="32752"/>
                    </a:lnTo>
                    <a:lnTo>
                      <a:pt x="60342" y="32590"/>
                    </a:lnTo>
                    <a:lnTo>
                      <a:pt x="59622" y="32464"/>
                    </a:lnTo>
                    <a:lnTo>
                      <a:pt x="58903" y="32374"/>
                    </a:lnTo>
                    <a:lnTo>
                      <a:pt x="58166" y="32302"/>
                    </a:lnTo>
                    <a:lnTo>
                      <a:pt x="57446" y="32267"/>
                    </a:lnTo>
                    <a:lnTo>
                      <a:pt x="56781" y="32249"/>
                    </a:lnTo>
                    <a:lnTo>
                      <a:pt x="56115" y="32249"/>
                    </a:lnTo>
                    <a:lnTo>
                      <a:pt x="55432" y="32284"/>
                    </a:lnTo>
                    <a:lnTo>
                      <a:pt x="54766" y="32356"/>
                    </a:lnTo>
                    <a:lnTo>
                      <a:pt x="54119" y="32428"/>
                    </a:lnTo>
                    <a:lnTo>
                      <a:pt x="53453" y="32536"/>
                    </a:lnTo>
                    <a:lnTo>
                      <a:pt x="52806" y="32680"/>
                    </a:lnTo>
                    <a:lnTo>
                      <a:pt x="52140" y="32842"/>
                    </a:lnTo>
                    <a:lnTo>
                      <a:pt x="51655" y="32968"/>
                    </a:lnTo>
                    <a:lnTo>
                      <a:pt x="51169" y="33112"/>
                    </a:lnTo>
                    <a:lnTo>
                      <a:pt x="51079" y="32662"/>
                    </a:lnTo>
                    <a:lnTo>
                      <a:pt x="50989" y="32213"/>
                    </a:lnTo>
                    <a:lnTo>
                      <a:pt x="50863" y="31781"/>
                    </a:lnTo>
                    <a:lnTo>
                      <a:pt x="50702" y="31331"/>
                    </a:lnTo>
                    <a:lnTo>
                      <a:pt x="50540" y="30900"/>
                    </a:lnTo>
                    <a:lnTo>
                      <a:pt x="50360" y="30468"/>
                    </a:lnTo>
                    <a:lnTo>
                      <a:pt x="50162" y="30036"/>
                    </a:lnTo>
                    <a:lnTo>
                      <a:pt x="49964" y="29605"/>
                    </a:lnTo>
                    <a:lnTo>
                      <a:pt x="49515" y="28759"/>
                    </a:lnTo>
                    <a:lnTo>
                      <a:pt x="49029" y="27932"/>
                    </a:lnTo>
                    <a:lnTo>
                      <a:pt x="48058" y="26331"/>
                    </a:lnTo>
                    <a:lnTo>
                      <a:pt x="47590" y="25576"/>
                    </a:lnTo>
                    <a:lnTo>
                      <a:pt x="47086" y="24838"/>
                    </a:lnTo>
                    <a:lnTo>
                      <a:pt x="46565" y="24119"/>
                    </a:lnTo>
                    <a:lnTo>
                      <a:pt x="46295" y="23759"/>
                    </a:lnTo>
                    <a:lnTo>
                      <a:pt x="46007" y="23418"/>
                    </a:lnTo>
                    <a:lnTo>
                      <a:pt x="45702" y="23076"/>
                    </a:lnTo>
                    <a:lnTo>
                      <a:pt x="45414" y="22752"/>
                    </a:lnTo>
                    <a:lnTo>
                      <a:pt x="45090" y="22428"/>
                    </a:lnTo>
                    <a:lnTo>
                      <a:pt x="44766" y="22123"/>
                    </a:lnTo>
                    <a:lnTo>
                      <a:pt x="44443" y="21835"/>
                    </a:lnTo>
                    <a:lnTo>
                      <a:pt x="44101" y="21547"/>
                    </a:lnTo>
                    <a:lnTo>
                      <a:pt x="43741" y="21277"/>
                    </a:lnTo>
                    <a:lnTo>
                      <a:pt x="43381" y="21026"/>
                    </a:lnTo>
                    <a:lnTo>
                      <a:pt x="42950" y="20738"/>
                    </a:lnTo>
                    <a:lnTo>
                      <a:pt x="42500" y="20486"/>
                    </a:lnTo>
                    <a:lnTo>
                      <a:pt x="42033" y="20234"/>
                    </a:lnTo>
                    <a:lnTo>
                      <a:pt x="41565" y="20018"/>
                    </a:lnTo>
                    <a:lnTo>
                      <a:pt x="41079" y="19838"/>
                    </a:lnTo>
                    <a:lnTo>
                      <a:pt x="40594" y="19659"/>
                    </a:lnTo>
                    <a:lnTo>
                      <a:pt x="40090" y="19497"/>
                    </a:lnTo>
                    <a:lnTo>
                      <a:pt x="39586" y="19371"/>
                    </a:lnTo>
                    <a:lnTo>
                      <a:pt x="39083" y="19263"/>
                    </a:lnTo>
                    <a:lnTo>
                      <a:pt x="38579" y="19173"/>
                    </a:lnTo>
                    <a:lnTo>
                      <a:pt x="38058" y="19101"/>
                    </a:lnTo>
                    <a:lnTo>
                      <a:pt x="37536" y="19047"/>
                    </a:lnTo>
                    <a:lnTo>
                      <a:pt x="37015" y="19011"/>
                    </a:lnTo>
                    <a:lnTo>
                      <a:pt x="36493" y="18993"/>
                    </a:lnTo>
                    <a:lnTo>
                      <a:pt x="35971" y="19011"/>
                    </a:lnTo>
                    <a:lnTo>
                      <a:pt x="35450" y="19029"/>
                    </a:lnTo>
                    <a:lnTo>
                      <a:pt x="34928" y="19065"/>
                    </a:lnTo>
                    <a:lnTo>
                      <a:pt x="34407" y="19119"/>
                    </a:lnTo>
                    <a:lnTo>
                      <a:pt x="33903" y="19209"/>
                    </a:lnTo>
                    <a:lnTo>
                      <a:pt x="33381" y="19299"/>
                    </a:lnTo>
                    <a:lnTo>
                      <a:pt x="32878" y="19389"/>
                    </a:lnTo>
                    <a:lnTo>
                      <a:pt x="32374" y="19515"/>
                    </a:lnTo>
                    <a:lnTo>
                      <a:pt x="31871" y="19659"/>
                    </a:lnTo>
                    <a:lnTo>
                      <a:pt x="31367" y="19803"/>
                    </a:lnTo>
                    <a:lnTo>
                      <a:pt x="30881" y="19964"/>
                    </a:lnTo>
                    <a:lnTo>
                      <a:pt x="30378" y="20126"/>
                    </a:lnTo>
                    <a:lnTo>
                      <a:pt x="29892" y="20324"/>
                    </a:lnTo>
                    <a:lnTo>
                      <a:pt x="29407" y="20522"/>
                    </a:lnTo>
                    <a:lnTo>
                      <a:pt x="28939" y="20720"/>
                    </a:lnTo>
                    <a:lnTo>
                      <a:pt x="28453" y="20936"/>
                    </a:lnTo>
                    <a:lnTo>
                      <a:pt x="27518" y="21403"/>
                    </a:lnTo>
                    <a:lnTo>
                      <a:pt x="27446" y="21026"/>
                    </a:lnTo>
                    <a:lnTo>
                      <a:pt x="27356" y="20648"/>
                    </a:lnTo>
                    <a:lnTo>
                      <a:pt x="27248" y="20288"/>
                    </a:lnTo>
                    <a:lnTo>
                      <a:pt x="27122" y="19946"/>
                    </a:lnTo>
                    <a:lnTo>
                      <a:pt x="26979" y="19605"/>
                    </a:lnTo>
                    <a:lnTo>
                      <a:pt x="26817" y="19263"/>
                    </a:lnTo>
                    <a:lnTo>
                      <a:pt x="26655" y="18939"/>
                    </a:lnTo>
                    <a:lnTo>
                      <a:pt x="26457" y="18633"/>
                    </a:lnTo>
                    <a:lnTo>
                      <a:pt x="26259" y="18328"/>
                    </a:lnTo>
                    <a:lnTo>
                      <a:pt x="26043" y="18040"/>
                    </a:lnTo>
                    <a:lnTo>
                      <a:pt x="25810" y="17752"/>
                    </a:lnTo>
                    <a:lnTo>
                      <a:pt x="25558" y="17482"/>
                    </a:lnTo>
                    <a:lnTo>
                      <a:pt x="25288" y="17231"/>
                    </a:lnTo>
                    <a:lnTo>
                      <a:pt x="25000" y="16997"/>
                    </a:lnTo>
                    <a:lnTo>
                      <a:pt x="24694" y="16763"/>
                    </a:lnTo>
                    <a:lnTo>
                      <a:pt x="24389" y="16547"/>
                    </a:lnTo>
                    <a:lnTo>
                      <a:pt x="24047" y="16349"/>
                    </a:lnTo>
                    <a:lnTo>
                      <a:pt x="23705" y="16169"/>
                    </a:lnTo>
                    <a:lnTo>
                      <a:pt x="23364" y="16008"/>
                    </a:lnTo>
                    <a:lnTo>
                      <a:pt x="23004" y="15864"/>
                    </a:lnTo>
                    <a:lnTo>
                      <a:pt x="22644" y="15738"/>
                    </a:lnTo>
                    <a:lnTo>
                      <a:pt x="22284" y="15630"/>
                    </a:lnTo>
                    <a:lnTo>
                      <a:pt x="21907" y="15540"/>
                    </a:lnTo>
                    <a:lnTo>
                      <a:pt x="21529" y="15468"/>
                    </a:lnTo>
                    <a:lnTo>
                      <a:pt x="21151" y="15414"/>
                    </a:lnTo>
                    <a:lnTo>
                      <a:pt x="20756" y="15378"/>
                    </a:lnTo>
                    <a:lnTo>
                      <a:pt x="20378" y="15360"/>
                    </a:lnTo>
                    <a:lnTo>
                      <a:pt x="19982" y="15378"/>
                    </a:lnTo>
                    <a:lnTo>
                      <a:pt x="19605" y="15396"/>
                    </a:lnTo>
                    <a:lnTo>
                      <a:pt x="19227" y="15432"/>
                    </a:lnTo>
                    <a:lnTo>
                      <a:pt x="18849" y="15504"/>
                    </a:lnTo>
                    <a:lnTo>
                      <a:pt x="18471" y="15594"/>
                    </a:lnTo>
                    <a:lnTo>
                      <a:pt x="17914" y="14515"/>
                    </a:lnTo>
                    <a:lnTo>
                      <a:pt x="17338" y="13454"/>
                    </a:lnTo>
                    <a:lnTo>
                      <a:pt x="17033" y="12950"/>
                    </a:lnTo>
                    <a:lnTo>
                      <a:pt x="16709" y="12428"/>
                    </a:lnTo>
                    <a:lnTo>
                      <a:pt x="16385" y="11925"/>
                    </a:lnTo>
                    <a:lnTo>
                      <a:pt x="16043" y="11421"/>
                    </a:lnTo>
                    <a:lnTo>
                      <a:pt x="15702" y="10918"/>
                    </a:lnTo>
                    <a:lnTo>
                      <a:pt x="15342" y="10432"/>
                    </a:lnTo>
                    <a:lnTo>
                      <a:pt x="14982" y="9946"/>
                    </a:lnTo>
                    <a:lnTo>
                      <a:pt x="14605" y="9461"/>
                    </a:lnTo>
                    <a:lnTo>
                      <a:pt x="14227" y="8993"/>
                    </a:lnTo>
                    <a:lnTo>
                      <a:pt x="13831" y="8526"/>
                    </a:lnTo>
                    <a:lnTo>
                      <a:pt x="13435" y="8076"/>
                    </a:lnTo>
                    <a:lnTo>
                      <a:pt x="13022" y="7626"/>
                    </a:lnTo>
                    <a:lnTo>
                      <a:pt x="12590" y="7195"/>
                    </a:lnTo>
                    <a:lnTo>
                      <a:pt x="12176" y="6763"/>
                    </a:lnTo>
                    <a:lnTo>
                      <a:pt x="11745" y="6331"/>
                    </a:lnTo>
                    <a:lnTo>
                      <a:pt x="11295" y="5936"/>
                    </a:lnTo>
                    <a:lnTo>
                      <a:pt x="10846" y="5540"/>
                    </a:lnTo>
                    <a:lnTo>
                      <a:pt x="10378" y="5144"/>
                    </a:lnTo>
                    <a:lnTo>
                      <a:pt x="9910" y="4767"/>
                    </a:lnTo>
                    <a:lnTo>
                      <a:pt x="9443" y="4407"/>
                    </a:lnTo>
                    <a:lnTo>
                      <a:pt x="8957" y="4047"/>
                    </a:lnTo>
                    <a:lnTo>
                      <a:pt x="8453" y="3705"/>
                    </a:lnTo>
                    <a:lnTo>
                      <a:pt x="7950" y="3364"/>
                    </a:lnTo>
                    <a:lnTo>
                      <a:pt x="7446" y="3058"/>
                    </a:lnTo>
                    <a:lnTo>
                      <a:pt x="6943" y="2752"/>
                    </a:lnTo>
                    <a:lnTo>
                      <a:pt x="6403" y="2446"/>
                    </a:lnTo>
                    <a:lnTo>
                      <a:pt x="5882" y="2177"/>
                    </a:lnTo>
                    <a:lnTo>
                      <a:pt x="5342" y="1907"/>
                    </a:lnTo>
                    <a:lnTo>
                      <a:pt x="4694" y="1601"/>
                    </a:lnTo>
                    <a:lnTo>
                      <a:pt x="4047" y="1331"/>
                    </a:lnTo>
                    <a:lnTo>
                      <a:pt x="3382" y="1062"/>
                    </a:lnTo>
                    <a:lnTo>
                      <a:pt x="2716" y="810"/>
                    </a:lnTo>
                    <a:lnTo>
                      <a:pt x="2051" y="576"/>
                    </a:lnTo>
                    <a:lnTo>
                      <a:pt x="1367" y="378"/>
                    </a:lnTo>
                    <a:lnTo>
                      <a:pt x="684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15360000" algn="bl" rotWithShape="0">
                  <a:schemeClr val="accent3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77C0EA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0" y="3922651"/>
                <a:ext cx="9144075" cy="1220676"/>
              </a:xfrm>
              <a:custGeom>
                <a:avLst/>
                <a:gdLst/>
                <a:ahLst/>
                <a:cxnLst/>
                <a:rect l="l" t="t" r="r" b="b"/>
                <a:pathLst>
                  <a:path w="102177" h="19821" extrusionOk="0">
                    <a:moveTo>
                      <a:pt x="50073" y="1"/>
                    </a:moveTo>
                    <a:lnTo>
                      <a:pt x="49138" y="19"/>
                    </a:lnTo>
                    <a:lnTo>
                      <a:pt x="48346" y="55"/>
                    </a:lnTo>
                    <a:lnTo>
                      <a:pt x="47789" y="109"/>
                    </a:lnTo>
                    <a:lnTo>
                      <a:pt x="47303" y="181"/>
                    </a:lnTo>
                    <a:lnTo>
                      <a:pt x="46835" y="271"/>
                    </a:lnTo>
                    <a:lnTo>
                      <a:pt x="46368" y="379"/>
                    </a:lnTo>
                    <a:lnTo>
                      <a:pt x="45900" y="487"/>
                    </a:lnTo>
                    <a:lnTo>
                      <a:pt x="45433" y="612"/>
                    </a:lnTo>
                    <a:lnTo>
                      <a:pt x="44983" y="774"/>
                    </a:lnTo>
                    <a:lnTo>
                      <a:pt x="44533" y="918"/>
                    </a:lnTo>
                    <a:lnTo>
                      <a:pt x="44084" y="1098"/>
                    </a:lnTo>
                    <a:lnTo>
                      <a:pt x="43652" y="1296"/>
                    </a:lnTo>
                    <a:lnTo>
                      <a:pt x="43220" y="1494"/>
                    </a:lnTo>
                    <a:lnTo>
                      <a:pt x="42807" y="1692"/>
                    </a:lnTo>
                    <a:lnTo>
                      <a:pt x="42393" y="1925"/>
                    </a:lnTo>
                    <a:lnTo>
                      <a:pt x="41979" y="2159"/>
                    </a:lnTo>
                    <a:lnTo>
                      <a:pt x="41584" y="2411"/>
                    </a:lnTo>
                    <a:lnTo>
                      <a:pt x="41206" y="2663"/>
                    </a:lnTo>
                    <a:lnTo>
                      <a:pt x="40828" y="2933"/>
                    </a:lnTo>
                    <a:lnTo>
                      <a:pt x="40469" y="3220"/>
                    </a:lnTo>
                    <a:lnTo>
                      <a:pt x="40127" y="3508"/>
                    </a:lnTo>
                    <a:lnTo>
                      <a:pt x="39785" y="3814"/>
                    </a:lnTo>
                    <a:lnTo>
                      <a:pt x="39461" y="4120"/>
                    </a:lnTo>
                    <a:lnTo>
                      <a:pt x="39138" y="4443"/>
                    </a:lnTo>
                    <a:lnTo>
                      <a:pt x="38832" y="4785"/>
                    </a:lnTo>
                    <a:lnTo>
                      <a:pt x="38544" y="5109"/>
                    </a:lnTo>
                    <a:lnTo>
                      <a:pt x="38274" y="5469"/>
                    </a:lnTo>
                    <a:lnTo>
                      <a:pt x="38004" y="5810"/>
                    </a:lnTo>
                    <a:lnTo>
                      <a:pt x="37771" y="6170"/>
                    </a:lnTo>
                    <a:lnTo>
                      <a:pt x="37537" y="6548"/>
                    </a:lnTo>
                    <a:lnTo>
                      <a:pt x="37321" y="6925"/>
                    </a:lnTo>
                    <a:lnTo>
                      <a:pt x="37123" y="7303"/>
                    </a:lnTo>
                    <a:lnTo>
                      <a:pt x="36943" y="7699"/>
                    </a:lnTo>
                    <a:lnTo>
                      <a:pt x="36763" y="8094"/>
                    </a:lnTo>
                    <a:lnTo>
                      <a:pt x="36620" y="8490"/>
                    </a:lnTo>
                    <a:lnTo>
                      <a:pt x="36044" y="8220"/>
                    </a:lnTo>
                    <a:lnTo>
                      <a:pt x="35451" y="7986"/>
                    </a:lnTo>
                    <a:lnTo>
                      <a:pt x="34839" y="7789"/>
                    </a:lnTo>
                    <a:lnTo>
                      <a:pt x="34210" y="7627"/>
                    </a:lnTo>
                    <a:lnTo>
                      <a:pt x="33580" y="7501"/>
                    </a:lnTo>
                    <a:lnTo>
                      <a:pt x="32933" y="7393"/>
                    </a:lnTo>
                    <a:lnTo>
                      <a:pt x="32285" y="7339"/>
                    </a:lnTo>
                    <a:lnTo>
                      <a:pt x="31638" y="7303"/>
                    </a:lnTo>
                    <a:lnTo>
                      <a:pt x="30972" y="7303"/>
                    </a:lnTo>
                    <a:lnTo>
                      <a:pt x="30307" y="7339"/>
                    </a:lnTo>
                    <a:lnTo>
                      <a:pt x="29641" y="7393"/>
                    </a:lnTo>
                    <a:lnTo>
                      <a:pt x="28994" y="7483"/>
                    </a:lnTo>
                    <a:lnTo>
                      <a:pt x="28328" y="7591"/>
                    </a:lnTo>
                    <a:lnTo>
                      <a:pt x="27681" y="7717"/>
                    </a:lnTo>
                    <a:lnTo>
                      <a:pt x="27051" y="7879"/>
                    </a:lnTo>
                    <a:lnTo>
                      <a:pt x="26404" y="8058"/>
                    </a:lnTo>
                    <a:lnTo>
                      <a:pt x="25792" y="8256"/>
                    </a:lnTo>
                    <a:lnTo>
                      <a:pt x="25181" y="8508"/>
                    </a:lnTo>
                    <a:lnTo>
                      <a:pt x="24605" y="8760"/>
                    </a:lnTo>
                    <a:lnTo>
                      <a:pt x="24030" y="9048"/>
                    </a:lnTo>
                    <a:lnTo>
                      <a:pt x="23472" y="9371"/>
                    </a:lnTo>
                    <a:lnTo>
                      <a:pt x="22951" y="9713"/>
                    </a:lnTo>
                    <a:lnTo>
                      <a:pt x="22429" y="10091"/>
                    </a:lnTo>
                    <a:lnTo>
                      <a:pt x="21943" y="10469"/>
                    </a:lnTo>
                    <a:lnTo>
                      <a:pt x="21494" y="10882"/>
                    </a:lnTo>
                    <a:lnTo>
                      <a:pt x="21062" y="11314"/>
                    </a:lnTo>
                    <a:lnTo>
                      <a:pt x="20648" y="11763"/>
                    </a:lnTo>
                    <a:lnTo>
                      <a:pt x="20271" y="12249"/>
                    </a:lnTo>
                    <a:lnTo>
                      <a:pt x="19929" y="12735"/>
                    </a:lnTo>
                    <a:lnTo>
                      <a:pt x="19605" y="13238"/>
                    </a:lnTo>
                    <a:lnTo>
                      <a:pt x="19317" y="13742"/>
                    </a:lnTo>
                    <a:lnTo>
                      <a:pt x="19066" y="14281"/>
                    </a:lnTo>
                    <a:lnTo>
                      <a:pt x="18166" y="14030"/>
                    </a:lnTo>
                    <a:lnTo>
                      <a:pt x="17249" y="13814"/>
                    </a:lnTo>
                    <a:lnTo>
                      <a:pt x="16314" y="13616"/>
                    </a:lnTo>
                    <a:lnTo>
                      <a:pt x="15379" y="13472"/>
                    </a:lnTo>
                    <a:lnTo>
                      <a:pt x="14659" y="13382"/>
                    </a:lnTo>
                    <a:lnTo>
                      <a:pt x="13922" y="13310"/>
                    </a:lnTo>
                    <a:lnTo>
                      <a:pt x="13184" y="13274"/>
                    </a:lnTo>
                    <a:lnTo>
                      <a:pt x="12465" y="13256"/>
                    </a:lnTo>
                    <a:lnTo>
                      <a:pt x="11764" y="13274"/>
                    </a:lnTo>
                    <a:lnTo>
                      <a:pt x="11062" y="13292"/>
                    </a:lnTo>
                    <a:lnTo>
                      <a:pt x="10361" y="13364"/>
                    </a:lnTo>
                    <a:lnTo>
                      <a:pt x="9677" y="13436"/>
                    </a:lnTo>
                    <a:lnTo>
                      <a:pt x="8994" y="13562"/>
                    </a:lnTo>
                    <a:lnTo>
                      <a:pt x="8310" y="13688"/>
                    </a:lnTo>
                    <a:lnTo>
                      <a:pt x="7645" y="13868"/>
                    </a:lnTo>
                    <a:lnTo>
                      <a:pt x="6997" y="14048"/>
                    </a:lnTo>
                    <a:lnTo>
                      <a:pt x="6404" y="14263"/>
                    </a:lnTo>
                    <a:lnTo>
                      <a:pt x="5846" y="14479"/>
                    </a:lnTo>
                    <a:lnTo>
                      <a:pt x="5289" y="14731"/>
                    </a:lnTo>
                    <a:lnTo>
                      <a:pt x="4749" y="15001"/>
                    </a:lnTo>
                    <a:lnTo>
                      <a:pt x="4228" y="15307"/>
                    </a:lnTo>
                    <a:lnTo>
                      <a:pt x="3724" y="15630"/>
                    </a:lnTo>
                    <a:lnTo>
                      <a:pt x="3238" y="15972"/>
                    </a:lnTo>
                    <a:lnTo>
                      <a:pt x="2771" y="16332"/>
                    </a:lnTo>
                    <a:lnTo>
                      <a:pt x="2321" y="16710"/>
                    </a:lnTo>
                    <a:lnTo>
                      <a:pt x="1907" y="17105"/>
                    </a:lnTo>
                    <a:lnTo>
                      <a:pt x="1512" y="17519"/>
                    </a:lnTo>
                    <a:lnTo>
                      <a:pt x="1152" y="17951"/>
                    </a:lnTo>
                    <a:lnTo>
                      <a:pt x="828" y="18400"/>
                    </a:lnTo>
                    <a:lnTo>
                      <a:pt x="523" y="18868"/>
                    </a:lnTo>
                    <a:lnTo>
                      <a:pt x="253" y="19335"/>
                    </a:lnTo>
                    <a:lnTo>
                      <a:pt x="1" y="19821"/>
                    </a:lnTo>
                    <a:lnTo>
                      <a:pt x="102177" y="19821"/>
                    </a:lnTo>
                    <a:lnTo>
                      <a:pt x="101943" y="19335"/>
                    </a:lnTo>
                    <a:lnTo>
                      <a:pt x="101673" y="18868"/>
                    </a:lnTo>
                    <a:lnTo>
                      <a:pt x="101368" y="18400"/>
                    </a:lnTo>
                    <a:lnTo>
                      <a:pt x="101026" y="17951"/>
                    </a:lnTo>
                    <a:lnTo>
                      <a:pt x="100666" y="17519"/>
                    </a:lnTo>
                    <a:lnTo>
                      <a:pt x="100271" y="17105"/>
                    </a:lnTo>
                    <a:lnTo>
                      <a:pt x="99857" y="16710"/>
                    </a:lnTo>
                    <a:lnTo>
                      <a:pt x="99407" y="16332"/>
                    </a:lnTo>
                    <a:lnTo>
                      <a:pt x="98940" y="15972"/>
                    </a:lnTo>
                    <a:lnTo>
                      <a:pt x="98454" y="15630"/>
                    </a:lnTo>
                    <a:lnTo>
                      <a:pt x="97950" y="15307"/>
                    </a:lnTo>
                    <a:lnTo>
                      <a:pt x="97429" y="15001"/>
                    </a:lnTo>
                    <a:lnTo>
                      <a:pt x="96889" y="14731"/>
                    </a:lnTo>
                    <a:lnTo>
                      <a:pt x="96332" y="14479"/>
                    </a:lnTo>
                    <a:lnTo>
                      <a:pt x="95774" y="14263"/>
                    </a:lnTo>
                    <a:lnTo>
                      <a:pt x="95199" y="14048"/>
                    </a:lnTo>
                    <a:lnTo>
                      <a:pt x="94533" y="13868"/>
                    </a:lnTo>
                    <a:lnTo>
                      <a:pt x="93868" y="13688"/>
                    </a:lnTo>
                    <a:lnTo>
                      <a:pt x="93184" y="13562"/>
                    </a:lnTo>
                    <a:lnTo>
                      <a:pt x="92501" y="13436"/>
                    </a:lnTo>
                    <a:lnTo>
                      <a:pt x="91817" y="13364"/>
                    </a:lnTo>
                    <a:lnTo>
                      <a:pt x="91116" y="13292"/>
                    </a:lnTo>
                    <a:lnTo>
                      <a:pt x="90414" y="13274"/>
                    </a:lnTo>
                    <a:lnTo>
                      <a:pt x="89731" y="13256"/>
                    </a:lnTo>
                    <a:lnTo>
                      <a:pt x="88994" y="13274"/>
                    </a:lnTo>
                    <a:lnTo>
                      <a:pt x="88256" y="13310"/>
                    </a:lnTo>
                    <a:lnTo>
                      <a:pt x="87537" y="13382"/>
                    </a:lnTo>
                    <a:lnTo>
                      <a:pt x="86799" y="13472"/>
                    </a:lnTo>
                    <a:lnTo>
                      <a:pt x="85864" y="13616"/>
                    </a:lnTo>
                    <a:lnTo>
                      <a:pt x="84929" y="13814"/>
                    </a:lnTo>
                    <a:lnTo>
                      <a:pt x="84012" y="14030"/>
                    </a:lnTo>
                    <a:lnTo>
                      <a:pt x="83112" y="14281"/>
                    </a:lnTo>
                    <a:lnTo>
                      <a:pt x="82861" y="13742"/>
                    </a:lnTo>
                    <a:lnTo>
                      <a:pt x="82573" y="13238"/>
                    </a:lnTo>
                    <a:lnTo>
                      <a:pt x="82267" y="12735"/>
                    </a:lnTo>
                    <a:lnTo>
                      <a:pt x="81907" y="12249"/>
                    </a:lnTo>
                    <a:lnTo>
                      <a:pt x="81530" y="11763"/>
                    </a:lnTo>
                    <a:lnTo>
                      <a:pt x="81134" y="11314"/>
                    </a:lnTo>
                    <a:lnTo>
                      <a:pt x="80702" y="10882"/>
                    </a:lnTo>
                    <a:lnTo>
                      <a:pt x="80235" y="10469"/>
                    </a:lnTo>
                    <a:lnTo>
                      <a:pt x="79749" y="10091"/>
                    </a:lnTo>
                    <a:lnTo>
                      <a:pt x="79245" y="9713"/>
                    </a:lnTo>
                    <a:lnTo>
                      <a:pt x="78706" y="9371"/>
                    </a:lnTo>
                    <a:lnTo>
                      <a:pt x="78148" y="9048"/>
                    </a:lnTo>
                    <a:lnTo>
                      <a:pt x="77591" y="8760"/>
                    </a:lnTo>
                    <a:lnTo>
                      <a:pt x="76997" y="8508"/>
                    </a:lnTo>
                    <a:lnTo>
                      <a:pt x="76386" y="8256"/>
                    </a:lnTo>
                    <a:lnTo>
                      <a:pt x="75774" y="8058"/>
                    </a:lnTo>
                    <a:lnTo>
                      <a:pt x="75145" y="7879"/>
                    </a:lnTo>
                    <a:lnTo>
                      <a:pt x="74497" y="7717"/>
                    </a:lnTo>
                    <a:lnTo>
                      <a:pt x="73850" y="7591"/>
                    </a:lnTo>
                    <a:lnTo>
                      <a:pt x="73202" y="7483"/>
                    </a:lnTo>
                    <a:lnTo>
                      <a:pt x="72537" y="7393"/>
                    </a:lnTo>
                    <a:lnTo>
                      <a:pt x="71871" y="7339"/>
                    </a:lnTo>
                    <a:lnTo>
                      <a:pt x="71206" y="7303"/>
                    </a:lnTo>
                    <a:lnTo>
                      <a:pt x="70558" y="7303"/>
                    </a:lnTo>
                    <a:lnTo>
                      <a:pt x="69893" y="7339"/>
                    </a:lnTo>
                    <a:lnTo>
                      <a:pt x="69245" y="7393"/>
                    </a:lnTo>
                    <a:lnTo>
                      <a:pt x="68598" y="7501"/>
                    </a:lnTo>
                    <a:lnTo>
                      <a:pt x="67968" y="7627"/>
                    </a:lnTo>
                    <a:lnTo>
                      <a:pt x="67339" y="7789"/>
                    </a:lnTo>
                    <a:lnTo>
                      <a:pt x="66745" y="7986"/>
                    </a:lnTo>
                    <a:lnTo>
                      <a:pt x="66134" y="8220"/>
                    </a:lnTo>
                    <a:lnTo>
                      <a:pt x="65558" y="8490"/>
                    </a:lnTo>
                    <a:lnTo>
                      <a:pt x="65414" y="8094"/>
                    </a:lnTo>
                    <a:lnTo>
                      <a:pt x="65253" y="7699"/>
                    </a:lnTo>
                    <a:lnTo>
                      <a:pt x="65073" y="7303"/>
                    </a:lnTo>
                    <a:lnTo>
                      <a:pt x="64857" y="6925"/>
                    </a:lnTo>
                    <a:lnTo>
                      <a:pt x="64641" y="6548"/>
                    </a:lnTo>
                    <a:lnTo>
                      <a:pt x="64425" y="6170"/>
                    </a:lnTo>
                    <a:lnTo>
                      <a:pt x="64173" y="5810"/>
                    </a:lnTo>
                    <a:lnTo>
                      <a:pt x="63904" y="5469"/>
                    </a:lnTo>
                    <a:lnTo>
                      <a:pt x="63634" y="5109"/>
                    </a:lnTo>
                    <a:lnTo>
                      <a:pt x="63346" y="4785"/>
                    </a:lnTo>
                    <a:lnTo>
                      <a:pt x="63040" y="4443"/>
                    </a:lnTo>
                    <a:lnTo>
                      <a:pt x="62735" y="4120"/>
                    </a:lnTo>
                    <a:lnTo>
                      <a:pt x="62411" y="3814"/>
                    </a:lnTo>
                    <a:lnTo>
                      <a:pt x="62069" y="3508"/>
                    </a:lnTo>
                    <a:lnTo>
                      <a:pt x="61709" y="3220"/>
                    </a:lnTo>
                    <a:lnTo>
                      <a:pt x="61350" y="2933"/>
                    </a:lnTo>
                    <a:lnTo>
                      <a:pt x="60972" y="2663"/>
                    </a:lnTo>
                    <a:lnTo>
                      <a:pt x="60594" y="2411"/>
                    </a:lnTo>
                    <a:lnTo>
                      <a:pt x="60199" y="2159"/>
                    </a:lnTo>
                    <a:lnTo>
                      <a:pt x="59803" y="1925"/>
                    </a:lnTo>
                    <a:lnTo>
                      <a:pt x="59389" y="1692"/>
                    </a:lnTo>
                    <a:lnTo>
                      <a:pt x="58958" y="1494"/>
                    </a:lnTo>
                    <a:lnTo>
                      <a:pt x="58544" y="1296"/>
                    </a:lnTo>
                    <a:lnTo>
                      <a:pt x="58094" y="1098"/>
                    </a:lnTo>
                    <a:lnTo>
                      <a:pt x="57663" y="918"/>
                    </a:lnTo>
                    <a:lnTo>
                      <a:pt x="57213" y="774"/>
                    </a:lnTo>
                    <a:lnTo>
                      <a:pt x="56745" y="612"/>
                    </a:lnTo>
                    <a:lnTo>
                      <a:pt x="56296" y="487"/>
                    </a:lnTo>
                    <a:lnTo>
                      <a:pt x="55828" y="379"/>
                    </a:lnTo>
                    <a:lnTo>
                      <a:pt x="55361" y="271"/>
                    </a:lnTo>
                    <a:lnTo>
                      <a:pt x="54875" y="181"/>
                    </a:lnTo>
                    <a:lnTo>
                      <a:pt x="54389" y="109"/>
                    </a:lnTo>
                    <a:lnTo>
                      <a:pt x="53850" y="55"/>
                    </a:lnTo>
                    <a:lnTo>
                      <a:pt x="53058" y="19"/>
                    </a:lnTo>
                    <a:lnTo>
                      <a:pt x="521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57150" dir="15360000" algn="bl" rotWithShape="0">
                  <a:schemeClr val="accent3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77C0EA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17;p2"/>
          <p:cNvSpPr/>
          <p:nvPr/>
        </p:nvSpPr>
        <p:spPr>
          <a:xfrm>
            <a:off x="-50032" y="0"/>
            <a:ext cx="3761200" cy="2088747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6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7C0E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52319" y="5"/>
            <a:ext cx="3139627" cy="1743444"/>
          </a:xfrm>
          <a:custGeom>
            <a:avLst/>
            <a:gdLst/>
            <a:ahLst/>
            <a:cxnLst/>
            <a:rect l="l" t="t" r="r" b="b"/>
            <a:pathLst>
              <a:path w="62447" h="34677" extrusionOk="0">
                <a:moveTo>
                  <a:pt x="1" y="0"/>
                </a:moveTo>
                <a:lnTo>
                  <a:pt x="343" y="450"/>
                </a:lnTo>
                <a:lnTo>
                  <a:pt x="702" y="882"/>
                </a:lnTo>
                <a:lnTo>
                  <a:pt x="1080" y="1313"/>
                </a:lnTo>
                <a:lnTo>
                  <a:pt x="1476" y="1727"/>
                </a:lnTo>
                <a:lnTo>
                  <a:pt x="1889" y="2141"/>
                </a:lnTo>
                <a:lnTo>
                  <a:pt x="2321" y="2518"/>
                </a:lnTo>
                <a:lnTo>
                  <a:pt x="2753" y="2896"/>
                </a:lnTo>
                <a:lnTo>
                  <a:pt x="3202" y="3238"/>
                </a:lnTo>
                <a:lnTo>
                  <a:pt x="3670" y="3579"/>
                </a:lnTo>
                <a:lnTo>
                  <a:pt x="4138" y="3903"/>
                </a:lnTo>
                <a:lnTo>
                  <a:pt x="4623" y="4209"/>
                </a:lnTo>
                <a:lnTo>
                  <a:pt x="5127" y="4497"/>
                </a:lnTo>
                <a:lnTo>
                  <a:pt x="5630" y="4766"/>
                </a:lnTo>
                <a:lnTo>
                  <a:pt x="6152" y="5018"/>
                </a:lnTo>
                <a:lnTo>
                  <a:pt x="6674" y="5252"/>
                </a:lnTo>
                <a:lnTo>
                  <a:pt x="7195" y="5450"/>
                </a:lnTo>
                <a:lnTo>
                  <a:pt x="7807" y="5666"/>
                </a:lnTo>
                <a:lnTo>
                  <a:pt x="8418" y="5846"/>
                </a:lnTo>
                <a:lnTo>
                  <a:pt x="9030" y="6007"/>
                </a:lnTo>
                <a:lnTo>
                  <a:pt x="9659" y="6151"/>
                </a:lnTo>
                <a:lnTo>
                  <a:pt x="10271" y="6259"/>
                </a:lnTo>
                <a:lnTo>
                  <a:pt x="10918" y="6349"/>
                </a:lnTo>
                <a:lnTo>
                  <a:pt x="11548" y="6421"/>
                </a:lnTo>
                <a:lnTo>
                  <a:pt x="12177" y="6457"/>
                </a:lnTo>
                <a:lnTo>
                  <a:pt x="13346" y="6457"/>
                </a:lnTo>
                <a:lnTo>
                  <a:pt x="13940" y="6421"/>
                </a:lnTo>
                <a:lnTo>
                  <a:pt x="14515" y="6367"/>
                </a:lnTo>
                <a:lnTo>
                  <a:pt x="15109" y="6295"/>
                </a:lnTo>
                <a:lnTo>
                  <a:pt x="15684" y="6205"/>
                </a:lnTo>
                <a:lnTo>
                  <a:pt x="16242" y="6079"/>
                </a:lnTo>
                <a:lnTo>
                  <a:pt x="16817" y="5953"/>
                </a:lnTo>
                <a:lnTo>
                  <a:pt x="17249" y="5828"/>
                </a:lnTo>
                <a:lnTo>
                  <a:pt x="17681" y="5702"/>
                </a:lnTo>
                <a:lnTo>
                  <a:pt x="17753" y="6097"/>
                </a:lnTo>
                <a:lnTo>
                  <a:pt x="17843" y="6493"/>
                </a:lnTo>
                <a:lnTo>
                  <a:pt x="17951" y="6871"/>
                </a:lnTo>
                <a:lnTo>
                  <a:pt x="18076" y="7266"/>
                </a:lnTo>
                <a:lnTo>
                  <a:pt x="18220" y="7644"/>
                </a:lnTo>
                <a:lnTo>
                  <a:pt x="18382" y="8022"/>
                </a:lnTo>
                <a:lnTo>
                  <a:pt x="18544" y="8400"/>
                </a:lnTo>
                <a:lnTo>
                  <a:pt x="18742" y="8777"/>
                </a:lnTo>
                <a:lnTo>
                  <a:pt x="19120" y="9515"/>
                </a:lnTo>
                <a:lnTo>
                  <a:pt x="19551" y="10234"/>
                </a:lnTo>
                <a:lnTo>
                  <a:pt x="20397" y="11637"/>
                </a:lnTo>
                <a:lnTo>
                  <a:pt x="20810" y="12302"/>
                </a:lnTo>
                <a:lnTo>
                  <a:pt x="21242" y="12950"/>
                </a:lnTo>
                <a:lnTo>
                  <a:pt x="21710" y="13579"/>
                </a:lnTo>
                <a:lnTo>
                  <a:pt x="22195" y="14191"/>
                </a:lnTo>
                <a:lnTo>
                  <a:pt x="22447" y="14479"/>
                </a:lnTo>
                <a:lnTo>
                  <a:pt x="22717" y="14766"/>
                </a:lnTo>
                <a:lnTo>
                  <a:pt x="22986" y="15054"/>
                </a:lnTo>
                <a:lnTo>
                  <a:pt x="23274" y="15324"/>
                </a:lnTo>
                <a:lnTo>
                  <a:pt x="23562" y="15576"/>
                </a:lnTo>
                <a:lnTo>
                  <a:pt x="23850" y="15828"/>
                </a:lnTo>
                <a:lnTo>
                  <a:pt x="24174" y="16061"/>
                </a:lnTo>
                <a:lnTo>
                  <a:pt x="24479" y="16295"/>
                </a:lnTo>
                <a:lnTo>
                  <a:pt x="24875" y="16529"/>
                </a:lnTo>
                <a:lnTo>
                  <a:pt x="25253" y="16763"/>
                </a:lnTo>
                <a:lnTo>
                  <a:pt x="25666" y="16961"/>
                </a:lnTo>
                <a:lnTo>
                  <a:pt x="26080" y="17158"/>
                </a:lnTo>
                <a:lnTo>
                  <a:pt x="26494" y="17320"/>
                </a:lnTo>
                <a:lnTo>
                  <a:pt x="26925" y="17482"/>
                </a:lnTo>
                <a:lnTo>
                  <a:pt x="27357" y="17608"/>
                </a:lnTo>
                <a:lnTo>
                  <a:pt x="27807" y="17716"/>
                </a:lnTo>
                <a:lnTo>
                  <a:pt x="28238" y="17824"/>
                </a:lnTo>
                <a:lnTo>
                  <a:pt x="28688" y="17896"/>
                </a:lnTo>
                <a:lnTo>
                  <a:pt x="29156" y="17968"/>
                </a:lnTo>
                <a:lnTo>
                  <a:pt x="29605" y="18004"/>
                </a:lnTo>
                <a:lnTo>
                  <a:pt x="30055" y="18040"/>
                </a:lnTo>
                <a:lnTo>
                  <a:pt x="30522" y="18058"/>
                </a:lnTo>
                <a:lnTo>
                  <a:pt x="30972" y="18040"/>
                </a:lnTo>
                <a:lnTo>
                  <a:pt x="31422" y="18022"/>
                </a:lnTo>
                <a:lnTo>
                  <a:pt x="31889" y="17986"/>
                </a:lnTo>
                <a:lnTo>
                  <a:pt x="32339" y="17932"/>
                </a:lnTo>
                <a:lnTo>
                  <a:pt x="32789" y="17878"/>
                </a:lnTo>
                <a:lnTo>
                  <a:pt x="33238" y="17788"/>
                </a:lnTo>
                <a:lnTo>
                  <a:pt x="33670" y="17698"/>
                </a:lnTo>
                <a:lnTo>
                  <a:pt x="34120" y="17590"/>
                </a:lnTo>
                <a:lnTo>
                  <a:pt x="34551" y="17482"/>
                </a:lnTo>
                <a:lnTo>
                  <a:pt x="35001" y="17356"/>
                </a:lnTo>
                <a:lnTo>
                  <a:pt x="35433" y="17212"/>
                </a:lnTo>
                <a:lnTo>
                  <a:pt x="35864" y="17069"/>
                </a:lnTo>
                <a:lnTo>
                  <a:pt x="36709" y="16727"/>
                </a:lnTo>
                <a:lnTo>
                  <a:pt x="37537" y="16349"/>
                </a:lnTo>
                <a:lnTo>
                  <a:pt x="38364" y="15953"/>
                </a:lnTo>
                <a:lnTo>
                  <a:pt x="38436" y="16277"/>
                </a:lnTo>
                <a:lnTo>
                  <a:pt x="38508" y="16601"/>
                </a:lnTo>
                <a:lnTo>
                  <a:pt x="38598" y="16925"/>
                </a:lnTo>
                <a:lnTo>
                  <a:pt x="38724" y="17230"/>
                </a:lnTo>
                <a:lnTo>
                  <a:pt x="38832" y="17518"/>
                </a:lnTo>
                <a:lnTo>
                  <a:pt x="38976" y="17824"/>
                </a:lnTo>
                <a:lnTo>
                  <a:pt x="39120" y="18094"/>
                </a:lnTo>
                <a:lnTo>
                  <a:pt x="39299" y="18364"/>
                </a:lnTo>
                <a:lnTo>
                  <a:pt x="39461" y="18633"/>
                </a:lnTo>
                <a:lnTo>
                  <a:pt x="39659" y="18885"/>
                </a:lnTo>
                <a:lnTo>
                  <a:pt x="39875" y="19137"/>
                </a:lnTo>
                <a:lnTo>
                  <a:pt x="40091" y="19371"/>
                </a:lnTo>
                <a:lnTo>
                  <a:pt x="40325" y="19587"/>
                </a:lnTo>
                <a:lnTo>
                  <a:pt x="40576" y="19802"/>
                </a:lnTo>
                <a:lnTo>
                  <a:pt x="40828" y="20000"/>
                </a:lnTo>
                <a:lnTo>
                  <a:pt x="41116" y="20198"/>
                </a:lnTo>
                <a:lnTo>
                  <a:pt x="41404" y="20378"/>
                </a:lnTo>
                <a:lnTo>
                  <a:pt x="41691" y="20522"/>
                </a:lnTo>
                <a:lnTo>
                  <a:pt x="41997" y="20666"/>
                </a:lnTo>
                <a:lnTo>
                  <a:pt x="42321" y="20792"/>
                </a:lnTo>
                <a:lnTo>
                  <a:pt x="42627" y="20917"/>
                </a:lnTo>
                <a:lnTo>
                  <a:pt x="42950" y="21007"/>
                </a:lnTo>
                <a:lnTo>
                  <a:pt x="43274" y="21079"/>
                </a:lnTo>
                <a:lnTo>
                  <a:pt x="43616" y="21151"/>
                </a:lnTo>
                <a:lnTo>
                  <a:pt x="43940" y="21187"/>
                </a:lnTo>
                <a:lnTo>
                  <a:pt x="44281" y="21223"/>
                </a:lnTo>
                <a:lnTo>
                  <a:pt x="44947" y="21223"/>
                </a:lnTo>
                <a:lnTo>
                  <a:pt x="45289" y="21205"/>
                </a:lnTo>
                <a:lnTo>
                  <a:pt x="45630" y="21169"/>
                </a:lnTo>
                <a:lnTo>
                  <a:pt x="45954" y="21115"/>
                </a:lnTo>
                <a:lnTo>
                  <a:pt x="46278" y="21043"/>
                </a:lnTo>
                <a:lnTo>
                  <a:pt x="46763" y="21979"/>
                </a:lnTo>
                <a:lnTo>
                  <a:pt x="47267" y="22896"/>
                </a:lnTo>
                <a:lnTo>
                  <a:pt x="47825" y="23795"/>
                </a:lnTo>
                <a:lnTo>
                  <a:pt x="48400" y="24694"/>
                </a:lnTo>
                <a:lnTo>
                  <a:pt x="49012" y="25558"/>
                </a:lnTo>
                <a:lnTo>
                  <a:pt x="49659" y="26403"/>
                </a:lnTo>
                <a:lnTo>
                  <a:pt x="50343" y="27212"/>
                </a:lnTo>
                <a:lnTo>
                  <a:pt x="51062" y="28004"/>
                </a:lnTo>
                <a:lnTo>
                  <a:pt x="51422" y="28381"/>
                </a:lnTo>
                <a:lnTo>
                  <a:pt x="51799" y="28759"/>
                </a:lnTo>
                <a:lnTo>
                  <a:pt x="52177" y="29119"/>
                </a:lnTo>
                <a:lnTo>
                  <a:pt x="52555" y="29479"/>
                </a:lnTo>
                <a:lnTo>
                  <a:pt x="52950" y="29838"/>
                </a:lnTo>
                <a:lnTo>
                  <a:pt x="53364" y="30180"/>
                </a:lnTo>
                <a:lnTo>
                  <a:pt x="53778" y="30504"/>
                </a:lnTo>
                <a:lnTo>
                  <a:pt x="54191" y="30828"/>
                </a:lnTo>
                <a:lnTo>
                  <a:pt x="54605" y="31133"/>
                </a:lnTo>
                <a:lnTo>
                  <a:pt x="55037" y="31439"/>
                </a:lnTo>
                <a:lnTo>
                  <a:pt x="55486" y="31727"/>
                </a:lnTo>
                <a:lnTo>
                  <a:pt x="55918" y="32015"/>
                </a:lnTo>
                <a:lnTo>
                  <a:pt x="56368" y="32266"/>
                </a:lnTo>
                <a:lnTo>
                  <a:pt x="56835" y="32536"/>
                </a:lnTo>
                <a:lnTo>
                  <a:pt x="57303" y="32770"/>
                </a:lnTo>
                <a:lnTo>
                  <a:pt x="57771" y="33004"/>
                </a:lnTo>
                <a:lnTo>
                  <a:pt x="58328" y="33274"/>
                </a:lnTo>
                <a:lnTo>
                  <a:pt x="58904" y="33507"/>
                </a:lnTo>
                <a:lnTo>
                  <a:pt x="59479" y="33741"/>
                </a:lnTo>
                <a:lnTo>
                  <a:pt x="60055" y="33957"/>
                </a:lnTo>
                <a:lnTo>
                  <a:pt x="60648" y="34173"/>
                </a:lnTo>
                <a:lnTo>
                  <a:pt x="61242" y="34353"/>
                </a:lnTo>
                <a:lnTo>
                  <a:pt x="61835" y="34533"/>
                </a:lnTo>
                <a:lnTo>
                  <a:pt x="62447" y="34676"/>
                </a:lnTo>
                <a:lnTo>
                  <a:pt x="624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4291450" y="1870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007732" y="1870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5316800" y="3471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2516804" flipH="1">
            <a:off x="7657780" y="307806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6523300" y="5789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2417287">
            <a:off x="4286302" y="902756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-2516804">
            <a:off x="131397" y="8969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011800" y="11164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3030800" y="12150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2517313" flipH="1">
            <a:off x="9528263" y="1210538"/>
            <a:ext cx="137437" cy="138156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580133" y="1376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47802" y="177178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1482633" y="18018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838600" y="18862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2516804" flipH="1">
            <a:off x="11613831" y="22591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85667" y="2574367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1782500" y="30025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-2516804">
            <a:off x="311897" y="34454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1676284" y="37922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01933" y="40071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49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5" name="Google Shape;845;p29"/>
          <p:cNvGrpSpPr/>
          <p:nvPr/>
        </p:nvGrpSpPr>
        <p:grpSpPr>
          <a:xfrm>
            <a:off x="831062" y="2809979"/>
            <a:ext cx="3597857" cy="2054261"/>
            <a:chOff x="2188650" y="2149800"/>
            <a:chExt cx="1318025" cy="752550"/>
          </a:xfrm>
        </p:grpSpPr>
        <p:sp>
          <p:nvSpPr>
            <p:cNvPr id="846" name="Google Shape;846;p29"/>
            <p:cNvSpPr/>
            <p:nvPr/>
          </p:nvSpPr>
          <p:spPr>
            <a:xfrm>
              <a:off x="2188650" y="2149800"/>
              <a:ext cx="1318025" cy="752550"/>
            </a:xfrm>
            <a:custGeom>
              <a:avLst/>
              <a:gdLst/>
              <a:ahLst/>
              <a:cxnLst/>
              <a:rect l="l" t="t" r="r" b="b"/>
              <a:pathLst>
                <a:path w="52721" h="30102" extrusionOk="0">
                  <a:moveTo>
                    <a:pt x="31725" y="0"/>
                  </a:moveTo>
                  <a:lnTo>
                    <a:pt x="31416" y="20"/>
                  </a:lnTo>
                  <a:lnTo>
                    <a:pt x="31107" y="39"/>
                  </a:lnTo>
                  <a:lnTo>
                    <a:pt x="30797" y="97"/>
                  </a:lnTo>
                  <a:lnTo>
                    <a:pt x="30488" y="155"/>
                  </a:lnTo>
                  <a:lnTo>
                    <a:pt x="30179" y="252"/>
                  </a:lnTo>
                  <a:lnTo>
                    <a:pt x="29889" y="348"/>
                  </a:lnTo>
                  <a:lnTo>
                    <a:pt x="29599" y="464"/>
                  </a:lnTo>
                  <a:lnTo>
                    <a:pt x="29328" y="619"/>
                  </a:lnTo>
                  <a:lnTo>
                    <a:pt x="29096" y="774"/>
                  </a:lnTo>
                  <a:lnTo>
                    <a:pt x="28864" y="948"/>
                  </a:lnTo>
                  <a:lnTo>
                    <a:pt x="28671" y="1160"/>
                  </a:lnTo>
                  <a:lnTo>
                    <a:pt x="28497" y="1373"/>
                  </a:lnTo>
                  <a:lnTo>
                    <a:pt x="28361" y="1605"/>
                  </a:lnTo>
                  <a:lnTo>
                    <a:pt x="28303" y="1373"/>
                  </a:lnTo>
                  <a:lnTo>
                    <a:pt x="28207" y="1180"/>
                  </a:lnTo>
                  <a:lnTo>
                    <a:pt x="28091" y="986"/>
                  </a:lnTo>
                  <a:lnTo>
                    <a:pt x="27955" y="832"/>
                  </a:lnTo>
                  <a:lnTo>
                    <a:pt x="27781" y="677"/>
                  </a:lnTo>
                  <a:lnTo>
                    <a:pt x="27607" y="542"/>
                  </a:lnTo>
                  <a:lnTo>
                    <a:pt x="27395" y="445"/>
                  </a:lnTo>
                  <a:lnTo>
                    <a:pt x="27182" y="348"/>
                  </a:lnTo>
                  <a:lnTo>
                    <a:pt x="26970" y="271"/>
                  </a:lnTo>
                  <a:lnTo>
                    <a:pt x="26738" y="232"/>
                  </a:lnTo>
                  <a:lnTo>
                    <a:pt x="26506" y="194"/>
                  </a:lnTo>
                  <a:lnTo>
                    <a:pt x="26254" y="194"/>
                  </a:lnTo>
                  <a:lnTo>
                    <a:pt x="26022" y="213"/>
                  </a:lnTo>
                  <a:lnTo>
                    <a:pt x="25790" y="252"/>
                  </a:lnTo>
                  <a:lnTo>
                    <a:pt x="25558" y="310"/>
                  </a:lnTo>
                  <a:lnTo>
                    <a:pt x="25326" y="387"/>
                  </a:lnTo>
                  <a:lnTo>
                    <a:pt x="25133" y="503"/>
                  </a:lnTo>
                  <a:lnTo>
                    <a:pt x="24920" y="619"/>
                  </a:lnTo>
                  <a:lnTo>
                    <a:pt x="24727" y="735"/>
                  </a:lnTo>
                  <a:lnTo>
                    <a:pt x="24553" y="870"/>
                  </a:lnTo>
                  <a:lnTo>
                    <a:pt x="24379" y="1025"/>
                  </a:lnTo>
                  <a:lnTo>
                    <a:pt x="24205" y="1180"/>
                  </a:lnTo>
                  <a:lnTo>
                    <a:pt x="23896" y="1528"/>
                  </a:lnTo>
                  <a:lnTo>
                    <a:pt x="23586" y="1895"/>
                  </a:lnTo>
                  <a:lnTo>
                    <a:pt x="23316" y="2282"/>
                  </a:lnTo>
                  <a:lnTo>
                    <a:pt x="22794" y="3074"/>
                  </a:lnTo>
                  <a:lnTo>
                    <a:pt x="21576" y="4930"/>
                  </a:lnTo>
                  <a:lnTo>
                    <a:pt x="20338" y="6767"/>
                  </a:lnTo>
                  <a:lnTo>
                    <a:pt x="19062" y="8584"/>
                  </a:lnTo>
                  <a:lnTo>
                    <a:pt x="17767" y="10363"/>
                  </a:lnTo>
                  <a:lnTo>
                    <a:pt x="16433" y="12142"/>
                  </a:lnTo>
                  <a:lnTo>
                    <a:pt x="15080" y="13901"/>
                  </a:lnTo>
                  <a:lnTo>
                    <a:pt x="13688" y="15621"/>
                  </a:lnTo>
                  <a:lnTo>
                    <a:pt x="12276" y="17323"/>
                  </a:lnTo>
                  <a:lnTo>
                    <a:pt x="10846" y="19005"/>
                  </a:lnTo>
                  <a:lnTo>
                    <a:pt x="9377" y="20667"/>
                  </a:lnTo>
                  <a:lnTo>
                    <a:pt x="7869" y="22311"/>
                  </a:lnTo>
                  <a:lnTo>
                    <a:pt x="6361" y="23915"/>
                  </a:lnTo>
                  <a:lnTo>
                    <a:pt x="4795" y="25501"/>
                  </a:lnTo>
                  <a:lnTo>
                    <a:pt x="3229" y="27067"/>
                  </a:lnTo>
                  <a:lnTo>
                    <a:pt x="1624" y="28594"/>
                  </a:lnTo>
                  <a:lnTo>
                    <a:pt x="0" y="30102"/>
                  </a:lnTo>
                  <a:lnTo>
                    <a:pt x="52721" y="30102"/>
                  </a:lnTo>
                  <a:lnTo>
                    <a:pt x="52470" y="29889"/>
                  </a:lnTo>
                  <a:lnTo>
                    <a:pt x="51793" y="29309"/>
                  </a:lnTo>
                  <a:lnTo>
                    <a:pt x="51136" y="28691"/>
                  </a:lnTo>
                  <a:lnTo>
                    <a:pt x="50478" y="28033"/>
                  </a:lnTo>
                  <a:lnTo>
                    <a:pt x="49840" y="27357"/>
                  </a:lnTo>
                  <a:lnTo>
                    <a:pt x="49222" y="26661"/>
                  </a:lnTo>
                  <a:lnTo>
                    <a:pt x="48603" y="25945"/>
                  </a:lnTo>
                  <a:lnTo>
                    <a:pt x="47984" y="25211"/>
                  </a:lnTo>
                  <a:lnTo>
                    <a:pt x="47404" y="24457"/>
                  </a:lnTo>
                  <a:lnTo>
                    <a:pt x="46805" y="23683"/>
                  </a:lnTo>
                  <a:lnTo>
                    <a:pt x="46244" y="22891"/>
                  </a:lnTo>
                  <a:lnTo>
                    <a:pt x="45664" y="22079"/>
                  </a:lnTo>
                  <a:lnTo>
                    <a:pt x="45123" y="21247"/>
                  </a:lnTo>
                  <a:lnTo>
                    <a:pt x="44582" y="20416"/>
                  </a:lnTo>
                  <a:lnTo>
                    <a:pt x="44060" y="19565"/>
                  </a:lnTo>
                  <a:lnTo>
                    <a:pt x="43538" y="18715"/>
                  </a:lnTo>
                  <a:lnTo>
                    <a:pt x="43035" y="17864"/>
                  </a:lnTo>
                  <a:lnTo>
                    <a:pt x="42552" y="16994"/>
                  </a:lnTo>
                  <a:lnTo>
                    <a:pt x="42088" y="16143"/>
                  </a:lnTo>
                  <a:lnTo>
                    <a:pt x="41624" y="15273"/>
                  </a:lnTo>
                  <a:lnTo>
                    <a:pt x="41179" y="14404"/>
                  </a:lnTo>
                  <a:lnTo>
                    <a:pt x="40696" y="13437"/>
                  </a:lnTo>
                  <a:lnTo>
                    <a:pt x="40232" y="12470"/>
                  </a:lnTo>
                  <a:lnTo>
                    <a:pt x="39768" y="11504"/>
                  </a:lnTo>
                  <a:lnTo>
                    <a:pt x="39343" y="10537"/>
                  </a:lnTo>
                  <a:lnTo>
                    <a:pt x="38898" y="9551"/>
                  </a:lnTo>
                  <a:lnTo>
                    <a:pt x="38492" y="8565"/>
                  </a:lnTo>
                  <a:lnTo>
                    <a:pt x="38086" y="7598"/>
                  </a:lnTo>
                  <a:lnTo>
                    <a:pt x="37719" y="6651"/>
                  </a:lnTo>
                  <a:lnTo>
                    <a:pt x="37332" y="5626"/>
                  </a:lnTo>
                  <a:lnTo>
                    <a:pt x="36926" y="4621"/>
                  </a:lnTo>
                  <a:lnTo>
                    <a:pt x="36694" y="4138"/>
                  </a:lnTo>
                  <a:lnTo>
                    <a:pt x="36462" y="3635"/>
                  </a:lnTo>
                  <a:lnTo>
                    <a:pt x="36211" y="3171"/>
                  </a:lnTo>
                  <a:lnTo>
                    <a:pt x="35921" y="2707"/>
                  </a:lnTo>
                  <a:lnTo>
                    <a:pt x="35611" y="2262"/>
                  </a:lnTo>
                  <a:lnTo>
                    <a:pt x="35263" y="1818"/>
                  </a:lnTo>
                  <a:lnTo>
                    <a:pt x="34896" y="1431"/>
                  </a:lnTo>
                  <a:lnTo>
                    <a:pt x="34703" y="1238"/>
                  </a:lnTo>
                  <a:lnTo>
                    <a:pt x="34490" y="1064"/>
                  </a:lnTo>
                  <a:lnTo>
                    <a:pt x="34277" y="909"/>
                  </a:lnTo>
                  <a:lnTo>
                    <a:pt x="34045" y="754"/>
                  </a:lnTo>
                  <a:lnTo>
                    <a:pt x="33833" y="600"/>
                  </a:lnTo>
                  <a:lnTo>
                    <a:pt x="33581" y="464"/>
                  </a:lnTo>
                  <a:lnTo>
                    <a:pt x="33349" y="348"/>
                  </a:lnTo>
                  <a:lnTo>
                    <a:pt x="33098" y="252"/>
                  </a:lnTo>
                  <a:lnTo>
                    <a:pt x="32847" y="174"/>
                  </a:lnTo>
                  <a:lnTo>
                    <a:pt x="32576" y="97"/>
                  </a:lnTo>
                  <a:lnTo>
                    <a:pt x="32305" y="58"/>
                  </a:lnTo>
                  <a:lnTo>
                    <a:pt x="32015" y="20"/>
                  </a:lnTo>
                  <a:lnTo>
                    <a:pt x="31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2492650" y="2411750"/>
              <a:ext cx="749650" cy="490600"/>
            </a:xfrm>
            <a:custGeom>
              <a:avLst/>
              <a:gdLst/>
              <a:ahLst/>
              <a:cxnLst/>
              <a:rect l="l" t="t" r="r" b="b"/>
              <a:pathLst>
                <a:path w="29986" h="19624" extrusionOk="0">
                  <a:moveTo>
                    <a:pt x="19005" y="1"/>
                  </a:moveTo>
                  <a:lnTo>
                    <a:pt x="18734" y="20"/>
                  </a:lnTo>
                  <a:lnTo>
                    <a:pt x="18463" y="40"/>
                  </a:lnTo>
                  <a:lnTo>
                    <a:pt x="18193" y="98"/>
                  </a:lnTo>
                  <a:lnTo>
                    <a:pt x="17903" y="156"/>
                  </a:lnTo>
                  <a:lnTo>
                    <a:pt x="17632" y="252"/>
                  </a:lnTo>
                  <a:lnTo>
                    <a:pt x="17381" y="349"/>
                  </a:lnTo>
                  <a:lnTo>
                    <a:pt x="17129" y="465"/>
                  </a:lnTo>
                  <a:lnTo>
                    <a:pt x="16897" y="620"/>
                  </a:lnTo>
                  <a:lnTo>
                    <a:pt x="16665" y="774"/>
                  </a:lnTo>
                  <a:lnTo>
                    <a:pt x="16472" y="948"/>
                  </a:lnTo>
                  <a:lnTo>
                    <a:pt x="16298" y="1161"/>
                  </a:lnTo>
                  <a:lnTo>
                    <a:pt x="16143" y="1374"/>
                  </a:lnTo>
                  <a:lnTo>
                    <a:pt x="16027" y="1606"/>
                  </a:lnTo>
                  <a:lnTo>
                    <a:pt x="15969" y="1393"/>
                  </a:lnTo>
                  <a:lnTo>
                    <a:pt x="15892" y="1180"/>
                  </a:lnTo>
                  <a:lnTo>
                    <a:pt x="15795" y="987"/>
                  </a:lnTo>
                  <a:lnTo>
                    <a:pt x="15660" y="832"/>
                  </a:lnTo>
                  <a:lnTo>
                    <a:pt x="15505" y="678"/>
                  </a:lnTo>
                  <a:lnTo>
                    <a:pt x="15351" y="542"/>
                  </a:lnTo>
                  <a:lnTo>
                    <a:pt x="15177" y="446"/>
                  </a:lnTo>
                  <a:lnTo>
                    <a:pt x="14984" y="349"/>
                  </a:lnTo>
                  <a:lnTo>
                    <a:pt x="14790" y="291"/>
                  </a:lnTo>
                  <a:lnTo>
                    <a:pt x="14578" y="233"/>
                  </a:lnTo>
                  <a:lnTo>
                    <a:pt x="14365" y="214"/>
                  </a:lnTo>
                  <a:lnTo>
                    <a:pt x="14152" y="194"/>
                  </a:lnTo>
                  <a:lnTo>
                    <a:pt x="13940" y="214"/>
                  </a:lnTo>
                  <a:lnTo>
                    <a:pt x="13727" y="252"/>
                  </a:lnTo>
                  <a:lnTo>
                    <a:pt x="13534" y="310"/>
                  </a:lnTo>
                  <a:lnTo>
                    <a:pt x="13340" y="407"/>
                  </a:lnTo>
                  <a:lnTo>
                    <a:pt x="13147" y="504"/>
                  </a:lnTo>
                  <a:lnTo>
                    <a:pt x="12973" y="620"/>
                  </a:lnTo>
                  <a:lnTo>
                    <a:pt x="12799" y="736"/>
                  </a:lnTo>
                  <a:lnTo>
                    <a:pt x="12644" y="890"/>
                  </a:lnTo>
                  <a:lnTo>
                    <a:pt x="12335" y="1180"/>
                  </a:lnTo>
                  <a:lnTo>
                    <a:pt x="12064" y="1528"/>
                  </a:lnTo>
                  <a:lnTo>
                    <a:pt x="11794" y="1896"/>
                  </a:lnTo>
                  <a:lnTo>
                    <a:pt x="11542" y="2282"/>
                  </a:lnTo>
                  <a:lnTo>
                    <a:pt x="11078" y="3075"/>
                  </a:lnTo>
                  <a:lnTo>
                    <a:pt x="9822" y="5240"/>
                  </a:lnTo>
                  <a:lnTo>
                    <a:pt x="8526" y="7386"/>
                  </a:lnTo>
                  <a:lnTo>
                    <a:pt x="7192" y="9493"/>
                  </a:lnTo>
                  <a:lnTo>
                    <a:pt x="5820" y="11581"/>
                  </a:lnTo>
                  <a:lnTo>
                    <a:pt x="4408" y="13650"/>
                  </a:lnTo>
                  <a:lnTo>
                    <a:pt x="2978" y="15661"/>
                  </a:lnTo>
                  <a:lnTo>
                    <a:pt x="1508" y="17652"/>
                  </a:lnTo>
                  <a:lnTo>
                    <a:pt x="0" y="19624"/>
                  </a:lnTo>
                  <a:lnTo>
                    <a:pt x="29986" y="19624"/>
                  </a:lnTo>
                  <a:lnTo>
                    <a:pt x="29870" y="19411"/>
                  </a:lnTo>
                  <a:lnTo>
                    <a:pt x="29425" y="18580"/>
                  </a:lnTo>
                  <a:lnTo>
                    <a:pt x="29000" y="17749"/>
                  </a:lnTo>
                  <a:lnTo>
                    <a:pt x="28575" y="16917"/>
                  </a:lnTo>
                  <a:lnTo>
                    <a:pt x="28169" y="16067"/>
                  </a:lnTo>
                  <a:lnTo>
                    <a:pt x="27627" y="14887"/>
                  </a:lnTo>
                  <a:lnTo>
                    <a:pt x="27086" y="13708"/>
                  </a:lnTo>
                  <a:lnTo>
                    <a:pt x="26583" y="12529"/>
                  </a:lnTo>
                  <a:lnTo>
                    <a:pt x="26100" y="11369"/>
                  </a:lnTo>
                  <a:lnTo>
                    <a:pt x="25617" y="10170"/>
                  </a:lnTo>
                  <a:lnTo>
                    <a:pt x="25172" y="8971"/>
                  </a:lnTo>
                  <a:lnTo>
                    <a:pt x="24727" y="7811"/>
                  </a:lnTo>
                  <a:lnTo>
                    <a:pt x="24321" y="6651"/>
                  </a:lnTo>
                  <a:lnTo>
                    <a:pt x="24302" y="6574"/>
                  </a:lnTo>
                  <a:lnTo>
                    <a:pt x="23954" y="5569"/>
                  </a:lnTo>
                  <a:lnTo>
                    <a:pt x="23606" y="4583"/>
                  </a:lnTo>
                  <a:lnTo>
                    <a:pt x="23413" y="4100"/>
                  </a:lnTo>
                  <a:lnTo>
                    <a:pt x="23200" y="3616"/>
                  </a:lnTo>
                  <a:lnTo>
                    <a:pt x="22987" y="3152"/>
                  </a:lnTo>
                  <a:lnTo>
                    <a:pt x="22736" y="2708"/>
                  </a:lnTo>
                  <a:lnTo>
                    <a:pt x="22465" y="2263"/>
                  </a:lnTo>
                  <a:lnTo>
                    <a:pt x="22156" y="1838"/>
                  </a:lnTo>
                  <a:lnTo>
                    <a:pt x="21827" y="1432"/>
                  </a:lnTo>
                  <a:lnTo>
                    <a:pt x="21653" y="1238"/>
                  </a:lnTo>
                  <a:lnTo>
                    <a:pt x="21460" y="1064"/>
                  </a:lnTo>
                  <a:lnTo>
                    <a:pt x="21267" y="910"/>
                  </a:lnTo>
                  <a:lnTo>
                    <a:pt x="21073" y="755"/>
                  </a:lnTo>
                  <a:lnTo>
                    <a:pt x="20880" y="600"/>
                  </a:lnTo>
                  <a:lnTo>
                    <a:pt x="20667" y="484"/>
                  </a:lnTo>
                  <a:lnTo>
                    <a:pt x="20455" y="368"/>
                  </a:lnTo>
                  <a:lnTo>
                    <a:pt x="20223" y="252"/>
                  </a:lnTo>
                  <a:lnTo>
                    <a:pt x="20010" y="175"/>
                  </a:lnTo>
                  <a:lnTo>
                    <a:pt x="19778" y="98"/>
                  </a:lnTo>
                  <a:lnTo>
                    <a:pt x="19527" y="59"/>
                  </a:lnTo>
                  <a:lnTo>
                    <a:pt x="19275" y="20"/>
                  </a:lnTo>
                  <a:lnTo>
                    <a:pt x="1900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8695642" y="2797659"/>
            <a:ext cx="2515421" cy="1725771"/>
            <a:chOff x="6521731" y="2098244"/>
            <a:chExt cx="1886566" cy="1294328"/>
          </a:xfrm>
        </p:grpSpPr>
        <p:sp>
          <p:nvSpPr>
            <p:cNvPr id="849" name="Google Shape;849;p29"/>
            <p:cNvSpPr/>
            <p:nvPr/>
          </p:nvSpPr>
          <p:spPr>
            <a:xfrm>
              <a:off x="6521731" y="2098244"/>
              <a:ext cx="1886566" cy="1294328"/>
            </a:xfrm>
            <a:custGeom>
              <a:avLst/>
              <a:gdLst/>
              <a:ahLst/>
              <a:cxnLst/>
              <a:rect l="l" t="t" r="r" b="b"/>
              <a:pathLst>
                <a:path w="49203" h="33757" extrusionOk="0">
                  <a:moveTo>
                    <a:pt x="22716" y="1"/>
                  </a:moveTo>
                  <a:lnTo>
                    <a:pt x="22388" y="20"/>
                  </a:lnTo>
                  <a:lnTo>
                    <a:pt x="22040" y="78"/>
                  </a:lnTo>
                  <a:lnTo>
                    <a:pt x="21711" y="175"/>
                  </a:lnTo>
                  <a:lnTo>
                    <a:pt x="21402" y="291"/>
                  </a:lnTo>
                  <a:lnTo>
                    <a:pt x="21131" y="465"/>
                  </a:lnTo>
                  <a:lnTo>
                    <a:pt x="20860" y="639"/>
                  </a:lnTo>
                  <a:lnTo>
                    <a:pt x="20744" y="755"/>
                  </a:lnTo>
                  <a:lnTo>
                    <a:pt x="20628" y="871"/>
                  </a:lnTo>
                  <a:lnTo>
                    <a:pt x="20532" y="987"/>
                  </a:lnTo>
                  <a:lnTo>
                    <a:pt x="20435" y="1122"/>
                  </a:lnTo>
                  <a:lnTo>
                    <a:pt x="20358" y="1257"/>
                  </a:lnTo>
                  <a:lnTo>
                    <a:pt x="20280" y="1412"/>
                  </a:lnTo>
                  <a:lnTo>
                    <a:pt x="20222" y="1567"/>
                  </a:lnTo>
                  <a:lnTo>
                    <a:pt x="20184" y="1721"/>
                  </a:lnTo>
                  <a:lnTo>
                    <a:pt x="20145" y="1528"/>
                  </a:lnTo>
                  <a:lnTo>
                    <a:pt x="20087" y="1335"/>
                  </a:lnTo>
                  <a:lnTo>
                    <a:pt x="19990" y="1161"/>
                  </a:lnTo>
                  <a:lnTo>
                    <a:pt x="19894" y="987"/>
                  </a:lnTo>
                  <a:lnTo>
                    <a:pt x="19778" y="832"/>
                  </a:lnTo>
                  <a:lnTo>
                    <a:pt x="19623" y="697"/>
                  </a:lnTo>
                  <a:lnTo>
                    <a:pt x="19488" y="562"/>
                  </a:lnTo>
                  <a:lnTo>
                    <a:pt x="19314" y="446"/>
                  </a:lnTo>
                  <a:lnTo>
                    <a:pt x="19140" y="349"/>
                  </a:lnTo>
                  <a:lnTo>
                    <a:pt x="18946" y="272"/>
                  </a:lnTo>
                  <a:lnTo>
                    <a:pt x="18753" y="194"/>
                  </a:lnTo>
                  <a:lnTo>
                    <a:pt x="18560" y="136"/>
                  </a:lnTo>
                  <a:lnTo>
                    <a:pt x="18366" y="117"/>
                  </a:lnTo>
                  <a:lnTo>
                    <a:pt x="18154" y="98"/>
                  </a:lnTo>
                  <a:lnTo>
                    <a:pt x="17941" y="98"/>
                  </a:lnTo>
                  <a:lnTo>
                    <a:pt x="17748" y="117"/>
                  </a:lnTo>
                  <a:lnTo>
                    <a:pt x="17554" y="156"/>
                  </a:lnTo>
                  <a:lnTo>
                    <a:pt x="17361" y="214"/>
                  </a:lnTo>
                  <a:lnTo>
                    <a:pt x="17168" y="272"/>
                  </a:lnTo>
                  <a:lnTo>
                    <a:pt x="16994" y="368"/>
                  </a:lnTo>
                  <a:lnTo>
                    <a:pt x="16820" y="465"/>
                  </a:lnTo>
                  <a:lnTo>
                    <a:pt x="16646" y="562"/>
                  </a:lnTo>
                  <a:lnTo>
                    <a:pt x="16472" y="678"/>
                  </a:lnTo>
                  <a:lnTo>
                    <a:pt x="16317" y="813"/>
                  </a:lnTo>
                  <a:lnTo>
                    <a:pt x="16027" y="1103"/>
                  </a:lnTo>
                  <a:lnTo>
                    <a:pt x="15757" y="1412"/>
                  </a:lnTo>
                  <a:lnTo>
                    <a:pt x="15525" y="1741"/>
                  </a:lnTo>
                  <a:lnTo>
                    <a:pt x="15331" y="2108"/>
                  </a:lnTo>
                  <a:lnTo>
                    <a:pt x="15157" y="2475"/>
                  </a:lnTo>
                  <a:lnTo>
                    <a:pt x="15003" y="2843"/>
                  </a:lnTo>
                  <a:lnTo>
                    <a:pt x="14887" y="3229"/>
                  </a:lnTo>
                  <a:lnTo>
                    <a:pt x="14790" y="3635"/>
                  </a:lnTo>
                  <a:lnTo>
                    <a:pt x="14597" y="4428"/>
                  </a:lnTo>
                  <a:lnTo>
                    <a:pt x="14442" y="5221"/>
                  </a:lnTo>
                  <a:lnTo>
                    <a:pt x="14210" y="6400"/>
                  </a:lnTo>
                  <a:lnTo>
                    <a:pt x="13939" y="7560"/>
                  </a:lnTo>
                  <a:lnTo>
                    <a:pt x="13649" y="8720"/>
                  </a:lnTo>
                  <a:lnTo>
                    <a:pt x="13340" y="9861"/>
                  </a:lnTo>
                  <a:lnTo>
                    <a:pt x="13011" y="11021"/>
                  </a:lnTo>
                  <a:lnTo>
                    <a:pt x="12663" y="12161"/>
                  </a:lnTo>
                  <a:lnTo>
                    <a:pt x="12277" y="13283"/>
                  </a:lnTo>
                  <a:lnTo>
                    <a:pt x="11871" y="14404"/>
                  </a:lnTo>
                  <a:lnTo>
                    <a:pt x="11523" y="15313"/>
                  </a:lnTo>
                  <a:lnTo>
                    <a:pt x="11175" y="16202"/>
                  </a:lnTo>
                  <a:lnTo>
                    <a:pt x="10788" y="17091"/>
                  </a:lnTo>
                  <a:lnTo>
                    <a:pt x="10401" y="17981"/>
                  </a:lnTo>
                  <a:lnTo>
                    <a:pt x="9725" y="19450"/>
                  </a:lnTo>
                  <a:lnTo>
                    <a:pt x="8990" y="20919"/>
                  </a:lnTo>
                  <a:lnTo>
                    <a:pt x="8526" y="21789"/>
                  </a:lnTo>
                  <a:lnTo>
                    <a:pt x="8062" y="22640"/>
                  </a:lnTo>
                  <a:lnTo>
                    <a:pt x="7559" y="23510"/>
                  </a:lnTo>
                  <a:lnTo>
                    <a:pt x="7076" y="24341"/>
                  </a:lnTo>
                  <a:lnTo>
                    <a:pt x="6554" y="25192"/>
                  </a:lnTo>
                  <a:lnTo>
                    <a:pt x="6032" y="26004"/>
                  </a:lnTo>
                  <a:lnTo>
                    <a:pt x="5471" y="26835"/>
                  </a:lnTo>
                  <a:lnTo>
                    <a:pt x="4930" y="27647"/>
                  </a:lnTo>
                  <a:lnTo>
                    <a:pt x="4350" y="28440"/>
                  </a:lnTo>
                  <a:lnTo>
                    <a:pt x="3770" y="29232"/>
                  </a:lnTo>
                  <a:lnTo>
                    <a:pt x="3171" y="30006"/>
                  </a:lnTo>
                  <a:lnTo>
                    <a:pt x="2571" y="30779"/>
                  </a:lnTo>
                  <a:lnTo>
                    <a:pt x="1933" y="31552"/>
                  </a:lnTo>
                  <a:lnTo>
                    <a:pt x="1315" y="32287"/>
                  </a:lnTo>
                  <a:lnTo>
                    <a:pt x="657" y="33022"/>
                  </a:lnTo>
                  <a:lnTo>
                    <a:pt x="0" y="33756"/>
                  </a:lnTo>
                  <a:lnTo>
                    <a:pt x="49203" y="33756"/>
                  </a:lnTo>
                  <a:lnTo>
                    <a:pt x="48333" y="33080"/>
                  </a:lnTo>
                  <a:lnTo>
                    <a:pt x="47443" y="32364"/>
                  </a:lnTo>
                  <a:lnTo>
                    <a:pt x="46593" y="31649"/>
                  </a:lnTo>
                  <a:lnTo>
                    <a:pt x="45742" y="30914"/>
                  </a:lnTo>
                  <a:lnTo>
                    <a:pt x="44911" y="30160"/>
                  </a:lnTo>
                  <a:lnTo>
                    <a:pt x="44079" y="29387"/>
                  </a:lnTo>
                  <a:lnTo>
                    <a:pt x="43267" y="28594"/>
                  </a:lnTo>
                  <a:lnTo>
                    <a:pt x="42475" y="27782"/>
                  </a:lnTo>
                  <a:lnTo>
                    <a:pt x="41682" y="26970"/>
                  </a:lnTo>
                  <a:lnTo>
                    <a:pt x="40928" y="26139"/>
                  </a:lnTo>
                  <a:lnTo>
                    <a:pt x="40155" y="25288"/>
                  </a:lnTo>
                  <a:lnTo>
                    <a:pt x="39420" y="24438"/>
                  </a:lnTo>
                  <a:lnTo>
                    <a:pt x="38685" y="23548"/>
                  </a:lnTo>
                  <a:lnTo>
                    <a:pt x="37970" y="22678"/>
                  </a:lnTo>
                  <a:lnTo>
                    <a:pt x="37274" y="21770"/>
                  </a:lnTo>
                  <a:lnTo>
                    <a:pt x="36578" y="20861"/>
                  </a:lnTo>
                  <a:lnTo>
                    <a:pt x="35901" y="19933"/>
                  </a:lnTo>
                  <a:lnTo>
                    <a:pt x="35244" y="19005"/>
                  </a:lnTo>
                  <a:lnTo>
                    <a:pt x="34587" y="18058"/>
                  </a:lnTo>
                  <a:lnTo>
                    <a:pt x="33968" y="17111"/>
                  </a:lnTo>
                  <a:lnTo>
                    <a:pt x="33349" y="16163"/>
                  </a:lnTo>
                  <a:lnTo>
                    <a:pt x="32750" y="15177"/>
                  </a:lnTo>
                  <a:lnTo>
                    <a:pt x="32170" y="14211"/>
                  </a:lnTo>
                  <a:lnTo>
                    <a:pt x="31590" y="13225"/>
                  </a:lnTo>
                  <a:lnTo>
                    <a:pt x="31049" y="12239"/>
                  </a:lnTo>
                  <a:lnTo>
                    <a:pt x="30508" y="11233"/>
                  </a:lnTo>
                  <a:lnTo>
                    <a:pt x="29986" y="10228"/>
                  </a:lnTo>
                  <a:lnTo>
                    <a:pt x="29483" y="9203"/>
                  </a:lnTo>
                  <a:lnTo>
                    <a:pt x="29000" y="8198"/>
                  </a:lnTo>
                  <a:lnTo>
                    <a:pt x="28536" y="7173"/>
                  </a:lnTo>
                  <a:lnTo>
                    <a:pt x="28072" y="6149"/>
                  </a:lnTo>
                  <a:lnTo>
                    <a:pt x="27646" y="5124"/>
                  </a:lnTo>
                  <a:lnTo>
                    <a:pt x="27376" y="4467"/>
                  </a:lnTo>
                  <a:lnTo>
                    <a:pt x="27105" y="3829"/>
                  </a:lnTo>
                  <a:lnTo>
                    <a:pt x="26815" y="3191"/>
                  </a:lnTo>
                  <a:lnTo>
                    <a:pt x="26486" y="2591"/>
                  </a:lnTo>
                  <a:lnTo>
                    <a:pt x="26312" y="2282"/>
                  </a:lnTo>
                  <a:lnTo>
                    <a:pt x="26119" y="1992"/>
                  </a:lnTo>
                  <a:lnTo>
                    <a:pt x="25926" y="1721"/>
                  </a:lnTo>
                  <a:lnTo>
                    <a:pt x="25713" y="1451"/>
                  </a:lnTo>
                  <a:lnTo>
                    <a:pt x="25481" y="1199"/>
                  </a:lnTo>
                  <a:lnTo>
                    <a:pt x="25230" y="968"/>
                  </a:lnTo>
                  <a:lnTo>
                    <a:pt x="24978" y="755"/>
                  </a:lnTo>
                  <a:lnTo>
                    <a:pt x="24708" y="542"/>
                  </a:lnTo>
                  <a:lnTo>
                    <a:pt x="24398" y="368"/>
                  </a:lnTo>
                  <a:lnTo>
                    <a:pt x="24089" y="233"/>
                  </a:lnTo>
                  <a:lnTo>
                    <a:pt x="23760" y="117"/>
                  </a:lnTo>
                  <a:lnTo>
                    <a:pt x="23412" y="40"/>
                  </a:lnTo>
                  <a:lnTo>
                    <a:pt x="230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6926107" y="2406476"/>
              <a:ext cx="914009" cy="977005"/>
            </a:xfrm>
            <a:custGeom>
              <a:avLst/>
              <a:gdLst/>
              <a:ahLst/>
              <a:cxnLst/>
              <a:rect l="l" t="t" r="r" b="b"/>
              <a:pathLst>
                <a:path w="23838" h="25481" extrusionOk="0">
                  <a:moveTo>
                    <a:pt x="11542" y="0"/>
                  </a:moveTo>
                  <a:lnTo>
                    <a:pt x="11310" y="19"/>
                  </a:lnTo>
                  <a:lnTo>
                    <a:pt x="11059" y="77"/>
                  </a:lnTo>
                  <a:lnTo>
                    <a:pt x="10846" y="174"/>
                  </a:lnTo>
                  <a:lnTo>
                    <a:pt x="10614" y="309"/>
                  </a:lnTo>
                  <a:lnTo>
                    <a:pt x="10421" y="464"/>
                  </a:lnTo>
                  <a:lnTo>
                    <a:pt x="10227" y="638"/>
                  </a:lnTo>
                  <a:lnTo>
                    <a:pt x="10073" y="870"/>
                  </a:lnTo>
                  <a:lnTo>
                    <a:pt x="9937" y="1121"/>
                  </a:lnTo>
                  <a:lnTo>
                    <a:pt x="9821" y="1411"/>
                  </a:lnTo>
                  <a:lnTo>
                    <a:pt x="9744" y="1721"/>
                  </a:lnTo>
                  <a:lnTo>
                    <a:pt x="9725" y="1527"/>
                  </a:lnTo>
                  <a:lnTo>
                    <a:pt x="9686" y="1334"/>
                  </a:lnTo>
                  <a:lnTo>
                    <a:pt x="9628" y="1160"/>
                  </a:lnTo>
                  <a:lnTo>
                    <a:pt x="9551" y="1005"/>
                  </a:lnTo>
                  <a:lnTo>
                    <a:pt x="9454" y="851"/>
                  </a:lnTo>
                  <a:lnTo>
                    <a:pt x="9357" y="696"/>
                  </a:lnTo>
                  <a:lnTo>
                    <a:pt x="9261" y="561"/>
                  </a:lnTo>
                  <a:lnTo>
                    <a:pt x="9145" y="445"/>
                  </a:lnTo>
                  <a:lnTo>
                    <a:pt x="9009" y="348"/>
                  </a:lnTo>
                  <a:lnTo>
                    <a:pt x="8893" y="271"/>
                  </a:lnTo>
                  <a:lnTo>
                    <a:pt x="8758" y="193"/>
                  </a:lnTo>
                  <a:lnTo>
                    <a:pt x="8603" y="135"/>
                  </a:lnTo>
                  <a:lnTo>
                    <a:pt x="8468" y="116"/>
                  </a:lnTo>
                  <a:lnTo>
                    <a:pt x="8313" y="97"/>
                  </a:lnTo>
                  <a:lnTo>
                    <a:pt x="8178" y="97"/>
                  </a:lnTo>
                  <a:lnTo>
                    <a:pt x="8043" y="116"/>
                  </a:lnTo>
                  <a:lnTo>
                    <a:pt x="7888" y="155"/>
                  </a:lnTo>
                  <a:lnTo>
                    <a:pt x="7753" y="213"/>
                  </a:lnTo>
                  <a:lnTo>
                    <a:pt x="7617" y="290"/>
                  </a:lnTo>
                  <a:lnTo>
                    <a:pt x="7501" y="367"/>
                  </a:lnTo>
                  <a:lnTo>
                    <a:pt x="7366" y="464"/>
                  </a:lnTo>
                  <a:lnTo>
                    <a:pt x="7250" y="561"/>
                  </a:lnTo>
                  <a:lnTo>
                    <a:pt x="7018" y="812"/>
                  </a:lnTo>
                  <a:lnTo>
                    <a:pt x="6825" y="1102"/>
                  </a:lnTo>
                  <a:lnTo>
                    <a:pt x="6631" y="1411"/>
                  </a:lnTo>
                  <a:lnTo>
                    <a:pt x="6477" y="1759"/>
                  </a:lnTo>
                  <a:lnTo>
                    <a:pt x="6322" y="2107"/>
                  </a:lnTo>
                  <a:lnTo>
                    <a:pt x="6206" y="2475"/>
                  </a:lnTo>
                  <a:lnTo>
                    <a:pt x="6109" y="2861"/>
                  </a:lnTo>
                  <a:lnTo>
                    <a:pt x="6013" y="3248"/>
                  </a:lnTo>
                  <a:lnTo>
                    <a:pt x="5935" y="3635"/>
                  </a:lnTo>
                  <a:lnTo>
                    <a:pt x="5819" y="4427"/>
                  </a:lnTo>
                  <a:lnTo>
                    <a:pt x="5703" y="5220"/>
                  </a:lnTo>
                  <a:lnTo>
                    <a:pt x="5568" y="6245"/>
                  </a:lnTo>
                  <a:lnTo>
                    <a:pt x="5394" y="7250"/>
                  </a:lnTo>
                  <a:lnTo>
                    <a:pt x="5220" y="8275"/>
                  </a:lnTo>
                  <a:lnTo>
                    <a:pt x="5046" y="9280"/>
                  </a:lnTo>
                  <a:lnTo>
                    <a:pt x="4853" y="10266"/>
                  </a:lnTo>
                  <a:lnTo>
                    <a:pt x="4640" y="11271"/>
                  </a:lnTo>
                  <a:lnTo>
                    <a:pt x="4408" y="12257"/>
                  </a:lnTo>
                  <a:lnTo>
                    <a:pt x="4176" y="13243"/>
                  </a:lnTo>
                  <a:lnTo>
                    <a:pt x="3886" y="14403"/>
                  </a:lnTo>
                  <a:lnTo>
                    <a:pt x="3577" y="15563"/>
                  </a:lnTo>
                  <a:lnTo>
                    <a:pt x="3229" y="16723"/>
                  </a:lnTo>
                  <a:lnTo>
                    <a:pt x="2881" y="17864"/>
                  </a:lnTo>
                  <a:lnTo>
                    <a:pt x="2552" y="18888"/>
                  </a:lnTo>
                  <a:lnTo>
                    <a:pt x="2204" y="19913"/>
                  </a:lnTo>
                  <a:lnTo>
                    <a:pt x="1856" y="20918"/>
                  </a:lnTo>
                  <a:lnTo>
                    <a:pt x="1470" y="21924"/>
                  </a:lnTo>
                  <a:lnTo>
                    <a:pt x="1141" y="22774"/>
                  </a:lnTo>
                  <a:lnTo>
                    <a:pt x="793" y="23606"/>
                  </a:lnTo>
                  <a:lnTo>
                    <a:pt x="445" y="24456"/>
                  </a:lnTo>
                  <a:lnTo>
                    <a:pt x="97" y="25268"/>
                  </a:lnTo>
                  <a:lnTo>
                    <a:pt x="0" y="25481"/>
                  </a:lnTo>
                  <a:lnTo>
                    <a:pt x="13862" y="25481"/>
                  </a:lnTo>
                  <a:lnTo>
                    <a:pt x="13611" y="25268"/>
                  </a:lnTo>
                  <a:lnTo>
                    <a:pt x="23838" y="25268"/>
                  </a:lnTo>
                  <a:lnTo>
                    <a:pt x="23161" y="24147"/>
                  </a:lnTo>
                  <a:lnTo>
                    <a:pt x="22484" y="22987"/>
                  </a:lnTo>
                  <a:lnTo>
                    <a:pt x="21827" y="21808"/>
                  </a:lnTo>
                  <a:lnTo>
                    <a:pt x="21189" y="20609"/>
                  </a:lnTo>
                  <a:lnTo>
                    <a:pt x="20571" y="19410"/>
                  </a:lnTo>
                  <a:lnTo>
                    <a:pt x="19971" y="18173"/>
                  </a:lnTo>
                  <a:lnTo>
                    <a:pt x="19391" y="16916"/>
                  </a:lnTo>
                  <a:lnTo>
                    <a:pt x="18831" y="15660"/>
                  </a:lnTo>
                  <a:lnTo>
                    <a:pt x="18289" y="14384"/>
                  </a:lnTo>
                  <a:lnTo>
                    <a:pt x="17767" y="13088"/>
                  </a:lnTo>
                  <a:lnTo>
                    <a:pt x="17245" y="11793"/>
                  </a:lnTo>
                  <a:lnTo>
                    <a:pt x="16762" y="10478"/>
                  </a:lnTo>
                  <a:lnTo>
                    <a:pt x="16298" y="9145"/>
                  </a:lnTo>
                  <a:lnTo>
                    <a:pt x="15853" y="7811"/>
                  </a:lnTo>
                  <a:lnTo>
                    <a:pt x="15428" y="6457"/>
                  </a:lnTo>
                  <a:lnTo>
                    <a:pt x="15022" y="5123"/>
                  </a:lnTo>
                  <a:lnTo>
                    <a:pt x="14635" y="3828"/>
                  </a:lnTo>
                  <a:lnTo>
                    <a:pt x="14423" y="3190"/>
                  </a:lnTo>
                  <a:lnTo>
                    <a:pt x="14191" y="2591"/>
                  </a:lnTo>
                  <a:lnTo>
                    <a:pt x="13939" y="2011"/>
                  </a:lnTo>
                  <a:lnTo>
                    <a:pt x="13804" y="1721"/>
                  </a:lnTo>
                  <a:lnTo>
                    <a:pt x="13649" y="1469"/>
                  </a:lnTo>
                  <a:lnTo>
                    <a:pt x="13495" y="1218"/>
                  </a:lnTo>
                  <a:lnTo>
                    <a:pt x="13321" y="967"/>
                  </a:lnTo>
                  <a:lnTo>
                    <a:pt x="13147" y="754"/>
                  </a:lnTo>
                  <a:lnTo>
                    <a:pt x="12953" y="561"/>
                  </a:lnTo>
                  <a:lnTo>
                    <a:pt x="12741" y="367"/>
                  </a:lnTo>
                  <a:lnTo>
                    <a:pt x="12509" y="232"/>
                  </a:lnTo>
                  <a:lnTo>
                    <a:pt x="12277" y="116"/>
                  </a:lnTo>
                  <a:lnTo>
                    <a:pt x="12045" y="58"/>
                  </a:lnTo>
                  <a:lnTo>
                    <a:pt x="11793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p29"/>
          <p:cNvSpPr/>
          <p:nvPr/>
        </p:nvSpPr>
        <p:spPr>
          <a:xfrm flipH="1">
            <a:off x="-36488" y="4167968"/>
            <a:ext cx="12264976" cy="2898993"/>
          </a:xfrm>
          <a:custGeom>
            <a:avLst/>
            <a:gdLst/>
            <a:ahLst/>
            <a:cxnLst/>
            <a:rect l="l" t="t" r="r" b="b"/>
            <a:pathLst>
              <a:path w="174964" h="64303" extrusionOk="0">
                <a:moveTo>
                  <a:pt x="31880" y="1"/>
                </a:moveTo>
                <a:lnTo>
                  <a:pt x="31416" y="20"/>
                </a:lnTo>
                <a:lnTo>
                  <a:pt x="30933" y="98"/>
                </a:lnTo>
                <a:lnTo>
                  <a:pt x="30469" y="175"/>
                </a:lnTo>
                <a:lnTo>
                  <a:pt x="29986" y="310"/>
                </a:lnTo>
                <a:lnTo>
                  <a:pt x="29522" y="446"/>
                </a:lnTo>
                <a:lnTo>
                  <a:pt x="29058" y="600"/>
                </a:lnTo>
                <a:lnTo>
                  <a:pt x="28594" y="794"/>
                </a:lnTo>
                <a:lnTo>
                  <a:pt x="28130" y="987"/>
                </a:lnTo>
                <a:lnTo>
                  <a:pt x="27685" y="1200"/>
                </a:lnTo>
                <a:lnTo>
                  <a:pt x="26796" y="1644"/>
                </a:lnTo>
                <a:lnTo>
                  <a:pt x="25926" y="2108"/>
                </a:lnTo>
                <a:lnTo>
                  <a:pt x="14519" y="8314"/>
                </a:lnTo>
                <a:lnTo>
                  <a:pt x="14519" y="8082"/>
                </a:lnTo>
                <a:lnTo>
                  <a:pt x="14500" y="7869"/>
                </a:lnTo>
                <a:lnTo>
                  <a:pt x="14461" y="7637"/>
                </a:lnTo>
                <a:lnTo>
                  <a:pt x="14384" y="7444"/>
                </a:lnTo>
                <a:lnTo>
                  <a:pt x="14307" y="7231"/>
                </a:lnTo>
                <a:lnTo>
                  <a:pt x="14191" y="7038"/>
                </a:lnTo>
                <a:lnTo>
                  <a:pt x="14075" y="6864"/>
                </a:lnTo>
                <a:lnTo>
                  <a:pt x="13920" y="6690"/>
                </a:lnTo>
                <a:lnTo>
                  <a:pt x="13766" y="6535"/>
                </a:lnTo>
                <a:lnTo>
                  <a:pt x="13611" y="6381"/>
                </a:lnTo>
                <a:lnTo>
                  <a:pt x="13418" y="6245"/>
                </a:lnTo>
                <a:lnTo>
                  <a:pt x="13224" y="6129"/>
                </a:lnTo>
                <a:lnTo>
                  <a:pt x="13031" y="6013"/>
                </a:lnTo>
                <a:lnTo>
                  <a:pt x="12818" y="5917"/>
                </a:lnTo>
                <a:lnTo>
                  <a:pt x="12606" y="5839"/>
                </a:lnTo>
                <a:lnTo>
                  <a:pt x="12374" y="5781"/>
                </a:lnTo>
                <a:lnTo>
                  <a:pt x="12084" y="5723"/>
                </a:lnTo>
                <a:lnTo>
                  <a:pt x="11794" y="5704"/>
                </a:lnTo>
                <a:lnTo>
                  <a:pt x="11504" y="5723"/>
                </a:lnTo>
                <a:lnTo>
                  <a:pt x="11214" y="5743"/>
                </a:lnTo>
                <a:lnTo>
                  <a:pt x="10924" y="5801"/>
                </a:lnTo>
                <a:lnTo>
                  <a:pt x="10634" y="5878"/>
                </a:lnTo>
                <a:lnTo>
                  <a:pt x="10363" y="5994"/>
                </a:lnTo>
                <a:lnTo>
                  <a:pt x="10073" y="6110"/>
                </a:lnTo>
                <a:lnTo>
                  <a:pt x="9802" y="6226"/>
                </a:lnTo>
                <a:lnTo>
                  <a:pt x="9532" y="6381"/>
                </a:lnTo>
                <a:lnTo>
                  <a:pt x="8990" y="6690"/>
                </a:lnTo>
                <a:lnTo>
                  <a:pt x="7927" y="7328"/>
                </a:lnTo>
                <a:lnTo>
                  <a:pt x="7482" y="7579"/>
                </a:lnTo>
                <a:lnTo>
                  <a:pt x="7018" y="7831"/>
                </a:lnTo>
                <a:lnTo>
                  <a:pt x="6554" y="8063"/>
                </a:lnTo>
                <a:lnTo>
                  <a:pt x="6071" y="8275"/>
                </a:lnTo>
                <a:lnTo>
                  <a:pt x="5588" y="8469"/>
                </a:lnTo>
                <a:lnTo>
                  <a:pt x="5104" y="8662"/>
                </a:lnTo>
                <a:lnTo>
                  <a:pt x="4621" y="8836"/>
                </a:lnTo>
                <a:lnTo>
                  <a:pt x="4118" y="8991"/>
                </a:lnTo>
                <a:lnTo>
                  <a:pt x="3616" y="9126"/>
                </a:lnTo>
                <a:lnTo>
                  <a:pt x="3113" y="9242"/>
                </a:lnTo>
                <a:lnTo>
                  <a:pt x="2591" y="9339"/>
                </a:lnTo>
                <a:lnTo>
                  <a:pt x="2088" y="9435"/>
                </a:lnTo>
                <a:lnTo>
                  <a:pt x="1566" y="9513"/>
                </a:lnTo>
                <a:lnTo>
                  <a:pt x="1044" y="9571"/>
                </a:lnTo>
                <a:lnTo>
                  <a:pt x="522" y="9609"/>
                </a:lnTo>
                <a:lnTo>
                  <a:pt x="0" y="9629"/>
                </a:lnTo>
                <a:lnTo>
                  <a:pt x="97" y="13824"/>
                </a:lnTo>
                <a:lnTo>
                  <a:pt x="116" y="14249"/>
                </a:lnTo>
                <a:lnTo>
                  <a:pt x="116" y="64302"/>
                </a:lnTo>
                <a:lnTo>
                  <a:pt x="173514" y="64264"/>
                </a:lnTo>
                <a:lnTo>
                  <a:pt x="174732" y="21306"/>
                </a:lnTo>
                <a:lnTo>
                  <a:pt x="174848" y="17149"/>
                </a:lnTo>
                <a:lnTo>
                  <a:pt x="174964" y="13012"/>
                </a:lnTo>
                <a:lnTo>
                  <a:pt x="174287" y="12722"/>
                </a:lnTo>
                <a:lnTo>
                  <a:pt x="173610" y="12432"/>
                </a:lnTo>
                <a:lnTo>
                  <a:pt x="172972" y="12142"/>
                </a:lnTo>
                <a:lnTo>
                  <a:pt x="172334" y="11813"/>
                </a:lnTo>
                <a:lnTo>
                  <a:pt x="171716" y="11485"/>
                </a:lnTo>
                <a:lnTo>
                  <a:pt x="171116" y="11137"/>
                </a:lnTo>
                <a:lnTo>
                  <a:pt x="170536" y="10769"/>
                </a:lnTo>
                <a:lnTo>
                  <a:pt x="169956" y="10383"/>
                </a:lnTo>
                <a:lnTo>
                  <a:pt x="169396" y="9977"/>
                </a:lnTo>
                <a:lnTo>
                  <a:pt x="168854" y="9551"/>
                </a:lnTo>
                <a:lnTo>
                  <a:pt x="168332" y="9107"/>
                </a:lnTo>
                <a:lnTo>
                  <a:pt x="167810" y="8643"/>
                </a:lnTo>
                <a:lnTo>
                  <a:pt x="167288" y="8159"/>
                </a:lnTo>
                <a:lnTo>
                  <a:pt x="166786" y="7657"/>
                </a:lnTo>
                <a:lnTo>
                  <a:pt x="166302" y="7115"/>
                </a:lnTo>
                <a:lnTo>
                  <a:pt x="165819" y="6555"/>
                </a:lnTo>
                <a:lnTo>
                  <a:pt x="165316" y="5955"/>
                </a:lnTo>
                <a:lnTo>
                  <a:pt x="164833" y="5356"/>
                </a:lnTo>
                <a:lnTo>
                  <a:pt x="164331" y="4757"/>
                </a:lnTo>
                <a:lnTo>
                  <a:pt x="163809" y="4157"/>
                </a:lnTo>
                <a:lnTo>
                  <a:pt x="163538" y="3887"/>
                </a:lnTo>
                <a:lnTo>
                  <a:pt x="163267" y="3616"/>
                </a:lnTo>
                <a:lnTo>
                  <a:pt x="162977" y="3365"/>
                </a:lnTo>
                <a:lnTo>
                  <a:pt x="162687" y="3113"/>
                </a:lnTo>
                <a:lnTo>
                  <a:pt x="162378" y="2901"/>
                </a:lnTo>
                <a:lnTo>
                  <a:pt x="162069" y="2688"/>
                </a:lnTo>
                <a:lnTo>
                  <a:pt x="161721" y="2495"/>
                </a:lnTo>
                <a:lnTo>
                  <a:pt x="161373" y="2321"/>
                </a:lnTo>
                <a:lnTo>
                  <a:pt x="161005" y="2166"/>
                </a:lnTo>
                <a:lnTo>
                  <a:pt x="160599" y="2050"/>
                </a:lnTo>
                <a:lnTo>
                  <a:pt x="160213" y="1953"/>
                </a:lnTo>
                <a:lnTo>
                  <a:pt x="159807" y="1895"/>
                </a:lnTo>
                <a:lnTo>
                  <a:pt x="159401" y="1857"/>
                </a:lnTo>
                <a:lnTo>
                  <a:pt x="158995" y="1857"/>
                </a:lnTo>
                <a:lnTo>
                  <a:pt x="158569" y="1876"/>
                </a:lnTo>
                <a:lnTo>
                  <a:pt x="158163" y="1915"/>
                </a:lnTo>
                <a:lnTo>
                  <a:pt x="157757" y="1973"/>
                </a:lnTo>
                <a:lnTo>
                  <a:pt x="157351" y="2069"/>
                </a:lnTo>
                <a:lnTo>
                  <a:pt x="156945" y="2166"/>
                </a:lnTo>
                <a:lnTo>
                  <a:pt x="156539" y="2301"/>
                </a:lnTo>
                <a:lnTo>
                  <a:pt x="156153" y="2456"/>
                </a:lnTo>
                <a:lnTo>
                  <a:pt x="155766" y="2611"/>
                </a:lnTo>
                <a:lnTo>
                  <a:pt x="155399" y="2804"/>
                </a:lnTo>
                <a:lnTo>
                  <a:pt x="155031" y="2997"/>
                </a:lnTo>
                <a:lnTo>
                  <a:pt x="154664" y="3210"/>
                </a:lnTo>
                <a:lnTo>
                  <a:pt x="154316" y="3442"/>
                </a:lnTo>
                <a:lnTo>
                  <a:pt x="153987" y="3674"/>
                </a:lnTo>
                <a:lnTo>
                  <a:pt x="153659" y="3925"/>
                </a:lnTo>
                <a:lnTo>
                  <a:pt x="153021" y="4447"/>
                </a:lnTo>
                <a:lnTo>
                  <a:pt x="152402" y="4989"/>
                </a:lnTo>
                <a:lnTo>
                  <a:pt x="151803" y="5569"/>
                </a:lnTo>
                <a:lnTo>
                  <a:pt x="151223" y="6168"/>
                </a:lnTo>
                <a:lnTo>
                  <a:pt x="150101" y="7386"/>
                </a:lnTo>
                <a:lnTo>
                  <a:pt x="149889" y="7115"/>
                </a:lnTo>
                <a:lnTo>
                  <a:pt x="149637" y="6845"/>
                </a:lnTo>
                <a:lnTo>
                  <a:pt x="149367" y="6574"/>
                </a:lnTo>
                <a:lnTo>
                  <a:pt x="149077" y="6284"/>
                </a:lnTo>
                <a:lnTo>
                  <a:pt x="148767" y="6013"/>
                </a:lnTo>
                <a:lnTo>
                  <a:pt x="148439" y="5762"/>
                </a:lnTo>
                <a:lnTo>
                  <a:pt x="148110" y="5511"/>
                </a:lnTo>
                <a:lnTo>
                  <a:pt x="147743" y="5259"/>
                </a:lnTo>
                <a:lnTo>
                  <a:pt x="147395" y="5047"/>
                </a:lnTo>
                <a:lnTo>
                  <a:pt x="147028" y="4834"/>
                </a:lnTo>
                <a:lnTo>
                  <a:pt x="146641" y="4641"/>
                </a:lnTo>
                <a:lnTo>
                  <a:pt x="146274" y="4486"/>
                </a:lnTo>
                <a:lnTo>
                  <a:pt x="145906" y="4331"/>
                </a:lnTo>
                <a:lnTo>
                  <a:pt x="145539" y="4235"/>
                </a:lnTo>
                <a:lnTo>
                  <a:pt x="145191" y="4138"/>
                </a:lnTo>
                <a:lnTo>
                  <a:pt x="144862" y="4099"/>
                </a:lnTo>
                <a:lnTo>
                  <a:pt x="144534" y="4080"/>
                </a:lnTo>
                <a:lnTo>
                  <a:pt x="144224" y="4099"/>
                </a:lnTo>
                <a:lnTo>
                  <a:pt x="143915" y="4138"/>
                </a:lnTo>
                <a:lnTo>
                  <a:pt x="143606" y="4215"/>
                </a:lnTo>
                <a:lnTo>
                  <a:pt x="143316" y="4293"/>
                </a:lnTo>
                <a:lnTo>
                  <a:pt x="143006" y="4409"/>
                </a:lnTo>
                <a:lnTo>
                  <a:pt x="142716" y="4544"/>
                </a:lnTo>
                <a:lnTo>
                  <a:pt x="142426" y="4679"/>
                </a:lnTo>
                <a:lnTo>
                  <a:pt x="141866" y="4989"/>
                </a:lnTo>
                <a:lnTo>
                  <a:pt x="141305" y="5337"/>
                </a:lnTo>
                <a:lnTo>
                  <a:pt x="140203" y="6052"/>
                </a:lnTo>
                <a:lnTo>
                  <a:pt x="139778" y="6303"/>
                </a:lnTo>
                <a:lnTo>
                  <a:pt x="139352" y="6535"/>
                </a:lnTo>
                <a:lnTo>
                  <a:pt x="138927" y="6767"/>
                </a:lnTo>
                <a:lnTo>
                  <a:pt x="138482" y="6961"/>
                </a:lnTo>
                <a:lnTo>
                  <a:pt x="138038" y="7173"/>
                </a:lnTo>
                <a:lnTo>
                  <a:pt x="137593" y="7347"/>
                </a:lnTo>
                <a:lnTo>
                  <a:pt x="137129" y="7521"/>
                </a:lnTo>
                <a:lnTo>
                  <a:pt x="136684" y="7676"/>
                </a:lnTo>
                <a:lnTo>
                  <a:pt x="136220" y="7811"/>
                </a:lnTo>
                <a:lnTo>
                  <a:pt x="135737" y="7947"/>
                </a:lnTo>
                <a:lnTo>
                  <a:pt x="135273" y="8043"/>
                </a:lnTo>
                <a:lnTo>
                  <a:pt x="134790" y="8140"/>
                </a:lnTo>
                <a:lnTo>
                  <a:pt x="134306" y="8217"/>
                </a:lnTo>
                <a:lnTo>
                  <a:pt x="133823" y="8295"/>
                </a:lnTo>
                <a:lnTo>
                  <a:pt x="133340" y="8353"/>
                </a:lnTo>
                <a:lnTo>
                  <a:pt x="132856" y="8372"/>
                </a:lnTo>
                <a:lnTo>
                  <a:pt x="132760" y="8217"/>
                </a:lnTo>
                <a:lnTo>
                  <a:pt x="132644" y="8082"/>
                </a:lnTo>
                <a:lnTo>
                  <a:pt x="132508" y="7947"/>
                </a:lnTo>
                <a:lnTo>
                  <a:pt x="132354" y="7831"/>
                </a:lnTo>
                <a:lnTo>
                  <a:pt x="132199" y="7715"/>
                </a:lnTo>
                <a:lnTo>
                  <a:pt x="132025" y="7637"/>
                </a:lnTo>
                <a:lnTo>
                  <a:pt x="131851" y="7560"/>
                </a:lnTo>
                <a:lnTo>
                  <a:pt x="131658" y="7502"/>
                </a:lnTo>
                <a:lnTo>
                  <a:pt x="131484" y="7444"/>
                </a:lnTo>
                <a:lnTo>
                  <a:pt x="131271" y="7425"/>
                </a:lnTo>
                <a:lnTo>
                  <a:pt x="131078" y="7405"/>
                </a:lnTo>
                <a:lnTo>
                  <a:pt x="130885" y="7386"/>
                </a:lnTo>
                <a:lnTo>
                  <a:pt x="130672" y="7405"/>
                </a:lnTo>
                <a:lnTo>
                  <a:pt x="130479" y="7425"/>
                </a:lnTo>
                <a:lnTo>
                  <a:pt x="130285" y="7444"/>
                </a:lnTo>
                <a:lnTo>
                  <a:pt x="130092" y="7502"/>
                </a:lnTo>
                <a:lnTo>
                  <a:pt x="129744" y="7618"/>
                </a:lnTo>
                <a:lnTo>
                  <a:pt x="129377" y="7773"/>
                </a:lnTo>
                <a:lnTo>
                  <a:pt x="129048" y="7947"/>
                </a:lnTo>
                <a:lnTo>
                  <a:pt x="128719" y="8140"/>
                </a:lnTo>
                <a:lnTo>
                  <a:pt x="128391" y="8353"/>
                </a:lnTo>
                <a:lnTo>
                  <a:pt x="128081" y="8585"/>
                </a:lnTo>
                <a:lnTo>
                  <a:pt x="127443" y="9049"/>
                </a:lnTo>
                <a:lnTo>
                  <a:pt x="126960" y="9377"/>
                </a:lnTo>
                <a:lnTo>
                  <a:pt x="126457" y="9706"/>
                </a:lnTo>
                <a:lnTo>
                  <a:pt x="125955" y="10035"/>
                </a:lnTo>
                <a:lnTo>
                  <a:pt x="125433" y="10344"/>
                </a:lnTo>
                <a:lnTo>
                  <a:pt x="124911" y="10634"/>
                </a:lnTo>
                <a:lnTo>
                  <a:pt x="124389" y="10905"/>
                </a:lnTo>
                <a:lnTo>
                  <a:pt x="123847" y="11175"/>
                </a:lnTo>
                <a:lnTo>
                  <a:pt x="123306" y="11407"/>
                </a:lnTo>
                <a:lnTo>
                  <a:pt x="122745" y="11659"/>
                </a:lnTo>
                <a:lnTo>
                  <a:pt x="122204" y="11871"/>
                </a:lnTo>
                <a:lnTo>
                  <a:pt x="121643" y="12084"/>
                </a:lnTo>
                <a:lnTo>
                  <a:pt x="121063" y="12277"/>
                </a:lnTo>
                <a:lnTo>
                  <a:pt x="120503" y="12451"/>
                </a:lnTo>
                <a:lnTo>
                  <a:pt x="119923" y="12606"/>
                </a:lnTo>
                <a:lnTo>
                  <a:pt x="119343" y="12761"/>
                </a:lnTo>
                <a:lnTo>
                  <a:pt x="118763" y="12896"/>
                </a:lnTo>
                <a:lnTo>
                  <a:pt x="117680" y="13128"/>
                </a:lnTo>
                <a:lnTo>
                  <a:pt x="117139" y="13244"/>
                </a:lnTo>
                <a:lnTo>
                  <a:pt x="116617" y="13302"/>
                </a:lnTo>
                <a:lnTo>
                  <a:pt x="116365" y="13321"/>
                </a:lnTo>
                <a:lnTo>
                  <a:pt x="115843" y="13321"/>
                </a:lnTo>
                <a:lnTo>
                  <a:pt x="115573" y="13302"/>
                </a:lnTo>
                <a:lnTo>
                  <a:pt x="115321" y="13244"/>
                </a:lnTo>
                <a:lnTo>
                  <a:pt x="115051" y="13186"/>
                </a:lnTo>
                <a:lnTo>
                  <a:pt x="114800" y="13109"/>
                </a:lnTo>
                <a:lnTo>
                  <a:pt x="114529" y="12993"/>
                </a:lnTo>
                <a:lnTo>
                  <a:pt x="113930" y="12703"/>
                </a:lnTo>
                <a:lnTo>
                  <a:pt x="113350" y="12393"/>
                </a:lnTo>
                <a:lnTo>
                  <a:pt x="112770" y="12065"/>
                </a:lnTo>
                <a:lnTo>
                  <a:pt x="112190" y="11717"/>
                </a:lnTo>
                <a:lnTo>
                  <a:pt x="111629" y="11349"/>
                </a:lnTo>
                <a:lnTo>
                  <a:pt x="111068" y="10982"/>
                </a:lnTo>
                <a:lnTo>
                  <a:pt x="110527" y="10595"/>
                </a:lnTo>
                <a:lnTo>
                  <a:pt x="109986" y="10189"/>
                </a:lnTo>
                <a:lnTo>
                  <a:pt x="108903" y="9319"/>
                </a:lnTo>
                <a:lnTo>
                  <a:pt x="108362" y="8894"/>
                </a:lnTo>
                <a:lnTo>
                  <a:pt x="107782" y="8488"/>
                </a:lnTo>
                <a:lnTo>
                  <a:pt x="107511" y="8295"/>
                </a:lnTo>
                <a:lnTo>
                  <a:pt x="107202" y="8121"/>
                </a:lnTo>
                <a:lnTo>
                  <a:pt x="106912" y="7947"/>
                </a:lnTo>
                <a:lnTo>
                  <a:pt x="106602" y="7792"/>
                </a:lnTo>
                <a:lnTo>
                  <a:pt x="106293" y="7676"/>
                </a:lnTo>
                <a:lnTo>
                  <a:pt x="105984" y="7560"/>
                </a:lnTo>
                <a:lnTo>
                  <a:pt x="105655" y="7463"/>
                </a:lnTo>
                <a:lnTo>
                  <a:pt x="105326" y="7386"/>
                </a:lnTo>
                <a:lnTo>
                  <a:pt x="105056" y="7347"/>
                </a:lnTo>
                <a:lnTo>
                  <a:pt x="104785" y="7328"/>
                </a:lnTo>
                <a:lnTo>
                  <a:pt x="104495" y="7309"/>
                </a:lnTo>
                <a:lnTo>
                  <a:pt x="104224" y="7328"/>
                </a:lnTo>
                <a:lnTo>
                  <a:pt x="103954" y="7347"/>
                </a:lnTo>
                <a:lnTo>
                  <a:pt x="103683" y="7367"/>
                </a:lnTo>
                <a:lnTo>
                  <a:pt x="103412" y="7425"/>
                </a:lnTo>
                <a:lnTo>
                  <a:pt x="103161" y="7483"/>
                </a:lnTo>
                <a:lnTo>
                  <a:pt x="102890" y="7541"/>
                </a:lnTo>
                <a:lnTo>
                  <a:pt x="102620" y="7637"/>
                </a:lnTo>
                <a:lnTo>
                  <a:pt x="102098" y="7831"/>
                </a:lnTo>
                <a:lnTo>
                  <a:pt x="101614" y="8063"/>
                </a:lnTo>
                <a:lnTo>
                  <a:pt x="101131" y="8314"/>
                </a:lnTo>
                <a:lnTo>
                  <a:pt x="100667" y="8623"/>
                </a:lnTo>
                <a:lnTo>
                  <a:pt x="100222" y="8933"/>
                </a:lnTo>
                <a:lnTo>
                  <a:pt x="99778" y="9261"/>
                </a:lnTo>
                <a:lnTo>
                  <a:pt x="99372" y="9629"/>
                </a:lnTo>
                <a:lnTo>
                  <a:pt x="98946" y="9996"/>
                </a:lnTo>
                <a:lnTo>
                  <a:pt x="98560" y="10363"/>
                </a:lnTo>
                <a:lnTo>
                  <a:pt x="97767" y="11137"/>
                </a:lnTo>
                <a:lnTo>
                  <a:pt x="97419" y="10808"/>
                </a:lnTo>
                <a:lnTo>
                  <a:pt x="97071" y="10479"/>
                </a:lnTo>
                <a:lnTo>
                  <a:pt x="96317" y="9841"/>
                </a:lnTo>
                <a:lnTo>
                  <a:pt x="95505" y="9184"/>
                </a:lnTo>
                <a:lnTo>
                  <a:pt x="94693" y="8527"/>
                </a:lnTo>
                <a:lnTo>
                  <a:pt x="93862" y="7889"/>
                </a:lnTo>
                <a:lnTo>
                  <a:pt x="93069" y="7231"/>
                </a:lnTo>
                <a:lnTo>
                  <a:pt x="92315" y="6593"/>
                </a:lnTo>
                <a:lnTo>
                  <a:pt x="91967" y="6265"/>
                </a:lnTo>
                <a:lnTo>
                  <a:pt x="91619" y="5936"/>
                </a:lnTo>
                <a:lnTo>
                  <a:pt x="91349" y="5685"/>
                </a:lnTo>
                <a:lnTo>
                  <a:pt x="91059" y="5414"/>
                </a:lnTo>
                <a:lnTo>
                  <a:pt x="90769" y="5163"/>
                </a:lnTo>
                <a:lnTo>
                  <a:pt x="90440" y="4950"/>
                </a:lnTo>
                <a:lnTo>
                  <a:pt x="90111" y="4776"/>
                </a:lnTo>
                <a:lnTo>
                  <a:pt x="89957" y="4699"/>
                </a:lnTo>
                <a:lnTo>
                  <a:pt x="89783" y="4641"/>
                </a:lnTo>
                <a:lnTo>
                  <a:pt x="89609" y="4602"/>
                </a:lnTo>
                <a:lnTo>
                  <a:pt x="89415" y="4563"/>
                </a:lnTo>
                <a:lnTo>
                  <a:pt x="89048" y="4563"/>
                </a:lnTo>
                <a:lnTo>
                  <a:pt x="88913" y="4583"/>
                </a:lnTo>
                <a:lnTo>
                  <a:pt x="88758" y="4602"/>
                </a:lnTo>
                <a:lnTo>
                  <a:pt x="88487" y="4699"/>
                </a:lnTo>
                <a:lnTo>
                  <a:pt x="88236" y="4834"/>
                </a:lnTo>
                <a:lnTo>
                  <a:pt x="87985" y="4989"/>
                </a:lnTo>
                <a:lnTo>
                  <a:pt x="87753" y="5163"/>
                </a:lnTo>
                <a:lnTo>
                  <a:pt x="87540" y="5375"/>
                </a:lnTo>
                <a:lnTo>
                  <a:pt x="87095" y="5820"/>
                </a:lnTo>
                <a:lnTo>
                  <a:pt x="86670" y="6284"/>
                </a:lnTo>
                <a:lnTo>
                  <a:pt x="86438" y="6497"/>
                </a:lnTo>
                <a:lnTo>
                  <a:pt x="86206" y="6709"/>
                </a:lnTo>
                <a:lnTo>
                  <a:pt x="85974" y="6883"/>
                </a:lnTo>
                <a:lnTo>
                  <a:pt x="85723" y="7057"/>
                </a:lnTo>
                <a:lnTo>
                  <a:pt x="85452" y="7173"/>
                </a:lnTo>
                <a:lnTo>
                  <a:pt x="85181" y="7270"/>
                </a:lnTo>
                <a:lnTo>
                  <a:pt x="84969" y="7328"/>
                </a:lnTo>
                <a:lnTo>
                  <a:pt x="84756" y="7347"/>
                </a:lnTo>
                <a:lnTo>
                  <a:pt x="84543" y="7347"/>
                </a:lnTo>
                <a:lnTo>
                  <a:pt x="84350" y="7328"/>
                </a:lnTo>
                <a:lnTo>
                  <a:pt x="84137" y="7289"/>
                </a:lnTo>
                <a:lnTo>
                  <a:pt x="83944" y="7231"/>
                </a:lnTo>
                <a:lnTo>
                  <a:pt x="83731" y="7154"/>
                </a:lnTo>
                <a:lnTo>
                  <a:pt x="83538" y="7077"/>
                </a:lnTo>
                <a:lnTo>
                  <a:pt x="83345" y="6980"/>
                </a:lnTo>
                <a:lnTo>
                  <a:pt x="83151" y="6883"/>
                </a:lnTo>
                <a:lnTo>
                  <a:pt x="82784" y="6632"/>
                </a:lnTo>
                <a:lnTo>
                  <a:pt x="82417" y="6361"/>
                </a:lnTo>
                <a:lnTo>
                  <a:pt x="82088" y="6071"/>
                </a:lnTo>
                <a:lnTo>
                  <a:pt x="81450" y="5491"/>
                </a:lnTo>
                <a:lnTo>
                  <a:pt x="81122" y="5182"/>
                </a:lnTo>
                <a:lnTo>
                  <a:pt x="80793" y="4911"/>
                </a:lnTo>
                <a:lnTo>
                  <a:pt x="80445" y="4660"/>
                </a:lnTo>
                <a:lnTo>
                  <a:pt x="80078" y="4447"/>
                </a:lnTo>
                <a:lnTo>
                  <a:pt x="79884" y="4351"/>
                </a:lnTo>
                <a:lnTo>
                  <a:pt x="79691" y="4273"/>
                </a:lnTo>
                <a:lnTo>
                  <a:pt x="79498" y="4196"/>
                </a:lnTo>
                <a:lnTo>
                  <a:pt x="79285" y="4138"/>
                </a:lnTo>
                <a:lnTo>
                  <a:pt x="79034" y="4099"/>
                </a:lnTo>
                <a:lnTo>
                  <a:pt x="78782" y="4080"/>
                </a:lnTo>
                <a:lnTo>
                  <a:pt x="78531" y="4080"/>
                </a:lnTo>
                <a:lnTo>
                  <a:pt x="78280" y="4099"/>
                </a:lnTo>
                <a:lnTo>
                  <a:pt x="78028" y="4157"/>
                </a:lnTo>
                <a:lnTo>
                  <a:pt x="77777" y="4196"/>
                </a:lnTo>
                <a:lnTo>
                  <a:pt x="77545" y="4273"/>
                </a:lnTo>
                <a:lnTo>
                  <a:pt x="77294" y="4351"/>
                </a:lnTo>
                <a:lnTo>
                  <a:pt x="76810" y="4563"/>
                </a:lnTo>
                <a:lnTo>
                  <a:pt x="76327" y="4795"/>
                </a:lnTo>
                <a:lnTo>
                  <a:pt x="75863" y="5047"/>
                </a:lnTo>
                <a:lnTo>
                  <a:pt x="75418" y="5298"/>
                </a:lnTo>
                <a:lnTo>
                  <a:pt x="74432" y="5839"/>
                </a:lnTo>
                <a:lnTo>
                  <a:pt x="73446" y="6342"/>
                </a:lnTo>
                <a:lnTo>
                  <a:pt x="72441" y="6845"/>
                </a:lnTo>
                <a:lnTo>
                  <a:pt x="71416" y="7309"/>
                </a:lnTo>
                <a:lnTo>
                  <a:pt x="70392" y="7734"/>
                </a:lnTo>
                <a:lnTo>
                  <a:pt x="69348" y="8159"/>
                </a:lnTo>
                <a:lnTo>
                  <a:pt x="68304" y="8546"/>
                </a:lnTo>
                <a:lnTo>
                  <a:pt x="67260" y="8913"/>
                </a:lnTo>
                <a:lnTo>
                  <a:pt x="66177" y="9242"/>
                </a:lnTo>
                <a:lnTo>
                  <a:pt x="65114" y="9571"/>
                </a:lnTo>
                <a:lnTo>
                  <a:pt x="64031" y="9841"/>
                </a:lnTo>
                <a:lnTo>
                  <a:pt x="62949" y="10112"/>
                </a:lnTo>
                <a:lnTo>
                  <a:pt x="61847" y="10344"/>
                </a:lnTo>
                <a:lnTo>
                  <a:pt x="60764" y="10557"/>
                </a:lnTo>
                <a:lnTo>
                  <a:pt x="59662" y="10731"/>
                </a:lnTo>
                <a:lnTo>
                  <a:pt x="58541" y="10885"/>
                </a:lnTo>
                <a:lnTo>
                  <a:pt x="58193" y="10847"/>
                </a:lnTo>
                <a:lnTo>
                  <a:pt x="57864" y="10808"/>
                </a:lnTo>
                <a:lnTo>
                  <a:pt x="57516" y="10731"/>
                </a:lnTo>
                <a:lnTo>
                  <a:pt x="57187" y="10634"/>
                </a:lnTo>
                <a:lnTo>
                  <a:pt x="56859" y="10537"/>
                </a:lnTo>
                <a:lnTo>
                  <a:pt x="56530" y="10402"/>
                </a:lnTo>
                <a:lnTo>
                  <a:pt x="56201" y="10267"/>
                </a:lnTo>
                <a:lnTo>
                  <a:pt x="55892" y="10112"/>
                </a:lnTo>
                <a:lnTo>
                  <a:pt x="55583" y="9938"/>
                </a:lnTo>
                <a:lnTo>
                  <a:pt x="55273" y="9745"/>
                </a:lnTo>
                <a:lnTo>
                  <a:pt x="54983" y="9551"/>
                </a:lnTo>
                <a:lnTo>
                  <a:pt x="54693" y="9339"/>
                </a:lnTo>
                <a:lnTo>
                  <a:pt x="54423" y="9107"/>
                </a:lnTo>
                <a:lnTo>
                  <a:pt x="54152" y="8875"/>
                </a:lnTo>
                <a:lnTo>
                  <a:pt x="53901" y="8643"/>
                </a:lnTo>
                <a:lnTo>
                  <a:pt x="53669" y="8391"/>
                </a:lnTo>
                <a:lnTo>
                  <a:pt x="53185" y="7869"/>
                </a:lnTo>
                <a:lnTo>
                  <a:pt x="52741" y="7347"/>
                </a:lnTo>
                <a:lnTo>
                  <a:pt x="51871" y="6265"/>
                </a:lnTo>
                <a:lnTo>
                  <a:pt x="51426" y="5723"/>
                </a:lnTo>
                <a:lnTo>
                  <a:pt x="50981" y="5182"/>
                </a:lnTo>
                <a:lnTo>
                  <a:pt x="50517" y="4660"/>
                </a:lnTo>
                <a:lnTo>
                  <a:pt x="50034" y="4157"/>
                </a:lnTo>
                <a:lnTo>
                  <a:pt x="49783" y="3925"/>
                </a:lnTo>
                <a:lnTo>
                  <a:pt x="49531" y="3693"/>
                </a:lnTo>
                <a:lnTo>
                  <a:pt x="49261" y="3461"/>
                </a:lnTo>
                <a:lnTo>
                  <a:pt x="48971" y="3249"/>
                </a:lnTo>
                <a:lnTo>
                  <a:pt x="48681" y="3036"/>
                </a:lnTo>
                <a:lnTo>
                  <a:pt x="48391" y="2843"/>
                </a:lnTo>
                <a:lnTo>
                  <a:pt x="48101" y="2669"/>
                </a:lnTo>
                <a:lnTo>
                  <a:pt x="47792" y="2495"/>
                </a:lnTo>
                <a:lnTo>
                  <a:pt x="47463" y="2359"/>
                </a:lnTo>
                <a:lnTo>
                  <a:pt x="47154" y="2224"/>
                </a:lnTo>
                <a:lnTo>
                  <a:pt x="46825" y="2108"/>
                </a:lnTo>
                <a:lnTo>
                  <a:pt x="46496" y="2011"/>
                </a:lnTo>
                <a:lnTo>
                  <a:pt x="46168" y="1953"/>
                </a:lnTo>
                <a:lnTo>
                  <a:pt x="45820" y="1895"/>
                </a:lnTo>
                <a:lnTo>
                  <a:pt x="45472" y="1876"/>
                </a:lnTo>
                <a:lnTo>
                  <a:pt x="45124" y="1876"/>
                </a:lnTo>
                <a:lnTo>
                  <a:pt x="44737" y="1915"/>
                </a:lnTo>
                <a:lnTo>
                  <a:pt x="44370" y="1973"/>
                </a:lnTo>
                <a:lnTo>
                  <a:pt x="44002" y="2069"/>
                </a:lnTo>
                <a:lnTo>
                  <a:pt x="43635" y="2185"/>
                </a:lnTo>
                <a:lnTo>
                  <a:pt x="43287" y="2321"/>
                </a:lnTo>
                <a:lnTo>
                  <a:pt x="42939" y="2495"/>
                </a:lnTo>
                <a:lnTo>
                  <a:pt x="42591" y="2669"/>
                </a:lnTo>
                <a:lnTo>
                  <a:pt x="42243" y="2862"/>
                </a:lnTo>
                <a:lnTo>
                  <a:pt x="41914" y="3075"/>
                </a:lnTo>
                <a:lnTo>
                  <a:pt x="41605" y="3307"/>
                </a:lnTo>
                <a:lnTo>
                  <a:pt x="40967" y="3790"/>
                </a:lnTo>
                <a:lnTo>
                  <a:pt x="40368" y="4293"/>
                </a:lnTo>
                <a:lnTo>
                  <a:pt x="39768" y="4815"/>
                </a:lnTo>
                <a:lnTo>
                  <a:pt x="39459" y="4428"/>
                </a:lnTo>
                <a:lnTo>
                  <a:pt x="39150" y="4041"/>
                </a:lnTo>
                <a:lnTo>
                  <a:pt x="38802" y="3655"/>
                </a:lnTo>
                <a:lnTo>
                  <a:pt x="38454" y="3287"/>
                </a:lnTo>
                <a:lnTo>
                  <a:pt x="38086" y="2920"/>
                </a:lnTo>
                <a:lnTo>
                  <a:pt x="37700" y="2553"/>
                </a:lnTo>
                <a:lnTo>
                  <a:pt x="37313" y="2224"/>
                </a:lnTo>
                <a:lnTo>
                  <a:pt x="36907" y="1895"/>
                </a:lnTo>
                <a:lnTo>
                  <a:pt x="36501" y="1586"/>
                </a:lnTo>
                <a:lnTo>
                  <a:pt x="36076" y="1296"/>
                </a:lnTo>
                <a:lnTo>
                  <a:pt x="35631" y="1026"/>
                </a:lnTo>
                <a:lnTo>
                  <a:pt x="35186" y="794"/>
                </a:lnTo>
                <a:lnTo>
                  <a:pt x="34742" y="581"/>
                </a:lnTo>
                <a:lnTo>
                  <a:pt x="34278" y="388"/>
                </a:lnTo>
                <a:lnTo>
                  <a:pt x="33794" y="233"/>
                </a:lnTo>
                <a:lnTo>
                  <a:pt x="33330" y="117"/>
                </a:lnTo>
                <a:lnTo>
                  <a:pt x="32847" y="40"/>
                </a:lnTo>
                <a:lnTo>
                  <a:pt x="32364" y="1"/>
                </a:lnTo>
                <a:close/>
              </a:path>
            </a:pathLst>
          </a:custGeom>
          <a:solidFill>
            <a:srgbClr val="8BCD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 flipH="1">
            <a:off x="-36488" y="4371168"/>
            <a:ext cx="12264976" cy="2898993"/>
          </a:xfrm>
          <a:custGeom>
            <a:avLst/>
            <a:gdLst/>
            <a:ahLst/>
            <a:cxnLst/>
            <a:rect l="l" t="t" r="r" b="b"/>
            <a:pathLst>
              <a:path w="174964" h="64303" extrusionOk="0">
                <a:moveTo>
                  <a:pt x="31880" y="1"/>
                </a:moveTo>
                <a:lnTo>
                  <a:pt x="31416" y="20"/>
                </a:lnTo>
                <a:lnTo>
                  <a:pt x="30933" y="98"/>
                </a:lnTo>
                <a:lnTo>
                  <a:pt x="30469" y="175"/>
                </a:lnTo>
                <a:lnTo>
                  <a:pt x="29986" y="310"/>
                </a:lnTo>
                <a:lnTo>
                  <a:pt x="29522" y="446"/>
                </a:lnTo>
                <a:lnTo>
                  <a:pt x="29058" y="600"/>
                </a:lnTo>
                <a:lnTo>
                  <a:pt x="28594" y="794"/>
                </a:lnTo>
                <a:lnTo>
                  <a:pt x="28130" y="987"/>
                </a:lnTo>
                <a:lnTo>
                  <a:pt x="27685" y="1200"/>
                </a:lnTo>
                <a:lnTo>
                  <a:pt x="26796" y="1644"/>
                </a:lnTo>
                <a:lnTo>
                  <a:pt x="25926" y="2108"/>
                </a:lnTo>
                <a:lnTo>
                  <a:pt x="14519" y="8314"/>
                </a:lnTo>
                <a:lnTo>
                  <a:pt x="14519" y="8082"/>
                </a:lnTo>
                <a:lnTo>
                  <a:pt x="14500" y="7869"/>
                </a:lnTo>
                <a:lnTo>
                  <a:pt x="14461" y="7637"/>
                </a:lnTo>
                <a:lnTo>
                  <a:pt x="14384" y="7444"/>
                </a:lnTo>
                <a:lnTo>
                  <a:pt x="14307" y="7231"/>
                </a:lnTo>
                <a:lnTo>
                  <a:pt x="14191" y="7038"/>
                </a:lnTo>
                <a:lnTo>
                  <a:pt x="14075" y="6864"/>
                </a:lnTo>
                <a:lnTo>
                  <a:pt x="13920" y="6690"/>
                </a:lnTo>
                <a:lnTo>
                  <a:pt x="13766" y="6535"/>
                </a:lnTo>
                <a:lnTo>
                  <a:pt x="13611" y="6381"/>
                </a:lnTo>
                <a:lnTo>
                  <a:pt x="13418" y="6245"/>
                </a:lnTo>
                <a:lnTo>
                  <a:pt x="13224" y="6129"/>
                </a:lnTo>
                <a:lnTo>
                  <a:pt x="13031" y="6013"/>
                </a:lnTo>
                <a:lnTo>
                  <a:pt x="12818" y="5917"/>
                </a:lnTo>
                <a:lnTo>
                  <a:pt x="12606" y="5839"/>
                </a:lnTo>
                <a:lnTo>
                  <a:pt x="12374" y="5781"/>
                </a:lnTo>
                <a:lnTo>
                  <a:pt x="12084" y="5723"/>
                </a:lnTo>
                <a:lnTo>
                  <a:pt x="11794" y="5704"/>
                </a:lnTo>
                <a:lnTo>
                  <a:pt x="11504" y="5723"/>
                </a:lnTo>
                <a:lnTo>
                  <a:pt x="11214" y="5743"/>
                </a:lnTo>
                <a:lnTo>
                  <a:pt x="10924" y="5801"/>
                </a:lnTo>
                <a:lnTo>
                  <a:pt x="10634" y="5878"/>
                </a:lnTo>
                <a:lnTo>
                  <a:pt x="10363" y="5994"/>
                </a:lnTo>
                <a:lnTo>
                  <a:pt x="10073" y="6110"/>
                </a:lnTo>
                <a:lnTo>
                  <a:pt x="9802" y="6226"/>
                </a:lnTo>
                <a:lnTo>
                  <a:pt x="9532" y="6381"/>
                </a:lnTo>
                <a:lnTo>
                  <a:pt x="8990" y="6690"/>
                </a:lnTo>
                <a:lnTo>
                  <a:pt x="7927" y="7328"/>
                </a:lnTo>
                <a:lnTo>
                  <a:pt x="7482" y="7579"/>
                </a:lnTo>
                <a:lnTo>
                  <a:pt x="7018" y="7831"/>
                </a:lnTo>
                <a:lnTo>
                  <a:pt x="6554" y="8063"/>
                </a:lnTo>
                <a:lnTo>
                  <a:pt x="6071" y="8275"/>
                </a:lnTo>
                <a:lnTo>
                  <a:pt x="5588" y="8469"/>
                </a:lnTo>
                <a:lnTo>
                  <a:pt x="5104" y="8662"/>
                </a:lnTo>
                <a:lnTo>
                  <a:pt x="4621" y="8836"/>
                </a:lnTo>
                <a:lnTo>
                  <a:pt x="4118" y="8991"/>
                </a:lnTo>
                <a:lnTo>
                  <a:pt x="3616" y="9126"/>
                </a:lnTo>
                <a:lnTo>
                  <a:pt x="3113" y="9242"/>
                </a:lnTo>
                <a:lnTo>
                  <a:pt x="2591" y="9339"/>
                </a:lnTo>
                <a:lnTo>
                  <a:pt x="2088" y="9435"/>
                </a:lnTo>
                <a:lnTo>
                  <a:pt x="1566" y="9513"/>
                </a:lnTo>
                <a:lnTo>
                  <a:pt x="1044" y="9571"/>
                </a:lnTo>
                <a:lnTo>
                  <a:pt x="522" y="9609"/>
                </a:lnTo>
                <a:lnTo>
                  <a:pt x="0" y="9629"/>
                </a:lnTo>
                <a:lnTo>
                  <a:pt x="97" y="13824"/>
                </a:lnTo>
                <a:lnTo>
                  <a:pt x="116" y="14249"/>
                </a:lnTo>
                <a:lnTo>
                  <a:pt x="116" y="64302"/>
                </a:lnTo>
                <a:lnTo>
                  <a:pt x="173514" y="64264"/>
                </a:lnTo>
                <a:lnTo>
                  <a:pt x="174732" y="21306"/>
                </a:lnTo>
                <a:lnTo>
                  <a:pt x="174848" y="17149"/>
                </a:lnTo>
                <a:lnTo>
                  <a:pt x="174964" y="13012"/>
                </a:lnTo>
                <a:lnTo>
                  <a:pt x="174287" y="12722"/>
                </a:lnTo>
                <a:lnTo>
                  <a:pt x="173610" y="12432"/>
                </a:lnTo>
                <a:lnTo>
                  <a:pt x="172972" y="12142"/>
                </a:lnTo>
                <a:lnTo>
                  <a:pt x="172334" y="11813"/>
                </a:lnTo>
                <a:lnTo>
                  <a:pt x="171716" y="11485"/>
                </a:lnTo>
                <a:lnTo>
                  <a:pt x="171116" y="11137"/>
                </a:lnTo>
                <a:lnTo>
                  <a:pt x="170536" y="10769"/>
                </a:lnTo>
                <a:lnTo>
                  <a:pt x="169956" y="10383"/>
                </a:lnTo>
                <a:lnTo>
                  <a:pt x="169396" y="9977"/>
                </a:lnTo>
                <a:lnTo>
                  <a:pt x="168854" y="9551"/>
                </a:lnTo>
                <a:lnTo>
                  <a:pt x="168332" y="9107"/>
                </a:lnTo>
                <a:lnTo>
                  <a:pt x="167810" y="8643"/>
                </a:lnTo>
                <a:lnTo>
                  <a:pt x="167288" y="8159"/>
                </a:lnTo>
                <a:lnTo>
                  <a:pt x="166786" y="7657"/>
                </a:lnTo>
                <a:lnTo>
                  <a:pt x="166302" y="7115"/>
                </a:lnTo>
                <a:lnTo>
                  <a:pt x="165819" y="6555"/>
                </a:lnTo>
                <a:lnTo>
                  <a:pt x="165316" y="5955"/>
                </a:lnTo>
                <a:lnTo>
                  <a:pt x="164833" y="5356"/>
                </a:lnTo>
                <a:lnTo>
                  <a:pt x="164331" y="4757"/>
                </a:lnTo>
                <a:lnTo>
                  <a:pt x="163809" y="4157"/>
                </a:lnTo>
                <a:lnTo>
                  <a:pt x="163538" y="3887"/>
                </a:lnTo>
                <a:lnTo>
                  <a:pt x="163267" y="3616"/>
                </a:lnTo>
                <a:lnTo>
                  <a:pt x="162977" y="3365"/>
                </a:lnTo>
                <a:lnTo>
                  <a:pt x="162687" y="3113"/>
                </a:lnTo>
                <a:lnTo>
                  <a:pt x="162378" y="2901"/>
                </a:lnTo>
                <a:lnTo>
                  <a:pt x="162069" y="2688"/>
                </a:lnTo>
                <a:lnTo>
                  <a:pt x="161721" y="2495"/>
                </a:lnTo>
                <a:lnTo>
                  <a:pt x="161373" y="2321"/>
                </a:lnTo>
                <a:lnTo>
                  <a:pt x="161005" y="2166"/>
                </a:lnTo>
                <a:lnTo>
                  <a:pt x="160599" y="2050"/>
                </a:lnTo>
                <a:lnTo>
                  <a:pt x="160213" y="1953"/>
                </a:lnTo>
                <a:lnTo>
                  <a:pt x="159807" y="1895"/>
                </a:lnTo>
                <a:lnTo>
                  <a:pt x="159401" y="1857"/>
                </a:lnTo>
                <a:lnTo>
                  <a:pt x="158995" y="1857"/>
                </a:lnTo>
                <a:lnTo>
                  <a:pt x="158569" y="1876"/>
                </a:lnTo>
                <a:lnTo>
                  <a:pt x="158163" y="1915"/>
                </a:lnTo>
                <a:lnTo>
                  <a:pt x="157757" y="1973"/>
                </a:lnTo>
                <a:lnTo>
                  <a:pt x="157351" y="2069"/>
                </a:lnTo>
                <a:lnTo>
                  <a:pt x="156945" y="2166"/>
                </a:lnTo>
                <a:lnTo>
                  <a:pt x="156539" y="2301"/>
                </a:lnTo>
                <a:lnTo>
                  <a:pt x="156153" y="2456"/>
                </a:lnTo>
                <a:lnTo>
                  <a:pt x="155766" y="2611"/>
                </a:lnTo>
                <a:lnTo>
                  <a:pt x="155399" y="2804"/>
                </a:lnTo>
                <a:lnTo>
                  <a:pt x="155031" y="2997"/>
                </a:lnTo>
                <a:lnTo>
                  <a:pt x="154664" y="3210"/>
                </a:lnTo>
                <a:lnTo>
                  <a:pt x="154316" y="3442"/>
                </a:lnTo>
                <a:lnTo>
                  <a:pt x="153987" y="3674"/>
                </a:lnTo>
                <a:lnTo>
                  <a:pt x="153659" y="3925"/>
                </a:lnTo>
                <a:lnTo>
                  <a:pt x="153021" y="4447"/>
                </a:lnTo>
                <a:lnTo>
                  <a:pt x="152402" y="4989"/>
                </a:lnTo>
                <a:lnTo>
                  <a:pt x="151803" y="5569"/>
                </a:lnTo>
                <a:lnTo>
                  <a:pt x="151223" y="6168"/>
                </a:lnTo>
                <a:lnTo>
                  <a:pt x="150101" y="7386"/>
                </a:lnTo>
                <a:lnTo>
                  <a:pt x="149889" y="7115"/>
                </a:lnTo>
                <a:lnTo>
                  <a:pt x="149637" y="6845"/>
                </a:lnTo>
                <a:lnTo>
                  <a:pt x="149367" y="6574"/>
                </a:lnTo>
                <a:lnTo>
                  <a:pt x="149077" y="6284"/>
                </a:lnTo>
                <a:lnTo>
                  <a:pt x="148767" y="6013"/>
                </a:lnTo>
                <a:lnTo>
                  <a:pt x="148439" y="5762"/>
                </a:lnTo>
                <a:lnTo>
                  <a:pt x="148110" y="5511"/>
                </a:lnTo>
                <a:lnTo>
                  <a:pt x="147743" y="5259"/>
                </a:lnTo>
                <a:lnTo>
                  <a:pt x="147395" y="5047"/>
                </a:lnTo>
                <a:lnTo>
                  <a:pt x="147028" y="4834"/>
                </a:lnTo>
                <a:lnTo>
                  <a:pt x="146641" y="4641"/>
                </a:lnTo>
                <a:lnTo>
                  <a:pt x="146274" y="4486"/>
                </a:lnTo>
                <a:lnTo>
                  <a:pt x="145906" y="4331"/>
                </a:lnTo>
                <a:lnTo>
                  <a:pt x="145539" y="4235"/>
                </a:lnTo>
                <a:lnTo>
                  <a:pt x="145191" y="4138"/>
                </a:lnTo>
                <a:lnTo>
                  <a:pt x="144862" y="4099"/>
                </a:lnTo>
                <a:lnTo>
                  <a:pt x="144534" y="4080"/>
                </a:lnTo>
                <a:lnTo>
                  <a:pt x="144224" y="4099"/>
                </a:lnTo>
                <a:lnTo>
                  <a:pt x="143915" y="4138"/>
                </a:lnTo>
                <a:lnTo>
                  <a:pt x="143606" y="4215"/>
                </a:lnTo>
                <a:lnTo>
                  <a:pt x="143316" y="4293"/>
                </a:lnTo>
                <a:lnTo>
                  <a:pt x="143006" y="4409"/>
                </a:lnTo>
                <a:lnTo>
                  <a:pt x="142716" y="4544"/>
                </a:lnTo>
                <a:lnTo>
                  <a:pt x="142426" y="4679"/>
                </a:lnTo>
                <a:lnTo>
                  <a:pt x="141866" y="4989"/>
                </a:lnTo>
                <a:lnTo>
                  <a:pt x="141305" y="5337"/>
                </a:lnTo>
                <a:lnTo>
                  <a:pt x="140203" y="6052"/>
                </a:lnTo>
                <a:lnTo>
                  <a:pt x="139778" y="6303"/>
                </a:lnTo>
                <a:lnTo>
                  <a:pt x="139352" y="6535"/>
                </a:lnTo>
                <a:lnTo>
                  <a:pt x="138927" y="6767"/>
                </a:lnTo>
                <a:lnTo>
                  <a:pt x="138482" y="6961"/>
                </a:lnTo>
                <a:lnTo>
                  <a:pt x="138038" y="7173"/>
                </a:lnTo>
                <a:lnTo>
                  <a:pt x="137593" y="7347"/>
                </a:lnTo>
                <a:lnTo>
                  <a:pt x="137129" y="7521"/>
                </a:lnTo>
                <a:lnTo>
                  <a:pt x="136684" y="7676"/>
                </a:lnTo>
                <a:lnTo>
                  <a:pt x="136220" y="7811"/>
                </a:lnTo>
                <a:lnTo>
                  <a:pt x="135737" y="7947"/>
                </a:lnTo>
                <a:lnTo>
                  <a:pt x="135273" y="8043"/>
                </a:lnTo>
                <a:lnTo>
                  <a:pt x="134790" y="8140"/>
                </a:lnTo>
                <a:lnTo>
                  <a:pt x="134306" y="8217"/>
                </a:lnTo>
                <a:lnTo>
                  <a:pt x="133823" y="8295"/>
                </a:lnTo>
                <a:lnTo>
                  <a:pt x="133340" y="8353"/>
                </a:lnTo>
                <a:lnTo>
                  <a:pt x="132856" y="8372"/>
                </a:lnTo>
                <a:lnTo>
                  <a:pt x="132760" y="8217"/>
                </a:lnTo>
                <a:lnTo>
                  <a:pt x="132644" y="8082"/>
                </a:lnTo>
                <a:lnTo>
                  <a:pt x="132508" y="7947"/>
                </a:lnTo>
                <a:lnTo>
                  <a:pt x="132354" y="7831"/>
                </a:lnTo>
                <a:lnTo>
                  <a:pt x="132199" y="7715"/>
                </a:lnTo>
                <a:lnTo>
                  <a:pt x="132025" y="7637"/>
                </a:lnTo>
                <a:lnTo>
                  <a:pt x="131851" y="7560"/>
                </a:lnTo>
                <a:lnTo>
                  <a:pt x="131658" y="7502"/>
                </a:lnTo>
                <a:lnTo>
                  <a:pt x="131484" y="7444"/>
                </a:lnTo>
                <a:lnTo>
                  <a:pt x="131271" y="7425"/>
                </a:lnTo>
                <a:lnTo>
                  <a:pt x="131078" y="7405"/>
                </a:lnTo>
                <a:lnTo>
                  <a:pt x="130885" y="7386"/>
                </a:lnTo>
                <a:lnTo>
                  <a:pt x="130672" y="7405"/>
                </a:lnTo>
                <a:lnTo>
                  <a:pt x="130479" y="7425"/>
                </a:lnTo>
                <a:lnTo>
                  <a:pt x="130285" y="7444"/>
                </a:lnTo>
                <a:lnTo>
                  <a:pt x="130092" y="7502"/>
                </a:lnTo>
                <a:lnTo>
                  <a:pt x="129744" y="7618"/>
                </a:lnTo>
                <a:lnTo>
                  <a:pt x="129377" y="7773"/>
                </a:lnTo>
                <a:lnTo>
                  <a:pt x="129048" y="7947"/>
                </a:lnTo>
                <a:lnTo>
                  <a:pt x="128719" y="8140"/>
                </a:lnTo>
                <a:lnTo>
                  <a:pt x="128391" y="8353"/>
                </a:lnTo>
                <a:lnTo>
                  <a:pt x="128081" y="8585"/>
                </a:lnTo>
                <a:lnTo>
                  <a:pt x="127443" y="9049"/>
                </a:lnTo>
                <a:lnTo>
                  <a:pt x="126960" y="9377"/>
                </a:lnTo>
                <a:lnTo>
                  <a:pt x="126457" y="9706"/>
                </a:lnTo>
                <a:lnTo>
                  <a:pt x="125955" y="10035"/>
                </a:lnTo>
                <a:lnTo>
                  <a:pt x="125433" y="10344"/>
                </a:lnTo>
                <a:lnTo>
                  <a:pt x="124911" y="10634"/>
                </a:lnTo>
                <a:lnTo>
                  <a:pt x="124389" y="10905"/>
                </a:lnTo>
                <a:lnTo>
                  <a:pt x="123847" y="11175"/>
                </a:lnTo>
                <a:lnTo>
                  <a:pt x="123306" y="11407"/>
                </a:lnTo>
                <a:lnTo>
                  <a:pt x="122745" y="11659"/>
                </a:lnTo>
                <a:lnTo>
                  <a:pt x="122204" y="11871"/>
                </a:lnTo>
                <a:lnTo>
                  <a:pt x="121643" y="12084"/>
                </a:lnTo>
                <a:lnTo>
                  <a:pt x="121063" y="12277"/>
                </a:lnTo>
                <a:lnTo>
                  <a:pt x="120503" y="12451"/>
                </a:lnTo>
                <a:lnTo>
                  <a:pt x="119923" y="12606"/>
                </a:lnTo>
                <a:lnTo>
                  <a:pt x="119343" y="12761"/>
                </a:lnTo>
                <a:lnTo>
                  <a:pt x="118763" y="12896"/>
                </a:lnTo>
                <a:lnTo>
                  <a:pt x="117680" y="13128"/>
                </a:lnTo>
                <a:lnTo>
                  <a:pt x="117139" y="13244"/>
                </a:lnTo>
                <a:lnTo>
                  <a:pt x="116617" y="13302"/>
                </a:lnTo>
                <a:lnTo>
                  <a:pt x="116365" y="13321"/>
                </a:lnTo>
                <a:lnTo>
                  <a:pt x="115843" y="13321"/>
                </a:lnTo>
                <a:lnTo>
                  <a:pt x="115573" y="13302"/>
                </a:lnTo>
                <a:lnTo>
                  <a:pt x="115321" y="13244"/>
                </a:lnTo>
                <a:lnTo>
                  <a:pt x="115051" y="13186"/>
                </a:lnTo>
                <a:lnTo>
                  <a:pt x="114800" y="13109"/>
                </a:lnTo>
                <a:lnTo>
                  <a:pt x="114529" y="12993"/>
                </a:lnTo>
                <a:lnTo>
                  <a:pt x="113930" y="12703"/>
                </a:lnTo>
                <a:lnTo>
                  <a:pt x="113350" y="12393"/>
                </a:lnTo>
                <a:lnTo>
                  <a:pt x="112770" y="12065"/>
                </a:lnTo>
                <a:lnTo>
                  <a:pt x="112190" y="11717"/>
                </a:lnTo>
                <a:lnTo>
                  <a:pt x="111629" y="11349"/>
                </a:lnTo>
                <a:lnTo>
                  <a:pt x="111068" y="10982"/>
                </a:lnTo>
                <a:lnTo>
                  <a:pt x="110527" y="10595"/>
                </a:lnTo>
                <a:lnTo>
                  <a:pt x="109986" y="10189"/>
                </a:lnTo>
                <a:lnTo>
                  <a:pt x="108903" y="9319"/>
                </a:lnTo>
                <a:lnTo>
                  <a:pt x="108362" y="8894"/>
                </a:lnTo>
                <a:lnTo>
                  <a:pt x="107782" y="8488"/>
                </a:lnTo>
                <a:lnTo>
                  <a:pt x="107511" y="8295"/>
                </a:lnTo>
                <a:lnTo>
                  <a:pt x="107202" y="8121"/>
                </a:lnTo>
                <a:lnTo>
                  <a:pt x="106912" y="7947"/>
                </a:lnTo>
                <a:lnTo>
                  <a:pt x="106602" y="7792"/>
                </a:lnTo>
                <a:lnTo>
                  <a:pt x="106293" y="7676"/>
                </a:lnTo>
                <a:lnTo>
                  <a:pt x="105984" y="7560"/>
                </a:lnTo>
                <a:lnTo>
                  <a:pt x="105655" y="7463"/>
                </a:lnTo>
                <a:lnTo>
                  <a:pt x="105326" y="7386"/>
                </a:lnTo>
                <a:lnTo>
                  <a:pt x="105056" y="7347"/>
                </a:lnTo>
                <a:lnTo>
                  <a:pt x="104785" y="7328"/>
                </a:lnTo>
                <a:lnTo>
                  <a:pt x="104495" y="7309"/>
                </a:lnTo>
                <a:lnTo>
                  <a:pt x="104224" y="7328"/>
                </a:lnTo>
                <a:lnTo>
                  <a:pt x="103954" y="7347"/>
                </a:lnTo>
                <a:lnTo>
                  <a:pt x="103683" y="7367"/>
                </a:lnTo>
                <a:lnTo>
                  <a:pt x="103412" y="7425"/>
                </a:lnTo>
                <a:lnTo>
                  <a:pt x="103161" y="7483"/>
                </a:lnTo>
                <a:lnTo>
                  <a:pt x="102890" y="7541"/>
                </a:lnTo>
                <a:lnTo>
                  <a:pt x="102620" y="7637"/>
                </a:lnTo>
                <a:lnTo>
                  <a:pt x="102098" y="7831"/>
                </a:lnTo>
                <a:lnTo>
                  <a:pt x="101614" y="8063"/>
                </a:lnTo>
                <a:lnTo>
                  <a:pt x="101131" y="8314"/>
                </a:lnTo>
                <a:lnTo>
                  <a:pt x="100667" y="8623"/>
                </a:lnTo>
                <a:lnTo>
                  <a:pt x="100222" y="8933"/>
                </a:lnTo>
                <a:lnTo>
                  <a:pt x="99778" y="9261"/>
                </a:lnTo>
                <a:lnTo>
                  <a:pt x="99372" y="9629"/>
                </a:lnTo>
                <a:lnTo>
                  <a:pt x="98946" y="9996"/>
                </a:lnTo>
                <a:lnTo>
                  <a:pt x="98560" y="10363"/>
                </a:lnTo>
                <a:lnTo>
                  <a:pt x="97767" y="11137"/>
                </a:lnTo>
                <a:lnTo>
                  <a:pt x="97419" y="10808"/>
                </a:lnTo>
                <a:lnTo>
                  <a:pt x="97071" y="10479"/>
                </a:lnTo>
                <a:lnTo>
                  <a:pt x="96317" y="9841"/>
                </a:lnTo>
                <a:lnTo>
                  <a:pt x="95505" y="9184"/>
                </a:lnTo>
                <a:lnTo>
                  <a:pt x="94693" y="8527"/>
                </a:lnTo>
                <a:lnTo>
                  <a:pt x="93862" y="7889"/>
                </a:lnTo>
                <a:lnTo>
                  <a:pt x="93069" y="7231"/>
                </a:lnTo>
                <a:lnTo>
                  <a:pt x="92315" y="6593"/>
                </a:lnTo>
                <a:lnTo>
                  <a:pt x="91967" y="6265"/>
                </a:lnTo>
                <a:lnTo>
                  <a:pt x="91619" y="5936"/>
                </a:lnTo>
                <a:lnTo>
                  <a:pt x="91349" y="5685"/>
                </a:lnTo>
                <a:lnTo>
                  <a:pt x="91059" y="5414"/>
                </a:lnTo>
                <a:lnTo>
                  <a:pt x="90769" y="5163"/>
                </a:lnTo>
                <a:lnTo>
                  <a:pt x="90440" y="4950"/>
                </a:lnTo>
                <a:lnTo>
                  <a:pt x="90111" y="4776"/>
                </a:lnTo>
                <a:lnTo>
                  <a:pt x="89957" y="4699"/>
                </a:lnTo>
                <a:lnTo>
                  <a:pt x="89783" y="4641"/>
                </a:lnTo>
                <a:lnTo>
                  <a:pt x="89609" y="4602"/>
                </a:lnTo>
                <a:lnTo>
                  <a:pt x="89415" y="4563"/>
                </a:lnTo>
                <a:lnTo>
                  <a:pt x="89048" y="4563"/>
                </a:lnTo>
                <a:lnTo>
                  <a:pt x="88913" y="4583"/>
                </a:lnTo>
                <a:lnTo>
                  <a:pt x="88758" y="4602"/>
                </a:lnTo>
                <a:lnTo>
                  <a:pt x="88487" y="4699"/>
                </a:lnTo>
                <a:lnTo>
                  <a:pt x="88236" y="4834"/>
                </a:lnTo>
                <a:lnTo>
                  <a:pt x="87985" y="4989"/>
                </a:lnTo>
                <a:lnTo>
                  <a:pt x="87753" y="5163"/>
                </a:lnTo>
                <a:lnTo>
                  <a:pt x="87540" y="5375"/>
                </a:lnTo>
                <a:lnTo>
                  <a:pt x="87095" y="5820"/>
                </a:lnTo>
                <a:lnTo>
                  <a:pt x="86670" y="6284"/>
                </a:lnTo>
                <a:lnTo>
                  <a:pt x="86438" y="6497"/>
                </a:lnTo>
                <a:lnTo>
                  <a:pt x="86206" y="6709"/>
                </a:lnTo>
                <a:lnTo>
                  <a:pt x="85974" y="6883"/>
                </a:lnTo>
                <a:lnTo>
                  <a:pt x="85723" y="7057"/>
                </a:lnTo>
                <a:lnTo>
                  <a:pt x="85452" y="7173"/>
                </a:lnTo>
                <a:lnTo>
                  <a:pt x="85181" y="7270"/>
                </a:lnTo>
                <a:lnTo>
                  <a:pt x="84969" y="7328"/>
                </a:lnTo>
                <a:lnTo>
                  <a:pt x="84756" y="7347"/>
                </a:lnTo>
                <a:lnTo>
                  <a:pt x="84543" y="7347"/>
                </a:lnTo>
                <a:lnTo>
                  <a:pt x="84350" y="7328"/>
                </a:lnTo>
                <a:lnTo>
                  <a:pt x="84137" y="7289"/>
                </a:lnTo>
                <a:lnTo>
                  <a:pt x="83944" y="7231"/>
                </a:lnTo>
                <a:lnTo>
                  <a:pt x="83731" y="7154"/>
                </a:lnTo>
                <a:lnTo>
                  <a:pt x="83538" y="7077"/>
                </a:lnTo>
                <a:lnTo>
                  <a:pt x="83345" y="6980"/>
                </a:lnTo>
                <a:lnTo>
                  <a:pt x="83151" y="6883"/>
                </a:lnTo>
                <a:lnTo>
                  <a:pt x="82784" y="6632"/>
                </a:lnTo>
                <a:lnTo>
                  <a:pt x="82417" y="6361"/>
                </a:lnTo>
                <a:lnTo>
                  <a:pt x="82088" y="6071"/>
                </a:lnTo>
                <a:lnTo>
                  <a:pt x="81450" y="5491"/>
                </a:lnTo>
                <a:lnTo>
                  <a:pt x="81122" y="5182"/>
                </a:lnTo>
                <a:lnTo>
                  <a:pt x="80793" y="4911"/>
                </a:lnTo>
                <a:lnTo>
                  <a:pt x="80445" y="4660"/>
                </a:lnTo>
                <a:lnTo>
                  <a:pt x="80078" y="4447"/>
                </a:lnTo>
                <a:lnTo>
                  <a:pt x="79884" y="4351"/>
                </a:lnTo>
                <a:lnTo>
                  <a:pt x="79691" y="4273"/>
                </a:lnTo>
                <a:lnTo>
                  <a:pt x="79498" y="4196"/>
                </a:lnTo>
                <a:lnTo>
                  <a:pt x="79285" y="4138"/>
                </a:lnTo>
                <a:lnTo>
                  <a:pt x="79034" y="4099"/>
                </a:lnTo>
                <a:lnTo>
                  <a:pt x="78782" y="4080"/>
                </a:lnTo>
                <a:lnTo>
                  <a:pt x="78531" y="4080"/>
                </a:lnTo>
                <a:lnTo>
                  <a:pt x="78280" y="4099"/>
                </a:lnTo>
                <a:lnTo>
                  <a:pt x="78028" y="4157"/>
                </a:lnTo>
                <a:lnTo>
                  <a:pt x="77777" y="4196"/>
                </a:lnTo>
                <a:lnTo>
                  <a:pt x="77545" y="4273"/>
                </a:lnTo>
                <a:lnTo>
                  <a:pt x="77294" y="4351"/>
                </a:lnTo>
                <a:lnTo>
                  <a:pt x="76810" y="4563"/>
                </a:lnTo>
                <a:lnTo>
                  <a:pt x="76327" y="4795"/>
                </a:lnTo>
                <a:lnTo>
                  <a:pt x="75863" y="5047"/>
                </a:lnTo>
                <a:lnTo>
                  <a:pt x="75418" y="5298"/>
                </a:lnTo>
                <a:lnTo>
                  <a:pt x="74432" y="5839"/>
                </a:lnTo>
                <a:lnTo>
                  <a:pt x="73446" y="6342"/>
                </a:lnTo>
                <a:lnTo>
                  <a:pt x="72441" y="6845"/>
                </a:lnTo>
                <a:lnTo>
                  <a:pt x="71416" y="7309"/>
                </a:lnTo>
                <a:lnTo>
                  <a:pt x="70392" y="7734"/>
                </a:lnTo>
                <a:lnTo>
                  <a:pt x="69348" y="8159"/>
                </a:lnTo>
                <a:lnTo>
                  <a:pt x="68304" y="8546"/>
                </a:lnTo>
                <a:lnTo>
                  <a:pt x="67260" y="8913"/>
                </a:lnTo>
                <a:lnTo>
                  <a:pt x="66177" y="9242"/>
                </a:lnTo>
                <a:lnTo>
                  <a:pt x="65114" y="9571"/>
                </a:lnTo>
                <a:lnTo>
                  <a:pt x="64031" y="9841"/>
                </a:lnTo>
                <a:lnTo>
                  <a:pt x="62949" y="10112"/>
                </a:lnTo>
                <a:lnTo>
                  <a:pt x="61847" y="10344"/>
                </a:lnTo>
                <a:lnTo>
                  <a:pt x="60764" y="10557"/>
                </a:lnTo>
                <a:lnTo>
                  <a:pt x="59662" y="10731"/>
                </a:lnTo>
                <a:lnTo>
                  <a:pt x="58541" y="10885"/>
                </a:lnTo>
                <a:lnTo>
                  <a:pt x="58193" y="10847"/>
                </a:lnTo>
                <a:lnTo>
                  <a:pt x="57864" y="10808"/>
                </a:lnTo>
                <a:lnTo>
                  <a:pt x="57516" y="10731"/>
                </a:lnTo>
                <a:lnTo>
                  <a:pt x="57187" y="10634"/>
                </a:lnTo>
                <a:lnTo>
                  <a:pt x="56859" y="10537"/>
                </a:lnTo>
                <a:lnTo>
                  <a:pt x="56530" y="10402"/>
                </a:lnTo>
                <a:lnTo>
                  <a:pt x="56201" y="10267"/>
                </a:lnTo>
                <a:lnTo>
                  <a:pt x="55892" y="10112"/>
                </a:lnTo>
                <a:lnTo>
                  <a:pt x="55583" y="9938"/>
                </a:lnTo>
                <a:lnTo>
                  <a:pt x="55273" y="9745"/>
                </a:lnTo>
                <a:lnTo>
                  <a:pt x="54983" y="9551"/>
                </a:lnTo>
                <a:lnTo>
                  <a:pt x="54693" y="9339"/>
                </a:lnTo>
                <a:lnTo>
                  <a:pt x="54423" y="9107"/>
                </a:lnTo>
                <a:lnTo>
                  <a:pt x="54152" y="8875"/>
                </a:lnTo>
                <a:lnTo>
                  <a:pt x="53901" y="8643"/>
                </a:lnTo>
                <a:lnTo>
                  <a:pt x="53669" y="8391"/>
                </a:lnTo>
                <a:lnTo>
                  <a:pt x="53185" y="7869"/>
                </a:lnTo>
                <a:lnTo>
                  <a:pt x="52741" y="7347"/>
                </a:lnTo>
                <a:lnTo>
                  <a:pt x="51871" y="6265"/>
                </a:lnTo>
                <a:lnTo>
                  <a:pt x="51426" y="5723"/>
                </a:lnTo>
                <a:lnTo>
                  <a:pt x="50981" y="5182"/>
                </a:lnTo>
                <a:lnTo>
                  <a:pt x="50517" y="4660"/>
                </a:lnTo>
                <a:lnTo>
                  <a:pt x="50034" y="4157"/>
                </a:lnTo>
                <a:lnTo>
                  <a:pt x="49783" y="3925"/>
                </a:lnTo>
                <a:lnTo>
                  <a:pt x="49531" y="3693"/>
                </a:lnTo>
                <a:lnTo>
                  <a:pt x="49261" y="3461"/>
                </a:lnTo>
                <a:lnTo>
                  <a:pt x="48971" y="3249"/>
                </a:lnTo>
                <a:lnTo>
                  <a:pt x="48681" y="3036"/>
                </a:lnTo>
                <a:lnTo>
                  <a:pt x="48391" y="2843"/>
                </a:lnTo>
                <a:lnTo>
                  <a:pt x="48101" y="2669"/>
                </a:lnTo>
                <a:lnTo>
                  <a:pt x="47792" y="2495"/>
                </a:lnTo>
                <a:lnTo>
                  <a:pt x="47463" y="2359"/>
                </a:lnTo>
                <a:lnTo>
                  <a:pt x="47154" y="2224"/>
                </a:lnTo>
                <a:lnTo>
                  <a:pt x="46825" y="2108"/>
                </a:lnTo>
                <a:lnTo>
                  <a:pt x="46496" y="2011"/>
                </a:lnTo>
                <a:lnTo>
                  <a:pt x="46168" y="1953"/>
                </a:lnTo>
                <a:lnTo>
                  <a:pt x="45820" y="1895"/>
                </a:lnTo>
                <a:lnTo>
                  <a:pt x="45472" y="1876"/>
                </a:lnTo>
                <a:lnTo>
                  <a:pt x="45124" y="1876"/>
                </a:lnTo>
                <a:lnTo>
                  <a:pt x="44737" y="1915"/>
                </a:lnTo>
                <a:lnTo>
                  <a:pt x="44370" y="1973"/>
                </a:lnTo>
                <a:lnTo>
                  <a:pt x="44002" y="2069"/>
                </a:lnTo>
                <a:lnTo>
                  <a:pt x="43635" y="2185"/>
                </a:lnTo>
                <a:lnTo>
                  <a:pt x="43287" y="2321"/>
                </a:lnTo>
                <a:lnTo>
                  <a:pt x="42939" y="2495"/>
                </a:lnTo>
                <a:lnTo>
                  <a:pt x="42591" y="2669"/>
                </a:lnTo>
                <a:lnTo>
                  <a:pt x="42243" y="2862"/>
                </a:lnTo>
                <a:lnTo>
                  <a:pt x="41914" y="3075"/>
                </a:lnTo>
                <a:lnTo>
                  <a:pt x="41605" y="3307"/>
                </a:lnTo>
                <a:lnTo>
                  <a:pt x="40967" y="3790"/>
                </a:lnTo>
                <a:lnTo>
                  <a:pt x="40368" y="4293"/>
                </a:lnTo>
                <a:lnTo>
                  <a:pt x="39768" y="4815"/>
                </a:lnTo>
                <a:lnTo>
                  <a:pt x="39459" y="4428"/>
                </a:lnTo>
                <a:lnTo>
                  <a:pt x="39150" y="4041"/>
                </a:lnTo>
                <a:lnTo>
                  <a:pt x="38802" y="3655"/>
                </a:lnTo>
                <a:lnTo>
                  <a:pt x="38454" y="3287"/>
                </a:lnTo>
                <a:lnTo>
                  <a:pt x="38086" y="2920"/>
                </a:lnTo>
                <a:lnTo>
                  <a:pt x="37700" y="2553"/>
                </a:lnTo>
                <a:lnTo>
                  <a:pt x="37313" y="2224"/>
                </a:lnTo>
                <a:lnTo>
                  <a:pt x="36907" y="1895"/>
                </a:lnTo>
                <a:lnTo>
                  <a:pt x="36501" y="1586"/>
                </a:lnTo>
                <a:lnTo>
                  <a:pt x="36076" y="1296"/>
                </a:lnTo>
                <a:lnTo>
                  <a:pt x="35631" y="1026"/>
                </a:lnTo>
                <a:lnTo>
                  <a:pt x="35186" y="794"/>
                </a:lnTo>
                <a:lnTo>
                  <a:pt x="34742" y="581"/>
                </a:lnTo>
                <a:lnTo>
                  <a:pt x="34278" y="388"/>
                </a:lnTo>
                <a:lnTo>
                  <a:pt x="33794" y="233"/>
                </a:lnTo>
                <a:lnTo>
                  <a:pt x="33330" y="117"/>
                </a:lnTo>
                <a:lnTo>
                  <a:pt x="32847" y="40"/>
                </a:lnTo>
                <a:lnTo>
                  <a:pt x="323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 rot="10800000">
            <a:off x="10318555" y="-8197"/>
            <a:ext cx="1900439" cy="1805701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104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 rot="-5400000" flipH="1">
            <a:off x="-672438" y="672429"/>
            <a:ext cx="3024955" cy="1680081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 flipH="1">
            <a:off x="4444925" y="4918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6161207" y="4918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470273" y="651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 rot="2516804" flipH="1">
            <a:off x="7811255" y="612606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6676773" y="8837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 rot="2417287">
            <a:off x="4439775" y="1207556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 rot="-2516804">
            <a:off x="284871" y="12017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6165273" y="14212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3184273" y="15198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 rot="2517313" flipH="1">
            <a:off x="9681736" y="1515338"/>
            <a:ext cx="137437" cy="138156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0733607" y="16817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11301275" y="207658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11636107" y="21066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92073" y="21910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2516804" flipH="1">
            <a:off x="11767304" y="25639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>
            <a:off x="639141" y="2879167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>
            <a:off x="11935973" y="33073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2" name="Google Shape;872;p29"/>
          <p:cNvSpPr/>
          <p:nvPr/>
        </p:nvSpPr>
        <p:spPr>
          <a:xfrm rot="-2516804">
            <a:off x="465371" y="37502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29"/>
          <p:cNvSpPr/>
          <p:nvPr/>
        </p:nvSpPr>
        <p:spPr>
          <a:xfrm>
            <a:off x="11829757" y="40970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29"/>
          <p:cNvSpPr/>
          <p:nvPr/>
        </p:nvSpPr>
        <p:spPr>
          <a:xfrm>
            <a:off x="855407" y="4311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5" name="Google Shape;875;p29"/>
          <p:cNvSpPr/>
          <p:nvPr/>
        </p:nvSpPr>
        <p:spPr>
          <a:xfrm>
            <a:off x="1388401" y="2674530"/>
            <a:ext cx="1199075" cy="65832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6" name="Google Shape;876;p29"/>
          <p:cNvSpPr/>
          <p:nvPr/>
        </p:nvSpPr>
        <p:spPr>
          <a:xfrm>
            <a:off x="3302235" y="3141664"/>
            <a:ext cx="1199075" cy="65832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7" name="Google Shape;877;p29"/>
          <p:cNvSpPr/>
          <p:nvPr/>
        </p:nvSpPr>
        <p:spPr>
          <a:xfrm>
            <a:off x="8329535" y="2779564"/>
            <a:ext cx="1199075" cy="65832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8" name="Google Shape;878;p29"/>
          <p:cNvSpPr/>
          <p:nvPr/>
        </p:nvSpPr>
        <p:spPr>
          <a:xfrm>
            <a:off x="10371868" y="3099830"/>
            <a:ext cx="1199075" cy="65832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9" name="Google Shape;879;p29"/>
          <p:cNvSpPr/>
          <p:nvPr/>
        </p:nvSpPr>
        <p:spPr>
          <a:xfrm>
            <a:off x="9594906" y="3559951"/>
            <a:ext cx="638741" cy="3506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29"/>
          <p:cNvSpPr/>
          <p:nvPr/>
        </p:nvSpPr>
        <p:spPr>
          <a:xfrm>
            <a:off x="2587464" y="1156970"/>
            <a:ext cx="1058323" cy="581052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30"/>
          <p:cNvSpPr/>
          <p:nvPr/>
        </p:nvSpPr>
        <p:spPr>
          <a:xfrm>
            <a:off x="-50032" y="0"/>
            <a:ext cx="3761200" cy="2088747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6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7C0E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30"/>
          <p:cNvSpPr/>
          <p:nvPr/>
        </p:nvSpPr>
        <p:spPr>
          <a:xfrm>
            <a:off x="9052319" y="5"/>
            <a:ext cx="3139627" cy="1743444"/>
          </a:xfrm>
          <a:custGeom>
            <a:avLst/>
            <a:gdLst/>
            <a:ahLst/>
            <a:cxnLst/>
            <a:rect l="l" t="t" r="r" b="b"/>
            <a:pathLst>
              <a:path w="62447" h="34677" extrusionOk="0">
                <a:moveTo>
                  <a:pt x="1" y="0"/>
                </a:moveTo>
                <a:lnTo>
                  <a:pt x="343" y="450"/>
                </a:lnTo>
                <a:lnTo>
                  <a:pt x="702" y="882"/>
                </a:lnTo>
                <a:lnTo>
                  <a:pt x="1080" y="1313"/>
                </a:lnTo>
                <a:lnTo>
                  <a:pt x="1476" y="1727"/>
                </a:lnTo>
                <a:lnTo>
                  <a:pt x="1889" y="2141"/>
                </a:lnTo>
                <a:lnTo>
                  <a:pt x="2321" y="2518"/>
                </a:lnTo>
                <a:lnTo>
                  <a:pt x="2753" y="2896"/>
                </a:lnTo>
                <a:lnTo>
                  <a:pt x="3202" y="3238"/>
                </a:lnTo>
                <a:lnTo>
                  <a:pt x="3670" y="3579"/>
                </a:lnTo>
                <a:lnTo>
                  <a:pt x="4138" y="3903"/>
                </a:lnTo>
                <a:lnTo>
                  <a:pt x="4623" y="4209"/>
                </a:lnTo>
                <a:lnTo>
                  <a:pt x="5127" y="4497"/>
                </a:lnTo>
                <a:lnTo>
                  <a:pt x="5630" y="4766"/>
                </a:lnTo>
                <a:lnTo>
                  <a:pt x="6152" y="5018"/>
                </a:lnTo>
                <a:lnTo>
                  <a:pt x="6674" y="5252"/>
                </a:lnTo>
                <a:lnTo>
                  <a:pt x="7195" y="5450"/>
                </a:lnTo>
                <a:lnTo>
                  <a:pt x="7807" y="5666"/>
                </a:lnTo>
                <a:lnTo>
                  <a:pt x="8418" y="5846"/>
                </a:lnTo>
                <a:lnTo>
                  <a:pt x="9030" y="6007"/>
                </a:lnTo>
                <a:lnTo>
                  <a:pt x="9659" y="6151"/>
                </a:lnTo>
                <a:lnTo>
                  <a:pt x="10271" y="6259"/>
                </a:lnTo>
                <a:lnTo>
                  <a:pt x="10918" y="6349"/>
                </a:lnTo>
                <a:lnTo>
                  <a:pt x="11548" y="6421"/>
                </a:lnTo>
                <a:lnTo>
                  <a:pt x="12177" y="6457"/>
                </a:lnTo>
                <a:lnTo>
                  <a:pt x="13346" y="6457"/>
                </a:lnTo>
                <a:lnTo>
                  <a:pt x="13940" y="6421"/>
                </a:lnTo>
                <a:lnTo>
                  <a:pt x="14515" y="6367"/>
                </a:lnTo>
                <a:lnTo>
                  <a:pt x="15109" y="6295"/>
                </a:lnTo>
                <a:lnTo>
                  <a:pt x="15684" y="6205"/>
                </a:lnTo>
                <a:lnTo>
                  <a:pt x="16242" y="6079"/>
                </a:lnTo>
                <a:lnTo>
                  <a:pt x="16817" y="5953"/>
                </a:lnTo>
                <a:lnTo>
                  <a:pt x="17249" y="5828"/>
                </a:lnTo>
                <a:lnTo>
                  <a:pt x="17681" y="5702"/>
                </a:lnTo>
                <a:lnTo>
                  <a:pt x="17753" y="6097"/>
                </a:lnTo>
                <a:lnTo>
                  <a:pt x="17843" y="6493"/>
                </a:lnTo>
                <a:lnTo>
                  <a:pt x="17951" y="6871"/>
                </a:lnTo>
                <a:lnTo>
                  <a:pt x="18076" y="7266"/>
                </a:lnTo>
                <a:lnTo>
                  <a:pt x="18220" y="7644"/>
                </a:lnTo>
                <a:lnTo>
                  <a:pt x="18382" y="8022"/>
                </a:lnTo>
                <a:lnTo>
                  <a:pt x="18544" y="8400"/>
                </a:lnTo>
                <a:lnTo>
                  <a:pt x="18742" y="8777"/>
                </a:lnTo>
                <a:lnTo>
                  <a:pt x="19120" y="9515"/>
                </a:lnTo>
                <a:lnTo>
                  <a:pt x="19551" y="10234"/>
                </a:lnTo>
                <a:lnTo>
                  <a:pt x="20397" y="11637"/>
                </a:lnTo>
                <a:lnTo>
                  <a:pt x="20810" y="12302"/>
                </a:lnTo>
                <a:lnTo>
                  <a:pt x="21242" y="12950"/>
                </a:lnTo>
                <a:lnTo>
                  <a:pt x="21710" y="13579"/>
                </a:lnTo>
                <a:lnTo>
                  <a:pt x="22195" y="14191"/>
                </a:lnTo>
                <a:lnTo>
                  <a:pt x="22447" y="14479"/>
                </a:lnTo>
                <a:lnTo>
                  <a:pt x="22717" y="14766"/>
                </a:lnTo>
                <a:lnTo>
                  <a:pt x="22986" y="15054"/>
                </a:lnTo>
                <a:lnTo>
                  <a:pt x="23274" y="15324"/>
                </a:lnTo>
                <a:lnTo>
                  <a:pt x="23562" y="15576"/>
                </a:lnTo>
                <a:lnTo>
                  <a:pt x="23850" y="15828"/>
                </a:lnTo>
                <a:lnTo>
                  <a:pt x="24174" y="16061"/>
                </a:lnTo>
                <a:lnTo>
                  <a:pt x="24479" y="16295"/>
                </a:lnTo>
                <a:lnTo>
                  <a:pt x="24875" y="16529"/>
                </a:lnTo>
                <a:lnTo>
                  <a:pt x="25253" y="16763"/>
                </a:lnTo>
                <a:lnTo>
                  <a:pt x="25666" y="16961"/>
                </a:lnTo>
                <a:lnTo>
                  <a:pt x="26080" y="17158"/>
                </a:lnTo>
                <a:lnTo>
                  <a:pt x="26494" y="17320"/>
                </a:lnTo>
                <a:lnTo>
                  <a:pt x="26925" y="17482"/>
                </a:lnTo>
                <a:lnTo>
                  <a:pt x="27357" y="17608"/>
                </a:lnTo>
                <a:lnTo>
                  <a:pt x="27807" y="17716"/>
                </a:lnTo>
                <a:lnTo>
                  <a:pt x="28238" y="17824"/>
                </a:lnTo>
                <a:lnTo>
                  <a:pt x="28688" y="17896"/>
                </a:lnTo>
                <a:lnTo>
                  <a:pt x="29156" y="17968"/>
                </a:lnTo>
                <a:lnTo>
                  <a:pt x="29605" y="18004"/>
                </a:lnTo>
                <a:lnTo>
                  <a:pt x="30055" y="18040"/>
                </a:lnTo>
                <a:lnTo>
                  <a:pt x="30522" y="18058"/>
                </a:lnTo>
                <a:lnTo>
                  <a:pt x="30972" y="18040"/>
                </a:lnTo>
                <a:lnTo>
                  <a:pt x="31422" y="18022"/>
                </a:lnTo>
                <a:lnTo>
                  <a:pt x="31889" y="17986"/>
                </a:lnTo>
                <a:lnTo>
                  <a:pt x="32339" y="17932"/>
                </a:lnTo>
                <a:lnTo>
                  <a:pt x="32789" y="17878"/>
                </a:lnTo>
                <a:lnTo>
                  <a:pt x="33238" y="17788"/>
                </a:lnTo>
                <a:lnTo>
                  <a:pt x="33670" y="17698"/>
                </a:lnTo>
                <a:lnTo>
                  <a:pt x="34120" y="17590"/>
                </a:lnTo>
                <a:lnTo>
                  <a:pt x="34551" y="17482"/>
                </a:lnTo>
                <a:lnTo>
                  <a:pt x="35001" y="17356"/>
                </a:lnTo>
                <a:lnTo>
                  <a:pt x="35433" y="17212"/>
                </a:lnTo>
                <a:lnTo>
                  <a:pt x="35864" y="17069"/>
                </a:lnTo>
                <a:lnTo>
                  <a:pt x="36709" y="16727"/>
                </a:lnTo>
                <a:lnTo>
                  <a:pt x="37537" y="16349"/>
                </a:lnTo>
                <a:lnTo>
                  <a:pt x="38364" y="15953"/>
                </a:lnTo>
                <a:lnTo>
                  <a:pt x="38436" y="16277"/>
                </a:lnTo>
                <a:lnTo>
                  <a:pt x="38508" y="16601"/>
                </a:lnTo>
                <a:lnTo>
                  <a:pt x="38598" y="16925"/>
                </a:lnTo>
                <a:lnTo>
                  <a:pt x="38724" y="17230"/>
                </a:lnTo>
                <a:lnTo>
                  <a:pt x="38832" y="17518"/>
                </a:lnTo>
                <a:lnTo>
                  <a:pt x="38976" y="17824"/>
                </a:lnTo>
                <a:lnTo>
                  <a:pt x="39120" y="18094"/>
                </a:lnTo>
                <a:lnTo>
                  <a:pt x="39299" y="18364"/>
                </a:lnTo>
                <a:lnTo>
                  <a:pt x="39461" y="18633"/>
                </a:lnTo>
                <a:lnTo>
                  <a:pt x="39659" y="18885"/>
                </a:lnTo>
                <a:lnTo>
                  <a:pt x="39875" y="19137"/>
                </a:lnTo>
                <a:lnTo>
                  <a:pt x="40091" y="19371"/>
                </a:lnTo>
                <a:lnTo>
                  <a:pt x="40325" y="19587"/>
                </a:lnTo>
                <a:lnTo>
                  <a:pt x="40576" y="19802"/>
                </a:lnTo>
                <a:lnTo>
                  <a:pt x="40828" y="20000"/>
                </a:lnTo>
                <a:lnTo>
                  <a:pt x="41116" y="20198"/>
                </a:lnTo>
                <a:lnTo>
                  <a:pt x="41404" y="20378"/>
                </a:lnTo>
                <a:lnTo>
                  <a:pt x="41691" y="20522"/>
                </a:lnTo>
                <a:lnTo>
                  <a:pt x="41997" y="20666"/>
                </a:lnTo>
                <a:lnTo>
                  <a:pt x="42321" y="20792"/>
                </a:lnTo>
                <a:lnTo>
                  <a:pt x="42627" y="20917"/>
                </a:lnTo>
                <a:lnTo>
                  <a:pt x="42950" y="21007"/>
                </a:lnTo>
                <a:lnTo>
                  <a:pt x="43274" y="21079"/>
                </a:lnTo>
                <a:lnTo>
                  <a:pt x="43616" y="21151"/>
                </a:lnTo>
                <a:lnTo>
                  <a:pt x="43940" y="21187"/>
                </a:lnTo>
                <a:lnTo>
                  <a:pt x="44281" y="21223"/>
                </a:lnTo>
                <a:lnTo>
                  <a:pt x="44947" y="21223"/>
                </a:lnTo>
                <a:lnTo>
                  <a:pt x="45289" y="21205"/>
                </a:lnTo>
                <a:lnTo>
                  <a:pt x="45630" y="21169"/>
                </a:lnTo>
                <a:lnTo>
                  <a:pt x="45954" y="21115"/>
                </a:lnTo>
                <a:lnTo>
                  <a:pt x="46278" y="21043"/>
                </a:lnTo>
                <a:lnTo>
                  <a:pt x="46763" y="21979"/>
                </a:lnTo>
                <a:lnTo>
                  <a:pt x="47267" y="22896"/>
                </a:lnTo>
                <a:lnTo>
                  <a:pt x="47825" y="23795"/>
                </a:lnTo>
                <a:lnTo>
                  <a:pt x="48400" y="24694"/>
                </a:lnTo>
                <a:lnTo>
                  <a:pt x="49012" y="25558"/>
                </a:lnTo>
                <a:lnTo>
                  <a:pt x="49659" y="26403"/>
                </a:lnTo>
                <a:lnTo>
                  <a:pt x="50343" y="27212"/>
                </a:lnTo>
                <a:lnTo>
                  <a:pt x="51062" y="28004"/>
                </a:lnTo>
                <a:lnTo>
                  <a:pt x="51422" y="28381"/>
                </a:lnTo>
                <a:lnTo>
                  <a:pt x="51799" y="28759"/>
                </a:lnTo>
                <a:lnTo>
                  <a:pt x="52177" y="29119"/>
                </a:lnTo>
                <a:lnTo>
                  <a:pt x="52555" y="29479"/>
                </a:lnTo>
                <a:lnTo>
                  <a:pt x="52950" y="29838"/>
                </a:lnTo>
                <a:lnTo>
                  <a:pt x="53364" y="30180"/>
                </a:lnTo>
                <a:lnTo>
                  <a:pt x="53778" y="30504"/>
                </a:lnTo>
                <a:lnTo>
                  <a:pt x="54191" y="30828"/>
                </a:lnTo>
                <a:lnTo>
                  <a:pt x="54605" y="31133"/>
                </a:lnTo>
                <a:lnTo>
                  <a:pt x="55037" y="31439"/>
                </a:lnTo>
                <a:lnTo>
                  <a:pt x="55486" y="31727"/>
                </a:lnTo>
                <a:lnTo>
                  <a:pt x="55918" y="32015"/>
                </a:lnTo>
                <a:lnTo>
                  <a:pt x="56368" y="32266"/>
                </a:lnTo>
                <a:lnTo>
                  <a:pt x="56835" y="32536"/>
                </a:lnTo>
                <a:lnTo>
                  <a:pt x="57303" y="32770"/>
                </a:lnTo>
                <a:lnTo>
                  <a:pt x="57771" y="33004"/>
                </a:lnTo>
                <a:lnTo>
                  <a:pt x="58328" y="33274"/>
                </a:lnTo>
                <a:lnTo>
                  <a:pt x="58904" y="33507"/>
                </a:lnTo>
                <a:lnTo>
                  <a:pt x="59479" y="33741"/>
                </a:lnTo>
                <a:lnTo>
                  <a:pt x="60055" y="33957"/>
                </a:lnTo>
                <a:lnTo>
                  <a:pt x="60648" y="34173"/>
                </a:lnTo>
                <a:lnTo>
                  <a:pt x="61242" y="34353"/>
                </a:lnTo>
                <a:lnTo>
                  <a:pt x="61835" y="34533"/>
                </a:lnTo>
                <a:lnTo>
                  <a:pt x="62447" y="34676"/>
                </a:lnTo>
                <a:lnTo>
                  <a:pt x="624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30"/>
          <p:cNvSpPr/>
          <p:nvPr/>
        </p:nvSpPr>
        <p:spPr>
          <a:xfrm flipH="1">
            <a:off x="10659503" y="5402998"/>
            <a:ext cx="1570031" cy="1491764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104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6" name="Google Shape;886;p30"/>
          <p:cNvSpPr/>
          <p:nvPr/>
        </p:nvSpPr>
        <p:spPr>
          <a:xfrm>
            <a:off x="-55486" y="5268964"/>
            <a:ext cx="2368315" cy="1699464"/>
          </a:xfrm>
          <a:custGeom>
            <a:avLst/>
            <a:gdLst/>
            <a:ahLst/>
            <a:cxnLst/>
            <a:rect l="l" t="t" r="r" b="b"/>
            <a:pathLst>
              <a:path w="57872" h="41528" extrusionOk="0">
                <a:moveTo>
                  <a:pt x="6016" y="0"/>
                </a:moveTo>
                <a:lnTo>
                  <a:pt x="5571" y="20"/>
                </a:lnTo>
                <a:lnTo>
                  <a:pt x="5146" y="58"/>
                </a:lnTo>
                <a:lnTo>
                  <a:pt x="4720" y="136"/>
                </a:lnTo>
                <a:lnTo>
                  <a:pt x="4295" y="213"/>
                </a:lnTo>
                <a:lnTo>
                  <a:pt x="3869" y="310"/>
                </a:lnTo>
                <a:lnTo>
                  <a:pt x="3482" y="406"/>
                </a:lnTo>
                <a:lnTo>
                  <a:pt x="3095" y="523"/>
                </a:lnTo>
                <a:lnTo>
                  <a:pt x="2360" y="774"/>
                </a:lnTo>
                <a:lnTo>
                  <a:pt x="1703" y="1045"/>
                </a:lnTo>
                <a:lnTo>
                  <a:pt x="1122" y="1316"/>
                </a:lnTo>
                <a:lnTo>
                  <a:pt x="658" y="1548"/>
                </a:lnTo>
                <a:lnTo>
                  <a:pt x="310" y="1741"/>
                </a:lnTo>
                <a:lnTo>
                  <a:pt x="1" y="1934"/>
                </a:lnTo>
                <a:lnTo>
                  <a:pt x="1" y="10155"/>
                </a:lnTo>
                <a:lnTo>
                  <a:pt x="310" y="41527"/>
                </a:lnTo>
                <a:lnTo>
                  <a:pt x="57871" y="41527"/>
                </a:lnTo>
                <a:lnTo>
                  <a:pt x="57852" y="41257"/>
                </a:lnTo>
                <a:lnTo>
                  <a:pt x="57794" y="40947"/>
                </a:lnTo>
                <a:lnTo>
                  <a:pt x="57717" y="40522"/>
                </a:lnTo>
                <a:lnTo>
                  <a:pt x="57601" y="40038"/>
                </a:lnTo>
                <a:lnTo>
                  <a:pt x="57465" y="39477"/>
                </a:lnTo>
                <a:lnTo>
                  <a:pt x="57272" y="38858"/>
                </a:lnTo>
                <a:lnTo>
                  <a:pt x="57020" y="38201"/>
                </a:lnTo>
                <a:lnTo>
                  <a:pt x="56885" y="37872"/>
                </a:lnTo>
                <a:lnTo>
                  <a:pt x="56730" y="37524"/>
                </a:lnTo>
                <a:lnTo>
                  <a:pt x="56556" y="37195"/>
                </a:lnTo>
                <a:lnTo>
                  <a:pt x="56382" y="36847"/>
                </a:lnTo>
                <a:lnTo>
                  <a:pt x="56169" y="36518"/>
                </a:lnTo>
                <a:lnTo>
                  <a:pt x="55957" y="36189"/>
                </a:lnTo>
                <a:lnTo>
                  <a:pt x="55725" y="35860"/>
                </a:lnTo>
                <a:lnTo>
                  <a:pt x="55473" y="35551"/>
                </a:lnTo>
                <a:lnTo>
                  <a:pt x="55202" y="35241"/>
                </a:lnTo>
                <a:lnTo>
                  <a:pt x="54912" y="34951"/>
                </a:lnTo>
                <a:lnTo>
                  <a:pt x="54603" y="34680"/>
                </a:lnTo>
                <a:lnTo>
                  <a:pt x="54274" y="34429"/>
                </a:lnTo>
                <a:lnTo>
                  <a:pt x="53926" y="34177"/>
                </a:lnTo>
                <a:lnTo>
                  <a:pt x="53539" y="33965"/>
                </a:lnTo>
                <a:lnTo>
                  <a:pt x="53152" y="33771"/>
                </a:lnTo>
                <a:lnTo>
                  <a:pt x="52727" y="33597"/>
                </a:lnTo>
                <a:lnTo>
                  <a:pt x="52301" y="33442"/>
                </a:lnTo>
                <a:lnTo>
                  <a:pt x="51895" y="33326"/>
                </a:lnTo>
                <a:lnTo>
                  <a:pt x="51489" y="33230"/>
                </a:lnTo>
                <a:lnTo>
                  <a:pt x="51082" y="33172"/>
                </a:lnTo>
                <a:lnTo>
                  <a:pt x="50696" y="33114"/>
                </a:lnTo>
                <a:lnTo>
                  <a:pt x="50328" y="33075"/>
                </a:lnTo>
                <a:lnTo>
                  <a:pt x="49612" y="33075"/>
                </a:lnTo>
                <a:lnTo>
                  <a:pt x="49264" y="33114"/>
                </a:lnTo>
                <a:lnTo>
                  <a:pt x="48936" y="33152"/>
                </a:lnTo>
                <a:lnTo>
                  <a:pt x="48607" y="33191"/>
                </a:lnTo>
                <a:lnTo>
                  <a:pt x="48297" y="33249"/>
                </a:lnTo>
                <a:lnTo>
                  <a:pt x="48007" y="33326"/>
                </a:lnTo>
                <a:lnTo>
                  <a:pt x="47717" y="33423"/>
                </a:lnTo>
                <a:lnTo>
                  <a:pt x="47195" y="33597"/>
                </a:lnTo>
                <a:lnTo>
                  <a:pt x="46711" y="33810"/>
                </a:lnTo>
                <a:lnTo>
                  <a:pt x="46305" y="34042"/>
                </a:lnTo>
                <a:lnTo>
                  <a:pt x="45938" y="34255"/>
                </a:lnTo>
                <a:lnTo>
                  <a:pt x="45647" y="34448"/>
                </a:lnTo>
                <a:lnTo>
                  <a:pt x="45396" y="34622"/>
                </a:lnTo>
                <a:lnTo>
                  <a:pt x="45222" y="34758"/>
                </a:lnTo>
                <a:lnTo>
                  <a:pt x="45087" y="34893"/>
                </a:lnTo>
                <a:lnTo>
                  <a:pt x="45125" y="34738"/>
                </a:lnTo>
                <a:lnTo>
                  <a:pt x="45183" y="34332"/>
                </a:lnTo>
                <a:lnTo>
                  <a:pt x="45222" y="34061"/>
                </a:lnTo>
                <a:lnTo>
                  <a:pt x="45241" y="33733"/>
                </a:lnTo>
                <a:lnTo>
                  <a:pt x="45241" y="33384"/>
                </a:lnTo>
                <a:lnTo>
                  <a:pt x="45203" y="33017"/>
                </a:lnTo>
                <a:lnTo>
                  <a:pt x="45145" y="32630"/>
                </a:lnTo>
                <a:lnTo>
                  <a:pt x="45048" y="32243"/>
                </a:lnTo>
                <a:lnTo>
                  <a:pt x="44990" y="32050"/>
                </a:lnTo>
                <a:lnTo>
                  <a:pt x="44912" y="31856"/>
                </a:lnTo>
                <a:lnTo>
                  <a:pt x="44816" y="31663"/>
                </a:lnTo>
                <a:lnTo>
                  <a:pt x="44719" y="31470"/>
                </a:lnTo>
                <a:lnTo>
                  <a:pt x="44603" y="31295"/>
                </a:lnTo>
                <a:lnTo>
                  <a:pt x="44448" y="31121"/>
                </a:lnTo>
                <a:lnTo>
                  <a:pt x="44313" y="30947"/>
                </a:lnTo>
                <a:lnTo>
                  <a:pt x="44139" y="30793"/>
                </a:lnTo>
                <a:lnTo>
                  <a:pt x="43945" y="30638"/>
                </a:lnTo>
                <a:lnTo>
                  <a:pt x="43733" y="30483"/>
                </a:lnTo>
                <a:lnTo>
                  <a:pt x="43520" y="30348"/>
                </a:lnTo>
                <a:lnTo>
                  <a:pt x="43268" y="30232"/>
                </a:lnTo>
                <a:lnTo>
                  <a:pt x="43017" y="30135"/>
                </a:lnTo>
                <a:lnTo>
                  <a:pt x="42765" y="30038"/>
                </a:lnTo>
                <a:lnTo>
                  <a:pt x="42514" y="29980"/>
                </a:lnTo>
                <a:lnTo>
                  <a:pt x="42263" y="29922"/>
                </a:lnTo>
                <a:lnTo>
                  <a:pt x="42030" y="29884"/>
                </a:lnTo>
                <a:lnTo>
                  <a:pt x="41798" y="29864"/>
                </a:lnTo>
                <a:lnTo>
                  <a:pt x="41566" y="29845"/>
                </a:lnTo>
                <a:lnTo>
                  <a:pt x="41354" y="29845"/>
                </a:lnTo>
                <a:lnTo>
                  <a:pt x="40928" y="29884"/>
                </a:lnTo>
                <a:lnTo>
                  <a:pt x="40541" y="29942"/>
                </a:lnTo>
                <a:lnTo>
                  <a:pt x="40174" y="30038"/>
                </a:lnTo>
                <a:lnTo>
                  <a:pt x="39826" y="30174"/>
                </a:lnTo>
                <a:lnTo>
                  <a:pt x="39516" y="30290"/>
                </a:lnTo>
                <a:lnTo>
                  <a:pt x="39245" y="30444"/>
                </a:lnTo>
                <a:lnTo>
                  <a:pt x="39013" y="30580"/>
                </a:lnTo>
                <a:lnTo>
                  <a:pt x="38820" y="30715"/>
                </a:lnTo>
                <a:lnTo>
                  <a:pt x="38549" y="30928"/>
                </a:lnTo>
                <a:lnTo>
                  <a:pt x="38452" y="31005"/>
                </a:lnTo>
                <a:lnTo>
                  <a:pt x="38452" y="31005"/>
                </a:lnTo>
                <a:lnTo>
                  <a:pt x="38491" y="30599"/>
                </a:lnTo>
                <a:lnTo>
                  <a:pt x="38530" y="30116"/>
                </a:lnTo>
                <a:lnTo>
                  <a:pt x="38549" y="29497"/>
                </a:lnTo>
                <a:lnTo>
                  <a:pt x="38510" y="28742"/>
                </a:lnTo>
                <a:lnTo>
                  <a:pt x="38491" y="28336"/>
                </a:lnTo>
                <a:lnTo>
                  <a:pt x="38433" y="27891"/>
                </a:lnTo>
                <a:lnTo>
                  <a:pt x="38375" y="27427"/>
                </a:lnTo>
                <a:lnTo>
                  <a:pt x="38298" y="26944"/>
                </a:lnTo>
                <a:lnTo>
                  <a:pt x="38181" y="26441"/>
                </a:lnTo>
                <a:lnTo>
                  <a:pt x="38046" y="25938"/>
                </a:lnTo>
                <a:lnTo>
                  <a:pt x="37891" y="25435"/>
                </a:lnTo>
                <a:lnTo>
                  <a:pt x="37698" y="24913"/>
                </a:lnTo>
                <a:lnTo>
                  <a:pt x="37485" y="24371"/>
                </a:lnTo>
                <a:lnTo>
                  <a:pt x="37234" y="23849"/>
                </a:lnTo>
                <a:lnTo>
                  <a:pt x="36944" y="23327"/>
                </a:lnTo>
                <a:lnTo>
                  <a:pt x="36615" y="22804"/>
                </a:lnTo>
                <a:lnTo>
                  <a:pt x="36247" y="22282"/>
                </a:lnTo>
                <a:lnTo>
                  <a:pt x="35841" y="21779"/>
                </a:lnTo>
                <a:lnTo>
                  <a:pt x="35377" y="21296"/>
                </a:lnTo>
                <a:lnTo>
                  <a:pt x="34874" y="20812"/>
                </a:lnTo>
                <a:lnTo>
                  <a:pt x="34603" y="20580"/>
                </a:lnTo>
                <a:lnTo>
                  <a:pt x="34332" y="20367"/>
                </a:lnTo>
                <a:lnTo>
                  <a:pt x="34042" y="20135"/>
                </a:lnTo>
                <a:lnTo>
                  <a:pt x="33733" y="19922"/>
                </a:lnTo>
                <a:lnTo>
                  <a:pt x="33404" y="19729"/>
                </a:lnTo>
                <a:lnTo>
                  <a:pt x="33075" y="19516"/>
                </a:lnTo>
                <a:lnTo>
                  <a:pt x="32727" y="19323"/>
                </a:lnTo>
                <a:lnTo>
                  <a:pt x="32360" y="19129"/>
                </a:lnTo>
                <a:lnTo>
                  <a:pt x="31973" y="18955"/>
                </a:lnTo>
                <a:lnTo>
                  <a:pt x="31586" y="18781"/>
                </a:lnTo>
                <a:lnTo>
                  <a:pt x="31180" y="18627"/>
                </a:lnTo>
                <a:lnTo>
                  <a:pt x="30754" y="18472"/>
                </a:lnTo>
                <a:lnTo>
                  <a:pt x="30000" y="18220"/>
                </a:lnTo>
                <a:lnTo>
                  <a:pt x="29246" y="18027"/>
                </a:lnTo>
                <a:lnTo>
                  <a:pt x="28530" y="17872"/>
                </a:lnTo>
                <a:lnTo>
                  <a:pt x="27814" y="17775"/>
                </a:lnTo>
                <a:lnTo>
                  <a:pt x="27137" y="17698"/>
                </a:lnTo>
                <a:lnTo>
                  <a:pt x="26480" y="17679"/>
                </a:lnTo>
                <a:lnTo>
                  <a:pt x="25822" y="17679"/>
                </a:lnTo>
                <a:lnTo>
                  <a:pt x="25203" y="17717"/>
                </a:lnTo>
                <a:lnTo>
                  <a:pt x="24603" y="17795"/>
                </a:lnTo>
                <a:lnTo>
                  <a:pt x="24043" y="17892"/>
                </a:lnTo>
                <a:lnTo>
                  <a:pt x="23482" y="18027"/>
                </a:lnTo>
                <a:lnTo>
                  <a:pt x="22940" y="18162"/>
                </a:lnTo>
                <a:lnTo>
                  <a:pt x="22437" y="18336"/>
                </a:lnTo>
                <a:lnTo>
                  <a:pt x="21954" y="18510"/>
                </a:lnTo>
                <a:lnTo>
                  <a:pt x="21489" y="18704"/>
                </a:lnTo>
                <a:lnTo>
                  <a:pt x="21045" y="18917"/>
                </a:lnTo>
                <a:lnTo>
                  <a:pt x="20638" y="19129"/>
                </a:lnTo>
                <a:lnTo>
                  <a:pt x="20252" y="19342"/>
                </a:lnTo>
                <a:lnTo>
                  <a:pt x="19884" y="19574"/>
                </a:lnTo>
                <a:lnTo>
                  <a:pt x="19536" y="19806"/>
                </a:lnTo>
                <a:lnTo>
                  <a:pt x="19226" y="20019"/>
                </a:lnTo>
                <a:lnTo>
                  <a:pt x="18936" y="20232"/>
                </a:lnTo>
                <a:lnTo>
                  <a:pt x="18433" y="20638"/>
                </a:lnTo>
                <a:lnTo>
                  <a:pt x="18047" y="21006"/>
                </a:lnTo>
                <a:lnTo>
                  <a:pt x="17756" y="21276"/>
                </a:lnTo>
                <a:lnTo>
                  <a:pt x="17524" y="21528"/>
                </a:lnTo>
                <a:lnTo>
                  <a:pt x="17640" y="21180"/>
                </a:lnTo>
                <a:lnTo>
                  <a:pt x="17737" y="20754"/>
                </a:lnTo>
                <a:lnTo>
                  <a:pt x="17834" y="20193"/>
                </a:lnTo>
                <a:lnTo>
                  <a:pt x="17950" y="19516"/>
                </a:lnTo>
                <a:lnTo>
                  <a:pt x="17989" y="19149"/>
                </a:lnTo>
                <a:lnTo>
                  <a:pt x="18008" y="18743"/>
                </a:lnTo>
                <a:lnTo>
                  <a:pt x="18047" y="18317"/>
                </a:lnTo>
                <a:lnTo>
                  <a:pt x="18047" y="17892"/>
                </a:lnTo>
                <a:lnTo>
                  <a:pt x="18027" y="17427"/>
                </a:lnTo>
                <a:lnTo>
                  <a:pt x="18008" y="16963"/>
                </a:lnTo>
                <a:lnTo>
                  <a:pt x="17969" y="16480"/>
                </a:lnTo>
                <a:lnTo>
                  <a:pt x="17892" y="15996"/>
                </a:lnTo>
                <a:lnTo>
                  <a:pt x="17795" y="15493"/>
                </a:lnTo>
                <a:lnTo>
                  <a:pt x="17679" y="15010"/>
                </a:lnTo>
                <a:lnTo>
                  <a:pt x="17524" y="14507"/>
                </a:lnTo>
                <a:lnTo>
                  <a:pt x="17331" y="14004"/>
                </a:lnTo>
                <a:lnTo>
                  <a:pt x="17118" y="13501"/>
                </a:lnTo>
                <a:lnTo>
                  <a:pt x="16867" y="12998"/>
                </a:lnTo>
                <a:lnTo>
                  <a:pt x="16577" y="12515"/>
                </a:lnTo>
                <a:lnTo>
                  <a:pt x="16248" y="12031"/>
                </a:lnTo>
                <a:lnTo>
                  <a:pt x="15861" y="11567"/>
                </a:lnTo>
                <a:lnTo>
                  <a:pt x="15435" y="11122"/>
                </a:lnTo>
                <a:lnTo>
                  <a:pt x="15203" y="10909"/>
                </a:lnTo>
                <a:lnTo>
                  <a:pt x="14971" y="10677"/>
                </a:lnTo>
                <a:lnTo>
                  <a:pt x="14720" y="10484"/>
                </a:lnTo>
                <a:lnTo>
                  <a:pt x="14449" y="10271"/>
                </a:lnTo>
                <a:lnTo>
                  <a:pt x="14178" y="10058"/>
                </a:lnTo>
                <a:lnTo>
                  <a:pt x="13888" y="9865"/>
                </a:lnTo>
                <a:lnTo>
                  <a:pt x="13579" y="9671"/>
                </a:lnTo>
                <a:lnTo>
                  <a:pt x="13250" y="9497"/>
                </a:lnTo>
                <a:lnTo>
                  <a:pt x="12747" y="9226"/>
                </a:lnTo>
                <a:lnTo>
                  <a:pt x="12244" y="8994"/>
                </a:lnTo>
                <a:lnTo>
                  <a:pt x="11760" y="8782"/>
                </a:lnTo>
                <a:lnTo>
                  <a:pt x="11258" y="8607"/>
                </a:lnTo>
                <a:lnTo>
                  <a:pt x="11412" y="8279"/>
                </a:lnTo>
                <a:lnTo>
                  <a:pt x="11548" y="7930"/>
                </a:lnTo>
                <a:lnTo>
                  <a:pt x="11664" y="7563"/>
                </a:lnTo>
                <a:lnTo>
                  <a:pt x="11760" y="7176"/>
                </a:lnTo>
                <a:lnTo>
                  <a:pt x="11838" y="6770"/>
                </a:lnTo>
                <a:lnTo>
                  <a:pt x="11896" y="6364"/>
                </a:lnTo>
                <a:lnTo>
                  <a:pt x="11915" y="5919"/>
                </a:lnTo>
                <a:lnTo>
                  <a:pt x="11915" y="5493"/>
                </a:lnTo>
                <a:lnTo>
                  <a:pt x="11896" y="5049"/>
                </a:lnTo>
                <a:lnTo>
                  <a:pt x="11819" y="4604"/>
                </a:lnTo>
                <a:lnTo>
                  <a:pt x="11722" y="4139"/>
                </a:lnTo>
                <a:lnTo>
                  <a:pt x="11567" y="3695"/>
                </a:lnTo>
                <a:lnTo>
                  <a:pt x="11393" y="3250"/>
                </a:lnTo>
                <a:lnTo>
                  <a:pt x="11161" y="2824"/>
                </a:lnTo>
                <a:lnTo>
                  <a:pt x="11025" y="2592"/>
                </a:lnTo>
                <a:lnTo>
                  <a:pt x="10890" y="2379"/>
                </a:lnTo>
                <a:lnTo>
                  <a:pt x="10735" y="2167"/>
                </a:lnTo>
                <a:lnTo>
                  <a:pt x="10561" y="1973"/>
                </a:lnTo>
                <a:lnTo>
                  <a:pt x="10387" y="1760"/>
                </a:lnTo>
                <a:lnTo>
                  <a:pt x="10194" y="1586"/>
                </a:lnTo>
                <a:lnTo>
                  <a:pt x="9826" y="1238"/>
                </a:lnTo>
                <a:lnTo>
                  <a:pt x="9439" y="948"/>
                </a:lnTo>
                <a:lnTo>
                  <a:pt x="9033" y="697"/>
                </a:lnTo>
                <a:lnTo>
                  <a:pt x="8608" y="503"/>
                </a:lnTo>
                <a:lnTo>
                  <a:pt x="8202" y="329"/>
                </a:lnTo>
                <a:lnTo>
                  <a:pt x="7757" y="194"/>
                </a:lnTo>
                <a:lnTo>
                  <a:pt x="7331" y="116"/>
                </a:lnTo>
                <a:lnTo>
                  <a:pt x="6886" y="39"/>
                </a:lnTo>
                <a:lnTo>
                  <a:pt x="6441" y="20"/>
                </a:lnTo>
                <a:lnTo>
                  <a:pt x="60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7" name="Google Shape;887;p30"/>
          <p:cNvSpPr/>
          <p:nvPr/>
        </p:nvSpPr>
        <p:spPr>
          <a:xfrm>
            <a:off x="7716241" y="3902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8" name="Google Shape;888;p30"/>
          <p:cNvSpPr/>
          <p:nvPr/>
        </p:nvSpPr>
        <p:spPr>
          <a:xfrm flipH="1">
            <a:off x="6016015" y="3902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9" name="Google Shape;889;p30"/>
          <p:cNvSpPr/>
          <p:nvPr/>
        </p:nvSpPr>
        <p:spPr>
          <a:xfrm flipH="1">
            <a:off x="6791200" y="5503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30"/>
          <p:cNvSpPr/>
          <p:nvPr/>
        </p:nvSpPr>
        <p:spPr>
          <a:xfrm rot="-2516804">
            <a:off x="4240921" y="511006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1" name="Google Shape;891;p30"/>
          <p:cNvSpPr/>
          <p:nvPr/>
        </p:nvSpPr>
        <p:spPr>
          <a:xfrm flipH="1">
            <a:off x="5584700" y="7821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2" name="Google Shape;892;p30"/>
          <p:cNvSpPr/>
          <p:nvPr/>
        </p:nvSpPr>
        <p:spPr>
          <a:xfrm rot="-2417287" flipH="1">
            <a:off x="7711077" y="1105956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3" name="Google Shape;893;p30"/>
          <p:cNvSpPr/>
          <p:nvPr/>
        </p:nvSpPr>
        <p:spPr>
          <a:xfrm rot="2516804" flipH="1">
            <a:off x="11767304" y="11001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4" name="Google Shape;894;p30"/>
          <p:cNvSpPr/>
          <p:nvPr/>
        </p:nvSpPr>
        <p:spPr>
          <a:xfrm flipH="1">
            <a:off x="6011800" y="13196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5" name="Google Shape;895;p30"/>
          <p:cNvSpPr/>
          <p:nvPr/>
        </p:nvSpPr>
        <p:spPr>
          <a:xfrm flipH="1">
            <a:off x="8992800" y="14182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6" name="Google Shape;896;p30"/>
          <p:cNvSpPr/>
          <p:nvPr/>
        </p:nvSpPr>
        <p:spPr>
          <a:xfrm rot="-2517313">
            <a:off x="2526300" y="1413738"/>
            <a:ext cx="137437" cy="138156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7" name="Google Shape;897;p30"/>
          <p:cNvSpPr/>
          <p:nvPr/>
        </p:nvSpPr>
        <p:spPr>
          <a:xfrm flipH="1">
            <a:off x="1527867" y="15801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8" name="Google Shape;898;p30"/>
          <p:cNvSpPr/>
          <p:nvPr/>
        </p:nvSpPr>
        <p:spPr>
          <a:xfrm flipH="1">
            <a:off x="875946" y="197498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9" name="Google Shape;899;p30"/>
          <p:cNvSpPr/>
          <p:nvPr/>
        </p:nvSpPr>
        <p:spPr>
          <a:xfrm flipH="1">
            <a:off x="540967" y="20050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0" name="Google Shape;900;p30"/>
          <p:cNvSpPr/>
          <p:nvPr/>
        </p:nvSpPr>
        <p:spPr>
          <a:xfrm flipH="1">
            <a:off x="10269400" y="20894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1" name="Google Shape;901;p30"/>
          <p:cNvSpPr/>
          <p:nvPr/>
        </p:nvSpPr>
        <p:spPr>
          <a:xfrm rot="-2516804">
            <a:off x="284871" y="24623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2" name="Google Shape;902;p30"/>
          <p:cNvSpPr/>
          <p:nvPr/>
        </p:nvSpPr>
        <p:spPr>
          <a:xfrm flipH="1">
            <a:off x="11522023" y="2777567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3" name="Google Shape;903;p30"/>
          <p:cNvSpPr/>
          <p:nvPr/>
        </p:nvSpPr>
        <p:spPr>
          <a:xfrm flipH="1">
            <a:off x="325500" y="32057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30"/>
          <p:cNvSpPr/>
          <p:nvPr/>
        </p:nvSpPr>
        <p:spPr>
          <a:xfrm rot="2516804" flipH="1">
            <a:off x="11586804" y="36486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5" name="Google Shape;905;p30"/>
          <p:cNvSpPr/>
          <p:nvPr/>
        </p:nvSpPr>
        <p:spPr>
          <a:xfrm flipH="1">
            <a:off x="347317" y="39954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30"/>
          <p:cNvSpPr/>
          <p:nvPr/>
        </p:nvSpPr>
        <p:spPr>
          <a:xfrm flipH="1">
            <a:off x="11406067" y="42103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07" name="Google Shape;907;p30"/>
          <p:cNvGrpSpPr/>
          <p:nvPr/>
        </p:nvGrpSpPr>
        <p:grpSpPr>
          <a:xfrm>
            <a:off x="1333500" y="4091818"/>
            <a:ext cx="9525000" cy="2802933"/>
            <a:chOff x="1698275" y="1828750"/>
            <a:chExt cx="7143750" cy="2102200"/>
          </a:xfrm>
        </p:grpSpPr>
        <p:sp>
          <p:nvSpPr>
            <p:cNvPr id="908" name="Google Shape;908;p30"/>
            <p:cNvSpPr/>
            <p:nvPr/>
          </p:nvSpPr>
          <p:spPr>
            <a:xfrm>
              <a:off x="1698275" y="1881600"/>
              <a:ext cx="7143750" cy="2049350"/>
            </a:xfrm>
            <a:custGeom>
              <a:avLst/>
              <a:gdLst/>
              <a:ahLst/>
              <a:cxnLst/>
              <a:rect l="l" t="t" r="r" b="b"/>
              <a:pathLst>
                <a:path w="285750" h="81974" extrusionOk="0">
                  <a:moveTo>
                    <a:pt x="142861" y="1"/>
                  </a:moveTo>
                  <a:lnTo>
                    <a:pt x="139877" y="29"/>
                  </a:lnTo>
                  <a:lnTo>
                    <a:pt x="136894" y="87"/>
                  </a:lnTo>
                  <a:lnTo>
                    <a:pt x="133939" y="203"/>
                  </a:lnTo>
                  <a:lnTo>
                    <a:pt x="130984" y="377"/>
                  </a:lnTo>
                  <a:lnTo>
                    <a:pt x="128059" y="609"/>
                  </a:lnTo>
                  <a:lnTo>
                    <a:pt x="125133" y="869"/>
                  </a:lnTo>
                  <a:lnTo>
                    <a:pt x="122237" y="1188"/>
                  </a:lnTo>
                  <a:lnTo>
                    <a:pt x="119340" y="1536"/>
                  </a:lnTo>
                  <a:lnTo>
                    <a:pt x="116472" y="1941"/>
                  </a:lnTo>
                  <a:lnTo>
                    <a:pt x="113634" y="2376"/>
                  </a:lnTo>
                  <a:lnTo>
                    <a:pt x="110795" y="2897"/>
                  </a:lnTo>
                  <a:lnTo>
                    <a:pt x="107985" y="3418"/>
                  </a:lnTo>
                  <a:lnTo>
                    <a:pt x="105205" y="3998"/>
                  </a:lnTo>
                  <a:lnTo>
                    <a:pt x="102424" y="4635"/>
                  </a:lnTo>
                  <a:lnTo>
                    <a:pt x="99672" y="5301"/>
                  </a:lnTo>
                  <a:lnTo>
                    <a:pt x="96920" y="6025"/>
                  </a:lnTo>
                  <a:lnTo>
                    <a:pt x="94227" y="6779"/>
                  </a:lnTo>
                  <a:lnTo>
                    <a:pt x="91533" y="7561"/>
                  </a:lnTo>
                  <a:lnTo>
                    <a:pt x="88868" y="8401"/>
                  </a:lnTo>
                  <a:lnTo>
                    <a:pt x="86203" y="9299"/>
                  </a:lnTo>
                  <a:lnTo>
                    <a:pt x="83596" y="10197"/>
                  </a:lnTo>
                  <a:lnTo>
                    <a:pt x="80989" y="11181"/>
                  </a:lnTo>
                  <a:lnTo>
                    <a:pt x="78411" y="12166"/>
                  </a:lnTo>
                  <a:lnTo>
                    <a:pt x="75862" y="13209"/>
                  </a:lnTo>
                  <a:lnTo>
                    <a:pt x="73342" y="14281"/>
                  </a:lnTo>
                  <a:lnTo>
                    <a:pt x="70851" y="15410"/>
                  </a:lnTo>
                  <a:lnTo>
                    <a:pt x="68389" y="16569"/>
                  </a:lnTo>
                  <a:lnTo>
                    <a:pt x="65927" y="17757"/>
                  </a:lnTo>
                  <a:lnTo>
                    <a:pt x="63523" y="18973"/>
                  </a:lnTo>
                  <a:lnTo>
                    <a:pt x="61118" y="20248"/>
                  </a:lnTo>
                  <a:lnTo>
                    <a:pt x="58772" y="21551"/>
                  </a:lnTo>
                  <a:lnTo>
                    <a:pt x="56426" y="22884"/>
                  </a:lnTo>
                  <a:lnTo>
                    <a:pt x="54138" y="24274"/>
                  </a:lnTo>
                  <a:lnTo>
                    <a:pt x="51849" y="25664"/>
                  </a:lnTo>
                  <a:lnTo>
                    <a:pt x="49619" y="27113"/>
                  </a:lnTo>
                  <a:lnTo>
                    <a:pt x="47388" y="28590"/>
                  </a:lnTo>
                  <a:lnTo>
                    <a:pt x="45216" y="30096"/>
                  </a:lnTo>
                  <a:lnTo>
                    <a:pt x="43073" y="31660"/>
                  </a:lnTo>
                  <a:lnTo>
                    <a:pt x="40958" y="33224"/>
                  </a:lnTo>
                  <a:lnTo>
                    <a:pt x="38872" y="34846"/>
                  </a:lnTo>
                  <a:lnTo>
                    <a:pt x="36816" y="36469"/>
                  </a:lnTo>
                  <a:lnTo>
                    <a:pt x="34788" y="38149"/>
                  </a:lnTo>
                  <a:lnTo>
                    <a:pt x="32819" y="39858"/>
                  </a:lnTo>
                  <a:lnTo>
                    <a:pt x="30878" y="41596"/>
                  </a:lnTo>
                  <a:lnTo>
                    <a:pt x="28966" y="43362"/>
                  </a:lnTo>
                  <a:lnTo>
                    <a:pt x="27083" y="45129"/>
                  </a:lnTo>
                  <a:lnTo>
                    <a:pt x="25229" y="46954"/>
                  </a:lnTo>
                  <a:lnTo>
                    <a:pt x="23434" y="48808"/>
                  </a:lnTo>
                  <a:lnTo>
                    <a:pt x="21667" y="50691"/>
                  </a:lnTo>
                  <a:lnTo>
                    <a:pt x="19929" y="52603"/>
                  </a:lnTo>
                  <a:lnTo>
                    <a:pt x="18249" y="54543"/>
                  </a:lnTo>
                  <a:lnTo>
                    <a:pt x="16598" y="56513"/>
                  </a:lnTo>
                  <a:lnTo>
                    <a:pt x="14975" y="58483"/>
                  </a:lnTo>
                  <a:lnTo>
                    <a:pt x="13411" y="60510"/>
                  </a:lnTo>
                  <a:lnTo>
                    <a:pt x="11876" y="62538"/>
                  </a:lnTo>
                  <a:lnTo>
                    <a:pt x="10399" y="64594"/>
                  </a:lnTo>
                  <a:lnTo>
                    <a:pt x="8951" y="66709"/>
                  </a:lnTo>
                  <a:lnTo>
                    <a:pt x="7531" y="68823"/>
                  </a:lnTo>
                  <a:lnTo>
                    <a:pt x="6170" y="70938"/>
                  </a:lnTo>
                  <a:lnTo>
                    <a:pt x="4837" y="73110"/>
                  </a:lnTo>
                  <a:lnTo>
                    <a:pt x="3563" y="75283"/>
                  </a:lnTo>
                  <a:lnTo>
                    <a:pt x="2317" y="77513"/>
                  </a:lnTo>
                  <a:lnTo>
                    <a:pt x="1130" y="79744"/>
                  </a:lnTo>
                  <a:lnTo>
                    <a:pt x="0" y="81974"/>
                  </a:lnTo>
                  <a:lnTo>
                    <a:pt x="285750" y="81974"/>
                  </a:lnTo>
                  <a:lnTo>
                    <a:pt x="284591" y="79744"/>
                  </a:lnTo>
                  <a:lnTo>
                    <a:pt x="283404" y="77513"/>
                  </a:lnTo>
                  <a:lnTo>
                    <a:pt x="282158" y="75283"/>
                  </a:lnTo>
                  <a:lnTo>
                    <a:pt x="280884" y="73110"/>
                  </a:lnTo>
                  <a:lnTo>
                    <a:pt x="279580" y="70938"/>
                  </a:lnTo>
                  <a:lnTo>
                    <a:pt x="278190" y="68823"/>
                  </a:lnTo>
                  <a:lnTo>
                    <a:pt x="276800" y="66709"/>
                  </a:lnTo>
                  <a:lnTo>
                    <a:pt x="275351" y="64594"/>
                  </a:lnTo>
                  <a:lnTo>
                    <a:pt x="273845" y="62538"/>
                  </a:lnTo>
                  <a:lnTo>
                    <a:pt x="272310" y="60510"/>
                  </a:lnTo>
                  <a:lnTo>
                    <a:pt x="270746" y="58483"/>
                  </a:lnTo>
                  <a:lnTo>
                    <a:pt x="269124" y="56513"/>
                  </a:lnTo>
                  <a:lnTo>
                    <a:pt x="267472" y="54543"/>
                  </a:lnTo>
                  <a:lnTo>
                    <a:pt x="265792" y="52603"/>
                  </a:lnTo>
                  <a:lnTo>
                    <a:pt x="264054" y="50691"/>
                  </a:lnTo>
                  <a:lnTo>
                    <a:pt x="262288" y="48808"/>
                  </a:lnTo>
                  <a:lnTo>
                    <a:pt x="260492" y="46954"/>
                  </a:lnTo>
                  <a:lnTo>
                    <a:pt x="258638" y="45129"/>
                  </a:lnTo>
                  <a:lnTo>
                    <a:pt x="256784" y="43362"/>
                  </a:lnTo>
                  <a:lnTo>
                    <a:pt x="254872" y="41596"/>
                  </a:lnTo>
                  <a:lnTo>
                    <a:pt x="252903" y="39858"/>
                  </a:lnTo>
                  <a:lnTo>
                    <a:pt x="250933" y="38149"/>
                  </a:lnTo>
                  <a:lnTo>
                    <a:pt x="248905" y="36469"/>
                  </a:lnTo>
                  <a:lnTo>
                    <a:pt x="246849" y="34846"/>
                  </a:lnTo>
                  <a:lnTo>
                    <a:pt x="244763" y="33224"/>
                  </a:lnTo>
                  <a:lnTo>
                    <a:pt x="242649" y="31660"/>
                  </a:lnTo>
                  <a:lnTo>
                    <a:pt x="240505" y="30096"/>
                  </a:lnTo>
                  <a:lnTo>
                    <a:pt x="238333" y="28590"/>
                  </a:lnTo>
                  <a:lnTo>
                    <a:pt x="236102" y="27113"/>
                  </a:lnTo>
                  <a:lnTo>
                    <a:pt x="233872" y="25664"/>
                  </a:lnTo>
                  <a:lnTo>
                    <a:pt x="231612" y="24274"/>
                  </a:lnTo>
                  <a:lnTo>
                    <a:pt x="229295" y="22884"/>
                  </a:lnTo>
                  <a:lnTo>
                    <a:pt x="226949" y="21551"/>
                  </a:lnTo>
                  <a:lnTo>
                    <a:pt x="224603" y="20248"/>
                  </a:lnTo>
                  <a:lnTo>
                    <a:pt x="222199" y="18973"/>
                  </a:lnTo>
                  <a:lnTo>
                    <a:pt x="219794" y="17757"/>
                  </a:lnTo>
                  <a:lnTo>
                    <a:pt x="217361" y="16569"/>
                  </a:lnTo>
                  <a:lnTo>
                    <a:pt x="214870" y="15410"/>
                  </a:lnTo>
                  <a:lnTo>
                    <a:pt x="212379" y="14281"/>
                  </a:lnTo>
                  <a:lnTo>
                    <a:pt x="209859" y="13209"/>
                  </a:lnTo>
                  <a:lnTo>
                    <a:pt x="207310" y="12166"/>
                  </a:lnTo>
                  <a:lnTo>
                    <a:pt x="204732" y="11181"/>
                  </a:lnTo>
                  <a:lnTo>
                    <a:pt x="202125" y="10197"/>
                  </a:lnTo>
                  <a:lnTo>
                    <a:pt x="199518" y="9299"/>
                  </a:lnTo>
                  <a:lnTo>
                    <a:pt x="196882" y="8401"/>
                  </a:lnTo>
                  <a:lnTo>
                    <a:pt x="194188" y="7561"/>
                  </a:lnTo>
                  <a:lnTo>
                    <a:pt x="191523" y="6779"/>
                  </a:lnTo>
                  <a:lnTo>
                    <a:pt x="188801" y="6025"/>
                  </a:lnTo>
                  <a:lnTo>
                    <a:pt x="186078" y="5301"/>
                  </a:lnTo>
                  <a:lnTo>
                    <a:pt x="183326" y="4635"/>
                  </a:lnTo>
                  <a:lnTo>
                    <a:pt x="180545" y="3998"/>
                  </a:lnTo>
                  <a:lnTo>
                    <a:pt x="177736" y="3418"/>
                  </a:lnTo>
                  <a:lnTo>
                    <a:pt x="174926" y="2897"/>
                  </a:lnTo>
                  <a:lnTo>
                    <a:pt x="172087" y="2376"/>
                  </a:lnTo>
                  <a:lnTo>
                    <a:pt x="169249" y="1941"/>
                  </a:lnTo>
                  <a:lnTo>
                    <a:pt x="166381" y="1536"/>
                  </a:lnTo>
                  <a:lnTo>
                    <a:pt x="163513" y="1188"/>
                  </a:lnTo>
                  <a:lnTo>
                    <a:pt x="160588" y="869"/>
                  </a:lnTo>
                  <a:lnTo>
                    <a:pt x="157691" y="609"/>
                  </a:lnTo>
                  <a:lnTo>
                    <a:pt x="154737" y="377"/>
                  </a:lnTo>
                  <a:lnTo>
                    <a:pt x="151811" y="203"/>
                  </a:lnTo>
                  <a:lnTo>
                    <a:pt x="148828" y="87"/>
                  </a:lnTo>
                  <a:lnTo>
                    <a:pt x="145844" y="29"/>
                  </a:lnTo>
                  <a:lnTo>
                    <a:pt x="142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2622275" y="3513100"/>
              <a:ext cx="8725" cy="8725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17" y="1"/>
                  </a:moveTo>
                  <a:lnTo>
                    <a:pt x="59" y="30"/>
                  </a:lnTo>
                  <a:lnTo>
                    <a:pt x="30" y="88"/>
                  </a:lnTo>
                  <a:lnTo>
                    <a:pt x="1" y="174"/>
                  </a:lnTo>
                  <a:lnTo>
                    <a:pt x="30" y="232"/>
                  </a:lnTo>
                  <a:lnTo>
                    <a:pt x="59" y="290"/>
                  </a:lnTo>
                  <a:lnTo>
                    <a:pt x="117" y="319"/>
                  </a:lnTo>
                  <a:lnTo>
                    <a:pt x="174" y="348"/>
                  </a:lnTo>
                  <a:lnTo>
                    <a:pt x="261" y="319"/>
                  </a:lnTo>
                  <a:lnTo>
                    <a:pt x="290" y="290"/>
                  </a:lnTo>
                  <a:lnTo>
                    <a:pt x="319" y="232"/>
                  </a:lnTo>
                  <a:lnTo>
                    <a:pt x="348" y="174"/>
                  </a:lnTo>
                  <a:lnTo>
                    <a:pt x="319" y="88"/>
                  </a:lnTo>
                  <a:lnTo>
                    <a:pt x="290" y="30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2549150" y="3352350"/>
              <a:ext cx="101400" cy="185400"/>
            </a:xfrm>
            <a:custGeom>
              <a:avLst/>
              <a:gdLst/>
              <a:ahLst/>
              <a:cxnLst/>
              <a:rect l="l" t="t" r="r" b="b"/>
              <a:pathLst>
                <a:path w="4056" h="7416" extrusionOk="0">
                  <a:moveTo>
                    <a:pt x="811" y="0"/>
                  </a:moveTo>
                  <a:lnTo>
                    <a:pt x="637" y="29"/>
                  </a:lnTo>
                  <a:lnTo>
                    <a:pt x="493" y="87"/>
                  </a:lnTo>
                  <a:lnTo>
                    <a:pt x="348" y="174"/>
                  </a:lnTo>
                  <a:lnTo>
                    <a:pt x="232" y="290"/>
                  </a:lnTo>
                  <a:lnTo>
                    <a:pt x="116" y="435"/>
                  </a:lnTo>
                  <a:lnTo>
                    <a:pt x="58" y="580"/>
                  </a:lnTo>
                  <a:lnTo>
                    <a:pt x="0" y="753"/>
                  </a:lnTo>
                  <a:lnTo>
                    <a:pt x="0" y="927"/>
                  </a:lnTo>
                  <a:lnTo>
                    <a:pt x="58" y="1072"/>
                  </a:lnTo>
                  <a:lnTo>
                    <a:pt x="2375" y="6778"/>
                  </a:lnTo>
                  <a:lnTo>
                    <a:pt x="2433" y="6923"/>
                  </a:lnTo>
                  <a:lnTo>
                    <a:pt x="2549" y="7068"/>
                  </a:lnTo>
                  <a:lnTo>
                    <a:pt x="2665" y="7184"/>
                  </a:lnTo>
                  <a:lnTo>
                    <a:pt x="2781" y="7300"/>
                  </a:lnTo>
                  <a:lnTo>
                    <a:pt x="2926" y="7358"/>
                  </a:lnTo>
                  <a:lnTo>
                    <a:pt x="3071" y="7416"/>
                  </a:lnTo>
                  <a:lnTo>
                    <a:pt x="3244" y="7416"/>
                  </a:lnTo>
                  <a:lnTo>
                    <a:pt x="3418" y="7387"/>
                  </a:lnTo>
                  <a:lnTo>
                    <a:pt x="3563" y="7329"/>
                  </a:lnTo>
                  <a:lnTo>
                    <a:pt x="3708" y="7242"/>
                  </a:lnTo>
                  <a:lnTo>
                    <a:pt x="3824" y="7126"/>
                  </a:lnTo>
                  <a:lnTo>
                    <a:pt x="3939" y="6981"/>
                  </a:lnTo>
                  <a:lnTo>
                    <a:pt x="4026" y="6807"/>
                  </a:lnTo>
                  <a:lnTo>
                    <a:pt x="4055" y="6662"/>
                  </a:lnTo>
                  <a:lnTo>
                    <a:pt x="4055" y="6489"/>
                  </a:lnTo>
                  <a:lnTo>
                    <a:pt x="4026" y="6315"/>
                  </a:lnTo>
                  <a:lnTo>
                    <a:pt x="1709" y="638"/>
                  </a:lnTo>
                  <a:lnTo>
                    <a:pt x="1622" y="464"/>
                  </a:lnTo>
                  <a:lnTo>
                    <a:pt x="1535" y="348"/>
                  </a:lnTo>
                  <a:lnTo>
                    <a:pt x="1419" y="203"/>
                  </a:lnTo>
                  <a:lnTo>
                    <a:pt x="1275" y="116"/>
                  </a:lnTo>
                  <a:lnTo>
                    <a:pt x="1130" y="58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2660650" y="3371900"/>
              <a:ext cx="51450" cy="147750"/>
            </a:xfrm>
            <a:custGeom>
              <a:avLst/>
              <a:gdLst/>
              <a:ahLst/>
              <a:cxnLst/>
              <a:rect l="l" t="t" r="r" b="b"/>
              <a:pathLst>
                <a:path w="2058" h="5910" extrusionOk="0">
                  <a:moveTo>
                    <a:pt x="841" y="0"/>
                  </a:moveTo>
                  <a:lnTo>
                    <a:pt x="696" y="29"/>
                  </a:lnTo>
                  <a:lnTo>
                    <a:pt x="522" y="87"/>
                  </a:lnTo>
                  <a:lnTo>
                    <a:pt x="377" y="174"/>
                  </a:lnTo>
                  <a:lnTo>
                    <a:pt x="262" y="261"/>
                  </a:lnTo>
                  <a:lnTo>
                    <a:pt x="146" y="377"/>
                  </a:lnTo>
                  <a:lnTo>
                    <a:pt x="59" y="522"/>
                  </a:lnTo>
                  <a:lnTo>
                    <a:pt x="1" y="696"/>
                  </a:lnTo>
                  <a:lnTo>
                    <a:pt x="1" y="869"/>
                  </a:lnTo>
                  <a:lnTo>
                    <a:pt x="348" y="5069"/>
                  </a:lnTo>
                  <a:lnTo>
                    <a:pt x="377" y="5214"/>
                  </a:lnTo>
                  <a:lnTo>
                    <a:pt x="435" y="5388"/>
                  </a:lnTo>
                  <a:lnTo>
                    <a:pt x="522" y="5533"/>
                  </a:lnTo>
                  <a:lnTo>
                    <a:pt x="609" y="5649"/>
                  </a:lnTo>
                  <a:lnTo>
                    <a:pt x="725" y="5765"/>
                  </a:lnTo>
                  <a:lnTo>
                    <a:pt x="870" y="5851"/>
                  </a:lnTo>
                  <a:lnTo>
                    <a:pt x="1044" y="5909"/>
                  </a:lnTo>
                  <a:lnTo>
                    <a:pt x="1217" y="5909"/>
                  </a:lnTo>
                  <a:lnTo>
                    <a:pt x="1362" y="5880"/>
                  </a:lnTo>
                  <a:lnTo>
                    <a:pt x="1536" y="5851"/>
                  </a:lnTo>
                  <a:lnTo>
                    <a:pt x="1681" y="5765"/>
                  </a:lnTo>
                  <a:lnTo>
                    <a:pt x="1826" y="5649"/>
                  </a:lnTo>
                  <a:lnTo>
                    <a:pt x="1942" y="5533"/>
                  </a:lnTo>
                  <a:lnTo>
                    <a:pt x="2028" y="5388"/>
                  </a:lnTo>
                  <a:lnTo>
                    <a:pt x="2057" y="5243"/>
                  </a:lnTo>
                  <a:lnTo>
                    <a:pt x="2057" y="5069"/>
                  </a:lnTo>
                  <a:lnTo>
                    <a:pt x="1710" y="869"/>
                  </a:lnTo>
                  <a:lnTo>
                    <a:pt x="1681" y="696"/>
                  </a:lnTo>
                  <a:lnTo>
                    <a:pt x="1623" y="551"/>
                  </a:lnTo>
                  <a:lnTo>
                    <a:pt x="1565" y="406"/>
                  </a:lnTo>
                  <a:lnTo>
                    <a:pt x="1449" y="261"/>
                  </a:lnTo>
                  <a:lnTo>
                    <a:pt x="1333" y="145"/>
                  </a:lnTo>
                  <a:lnTo>
                    <a:pt x="1188" y="58"/>
                  </a:lnTo>
                  <a:lnTo>
                    <a:pt x="1044" y="2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2748275" y="3410275"/>
              <a:ext cx="42750" cy="128200"/>
            </a:xfrm>
            <a:custGeom>
              <a:avLst/>
              <a:gdLst/>
              <a:ahLst/>
              <a:cxnLst/>
              <a:rect l="l" t="t" r="r" b="b"/>
              <a:pathLst>
                <a:path w="1710" h="5128" extrusionOk="0">
                  <a:moveTo>
                    <a:pt x="667" y="1"/>
                  </a:moveTo>
                  <a:lnTo>
                    <a:pt x="522" y="58"/>
                  </a:lnTo>
                  <a:lnTo>
                    <a:pt x="377" y="145"/>
                  </a:lnTo>
                  <a:lnTo>
                    <a:pt x="261" y="232"/>
                  </a:lnTo>
                  <a:lnTo>
                    <a:pt x="146" y="377"/>
                  </a:lnTo>
                  <a:lnTo>
                    <a:pt x="59" y="522"/>
                  </a:lnTo>
                  <a:lnTo>
                    <a:pt x="1" y="667"/>
                  </a:lnTo>
                  <a:lnTo>
                    <a:pt x="1" y="841"/>
                  </a:lnTo>
                  <a:lnTo>
                    <a:pt x="1" y="4287"/>
                  </a:lnTo>
                  <a:lnTo>
                    <a:pt x="1" y="4432"/>
                  </a:lnTo>
                  <a:lnTo>
                    <a:pt x="59" y="4606"/>
                  </a:lnTo>
                  <a:lnTo>
                    <a:pt x="146" y="4751"/>
                  </a:lnTo>
                  <a:lnTo>
                    <a:pt x="261" y="4867"/>
                  </a:lnTo>
                  <a:lnTo>
                    <a:pt x="377" y="4983"/>
                  </a:lnTo>
                  <a:lnTo>
                    <a:pt x="522" y="5070"/>
                  </a:lnTo>
                  <a:lnTo>
                    <a:pt x="667" y="5127"/>
                  </a:lnTo>
                  <a:lnTo>
                    <a:pt x="841" y="5127"/>
                  </a:lnTo>
                  <a:lnTo>
                    <a:pt x="1015" y="5099"/>
                  </a:lnTo>
                  <a:lnTo>
                    <a:pt x="1188" y="5070"/>
                  </a:lnTo>
                  <a:lnTo>
                    <a:pt x="1333" y="4983"/>
                  </a:lnTo>
                  <a:lnTo>
                    <a:pt x="1449" y="4867"/>
                  </a:lnTo>
                  <a:lnTo>
                    <a:pt x="1565" y="4751"/>
                  </a:lnTo>
                  <a:lnTo>
                    <a:pt x="1652" y="4606"/>
                  </a:lnTo>
                  <a:lnTo>
                    <a:pt x="1681" y="4461"/>
                  </a:lnTo>
                  <a:lnTo>
                    <a:pt x="1710" y="4287"/>
                  </a:lnTo>
                  <a:lnTo>
                    <a:pt x="1710" y="841"/>
                  </a:lnTo>
                  <a:lnTo>
                    <a:pt x="1681" y="667"/>
                  </a:lnTo>
                  <a:lnTo>
                    <a:pt x="1652" y="522"/>
                  </a:lnTo>
                  <a:lnTo>
                    <a:pt x="1565" y="377"/>
                  </a:lnTo>
                  <a:lnTo>
                    <a:pt x="1449" y="232"/>
                  </a:lnTo>
                  <a:lnTo>
                    <a:pt x="1333" y="145"/>
                  </a:lnTo>
                  <a:lnTo>
                    <a:pt x="1188" y="58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3091525" y="2723775"/>
              <a:ext cx="89825" cy="147750"/>
            </a:xfrm>
            <a:custGeom>
              <a:avLst/>
              <a:gdLst/>
              <a:ahLst/>
              <a:cxnLst/>
              <a:rect l="l" t="t" r="r" b="b"/>
              <a:pathLst>
                <a:path w="3593" h="5910" extrusionOk="0">
                  <a:moveTo>
                    <a:pt x="899" y="1"/>
                  </a:moveTo>
                  <a:lnTo>
                    <a:pt x="725" y="30"/>
                  </a:lnTo>
                  <a:lnTo>
                    <a:pt x="580" y="59"/>
                  </a:lnTo>
                  <a:lnTo>
                    <a:pt x="406" y="117"/>
                  </a:lnTo>
                  <a:lnTo>
                    <a:pt x="290" y="233"/>
                  </a:lnTo>
                  <a:lnTo>
                    <a:pt x="174" y="377"/>
                  </a:lnTo>
                  <a:lnTo>
                    <a:pt x="88" y="493"/>
                  </a:lnTo>
                  <a:lnTo>
                    <a:pt x="30" y="638"/>
                  </a:lnTo>
                  <a:lnTo>
                    <a:pt x="1" y="812"/>
                  </a:lnTo>
                  <a:lnTo>
                    <a:pt x="30" y="957"/>
                  </a:lnTo>
                  <a:lnTo>
                    <a:pt x="59" y="1131"/>
                  </a:lnTo>
                  <a:lnTo>
                    <a:pt x="117" y="1304"/>
                  </a:lnTo>
                  <a:lnTo>
                    <a:pt x="1999" y="5504"/>
                  </a:lnTo>
                  <a:lnTo>
                    <a:pt x="2086" y="5649"/>
                  </a:lnTo>
                  <a:lnTo>
                    <a:pt x="2202" y="5765"/>
                  </a:lnTo>
                  <a:lnTo>
                    <a:pt x="2347" y="5852"/>
                  </a:lnTo>
                  <a:lnTo>
                    <a:pt x="2521" y="5881"/>
                  </a:lnTo>
                  <a:lnTo>
                    <a:pt x="2695" y="5910"/>
                  </a:lnTo>
                  <a:lnTo>
                    <a:pt x="2868" y="5910"/>
                  </a:lnTo>
                  <a:lnTo>
                    <a:pt x="3013" y="5881"/>
                  </a:lnTo>
                  <a:lnTo>
                    <a:pt x="3187" y="5794"/>
                  </a:lnTo>
                  <a:lnTo>
                    <a:pt x="3303" y="5707"/>
                  </a:lnTo>
                  <a:lnTo>
                    <a:pt x="3419" y="5562"/>
                  </a:lnTo>
                  <a:lnTo>
                    <a:pt x="3506" y="5417"/>
                  </a:lnTo>
                  <a:lnTo>
                    <a:pt x="3563" y="5273"/>
                  </a:lnTo>
                  <a:lnTo>
                    <a:pt x="3592" y="5128"/>
                  </a:lnTo>
                  <a:lnTo>
                    <a:pt x="3563" y="4954"/>
                  </a:lnTo>
                  <a:lnTo>
                    <a:pt x="3535" y="4809"/>
                  </a:lnTo>
                  <a:lnTo>
                    <a:pt x="3477" y="4635"/>
                  </a:lnTo>
                  <a:lnTo>
                    <a:pt x="1594" y="435"/>
                  </a:lnTo>
                  <a:lnTo>
                    <a:pt x="1507" y="291"/>
                  </a:lnTo>
                  <a:lnTo>
                    <a:pt x="1391" y="175"/>
                  </a:lnTo>
                  <a:lnTo>
                    <a:pt x="1246" y="88"/>
                  </a:lnTo>
                  <a:lnTo>
                    <a:pt x="1072" y="30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3205225" y="2695550"/>
              <a:ext cx="42750" cy="138325"/>
            </a:xfrm>
            <a:custGeom>
              <a:avLst/>
              <a:gdLst/>
              <a:ahLst/>
              <a:cxnLst/>
              <a:rect l="l" t="t" r="r" b="b"/>
              <a:pathLst>
                <a:path w="1710" h="5533" extrusionOk="0">
                  <a:moveTo>
                    <a:pt x="869" y="0"/>
                  </a:moveTo>
                  <a:lnTo>
                    <a:pt x="696" y="29"/>
                  </a:lnTo>
                  <a:lnTo>
                    <a:pt x="522" y="87"/>
                  </a:lnTo>
                  <a:lnTo>
                    <a:pt x="377" y="145"/>
                  </a:lnTo>
                  <a:lnTo>
                    <a:pt x="261" y="261"/>
                  </a:lnTo>
                  <a:lnTo>
                    <a:pt x="145" y="377"/>
                  </a:lnTo>
                  <a:lnTo>
                    <a:pt x="87" y="522"/>
                  </a:lnTo>
                  <a:lnTo>
                    <a:pt x="29" y="695"/>
                  </a:lnTo>
                  <a:lnTo>
                    <a:pt x="0" y="869"/>
                  </a:lnTo>
                  <a:lnTo>
                    <a:pt x="0" y="4664"/>
                  </a:lnTo>
                  <a:lnTo>
                    <a:pt x="29" y="4837"/>
                  </a:lnTo>
                  <a:lnTo>
                    <a:pt x="87" y="5011"/>
                  </a:lnTo>
                  <a:lnTo>
                    <a:pt x="145" y="5156"/>
                  </a:lnTo>
                  <a:lnTo>
                    <a:pt x="261" y="5272"/>
                  </a:lnTo>
                  <a:lnTo>
                    <a:pt x="377" y="5388"/>
                  </a:lnTo>
                  <a:lnTo>
                    <a:pt x="522" y="5475"/>
                  </a:lnTo>
                  <a:lnTo>
                    <a:pt x="696" y="5504"/>
                  </a:lnTo>
                  <a:lnTo>
                    <a:pt x="869" y="5533"/>
                  </a:lnTo>
                  <a:lnTo>
                    <a:pt x="1043" y="5504"/>
                  </a:lnTo>
                  <a:lnTo>
                    <a:pt x="1188" y="5446"/>
                  </a:lnTo>
                  <a:lnTo>
                    <a:pt x="1333" y="5388"/>
                  </a:lnTo>
                  <a:lnTo>
                    <a:pt x="1478" y="5272"/>
                  </a:lnTo>
                  <a:lnTo>
                    <a:pt x="1565" y="5156"/>
                  </a:lnTo>
                  <a:lnTo>
                    <a:pt x="1651" y="5011"/>
                  </a:lnTo>
                  <a:lnTo>
                    <a:pt x="1709" y="4837"/>
                  </a:lnTo>
                  <a:lnTo>
                    <a:pt x="1709" y="4664"/>
                  </a:lnTo>
                  <a:lnTo>
                    <a:pt x="1709" y="869"/>
                  </a:lnTo>
                  <a:lnTo>
                    <a:pt x="1709" y="695"/>
                  </a:lnTo>
                  <a:lnTo>
                    <a:pt x="1651" y="522"/>
                  </a:lnTo>
                  <a:lnTo>
                    <a:pt x="1565" y="377"/>
                  </a:lnTo>
                  <a:lnTo>
                    <a:pt x="1478" y="261"/>
                  </a:lnTo>
                  <a:lnTo>
                    <a:pt x="1333" y="145"/>
                  </a:lnTo>
                  <a:lnTo>
                    <a:pt x="1188" y="58"/>
                  </a:lnTo>
                  <a:lnTo>
                    <a:pt x="1043" y="29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5375500" y="1962700"/>
              <a:ext cx="71000" cy="138350"/>
            </a:xfrm>
            <a:custGeom>
              <a:avLst/>
              <a:gdLst/>
              <a:ahLst/>
              <a:cxnLst/>
              <a:rect l="l" t="t" r="r" b="b"/>
              <a:pathLst>
                <a:path w="2840" h="5534" extrusionOk="0">
                  <a:moveTo>
                    <a:pt x="812" y="1"/>
                  </a:moveTo>
                  <a:lnTo>
                    <a:pt x="638" y="30"/>
                  </a:lnTo>
                  <a:lnTo>
                    <a:pt x="493" y="88"/>
                  </a:lnTo>
                  <a:lnTo>
                    <a:pt x="348" y="174"/>
                  </a:lnTo>
                  <a:lnTo>
                    <a:pt x="232" y="290"/>
                  </a:lnTo>
                  <a:lnTo>
                    <a:pt x="116" y="435"/>
                  </a:lnTo>
                  <a:lnTo>
                    <a:pt x="58" y="580"/>
                  </a:lnTo>
                  <a:lnTo>
                    <a:pt x="30" y="754"/>
                  </a:lnTo>
                  <a:lnTo>
                    <a:pt x="1" y="899"/>
                  </a:lnTo>
                  <a:lnTo>
                    <a:pt x="30" y="1072"/>
                  </a:lnTo>
                  <a:lnTo>
                    <a:pt x="1159" y="4896"/>
                  </a:lnTo>
                  <a:lnTo>
                    <a:pt x="1217" y="5041"/>
                  </a:lnTo>
                  <a:lnTo>
                    <a:pt x="1333" y="5186"/>
                  </a:lnTo>
                  <a:lnTo>
                    <a:pt x="1449" y="5301"/>
                  </a:lnTo>
                  <a:lnTo>
                    <a:pt x="1565" y="5417"/>
                  </a:lnTo>
                  <a:lnTo>
                    <a:pt x="1739" y="5475"/>
                  </a:lnTo>
                  <a:lnTo>
                    <a:pt x="1883" y="5533"/>
                  </a:lnTo>
                  <a:lnTo>
                    <a:pt x="2057" y="5533"/>
                  </a:lnTo>
                  <a:lnTo>
                    <a:pt x="2231" y="5504"/>
                  </a:lnTo>
                  <a:lnTo>
                    <a:pt x="2376" y="5417"/>
                  </a:lnTo>
                  <a:lnTo>
                    <a:pt x="2521" y="5330"/>
                  </a:lnTo>
                  <a:lnTo>
                    <a:pt x="2636" y="5215"/>
                  </a:lnTo>
                  <a:lnTo>
                    <a:pt x="2723" y="5099"/>
                  </a:lnTo>
                  <a:lnTo>
                    <a:pt x="2810" y="4925"/>
                  </a:lnTo>
                  <a:lnTo>
                    <a:pt x="2839" y="4780"/>
                  </a:lnTo>
                  <a:lnTo>
                    <a:pt x="2839" y="4606"/>
                  </a:lnTo>
                  <a:lnTo>
                    <a:pt x="2810" y="4432"/>
                  </a:lnTo>
                  <a:lnTo>
                    <a:pt x="1681" y="638"/>
                  </a:lnTo>
                  <a:lnTo>
                    <a:pt x="1623" y="464"/>
                  </a:lnTo>
                  <a:lnTo>
                    <a:pt x="1536" y="319"/>
                  </a:lnTo>
                  <a:lnTo>
                    <a:pt x="1420" y="203"/>
                  </a:lnTo>
                  <a:lnTo>
                    <a:pt x="1275" y="117"/>
                  </a:lnTo>
                  <a:lnTo>
                    <a:pt x="1130" y="30"/>
                  </a:lnTo>
                  <a:lnTo>
                    <a:pt x="98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463125" y="1981525"/>
              <a:ext cx="42750" cy="118800"/>
            </a:xfrm>
            <a:custGeom>
              <a:avLst/>
              <a:gdLst/>
              <a:ahLst/>
              <a:cxnLst/>
              <a:rect l="l" t="t" r="r" b="b"/>
              <a:pathLst>
                <a:path w="1710" h="4752" extrusionOk="0">
                  <a:moveTo>
                    <a:pt x="667" y="1"/>
                  </a:moveTo>
                  <a:lnTo>
                    <a:pt x="522" y="59"/>
                  </a:lnTo>
                  <a:lnTo>
                    <a:pt x="377" y="146"/>
                  </a:lnTo>
                  <a:lnTo>
                    <a:pt x="232" y="233"/>
                  </a:lnTo>
                  <a:lnTo>
                    <a:pt x="145" y="377"/>
                  </a:lnTo>
                  <a:lnTo>
                    <a:pt x="58" y="522"/>
                  </a:lnTo>
                  <a:lnTo>
                    <a:pt x="0" y="667"/>
                  </a:lnTo>
                  <a:lnTo>
                    <a:pt x="0" y="841"/>
                  </a:lnTo>
                  <a:lnTo>
                    <a:pt x="0" y="3882"/>
                  </a:lnTo>
                  <a:lnTo>
                    <a:pt x="0" y="4056"/>
                  </a:lnTo>
                  <a:lnTo>
                    <a:pt x="58" y="4230"/>
                  </a:lnTo>
                  <a:lnTo>
                    <a:pt x="145" y="4375"/>
                  </a:lnTo>
                  <a:lnTo>
                    <a:pt x="232" y="4491"/>
                  </a:lnTo>
                  <a:lnTo>
                    <a:pt x="377" y="4606"/>
                  </a:lnTo>
                  <a:lnTo>
                    <a:pt x="522" y="4693"/>
                  </a:lnTo>
                  <a:lnTo>
                    <a:pt x="667" y="4751"/>
                  </a:lnTo>
                  <a:lnTo>
                    <a:pt x="840" y="4751"/>
                  </a:lnTo>
                  <a:lnTo>
                    <a:pt x="1014" y="4722"/>
                  </a:lnTo>
                  <a:lnTo>
                    <a:pt x="1188" y="4664"/>
                  </a:lnTo>
                  <a:lnTo>
                    <a:pt x="1333" y="4606"/>
                  </a:lnTo>
                  <a:lnTo>
                    <a:pt x="1449" y="4491"/>
                  </a:lnTo>
                  <a:lnTo>
                    <a:pt x="1565" y="4375"/>
                  </a:lnTo>
                  <a:lnTo>
                    <a:pt x="1623" y="4230"/>
                  </a:lnTo>
                  <a:lnTo>
                    <a:pt x="1680" y="4056"/>
                  </a:lnTo>
                  <a:lnTo>
                    <a:pt x="1709" y="3882"/>
                  </a:lnTo>
                  <a:lnTo>
                    <a:pt x="1709" y="841"/>
                  </a:lnTo>
                  <a:lnTo>
                    <a:pt x="1680" y="667"/>
                  </a:lnTo>
                  <a:lnTo>
                    <a:pt x="1623" y="522"/>
                  </a:lnTo>
                  <a:lnTo>
                    <a:pt x="1565" y="377"/>
                  </a:lnTo>
                  <a:lnTo>
                    <a:pt x="1449" y="233"/>
                  </a:lnTo>
                  <a:lnTo>
                    <a:pt x="1333" y="146"/>
                  </a:lnTo>
                  <a:lnTo>
                    <a:pt x="1159" y="59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7065675" y="2637600"/>
              <a:ext cx="69550" cy="157900"/>
            </a:xfrm>
            <a:custGeom>
              <a:avLst/>
              <a:gdLst/>
              <a:ahLst/>
              <a:cxnLst/>
              <a:rect l="l" t="t" r="r" b="b"/>
              <a:pathLst>
                <a:path w="2782" h="6316" extrusionOk="0">
                  <a:moveTo>
                    <a:pt x="782" y="1"/>
                  </a:moveTo>
                  <a:lnTo>
                    <a:pt x="609" y="30"/>
                  </a:lnTo>
                  <a:lnTo>
                    <a:pt x="464" y="117"/>
                  </a:lnTo>
                  <a:lnTo>
                    <a:pt x="319" y="204"/>
                  </a:lnTo>
                  <a:lnTo>
                    <a:pt x="203" y="320"/>
                  </a:lnTo>
                  <a:lnTo>
                    <a:pt x="116" y="464"/>
                  </a:lnTo>
                  <a:lnTo>
                    <a:pt x="29" y="609"/>
                  </a:lnTo>
                  <a:lnTo>
                    <a:pt x="0" y="754"/>
                  </a:lnTo>
                  <a:lnTo>
                    <a:pt x="0" y="928"/>
                  </a:lnTo>
                  <a:lnTo>
                    <a:pt x="29" y="1102"/>
                  </a:lnTo>
                  <a:lnTo>
                    <a:pt x="1130" y="5678"/>
                  </a:lnTo>
                  <a:lnTo>
                    <a:pt x="1188" y="5852"/>
                  </a:lnTo>
                  <a:lnTo>
                    <a:pt x="1275" y="5968"/>
                  </a:lnTo>
                  <a:lnTo>
                    <a:pt x="1391" y="6113"/>
                  </a:lnTo>
                  <a:lnTo>
                    <a:pt x="1536" y="6200"/>
                  </a:lnTo>
                  <a:lnTo>
                    <a:pt x="1680" y="6258"/>
                  </a:lnTo>
                  <a:lnTo>
                    <a:pt x="1825" y="6315"/>
                  </a:lnTo>
                  <a:lnTo>
                    <a:pt x="1999" y="6315"/>
                  </a:lnTo>
                  <a:lnTo>
                    <a:pt x="2173" y="6287"/>
                  </a:lnTo>
                  <a:lnTo>
                    <a:pt x="2318" y="6200"/>
                  </a:lnTo>
                  <a:lnTo>
                    <a:pt x="2462" y="6113"/>
                  </a:lnTo>
                  <a:lnTo>
                    <a:pt x="2578" y="5997"/>
                  </a:lnTo>
                  <a:lnTo>
                    <a:pt x="2694" y="5881"/>
                  </a:lnTo>
                  <a:lnTo>
                    <a:pt x="2752" y="5736"/>
                  </a:lnTo>
                  <a:lnTo>
                    <a:pt x="2781" y="5562"/>
                  </a:lnTo>
                  <a:lnTo>
                    <a:pt x="2781" y="5389"/>
                  </a:lnTo>
                  <a:lnTo>
                    <a:pt x="2781" y="5215"/>
                  </a:lnTo>
                  <a:lnTo>
                    <a:pt x="1680" y="638"/>
                  </a:lnTo>
                  <a:lnTo>
                    <a:pt x="1622" y="493"/>
                  </a:lnTo>
                  <a:lnTo>
                    <a:pt x="1536" y="349"/>
                  </a:lnTo>
                  <a:lnTo>
                    <a:pt x="1420" y="233"/>
                  </a:lnTo>
                  <a:lnTo>
                    <a:pt x="1275" y="117"/>
                  </a:lnTo>
                  <a:lnTo>
                    <a:pt x="1130" y="59"/>
                  </a:lnTo>
                  <a:lnTo>
                    <a:pt x="956" y="30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7148950" y="2638325"/>
              <a:ext cx="42750" cy="138350"/>
            </a:xfrm>
            <a:custGeom>
              <a:avLst/>
              <a:gdLst/>
              <a:ahLst/>
              <a:cxnLst/>
              <a:rect l="l" t="t" r="r" b="b"/>
              <a:pathLst>
                <a:path w="1710" h="5534" extrusionOk="0">
                  <a:moveTo>
                    <a:pt x="840" y="1"/>
                  </a:moveTo>
                  <a:lnTo>
                    <a:pt x="667" y="30"/>
                  </a:lnTo>
                  <a:lnTo>
                    <a:pt x="522" y="88"/>
                  </a:lnTo>
                  <a:lnTo>
                    <a:pt x="377" y="175"/>
                  </a:lnTo>
                  <a:lnTo>
                    <a:pt x="261" y="262"/>
                  </a:lnTo>
                  <a:lnTo>
                    <a:pt x="145" y="377"/>
                  </a:lnTo>
                  <a:lnTo>
                    <a:pt x="58" y="522"/>
                  </a:lnTo>
                  <a:lnTo>
                    <a:pt x="0" y="696"/>
                  </a:lnTo>
                  <a:lnTo>
                    <a:pt x="0" y="870"/>
                  </a:lnTo>
                  <a:lnTo>
                    <a:pt x="0" y="4664"/>
                  </a:lnTo>
                  <a:lnTo>
                    <a:pt x="0" y="4838"/>
                  </a:lnTo>
                  <a:lnTo>
                    <a:pt x="58" y="5012"/>
                  </a:lnTo>
                  <a:lnTo>
                    <a:pt x="145" y="5157"/>
                  </a:lnTo>
                  <a:lnTo>
                    <a:pt x="261" y="5273"/>
                  </a:lnTo>
                  <a:lnTo>
                    <a:pt x="377" y="5389"/>
                  </a:lnTo>
                  <a:lnTo>
                    <a:pt x="522" y="5475"/>
                  </a:lnTo>
                  <a:lnTo>
                    <a:pt x="667" y="5533"/>
                  </a:lnTo>
                  <a:lnTo>
                    <a:pt x="840" y="5533"/>
                  </a:lnTo>
                  <a:lnTo>
                    <a:pt x="1014" y="5504"/>
                  </a:lnTo>
                  <a:lnTo>
                    <a:pt x="1188" y="5446"/>
                  </a:lnTo>
                  <a:lnTo>
                    <a:pt x="1333" y="5389"/>
                  </a:lnTo>
                  <a:lnTo>
                    <a:pt x="1449" y="5273"/>
                  </a:lnTo>
                  <a:lnTo>
                    <a:pt x="1565" y="5157"/>
                  </a:lnTo>
                  <a:lnTo>
                    <a:pt x="1651" y="5012"/>
                  </a:lnTo>
                  <a:lnTo>
                    <a:pt x="1680" y="4838"/>
                  </a:lnTo>
                  <a:lnTo>
                    <a:pt x="1709" y="4664"/>
                  </a:lnTo>
                  <a:lnTo>
                    <a:pt x="1709" y="870"/>
                  </a:lnTo>
                  <a:lnTo>
                    <a:pt x="1680" y="696"/>
                  </a:lnTo>
                  <a:lnTo>
                    <a:pt x="1651" y="551"/>
                  </a:lnTo>
                  <a:lnTo>
                    <a:pt x="1565" y="377"/>
                  </a:lnTo>
                  <a:lnTo>
                    <a:pt x="1449" y="262"/>
                  </a:lnTo>
                  <a:lnTo>
                    <a:pt x="1333" y="146"/>
                  </a:lnTo>
                  <a:lnTo>
                    <a:pt x="1188" y="59"/>
                  </a:lnTo>
                  <a:lnTo>
                    <a:pt x="1014" y="3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7234400" y="2696275"/>
              <a:ext cx="52875" cy="108650"/>
            </a:xfrm>
            <a:custGeom>
              <a:avLst/>
              <a:gdLst/>
              <a:ahLst/>
              <a:cxnLst/>
              <a:rect l="l" t="t" r="r" b="b"/>
              <a:pathLst>
                <a:path w="2115" h="4346" extrusionOk="0">
                  <a:moveTo>
                    <a:pt x="1159" y="0"/>
                  </a:moveTo>
                  <a:lnTo>
                    <a:pt x="1014" y="29"/>
                  </a:lnTo>
                  <a:lnTo>
                    <a:pt x="840" y="87"/>
                  </a:lnTo>
                  <a:lnTo>
                    <a:pt x="725" y="203"/>
                  </a:lnTo>
                  <a:lnTo>
                    <a:pt x="609" y="319"/>
                  </a:lnTo>
                  <a:lnTo>
                    <a:pt x="493" y="464"/>
                  </a:lnTo>
                  <a:lnTo>
                    <a:pt x="464" y="608"/>
                  </a:lnTo>
                  <a:lnTo>
                    <a:pt x="29" y="3273"/>
                  </a:lnTo>
                  <a:lnTo>
                    <a:pt x="0" y="3447"/>
                  </a:lnTo>
                  <a:lnTo>
                    <a:pt x="0" y="3621"/>
                  </a:lnTo>
                  <a:lnTo>
                    <a:pt x="29" y="3766"/>
                  </a:lnTo>
                  <a:lnTo>
                    <a:pt x="116" y="3940"/>
                  </a:lnTo>
                  <a:lnTo>
                    <a:pt x="203" y="4055"/>
                  </a:lnTo>
                  <a:lnTo>
                    <a:pt x="319" y="4171"/>
                  </a:lnTo>
                  <a:lnTo>
                    <a:pt x="464" y="4258"/>
                  </a:lnTo>
                  <a:lnTo>
                    <a:pt x="609" y="4316"/>
                  </a:lnTo>
                  <a:lnTo>
                    <a:pt x="782" y="4345"/>
                  </a:lnTo>
                  <a:lnTo>
                    <a:pt x="956" y="4345"/>
                  </a:lnTo>
                  <a:lnTo>
                    <a:pt x="1130" y="4316"/>
                  </a:lnTo>
                  <a:lnTo>
                    <a:pt x="1275" y="4229"/>
                  </a:lnTo>
                  <a:lnTo>
                    <a:pt x="1420" y="4142"/>
                  </a:lnTo>
                  <a:lnTo>
                    <a:pt x="1536" y="4026"/>
                  </a:lnTo>
                  <a:lnTo>
                    <a:pt x="1622" y="3882"/>
                  </a:lnTo>
                  <a:lnTo>
                    <a:pt x="1680" y="3737"/>
                  </a:lnTo>
                  <a:lnTo>
                    <a:pt x="2115" y="1072"/>
                  </a:lnTo>
                  <a:lnTo>
                    <a:pt x="2115" y="898"/>
                  </a:lnTo>
                  <a:lnTo>
                    <a:pt x="2115" y="724"/>
                  </a:lnTo>
                  <a:lnTo>
                    <a:pt x="2086" y="579"/>
                  </a:lnTo>
                  <a:lnTo>
                    <a:pt x="2028" y="406"/>
                  </a:lnTo>
                  <a:lnTo>
                    <a:pt x="1912" y="290"/>
                  </a:lnTo>
                  <a:lnTo>
                    <a:pt x="1796" y="145"/>
                  </a:lnTo>
                  <a:lnTo>
                    <a:pt x="1651" y="5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8006350" y="3438525"/>
              <a:ext cx="61575" cy="119500"/>
            </a:xfrm>
            <a:custGeom>
              <a:avLst/>
              <a:gdLst/>
              <a:ahLst/>
              <a:cxnLst/>
              <a:rect l="l" t="t" r="r" b="b"/>
              <a:pathLst>
                <a:path w="2463" h="4780" extrusionOk="0">
                  <a:moveTo>
                    <a:pt x="782" y="0"/>
                  </a:moveTo>
                  <a:lnTo>
                    <a:pt x="637" y="29"/>
                  </a:lnTo>
                  <a:lnTo>
                    <a:pt x="464" y="87"/>
                  </a:lnTo>
                  <a:lnTo>
                    <a:pt x="319" y="203"/>
                  </a:lnTo>
                  <a:lnTo>
                    <a:pt x="203" y="319"/>
                  </a:lnTo>
                  <a:lnTo>
                    <a:pt x="116" y="435"/>
                  </a:lnTo>
                  <a:lnTo>
                    <a:pt x="58" y="580"/>
                  </a:lnTo>
                  <a:lnTo>
                    <a:pt x="0" y="753"/>
                  </a:lnTo>
                  <a:lnTo>
                    <a:pt x="0" y="898"/>
                  </a:lnTo>
                  <a:lnTo>
                    <a:pt x="29" y="1072"/>
                  </a:lnTo>
                  <a:lnTo>
                    <a:pt x="782" y="4142"/>
                  </a:lnTo>
                  <a:lnTo>
                    <a:pt x="840" y="4287"/>
                  </a:lnTo>
                  <a:lnTo>
                    <a:pt x="927" y="4432"/>
                  </a:lnTo>
                  <a:lnTo>
                    <a:pt x="1043" y="4548"/>
                  </a:lnTo>
                  <a:lnTo>
                    <a:pt x="1188" y="4664"/>
                  </a:lnTo>
                  <a:lnTo>
                    <a:pt x="1333" y="4722"/>
                  </a:lnTo>
                  <a:lnTo>
                    <a:pt x="1506" y="4751"/>
                  </a:lnTo>
                  <a:lnTo>
                    <a:pt x="1680" y="4780"/>
                  </a:lnTo>
                  <a:lnTo>
                    <a:pt x="1825" y="4722"/>
                  </a:lnTo>
                  <a:lnTo>
                    <a:pt x="1999" y="4664"/>
                  </a:lnTo>
                  <a:lnTo>
                    <a:pt x="2144" y="4577"/>
                  </a:lnTo>
                  <a:lnTo>
                    <a:pt x="2260" y="4461"/>
                  </a:lnTo>
                  <a:lnTo>
                    <a:pt x="2346" y="4316"/>
                  </a:lnTo>
                  <a:lnTo>
                    <a:pt x="2404" y="4171"/>
                  </a:lnTo>
                  <a:lnTo>
                    <a:pt x="2462" y="4026"/>
                  </a:lnTo>
                  <a:lnTo>
                    <a:pt x="2462" y="3853"/>
                  </a:lnTo>
                  <a:lnTo>
                    <a:pt x="2433" y="3679"/>
                  </a:lnTo>
                  <a:lnTo>
                    <a:pt x="1680" y="637"/>
                  </a:lnTo>
                  <a:lnTo>
                    <a:pt x="1622" y="464"/>
                  </a:lnTo>
                  <a:lnTo>
                    <a:pt x="1535" y="319"/>
                  </a:lnTo>
                  <a:lnTo>
                    <a:pt x="1420" y="203"/>
                  </a:lnTo>
                  <a:lnTo>
                    <a:pt x="1275" y="116"/>
                  </a:lnTo>
                  <a:lnTo>
                    <a:pt x="1130" y="58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8092525" y="3476900"/>
              <a:ext cx="52150" cy="90550"/>
            </a:xfrm>
            <a:custGeom>
              <a:avLst/>
              <a:gdLst/>
              <a:ahLst/>
              <a:cxnLst/>
              <a:rect l="l" t="t" r="r" b="b"/>
              <a:pathLst>
                <a:path w="2086" h="3622" extrusionOk="0">
                  <a:moveTo>
                    <a:pt x="782" y="0"/>
                  </a:moveTo>
                  <a:lnTo>
                    <a:pt x="608" y="29"/>
                  </a:lnTo>
                  <a:lnTo>
                    <a:pt x="464" y="87"/>
                  </a:lnTo>
                  <a:lnTo>
                    <a:pt x="319" y="174"/>
                  </a:lnTo>
                  <a:lnTo>
                    <a:pt x="203" y="290"/>
                  </a:lnTo>
                  <a:lnTo>
                    <a:pt x="87" y="406"/>
                  </a:lnTo>
                  <a:lnTo>
                    <a:pt x="29" y="580"/>
                  </a:lnTo>
                  <a:lnTo>
                    <a:pt x="0" y="725"/>
                  </a:lnTo>
                  <a:lnTo>
                    <a:pt x="0" y="898"/>
                  </a:lnTo>
                  <a:lnTo>
                    <a:pt x="0" y="1072"/>
                  </a:lnTo>
                  <a:lnTo>
                    <a:pt x="406" y="2984"/>
                  </a:lnTo>
                  <a:lnTo>
                    <a:pt x="464" y="3129"/>
                  </a:lnTo>
                  <a:lnTo>
                    <a:pt x="551" y="3274"/>
                  </a:lnTo>
                  <a:lnTo>
                    <a:pt x="666" y="3389"/>
                  </a:lnTo>
                  <a:lnTo>
                    <a:pt x="782" y="3505"/>
                  </a:lnTo>
                  <a:lnTo>
                    <a:pt x="956" y="3563"/>
                  </a:lnTo>
                  <a:lnTo>
                    <a:pt x="1101" y="3592"/>
                  </a:lnTo>
                  <a:lnTo>
                    <a:pt x="1275" y="3621"/>
                  </a:lnTo>
                  <a:lnTo>
                    <a:pt x="1448" y="3592"/>
                  </a:lnTo>
                  <a:lnTo>
                    <a:pt x="1593" y="3505"/>
                  </a:lnTo>
                  <a:lnTo>
                    <a:pt x="1738" y="3418"/>
                  </a:lnTo>
                  <a:lnTo>
                    <a:pt x="1883" y="3331"/>
                  </a:lnTo>
                  <a:lnTo>
                    <a:pt x="1970" y="3187"/>
                  </a:lnTo>
                  <a:lnTo>
                    <a:pt x="2028" y="3013"/>
                  </a:lnTo>
                  <a:lnTo>
                    <a:pt x="2057" y="2868"/>
                  </a:lnTo>
                  <a:lnTo>
                    <a:pt x="2086" y="2694"/>
                  </a:lnTo>
                  <a:lnTo>
                    <a:pt x="2057" y="2520"/>
                  </a:lnTo>
                  <a:lnTo>
                    <a:pt x="1680" y="609"/>
                  </a:lnTo>
                  <a:lnTo>
                    <a:pt x="1622" y="464"/>
                  </a:lnTo>
                  <a:lnTo>
                    <a:pt x="1506" y="319"/>
                  </a:lnTo>
                  <a:lnTo>
                    <a:pt x="1391" y="203"/>
                  </a:lnTo>
                  <a:lnTo>
                    <a:pt x="1275" y="116"/>
                  </a:lnTo>
                  <a:lnTo>
                    <a:pt x="1130" y="2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310325" y="2476850"/>
              <a:ext cx="42750" cy="128200"/>
            </a:xfrm>
            <a:custGeom>
              <a:avLst/>
              <a:gdLst/>
              <a:ahLst/>
              <a:cxnLst/>
              <a:rect l="l" t="t" r="r" b="b"/>
              <a:pathLst>
                <a:path w="1710" h="5128" extrusionOk="0">
                  <a:moveTo>
                    <a:pt x="696" y="0"/>
                  </a:moveTo>
                  <a:lnTo>
                    <a:pt x="522" y="58"/>
                  </a:lnTo>
                  <a:lnTo>
                    <a:pt x="377" y="145"/>
                  </a:lnTo>
                  <a:lnTo>
                    <a:pt x="261" y="232"/>
                  </a:lnTo>
                  <a:lnTo>
                    <a:pt x="145" y="377"/>
                  </a:lnTo>
                  <a:lnTo>
                    <a:pt x="59" y="522"/>
                  </a:lnTo>
                  <a:lnTo>
                    <a:pt x="30" y="667"/>
                  </a:lnTo>
                  <a:lnTo>
                    <a:pt x="1" y="840"/>
                  </a:lnTo>
                  <a:lnTo>
                    <a:pt x="1" y="4287"/>
                  </a:lnTo>
                  <a:lnTo>
                    <a:pt x="30" y="4432"/>
                  </a:lnTo>
                  <a:lnTo>
                    <a:pt x="59" y="4606"/>
                  </a:lnTo>
                  <a:lnTo>
                    <a:pt x="145" y="4751"/>
                  </a:lnTo>
                  <a:lnTo>
                    <a:pt x="261" y="4867"/>
                  </a:lnTo>
                  <a:lnTo>
                    <a:pt x="377" y="4983"/>
                  </a:lnTo>
                  <a:lnTo>
                    <a:pt x="522" y="5070"/>
                  </a:lnTo>
                  <a:lnTo>
                    <a:pt x="696" y="5127"/>
                  </a:lnTo>
                  <a:lnTo>
                    <a:pt x="870" y="5127"/>
                  </a:lnTo>
                  <a:lnTo>
                    <a:pt x="1043" y="5098"/>
                  </a:lnTo>
                  <a:lnTo>
                    <a:pt x="1188" y="5070"/>
                  </a:lnTo>
                  <a:lnTo>
                    <a:pt x="1333" y="4983"/>
                  </a:lnTo>
                  <a:lnTo>
                    <a:pt x="1449" y="4867"/>
                  </a:lnTo>
                  <a:lnTo>
                    <a:pt x="1565" y="4751"/>
                  </a:lnTo>
                  <a:lnTo>
                    <a:pt x="1652" y="4606"/>
                  </a:lnTo>
                  <a:lnTo>
                    <a:pt x="1710" y="4461"/>
                  </a:lnTo>
                  <a:lnTo>
                    <a:pt x="1710" y="4287"/>
                  </a:lnTo>
                  <a:lnTo>
                    <a:pt x="1710" y="840"/>
                  </a:lnTo>
                  <a:lnTo>
                    <a:pt x="1710" y="667"/>
                  </a:lnTo>
                  <a:lnTo>
                    <a:pt x="1652" y="522"/>
                  </a:lnTo>
                  <a:lnTo>
                    <a:pt x="1565" y="377"/>
                  </a:lnTo>
                  <a:lnTo>
                    <a:pt x="1449" y="232"/>
                  </a:lnTo>
                  <a:lnTo>
                    <a:pt x="1333" y="145"/>
                  </a:lnTo>
                  <a:lnTo>
                    <a:pt x="1188" y="58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386375" y="2486275"/>
              <a:ext cx="71700" cy="118775"/>
            </a:xfrm>
            <a:custGeom>
              <a:avLst/>
              <a:gdLst/>
              <a:ahLst/>
              <a:cxnLst/>
              <a:rect l="l" t="t" r="r" b="b"/>
              <a:pathLst>
                <a:path w="2868" h="4751" extrusionOk="0">
                  <a:moveTo>
                    <a:pt x="1883" y="0"/>
                  </a:moveTo>
                  <a:lnTo>
                    <a:pt x="1738" y="58"/>
                  </a:lnTo>
                  <a:lnTo>
                    <a:pt x="1593" y="116"/>
                  </a:lnTo>
                  <a:lnTo>
                    <a:pt x="1448" y="203"/>
                  </a:lnTo>
                  <a:lnTo>
                    <a:pt x="1361" y="319"/>
                  </a:lnTo>
                  <a:lnTo>
                    <a:pt x="1246" y="463"/>
                  </a:lnTo>
                  <a:lnTo>
                    <a:pt x="1188" y="608"/>
                  </a:lnTo>
                  <a:lnTo>
                    <a:pt x="29" y="3679"/>
                  </a:lnTo>
                  <a:lnTo>
                    <a:pt x="0" y="3824"/>
                  </a:lnTo>
                  <a:lnTo>
                    <a:pt x="0" y="3997"/>
                  </a:lnTo>
                  <a:lnTo>
                    <a:pt x="58" y="4171"/>
                  </a:lnTo>
                  <a:lnTo>
                    <a:pt x="116" y="4316"/>
                  </a:lnTo>
                  <a:lnTo>
                    <a:pt x="232" y="4461"/>
                  </a:lnTo>
                  <a:lnTo>
                    <a:pt x="348" y="4577"/>
                  </a:lnTo>
                  <a:lnTo>
                    <a:pt x="492" y="4664"/>
                  </a:lnTo>
                  <a:lnTo>
                    <a:pt x="637" y="4721"/>
                  </a:lnTo>
                  <a:lnTo>
                    <a:pt x="811" y="4750"/>
                  </a:lnTo>
                  <a:lnTo>
                    <a:pt x="985" y="4750"/>
                  </a:lnTo>
                  <a:lnTo>
                    <a:pt x="1130" y="4693"/>
                  </a:lnTo>
                  <a:lnTo>
                    <a:pt x="1275" y="4635"/>
                  </a:lnTo>
                  <a:lnTo>
                    <a:pt x="1419" y="4548"/>
                  </a:lnTo>
                  <a:lnTo>
                    <a:pt x="1535" y="4432"/>
                  </a:lnTo>
                  <a:lnTo>
                    <a:pt x="1622" y="4287"/>
                  </a:lnTo>
                  <a:lnTo>
                    <a:pt x="1680" y="4113"/>
                  </a:lnTo>
                  <a:lnTo>
                    <a:pt x="2839" y="1072"/>
                  </a:lnTo>
                  <a:lnTo>
                    <a:pt x="2868" y="927"/>
                  </a:lnTo>
                  <a:lnTo>
                    <a:pt x="2868" y="753"/>
                  </a:lnTo>
                  <a:lnTo>
                    <a:pt x="2839" y="579"/>
                  </a:lnTo>
                  <a:lnTo>
                    <a:pt x="2752" y="435"/>
                  </a:lnTo>
                  <a:lnTo>
                    <a:pt x="2665" y="290"/>
                  </a:lnTo>
                  <a:lnTo>
                    <a:pt x="2520" y="174"/>
                  </a:lnTo>
                  <a:lnTo>
                    <a:pt x="2404" y="87"/>
                  </a:lnTo>
                  <a:lnTo>
                    <a:pt x="2230" y="2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4052475" y="2781725"/>
              <a:ext cx="71000" cy="81125"/>
            </a:xfrm>
            <a:custGeom>
              <a:avLst/>
              <a:gdLst/>
              <a:ahLst/>
              <a:cxnLst/>
              <a:rect l="l" t="t" r="r" b="b"/>
              <a:pathLst>
                <a:path w="2840" h="3245" extrusionOk="0">
                  <a:moveTo>
                    <a:pt x="754" y="0"/>
                  </a:moveTo>
                  <a:lnTo>
                    <a:pt x="580" y="58"/>
                  </a:lnTo>
                  <a:lnTo>
                    <a:pt x="435" y="116"/>
                  </a:lnTo>
                  <a:lnTo>
                    <a:pt x="290" y="232"/>
                  </a:lnTo>
                  <a:lnTo>
                    <a:pt x="174" y="348"/>
                  </a:lnTo>
                  <a:lnTo>
                    <a:pt x="88" y="464"/>
                  </a:lnTo>
                  <a:lnTo>
                    <a:pt x="30" y="637"/>
                  </a:lnTo>
                  <a:lnTo>
                    <a:pt x="1" y="811"/>
                  </a:lnTo>
                  <a:lnTo>
                    <a:pt x="1" y="985"/>
                  </a:lnTo>
                  <a:lnTo>
                    <a:pt x="30" y="1130"/>
                  </a:lnTo>
                  <a:lnTo>
                    <a:pt x="116" y="1304"/>
                  </a:lnTo>
                  <a:lnTo>
                    <a:pt x="1246" y="2810"/>
                  </a:lnTo>
                  <a:lnTo>
                    <a:pt x="1362" y="2955"/>
                  </a:lnTo>
                  <a:lnTo>
                    <a:pt x="1478" y="3071"/>
                  </a:lnTo>
                  <a:lnTo>
                    <a:pt x="1623" y="3157"/>
                  </a:lnTo>
                  <a:lnTo>
                    <a:pt x="1768" y="3215"/>
                  </a:lnTo>
                  <a:lnTo>
                    <a:pt x="1941" y="3244"/>
                  </a:lnTo>
                  <a:lnTo>
                    <a:pt x="2115" y="3244"/>
                  </a:lnTo>
                  <a:lnTo>
                    <a:pt x="2289" y="3186"/>
                  </a:lnTo>
                  <a:lnTo>
                    <a:pt x="2434" y="3128"/>
                  </a:lnTo>
                  <a:lnTo>
                    <a:pt x="2579" y="3013"/>
                  </a:lnTo>
                  <a:lnTo>
                    <a:pt x="2665" y="2897"/>
                  </a:lnTo>
                  <a:lnTo>
                    <a:pt x="2781" y="2781"/>
                  </a:lnTo>
                  <a:lnTo>
                    <a:pt x="2839" y="2607"/>
                  </a:lnTo>
                  <a:lnTo>
                    <a:pt x="2839" y="2433"/>
                  </a:lnTo>
                  <a:lnTo>
                    <a:pt x="2839" y="2259"/>
                  </a:lnTo>
                  <a:lnTo>
                    <a:pt x="2810" y="2115"/>
                  </a:lnTo>
                  <a:lnTo>
                    <a:pt x="2752" y="1941"/>
                  </a:lnTo>
                  <a:lnTo>
                    <a:pt x="1594" y="435"/>
                  </a:lnTo>
                  <a:lnTo>
                    <a:pt x="1507" y="290"/>
                  </a:lnTo>
                  <a:lnTo>
                    <a:pt x="1391" y="174"/>
                  </a:lnTo>
                  <a:lnTo>
                    <a:pt x="1246" y="87"/>
                  </a:lnTo>
                  <a:lnTo>
                    <a:pt x="1101" y="2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4148075" y="2714375"/>
              <a:ext cx="43475" cy="176700"/>
            </a:xfrm>
            <a:custGeom>
              <a:avLst/>
              <a:gdLst/>
              <a:ahLst/>
              <a:cxnLst/>
              <a:rect l="l" t="t" r="r" b="b"/>
              <a:pathLst>
                <a:path w="1739" h="7068" extrusionOk="0">
                  <a:moveTo>
                    <a:pt x="869" y="0"/>
                  </a:moveTo>
                  <a:lnTo>
                    <a:pt x="695" y="29"/>
                  </a:lnTo>
                  <a:lnTo>
                    <a:pt x="550" y="87"/>
                  </a:lnTo>
                  <a:lnTo>
                    <a:pt x="406" y="174"/>
                  </a:lnTo>
                  <a:lnTo>
                    <a:pt x="261" y="261"/>
                  </a:lnTo>
                  <a:lnTo>
                    <a:pt x="145" y="406"/>
                  </a:lnTo>
                  <a:lnTo>
                    <a:pt x="87" y="551"/>
                  </a:lnTo>
                  <a:lnTo>
                    <a:pt x="29" y="695"/>
                  </a:lnTo>
                  <a:lnTo>
                    <a:pt x="0" y="869"/>
                  </a:lnTo>
                  <a:lnTo>
                    <a:pt x="0" y="6199"/>
                  </a:lnTo>
                  <a:lnTo>
                    <a:pt x="29" y="6373"/>
                  </a:lnTo>
                  <a:lnTo>
                    <a:pt x="87" y="6518"/>
                  </a:lnTo>
                  <a:lnTo>
                    <a:pt x="145" y="6691"/>
                  </a:lnTo>
                  <a:lnTo>
                    <a:pt x="261" y="6807"/>
                  </a:lnTo>
                  <a:lnTo>
                    <a:pt x="406" y="6923"/>
                  </a:lnTo>
                  <a:lnTo>
                    <a:pt x="550" y="7010"/>
                  </a:lnTo>
                  <a:lnTo>
                    <a:pt x="695" y="7039"/>
                  </a:lnTo>
                  <a:lnTo>
                    <a:pt x="869" y="7068"/>
                  </a:lnTo>
                  <a:lnTo>
                    <a:pt x="1043" y="7039"/>
                  </a:lnTo>
                  <a:lnTo>
                    <a:pt x="1188" y="6981"/>
                  </a:lnTo>
                  <a:lnTo>
                    <a:pt x="1333" y="6894"/>
                  </a:lnTo>
                  <a:lnTo>
                    <a:pt x="1477" y="6807"/>
                  </a:lnTo>
                  <a:lnTo>
                    <a:pt x="1564" y="6691"/>
                  </a:lnTo>
                  <a:lnTo>
                    <a:pt x="1651" y="6547"/>
                  </a:lnTo>
                  <a:lnTo>
                    <a:pt x="1709" y="6373"/>
                  </a:lnTo>
                  <a:lnTo>
                    <a:pt x="1738" y="6199"/>
                  </a:lnTo>
                  <a:lnTo>
                    <a:pt x="1738" y="869"/>
                  </a:lnTo>
                  <a:lnTo>
                    <a:pt x="1709" y="695"/>
                  </a:lnTo>
                  <a:lnTo>
                    <a:pt x="1651" y="551"/>
                  </a:lnTo>
                  <a:lnTo>
                    <a:pt x="1564" y="406"/>
                  </a:lnTo>
                  <a:lnTo>
                    <a:pt x="1477" y="261"/>
                  </a:lnTo>
                  <a:lnTo>
                    <a:pt x="1333" y="145"/>
                  </a:lnTo>
                  <a:lnTo>
                    <a:pt x="1188" y="87"/>
                  </a:lnTo>
                  <a:lnTo>
                    <a:pt x="1043" y="29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5854900" y="2820100"/>
              <a:ext cx="52150" cy="108650"/>
            </a:xfrm>
            <a:custGeom>
              <a:avLst/>
              <a:gdLst/>
              <a:ahLst/>
              <a:cxnLst/>
              <a:rect l="l" t="t" r="r" b="b"/>
              <a:pathLst>
                <a:path w="2086" h="4346" extrusionOk="0">
                  <a:moveTo>
                    <a:pt x="1130" y="0"/>
                  </a:moveTo>
                  <a:lnTo>
                    <a:pt x="956" y="29"/>
                  </a:lnTo>
                  <a:lnTo>
                    <a:pt x="811" y="87"/>
                  </a:lnTo>
                  <a:lnTo>
                    <a:pt x="666" y="203"/>
                  </a:lnTo>
                  <a:lnTo>
                    <a:pt x="550" y="319"/>
                  </a:lnTo>
                  <a:lnTo>
                    <a:pt x="464" y="464"/>
                  </a:lnTo>
                  <a:lnTo>
                    <a:pt x="406" y="609"/>
                  </a:lnTo>
                  <a:lnTo>
                    <a:pt x="29" y="3273"/>
                  </a:lnTo>
                  <a:lnTo>
                    <a:pt x="0" y="3447"/>
                  </a:lnTo>
                  <a:lnTo>
                    <a:pt x="0" y="3621"/>
                  </a:lnTo>
                  <a:lnTo>
                    <a:pt x="29" y="3766"/>
                  </a:lnTo>
                  <a:lnTo>
                    <a:pt x="116" y="3940"/>
                  </a:lnTo>
                  <a:lnTo>
                    <a:pt x="203" y="4056"/>
                  </a:lnTo>
                  <a:lnTo>
                    <a:pt x="319" y="4171"/>
                  </a:lnTo>
                  <a:lnTo>
                    <a:pt x="464" y="4287"/>
                  </a:lnTo>
                  <a:lnTo>
                    <a:pt x="608" y="4345"/>
                  </a:lnTo>
                  <a:lnTo>
                    <a:pt x="956" y="4345"/>
                  </a:lnTo>
                  <a:lnTo>
                    <a:pt x="1130" y="4316"/>
                  </a:lnTo>
                  <a:lnTo>
                    <a:pt x="1275" y="4258"/>
                  </a:lnTo>
                  <a:lnTo>
                    <a:pt x="1419" y="4142"/>
                  </a:lnTo>
                  <a:lnTo>
                    <a:pt x="1535" y="4027"/>
                  </a:lnTo>
                  <a:lnTo>
                    <a:pt x="1622" y="3882"/>
                  </a:lnTo>
                  <a:lnTo>
                    <a:pt x="1680" y="3737"/>
                  </a:lnTo>
                  <a:lnTo>
                    <a:pt x="2057" y="1072"/>
                  </a:lnTo>
                  <a:lnTo>
                    <a:pt x="2086" y="898"/>
                  </a:lnTo>
                  <a:lnTo>
                    <a:pt x="2086" y="724"/>
                  </a:lnTo>
                  <a:lnTo>
                    <a:pt x="2057" y="580"/>
                  </a:lnTo>
                  <a:lnTo>
                    <a:pt x="1970" y="406"/>
                  </a:lnTo>
                  <a:lnTo>
                    <a:pt x="1883" y="290"/>
                  </a:lnTo>
                  <a:lnTo>
                    <a:pt x="1767" y="174"/>
                  </a:lnTo>
                  <a:lnTo>
                    <a:pt x="1622" y="58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5928750" y="2867175"/>
              <a:ext cx="52175" cy="89800"/>
            </a:xfrm>
            <a:custGeom>
              <a:avLst/>
              <a:gdLst/>
              <a:ahLst/>
              <a:cxnLst/>
              <a:rect l="l" t="t" r="r" b="b"/>
              <a:pathLst>
                <a:path w="2087" h="3592" extrusionOk="0">
                  <a:moveTo>
                    <a:pt x="1130" y="0"/>
                  </a:moveTo>
                  <a:lnTo>
                    <a:pt x="957" y="29"/>
                  </a:lnTo>
                  <a:lnTo>
                    <a:pt x="812" y="116"/>
                  </a:lnTo>
                  <a:lnTo>
                    <a:pt x="667" y="203"/>
                  </a:lnTo>
                  <a:lnTo>
                    <a:pt x="551" y="319"/>
                  </a:lnTo>
                  <a:lnTo>
                    <a:pt x="464" y="464"/>
                  </a:lnTo>
                  <a:lnTo>
                    <a:pt x="406" y="608"/>
                  </a:lnTo>
                  <a:lnTo>
                    <a:pt x="30" y="2520"/>
                  </a:lnTo>
                  <a:lnTo>
                    <a:pt x="1" y="2694"/>
                  </a:lnTo>
                  <a:lnTo>
                    <a:pt x="1" y="2868"/>
                  </a:lnTo>
                  <a:lnTo>
                    <a:pt x="59" y="3042"/>
                  </a:lnTo>
                  <a:lnTo>
                    <a:pt x="116" y="3186"/>
                  </a:lnTo>
                  <a:lnTo>
                    <a:pt x="203" y="3302"/>
                  </a:lnTo>
                  <a:lnTo>
                    <a:pt x="348" y="3418"/>
                  </a:lnTo>
                  <a:lnTo>
                    <a:pt x="464" y="3534"/>
                  </a:lnTo>
                  <a:lnTo>
                    <a:pt x="638" y="3592"/>
                  </a:lnTo>
                  <a:lnTo>
                    <a:pt x="957" y="3592"/>
                  </a:lnTo>
                  <a:lnTo>
                    <a:pt x="1130" y="3563"/>
                  </a:lnTo>
                  <a:lnTo>
                    <a:pt x="1275" y="3505"/>
                  </a:lnTo>
                  <a:lnTo>
                    <a:pt x="1420" y="3389"/>
                  </a:lnTo>
                  <a:lnTo>
                    <a:pt x="1536" y="3273"/>
                  </a:lnTo>
                  <a:lnTo>
                    <a:pt x="1623" y="3128"/>
                  </a:lnTo>
                  <a:lnTo>
                    <a:pt x="1681" y="2984"/>
                  </a:lnTo>
                  <a:lnTo>
                    <a:pt x="2057" y="1072"/>
                  </a:lnTo>
                  <a:lnTo>
                    <a:pt x="2086" y="898"/>
                  </a:lnTo>
                  <a:lnTo>
                    <a:pt x="2086" y="724"/>
                  </a:lnTo>
                  <a:lnTo>
                    <a:pt x="2057" y="579"/>
                  </a:lnTo>
                  <a:lnTo>
                    <a:pt x="1970" y="406"/>
                  </a:lnTo>
                  <a:lnTo>
                    <a:pt x="1883" y="290"/>
                  </a:lnTo>
                  <a:lnTo>
                    <a:pt x="1768" y="174"/>
                  </a:lnTo>
                  <a:lnTo>
                    <a:pt x="1623" y="87"/>
                  </a:lnTo>
                  <a:lnTo>
                    <a:pt x="1478" y="29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5834625" y="3638375"/>
              <a:ext cx="42750" cy="119525"/>
            </a:xfrm>
            <a:custGeom>
              <a:avLst/>
              <a:gdLst/>
              <a:ahLst/>
              <a:cxnLst/>
              <a:rect l="l" t="t" r="r" b="b"/>
              <a:pathLst>
                <a:path w="1710" h="4781" extrusionOk="0">
                  <a:moveTo>
                    <a:pt x="840" y="1"/>
                  </a:moveTo>
                  <a:lnTo>
                    <a:pt x="666" y="30"/>
                  </a:lnTo>
                  <a:lnTo>
                    <a:pt x="521" y="88"/>
                  </a:lnTo>
                  <a:lnTo>
                    <a:pt x="377" y="175"/>
                  </a:lnTo>
                  <a:lnTo>
                    <a:pt x="232" y="261"/>
                  </a:lnTo>
                  <a:lnTo>
                    <a:pt x="145" y="377"/>
                  </a:lnTo>
                  <a:lnTo>
                    <a:pt x="58" y="522"/>
                  </a:lnTo>
                  <a:lnTo>
                    <a:pt x="0" y="696"/>
                  </a:lnTo>
                  <a:lnTo>
                    <a:pt x="0" y="870"/>
                  </a:lnTo>
                  <a:lnTo>
                    <a:pt x="0" y="3911"/>
                  </a:lnTo>
                  <a:lnTo>
                    <a:pt x="0" y="4085"/>
                  </a:lnTo>
                  <a:lnTo>
                    <a:pt x="58" y="4230"/>
                  </a:lnTo>
                  <a:lnTo>
                    <a:pt x="145" y="4404"/>
                  </a:lnTo>
                  <a:lnTo>
                    <a:pt x="232" y="4519"/>
                  </a:lnTo>
                  <a:lnTo>
                    <a:pt x="377" y="4635"/>
                  </a:lnTo>
                  <a:lnTo>
                    <a:pt x="521" y="4722"/>
                  </a:lnTo>
                  <a:lnTo>
                    <a:pt x="666" y="4751"/>
                  </a:lnTo>
                  <a:lnTo>
                    <a:pt x="840" y="4780"/>
                  </a:lnTo>
                  <a:lnTo>
                    <a:pt x="1014" y="4751"/>
                  </a:lnTo>
                  <a:lnTo>
                    <a:pt x="1188" y="4693"/>
                  </a:lnTo>
                  <a:lnTo>
                    <a:pt x="1332" y="4606"/>
                  </a:lnTo>
                  <a:lnTo>
                    <a:pt x="1448" y="4519"/>
                  </a:lnTo>
                  <a:lnTo>
                    <a:pt x="1564" y="4404"/>
                  </a:lnTo>
                  <a:lnTo>
                    <a:pt x="1622" y="4259"/>
                  </a:lnTo>
                  <a:lnTo>
                    <a:pt x="1680" y="4085"/>
                  </a:lnTo>
                  <a:lnTo>
                    <a:pt x="1709" y="3911"/>
                  </a:lnTo>
                  <a:lnTo>
                    <a:pt x="1709" y="870"/>
                  </a:lnTo>
                  <a:lnTo>
                    <a:pt x="1680" y="696"/>
                  </a:lnTo>
                  <a:lnTo>
                    <a:pt x="1622" y="551"/>
                  </a:lnTo>
                  <a:lnTo>
                    <a:pt x="1564" y="406"/>
                  </a:lnTo>
                  <a:lnTo>
                    <a:pt x="1448" y="261"/>
                  </a:lnTo>
                  <a:lnTo>
                    <a:pt x="1332" y="146"/>
                  </a:lnTo>
                  <a:lnTo>
                    <a:pt x="1159" y="59"/>
                  </a:lnTo>
                  <a:lnTo>
                    <a:pt x="1014" y="3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5946850" y="3639100"/>
              <a:ext cx="63750" cy="127475"/>
            </a:xfrm>
            <a:custGeom>
              <a:avLst/>
              <a:gdLst/>
              <a:ahLst/>
              <a:cxnLst/>
              <a:rect l="l" t="t" r="r" b="b"/>
              <a:pathLst>
                <a:path w="2550" h="5099" extrusionOk="0">
                  <a:moveTo>
                    <a:pt x="1594" y="1"/>
                  </a:moveTo>
                  <a:lnTo>
                    <a:pt x="1420" y="30"/>
                  </a:lnTo>
                  <a:lnTo>
                    <a:pt x="1275" y="88"/>
                  </a:lnTo>
                  <a:lnTo>
                    <a:pt x="1130" y="204"/>
                  </a:lnTo>
                  <a:lnTo>
                    <a:pt x="1015" y="319"/>
                  </a:lnTo>
                  <a:lnTo>
                    <a:pt x="928" y="435"/>
                  </a:lnTo>
                  <a:lnTo>
                    <a:pt x="870" y="609"/>
                  </a:lnTo>
                  <a:lnTo>
                    <a:pt x="30" y="4027"/>
                  </a:lnTo>
                  <a:lnTo>
                    <a:pt x="1" y="4172"/>
                  </a:lnTo>
                  <a:lnTo>
                    <a:pt x="1" y="4346"/>
                  </a:lnTo>
                  <a:lnTo>
                    <a:pt x="30" y="4519"/>
                  </a:lnTo>
                  <a:lnTo>
                    <a:pt x="117" y="4664"/>
                  </a:lnTo>
                  <a:lnTo>
                    <a:pt x="204" y="4809"/>
                  </a:lnTo>
                  <a:lnTo>
                    <a:pt x="319" y="4925"/>
                  </a:lnTo>
                  <a:lnTo>
                    <a:pt x="464" y="5012"/>
                  </a:lnTo>
                  <a:lnTo>
                    <a:pt x="609" y="5070"/>
                  </a:lnTo>
                  <a:lnTo>
                    <a:pt x="783" y="5099"/>
                  </a:lnTo>
                  <a:lnTo>
                    <a:pt x="957" y="5099"/>
                  </a:lnTo>
                  <a:lnTo>
                    <a:pt x="1130" y="5041"/>
                  </a:lnTo>
                  <a:lnTo>
                    <a:pt x="1275" y="4983"/>
                  </a:lnTo>
                  <a:lnTo>
                    <a:pt x="1420" y="4896"/>
                  </a:lnTo>
                  <a:lnTo>
                    <a:pt x="1536" y="4780"/>
                  </a:lnTo>
                  <a:lnTo>
                    <a:pt x="1623" y="4635"/>
                  </a:lnTo>
                  <a:lnTo>
                    <a:pt x="1681" y="4490"/>
                  </a:lnTo>
                  <a:lnTo>
                    <a:pt x="2521" y="1072"/>
                  </a:lnTo>
                  <a:lnTo>
                    <a:pt x="2550" y="899"/>
                  </a:lnTo>
                  <a:lnTo>
                    <a:pt x="2521" y="725"/>
                  </a:lnTo>
                  <a:lnTo>
                    <a:pt x="2492" y="580"/>
                  </a:lnTo>
                  <a:lnTo>
                    <a:pt x="2434" y="406"/>
                  </a:lnTo>
                  <a:lnTo>
                    <a:pt x="2347" y="290"/>
                  </a:lnTo>
                  <a:lnTo>
                    <a:pt x="2231" y="175"/>
                  </a:lnTo>
                  <a:lnTo>
                    <a:pt x="2086" y="59"/>
                  </a:lnTo>
                  <a:lnTo>
                    <a:pt x="1913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026525" y="3628975"/>
              <a:ext cx="77500" cy="166575"/>
            </a:xfrm>
            <a:custGeom>
              <a:avLst/>
              <a:gdLst/>
              <a:ahLst/>
              <a:cxnLst/>
              <a:rect l="l" t="t" r="r" b="b"/>
              <a:pathLst>
                <a:path w="3100" h="6663" extrusionOk="0">
                  <a:moveTo>
                    <a:pt x="2028" y="0"/>
                  </a:moveTo>
                  <a:lnTo>
                    <a:pt x="1883" y="58"/>
                  </a:lnTo>
                  <a:lnTo>
                    <a:pt x="1738" y="145"/>
                  </a:lnTo>
                  <a:lnTo>
                    <a:pt x="1593" y="261"/>
                  </a:lnTo>
                  <a:lnTo>
                    <a:pt x="1506" y="406"/>
                  </a:lnTo>
                  <a:lnTo>
                    <a:pt x="1246" y="1043"/>
                  </a:lnTo>
                  <a:lnTo>
                    <a:pt x="1014" y="1651"/>
                  </a:lnTo>
                  <a:lnTo>
                    <a:pt x="782" y="2289"/>
                  </a:lnTo>
                  <a:lnTo>
                    <a:pt x="579" y="2955"/>
                  </a:lnTo>
                  <a:lnTo>
                    <a:pt x="406" y="3592"/>
                  </a:lnTo>
                  <a:lnTo>
                    <a:pt x="232" y="4258"/>
                  </a:lnTo>
                  <a:lnTo>
                    <a:pt x="116" y="4924"/>
                  </a:lnTo>
                  <a:lnTo>
                    <a:pt x="0" y="5591"/>
                  </a:lnTo>
                  <a:lnTo>
                    <a:pt x="0" y="5764"/>
                  </a:lnTo>
                  <a:lnTo>
                    <a:pt x="0" y="5938"/>
                  </a:lnTo>
                  <a:lnTo>
                    <a:pt x="29" y="6083"/>
                  </a:lnTo>
                  <a:lnTo>
                    <a:pt x="87" y="6257"/>
                  </a:lnTo>
                  <a:lnTo>
                    <a:pt x="174" y="6373"/>
                  </a:lnTo>
                  <a:lnTo>
                    <a:pt x="290" y="6489"/>
                  </a:lnTo>
                  <a:lnTo>
                    <a:pt x="435" y="6575"/>
                  </a:lnTo>
                  <a:lnTo>
                    <a:pt x="608" y="6662"/>
                  </a:lnTo>
                  <a:lnTo>
                    <a:pt x="927" y="6662"/>
                  </a:lnTo>
                  <a:lnTo>
                    <a:pt x="1101" y="6633"/>
                  </a:lnTo>
                  <a:lnTo>
                    <a:pt x="1246" y="6575"/>
                  </a:lnTo>
                  <a:lnTo>
                    <a:pt x="1390" y="6460"/>
                  </a:lnTo>
                  <a:lnTo>
                    <a:pt x="1535" y="6344"/>
                  </a:lnTo>
                  <a:lnTo>
                    <a:pt x="1622" y="6228"/>
                  </a:lnTo>
                  <a:lnTo>
                    <a:pt x="1651" y="6054"/>
                  </a:lnTo>
                  <a:lnTo>
                    <a:pt x="1767" y="5417"/>
                  </a:lnTo>
                  <a:lnTo>
                    <a:pt x="1883" y="4780"/>
                  </a:lnTo>
                  <a:lnTo>
                    <a:pt x="2028" y="4171"/>
                  </a:lnTo>
                  <a:lnTo>
                    <a:pt x="2172" y="3563"/>
                  </a:lnTo>
                  <a:lnTo>
                    <a:pt x="2346" y="2955"/>
                  </a:lnTo>
                  <a:lnTo>
                    <a:pt x="2549" y="2346"/>
                  </a:lnTo>
                  <a:lnTo>
                    <a:pt x="2781" y="1738"/>
                  </a:lnTo>
                  <a:lnTo>
                    <a:pt x="2984" y="1275"/>
                  </a:lnTo>
                  <a:lnTo>
                    <a:pt x="3041" y="1101"/>
                  </a:lnTo>
                  <a:lnTo>
                    <a:pt x="3070" y="956"/>
                  </a:lnTo>
                  <a:lnTo>
                    <a:pt x="3099" y="782"/>
                  </a:lnTo>
                  <a:lnTo>
                    <a:pt x="3070" y="609"/>
                  </a:lnTo>
                  <a:lnTo>
                    <a:pt x="3013" y="464"/>
                  </a:lnTo>
                  <a:lnTo>
                    <a:pt x="2955" y="319"/>
                  </a:lnTo>
                  <a:lnTo>
                    <a:pt x="2839" y="203"/>
                  </a:lnTo>
                  <a:lnTo>
                    <a:pt x="2694" y="87"/>
                  </a:lnTo>
                  <a:lnTo>
                    <a:pt x="2520" y="29"/>
                  </a:lnTo>
                  <a:lnTo>
                    <a:pt x="2375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4481900" y="3591325"/>
              <a:ext cx="42750" cy="128175"/>
            </a:xfrm>
            <a:custGeom>
              <a:avLst/>
              <a:gdLst/>
              <a:ahLst/>
              <a:cxnLst/>
              <a:rect l="l" t="t" r="r" b="b"/>
              <a:pathLst>
                <a:path w="1710" h="5127" extrusionOk="0">
                  <a:moveTo>
                    <a:pt x="667" y="0"/>
                  </a:moveTo>
                  <a:lnTo>
                    <a:pt x="522" y="58"/>
                  </a:lnTo>
                  <a:lnTo>
                    <a:pt x="377" y="145"/>
                  </a:lnTo>
                  <a:lnTo>
                    <a:pt x="232" y="232"/>
                  </a:lnTo>
                  <a:lnTo>
                    <a:pt x="145" y="377"/>
                  </a:lnTo>
                  <a:lnTo>
                    <a:pt x="58" y="521"/>
                  </a:lnTo>
                  <a:lnTo>
                    <a:pt x="0" y="666"/>
                  </a:lnTo>
                  <a:lnTo>
                    <a:pt x="0" y="840"/>
                  </a:lnTo>
                  <a:lnTo>
                    <a:pt x="0" y="4287"/>
                  </a:lnTo>
                  <a:lnTo>
                    <a:pt x="0" y="4432"/>
                  </a:lnTo>
                  <a:lnTo>
                    <a:pt x="58" y="4606"/>
                  </a:lnTo>
                  <a:lnTo>
                    <a:pt x="145" y="4750"/>
                  </a:lnTo>
                  <a:lnTo>
                    <a:pt x="261" y="4866"/>
                  </a:lnTo>
                  <a:lnTo>
                    <a:pt x="377" y="4982"/>
                  </a:lnTo>
                  <a:lnTo>
                    <a:pt x="522" y="5069"/>
                  </a:lnTo>
                  <a:lnTo>
                    <a:pt x="667" y="5127"/>
                  </a:lnTo>
                  <a:lnTo>
                    <a:pt x="840" y="5127"/>
                  </a:lnTo>
                  <a:lnTo>
                    <a:pt x="1014" y="5098"/>
                  </a:lnTo>
                  <a:lnTo>
                    <a:pt x="1188" y="5069"/>
                  </a:lnTo>
                  <a:lnTo>
                    <a:pt x="1333" y="4982"/>
                  </a:lnTo>
                  <a:lnTo>
                    <a:pt x="1449" y="4866"/>
                  </a:lnTo>
                  <a:lnTo>
                    <a:pt x="1565" y="4750"/>
                  </a:lnTo>
                  <a:lnTo>
                    <a:pt x="1652" y="4606"/>
                  </a:lnTo>
                  <a:lnTo>
                    <a:pt x="1680" y="4461"/>
                  </a:lnTo>
                  <a:lnTo>
                    <a:pt x="1709" y="4287"/>
                  </a:lnTo>
                  <a:lnTo>
                    <a:pt x="1709" y="840"/>
                  </a:lnTo>
                  <a:lnTo>
                    <a:pt x="1680" y="666"/>
                  </a:lnTo>
                  <a:lnTo>
                    <a:pt x="1652" y="521"/>
                  </a:lnTo>
                  <a:lnTo>
                    <a:pt x="1565" y="377"/>
                  </a:lnTo>
                  <a:lnTo>
                    <a:pt x="1449" y="232"/>
                  </a:lnTo>
                  <a:lnTo>
                    <a:pt x="1333" y="145"/>
                  </a:lnTo>
                  <a:lnTo>
                    <a:pt x="1188" y="58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4586175" y="3647800"/>
              <a:ext cx="52900" cy="62300"/>
            </a:xfrm>
            <a:custGeom>
              <a:avLst/>
              <a:gdLst/>
              <a:ahLst/>
              <a:cxnLst/>
              <a:rect l="l" t="t" r="r" b="b"/>
              <a:pathLst>
                <a:path w="2116" h="2492" extrusionOk="0">
                  <a:moveTo>
                    <a:pt x="1246" y="0"/>
                  </a:moveTo>
                  <a:lnTo>
                    <a:pt x="1014" y="58"/>
                  </a:lnTo>
                  <a:lnTo>
                    <a:pt x="812" y="145"/>
                  </a:lnTo>
                  <a:lnTo>
                    <a:pt x="638" y="261"/>
                  </a:lnTo>
                  <a:lnTo>
                    <a:pt x="522" y="435"/>
                  </a:lnTo>
                  <a:lnTo>
                    <a:pt x="116" y="1188"/>
                  </a:lnTo>
                  <a:lnTo>
                    <a:pt x="59" y="1362"/>
                  </a:lnTo>
                  <a:lnTo>
                    <a:pt x="30" y="1507"/>
                  </a:lnTo>
                  <a:lnTo>
                    <a:pt x="1" y="1680"/>
                  </a:lnTo>
                  <a:lnTo>
                    <a:pt x="30" y="1854"/>
                  </a:lnTo>
                  <a:lnTo>
                    <a:pt x="87" y="2028"/>
                  </a:lnTo>
                  <a:lnTo>
                    <a:pt x="203" y="2144"/>
                  </a:lnTo>
                  <a:lnTo>
                    <a:pt x="290" y="2289"/>
                  </a:lnTo>
                  <a:lnTo>
                    <a:pt x="435" y="2376"/>
                  </a:lnTo>
                  <a:lnTo>
                    <a:pt x="638" y="2462"/>
                  </a:lnTo>
                  <a:lnTo>
                    <a:pt x="870" y="2491"/>
                  </a:lnTo>
                  <a:lnTo>
                    <a:pt x="1101" y="2462"/>
                  </a:lnTo>
                  <a:lnTo>
                    <a:pt x="1304" y="2376"/>
                  </a:lnTo>
                  <a:lnTo>
                    <a:pt x="1478" y="2231"/>
                  </a:lnTo>
                  <a:lnTo>
                    <a:pt x="1623" y="2057"/>
                  </a:lnTo>
                  <a:lnTo>
                    <a:pt x="1999" y="1304"/>
                  </a:lnTo>
                  <a:lnTo>
                    <a:pt x="2057" y="1159"/>
                  </a:lnTo>
                  <a:lnTo>
                    <a:pt x="2086" y="985"/>
                  </a:lnTo>
                  <a:lnTo>
                    <a:pt x="2115" y="811"/>
                  </a:lnTo>
                  <a:lnTo>
                    <a:pt x="2086" y="638"/>
                  </a:lnTo>
                  <a:lnTo>
                    <a:pt x="2028" y="493"/>
                  </a:lnTo>
                  <a:lnTo>
                    <a:pt x="1912" y="348"/>
                  </a:lnTo>
                  <a:lnTo>
                    <a:pt x="1825" y="232"/>
                  </a:lnTo>
                  <a:lnTo>
                    <a:pt x="1681" y="145"/>
                  </a:lnTo>
                  <a:lnTo>
                    <a:pt x="1478" y="58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7091750" y="3648525"/>
              <a:ext cx="52150" cy="99950"/>
            </a:xfrm>
            <a:custGeom>
              <a:avLst/>
              <a:gdLst/>
              <a:ahLst/>
              <a:cxnLst/>
              <a:rect l="l" t="t" r="r" b="b"/>
              <a:pathLst>
                <a:path w="2086" h="3998" extrusionOk="0">
                  <a:moveTo>
                    <a:pt x="782" y="0"/>
                  </a:moveTo>
                  <a:lnTo>
                    <a:pt x="637" y="29"/>
                  </a:lnTo>
                  <a:lnTo>
                    <a:pt x="464" y="87"/>
                  </a:lnTo>
                  <a:lnTo>
                    <a:pt x="319" y="174"/>
                  </a:lnTo>
                  <a:lnTo>
                    <a:pt x="203" y="261"/>
                  </a:lnTo>
                  <a:lnTo>
                    <a:pt x="116" y="406"/>
                  </a:lnTo>
                  <a:lnTo>
                    <a:pt x="58" y="580"/>
                  </a:lnTo>
                  <a:lnTo>
                    <a:pt x="0" y="724"/>
                  </a:lnTo>
                  <a:lnTo>
                    <a:pt x="0" y="898"/>
                  </a:lnTo>
                  <a:lnTo>
                    <a:pt x="29" y="1072"/>
                  </a:lnTo>
                  <a:lnTo>
                    <a:pt x="406" y="3360"/>
                  </a:lnTo>
                  <a:lnTo>
                    <a:pt x="464" y="3505"/>
                  </a:lnTo>
                  <a:lnTo>
                    <a:pt x="550" y="3650"/>
                  </a:lnTo>
                  <a:lnTo>
                    <a:pt x="666" y="3766"/>
                  </a:lnTo>
                  <a:lnTo>
                    <a:pt x="811" y="3882"/>
                  </a:lnTo>
                  <a:lnTo>
                    <a:pt x="956" y="3940"/>
                  </a:lnTo>
                  <a:lnTo>
                    <a:pt x="1130" y="3969"/>
                  </a:lnTo>
                  <a:lnTo>
                    <a:pt x="1304" y="3998"/>
                  </a:lnTo>
                  <a:lnTo>
                    <a:pt x="1448" y="3969"/>
                  </a:lnTo>
                  <a:lnTo>
                    <a:pt x="1622" y="3882"/>
                  </a:lnTo>
                  <a:lnTo>
                    <a:pt x="1767" y="3795"/>
                  </a:lnTo>
                  <a:lnTo>
                    <a:pt x="1883" y="3708"/>
                  </a:lnTo>
                  <a:lnTo>
                    <a:pt x="1970" y="3563"/>
                  </a:lnTo>
                  <a:lnTo>
                    <a:pt x="2028" y="3389"/>
                  </a:lnTo>
                  <a:lnTo>
                    <a:pt x="2086" y="3244"/>
                  </a:lnTo>
                  <a:lnTo>
                    <a:pt x="2086" y="3071"/>
                  </a:lnTo>
                  <a:lnTo>
                    <a:pt x="2057" y="2897"/>
                  </a:lnTo>
                  <a:lnTo>
                    <a:pt x="1680" y="609"/>
                  </a:lnTo>
                  <a:lnTo>
                    <a:pt x="1622" y="464"/>
                  </a:lnTo>
                  <a:lnTo>
                    <a:pt x="1535" y="319"/>
                  </a:lnTo>
                  <a:lnTo>
                    <a:pt x="1419" y="203"/>
                  </a:lnTo>
                  <a:lnTo>
                    <a:pt x="1275" y="116"/>
                  </a:lnTo>
                  <a:lnTo>
                    <a:pt x="1130" y="2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7206150" y="3639100"/>
              <a:ext cx="52175" cy="71000"/>
            </a:xfrm>
            <a:custGeom>
              <a:avLst/>
              <a:gdLst/>
              <a:ahLst/>
              <a:cxnLst/>
              <a:rect l="l" t="t" r="r" b="b"/>
              <a:pathLst>
                <a:path w="2087" h="2840" extrusionOk="0">
                  <a:moveTo>
                    <a:pt x="1130" y="1"/>
                  </a:moveTo>
                  <a:lnTo>
                    <a:pt x="957" y="30"/>
                  </a:lnTo>
                  <a:lnTo>
                    <a:pt x="783" y="88"/>
                  </a:lnTo>
                  <a:lnTo>
                    <a:pt x="609" y="232"/>
                  </a:lnTo>
                  <a:lnTo>
                    <a:pt x="493" y="406"/>
                  </a:lnTo>
                  <a:lnTo>
                    <a:pt x="406" y="609"/>
                  </a:lnTo>
                  <a:lnTo>
                    <a:pt x="30" y="1768"/>
                  </a:lnTo>
                  <a:lnTo>
                    <a:pt x="1" y="1913"/>
                  </a:lnTo>
                  <a:lnTo>
                    <a:pt x="1" y="2086"/>
                  </a:lnTo>
                  <a:lnTo>
                    <a:pt x="30" y="2260"/>
                  </a:lnTo>
                  <a:lnTo>
                    <a:pt x="117" y="2405"/>
                  </a:lnTo>
                  <a:lnTo>
                    <a:pt x="203" y="2550"/>
                  </a:lnTo>
                  <a:lnTo>
                    <a:pt x="319" y="2666"/>
                  </a:lnTo>
                  <a:lnTo>
                    <a:pt x="464" y="2753"/>
                  </a:lnTo>
                  <a:lnTo>
                    <a:pt x="609" y="2810"/>
                  </a:lnTo>
                  <a:lnTo>
                    <a:pt x="783" y="2839"/>
                  </a:lnTo>
                  <a:lnTo>
                    <a:pt x="957" y="2839"/>
                  </a:lnTo>
                  <a:lnTo>
                    <a:pt x="1130" y="2781"/>
                  </a:lnTo>
                  <a:lnTo>
                    <a:pt x="1275" y="2724"/>
                  </a:lnTo>
                  <a:lnTo>
                    <a:pt x="1449" y="2579"/>
                  </a:lnTo>
                  <a:lnTo>
                    <a:pt x="1594" y="2405"/>
                  </a:lnTo>
                  <a:lnTo>
                    <a:pt x="1681" y="2202"/>
                  </a:lnTo>
                  <a:lnTo>
                    <a:pt x="2057" y="1072"/>
                  </a:lnTo>
                  <a:lnTo>
                    <a:pt x="2086" y="899"/>
                  </a:lnTo>
                  <a:lnTo>
                    <a:pt x="2057" y="725"/>
                  </a:lnTo>
                  <a:lnTo>
                    <a:pt x="2028" y="551"/>
                  </a:lnTo>
                  <a:lnTo>
                    <a:pt x="1970" y="406"/>
                  </a:lnTo>
                  <a:lnTo>
                    <a:pt x="1884" y="261"/>
                  </a:lnTo>
                  <a:lnTo>
                    <a:pt x="1739" y="175"/>
                  </a:lnTo>
                  <a:lnTo>
                    <a:pt x="1623" y="59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7710900" y="2905550"/>
              <a:ext cx="42750" cy="89825"/>
            </a:xfrm>
            <a:custGeom>
              <a:avLst/>
              <a:gdLst/>
              <a:ahLst/>
              <a:cxnLst/>
              <a:rect l="l" t="t" r="r" b="b"/>
              <a:pathLst>
                <a:path w="1710" h="3593" extrusionOk="0">
                  <a:moveTo>
                    <a:pt x="695" y="0"/>
                  </a:moveTo>
                  <a:lnTo>
                    <a:pt x="521" y="58"/>
                  </a:lnTo>
                  <a:lnTo>
                    <a:pt x="377" y="116"/>
                  </a:lnTo>
                  <a:lnTo>
                    <a:pt x="232" y="232"/>
                  </a:lnTo>
                  <a:lnTo>
                    <a:pt x="145" y="377"/>
                  </a:lnTo>
                  <a:lnTo>
                    <a:pt x="58" y="522"/>
                  </a:lnTo>
                  <a:lnTo>
                    <a:pt x="0" y="667"/>
                  </a:lnTo>
                  <a:lnTo>
                    <a:pt x="0" y="840"/>
                  </a:lnTo>
                  <a:lnTo>
                    <a:pt x="0" y="2752"/>
                  </a:lnTo>
                  <a:lnTo>
                    <a:pt x="0" y="2926"/>
                  </a:lnTo>
                  <a:lnTo>
                    <a:pt x="58" y="3071"/>
                  </a:lnTo>
                  <a:lnTo>
                    <a:pt x="145" y="3216"/>
                  </a:lnTo>
                  <a:lnTo>
                    <a:pt x="232" y="3360"/>
                  </a:lnTo>
                  <a:lnTo>
                    <a:pt x="377" y="3447"/>
                  </a:lnTo>
                  <a:lnTo>
                    <a:pt x="521" y="3534"/>
                  </a:lnTo>
                  <a:lnTo>
                    <a:pt x="695" y="3592"/>
                  </a:lnTo>
                  <a:lnTo>
                    <a:pt x="1014" y="3592"/>
                  </a:lnTo>
                  <a:lnTo>
                    <a:pt x="1188" y="3534"/>
                  </a:lnTo>
                  <a:lnTo>
                    <a:pt x="1332" y="3476"/>
                  </a:lnTo>
                  <a:lnTo>
                    <a:pt x="1448" y="3360"/>
                  </a:lnTo>
                  <a:lnTo>
                    <a:pt x="1564" y="3216"/>
                  </a:lnTo>
                  <a:lnTo>
                    <a:pt x="1651" y="3071"/>
                  </a:lnTo>
                  <a:lnTo>
                    <a:pt x="1680" y="2926"/>
                  </a:lnTo>
                  <a:lnTo>
                    <a:pt x="1709" y="2752"/>
                  </a:lnTo>
                  <a:lnTo>
                    <a:pt x="1709" y="840"/>
                  </a:lnTo>
                  <a:lnTo>
                    <a:pt x="1680" y="667"/>
                  </a:lnTo>
                  <a:lnTo>
                    <a:pt x="1651" y="522"/>
                  </a:lnTo>
                  <a:lnTo>
                    <a:pt x="1564" y="377"/>
                  </a:lnTo>
                  <a:lnTo>
                    <a:pt x="1448" y="232"/>
                  </a:lnTo>
                  <a:lnTo>
                    <a:pt x="1332" y="145"/>
                  </a:lnTo>
                  <a:lnTo>
                    <a:pt x="1188" y="58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7777500" y="2905550"/>
              <a:ext cx="61600" cy="109375"/>
            </a:xfrm>
            <a:custGeom>
              <a:avLst/>
              <a:gdLst/>
              <a:ahLst/>
              <a:cxnLst/>
              <a:rect l="l" t="t" r="r" b="b"/>
              <a:pathLst>
                <a:path w="2464" h="4375" extrusionOk="0">
                  <a:moveTo>
                    <a:pt x="1507" y="0"/>
                  </a:moveTo>
                  <a:lnTo>
                    <a:pt x="1333" y="29"/>
                  </a:lnTo>
                  <a:lnTo>
                    <a:pt x="1189" y="116"/>
                  </a:lnTo>
                  <a:lnTo>
                    <a:pt x="1073" y="203"/>
                  </a:lnTo>
                  <a:lnTo>
                    <a:pt x="957" y="319"/>
                  </a:lnTo>
                  <a:lnTo>
                    <a:pt x="841" y="464"/>
                  </a:lnTo>
                  <a:lnTo>
                    <a:pt x="783" y="609"/>
                  </a:lnTo>
                  <a:lnTo>
                    <a:pt x="30" y="3273"/>
                  </a:lnTo>
                  <a:lnTo>
                    <a:pt x="1" y="3447"/>
                  </a:lnTo>
                  <a:lnTo>
                    <a:pt x="1" y="3621"/>
                  </a:lnTo>
                  <a:lnTo>
                    <a:pt x="59" y="3766"/>
                  </a:lnTo>
                  <a:lnTo>
                    <a:pt x="117" y="3940"/>
                  </a:lnTo>
                  <a:lnTo>
                    <a:pt x="204" y="4084"/>
                  </a:lnTo>
                  <a:lnTo>
                    <a:pt x="320" y="4200"/>
                  </a:lnTo>
                  <a:lnTo>
                    <a:pt x="464" y="4287"/>
                  </a:lnTo>
                  <a:lnTo>
                    <a:pt x="638" y="4345"/>
                  </a:lnTo>
                  <a:lnTo>
                    <a:pt x="783" y="4374"/>
                  </a:lnTo>
                  <a:lnTo>
                    <a:pt x="957" y="4345"/>
                  </a:lnTo>
                  <a:lnTo>
                    <a:pt x="1131" y="4316"/>
                  </a:lnTo>
                  <a:lnTo>
                    <a:pt x="1275" y="4258"/>
                  </a:lnTo>
                  <a:lnTo>
                    <a:pt x="1420" y="4171"/>
                  </a:lnTo>
                  <a:lnTo>
                    <a:pt x="1536" y="4056"/>
                  </a:lnTo>
                  <a:lnTo>
                    <a:pt x="1623" y="3911"/>
                  </a:lnTo>
                  <a:lnTo>
                    <a:pt x="1681" y="3737"/>
                  </a:lnTo>
                  <a:lnTo>
                    <a:pt x="2434" y="1072"/>
                  </a:lnTo>
                  <a:lnTo>
                    <a:pt x="2463" y="898"/>
                  </a:lnTo>
                  <a:lnTo>
                    <a:pt x="2463" y="753"/>
                  </a:lnTo>
                  <a:lnTo>
                    <a:pt x="2434" y="580"/>
                  </a:lnTo>
                  <a:lnTo>
                    <a:pt x="2347" y="435"/>
                  </a:lnTo>
                  <a:lnTo>
                    <a:pt x="2260" y="290"/>
                  </a:lnTo>
                  <a:lnTo>
                    <a:pt x="2144" y="174"/>
                  </a:lnTo>
                  <a:lnTo>
                    <a:pt x="2000" y="87"/>
                  </a:lnTo>
                  <a:lnTo>
                    <a:pt x="1855" y="2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7009175" y="2153150"/>
              <a:ext cx="86925" cy="176725"/>
            </a:xfrm>
            <a:custGeom>
              <a:avLst/>
              <a:gdLst/>
              <a:ahLst/>
              <a:cxnLst/>
              <a:rect l="l" t="t" r="r" b="b"/>
              <a:pathLst>
                <a:path w="3477" h="7069" extrusionOk="0">
                  <a:moveTo>
                    <a:pt x="2550" y="1"/>
                  </a:moveTo>
                  <a:lnTo>
                    <a:pt x="2376" y="30"/>
                  </a:lnTo>
                  <a:lnTo>
                    <a:pt x="2231" y="88"/>
                  </a:lnTo>
                  <a:lnTo>
                    <a:pt x="2087" y="203"/>
                  </a:lnTo>
                  <a:lnTo>
                    <a:pt x="1971" y="319"/>
                  </a:lnTo>
                  <a:lnTo>
                    <a:pt x="1855" y="435"/>
                  </a:lnTo>
                  <a:lnTo>
                    <a:pt x="1826" y="609"/>
                  </a:lnTo>
                  <a:lnTo>
                    <a:pt x="1681" y="1304"/>
                  </a:lnTo>
                  <a:lnTo>
                    <a:pt x="1507" y="1970"/>
                  </a:lnTo>
                  <a:lnTo>
                    <a:pt x="1333" y="2637"/>
                  </a:lnTo>
                  <a:lnTo>
                    <a:pt x="1131" y="3274"/>
                  </a:lnTo>
                  <a:lnTo>
                    <a:pt x="899" y="3940"/>
                  </a:lnTo>
                  <a:lnTo>
                    <a:pt x="638" y="4577"/>
                  </a:lnTo>
                  <a:lnTo>
                    <a:pt x="378" y="5186"/>
                  </a:lnTo>
                  <a:lnTo>
                    <a:pt x="88" y="5794"/>
                  </a:lnTo>
                  <a:lnTo>
                    <a:pt x="30" y="5968"/>
                  </a:lnTo>
                  <a:lnTo>
                    <a:pt x="1" y="6113"/>
                  </a:lnTo>
                  <a:lnTo>
                    <a:pt x="1" y="6286"/>
                  </a:lnTo>
                  <a:lnTo>
                    <a:pt x="30" y="6460"/>
                  </a:lnTo>
                  <a:lnTo>
                    <a:pt x="59" y="6605"/>
                  </a:lnTo>
                  <a:lnTo>
                    <a:pt x="146" y="6750"/>
                  </a:lnTo>
                  <a:lnTo>
                    <a:pt x="262" y="6866"/>
                  </a:lnTo>
                  <a:lnTo>
                    <a:pt x="406" y="6982"/>
                  </a:lnTo>
                  <a:lnTo>
                    <a:pt x="551" y="7039"/>
                  </a:lnTo>
                  <a:lnTo>
                    <a:pt x="725" y="7068"/>
                  </a:lnTo>
                  <a:lnTo>
                    <a:pt x="1073" y="7068"/>
                  </a:lnTo>
                  <a:lnTo>
                    <a:pt x="1218" y="7010"/>
                  </a:lnTo>
                  <a:lnTo>
                    <a:pt x="1362" y="6924"/>
                  </a:lnTo>
                  <a:lnTo>
                    <a:pt x="1478" y="6808"/>
                  </a:lnTo>
                  <a:lnTo>
                    <a:pt x="1594" y="6663"/>
                  </a:lnTo>
                  <a:lnTo>
                    <a:pt x="1884" y="5997"/>
                  </a:lnTo>
                  <a:lnTo>
                    <a:pt x="2202" y="5301"/>
                  </a:lnTo>
                  <a:lnTo>
                    <a:pt x="2463" y="4635"/>
                  </a:lnTo>
                  <a:lnTo>
                    <a:pt x="2724" y="3940"/>
                  </a:lnTo>
                  <a:lnTo>
                    <a:pt x="2927" y="3216"/>
                  </a:lnTo>
                  <a:lnTo>
                    <a:pt x="3129" y="2521"/>
                  </a:lnTo>
                  <a:lnTo>
                    <a:pt x="3303" y="1797"/>
                  </a:lnTo>
                  <a:lnTo>
                    <a:pt x="3477" y="1072"/>
                  </a:lnTo>
                  <a:lnTo>
                    <a:pt x="3477" y="899"/>
                  </a:lnTo>
                  <a:lnTo>
                    <a:pt x="3477" y="725"/>
                  </a:lnTo>
                  <a:lnTo>
                    <a:pt x="3448" y="580"/>
                  </a:lnTo>
                  <a:lnTo>
                    <a:pt x="3390" y="406"/>
                  </a:lnTo>
                  <a:lnTo>
                    <a:pt x="3303" y="290"/>
                  </a:lnTo>
                  <a:lnTo>
                    <a:pt x="3187" y="175"/>
                  </a:lnTo>
                  <a:lnTo>
                    <a:pt x="3042" y="88"/>
                  </a:lnTo>
                  <a:lnTo>
                    <a:pt x="2869" y="30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7082325" y="2219050"/>
              <a:ext cx="62300" cy="128925"/>
            </a:xfrm>
            <a:custGeom>
              <a:avLst/>
              <a:gdLst/>
              <a:ahLst/>
              <a:cxnLst/>
              <a:rect l="l" t="t" r="r" b="b"/>
              <a:pathLst>
                <a:path w="2492" h="5157" extrusionOk="0">
                  <a:moveTo>
                    <a:pt x="1623" y="1"/>
                  </a:moveTo>
                  <a:lnTo>
                    <a:pt x="1449" y="30"/>
                  </a:lnTo>
                  <a:lnTo>
                    <a:pt x="1275" y="88"/>
                  </a:lnTo>
                  <a:lnTo>
                    <a:pt x="1130" y="174"/>
                  </a:lnTo>
                  <a:lnTo>
                    <a:pt x="1014" y="261"/>
                  </a:lnTo>
                  <a:lnTo>
                    <a:pt x="898" y="406"/>
                  </a:lnTo>
                  <a:lnTo>
                    <a:pt x="812" y="551"/>
                  </a:lnTo>
                  <a:lnTo>
                    <a:pt x="754" y="696"/>
                  </a:lnTo>
                  <a:lnTo>
                    <a:pt x="754" y="870"/>
                  </a:lnTo>
                  <a:lnTo>
                    <a:pt x="783" y="1304"/>
                  </a:lnTo>
                  <a:lnTo>
                    <a:pt x="754" y="1768"/>
                  </a:lnTo>
                  <a:lnTo>
                    <a:pt x="754" y="1941"/>
                  </a:lnTo>
                  <a:lnTo>
                    <a:pt x="725" y="2057"/>
                  </a:lnTo>
                  <a:lnTo>
                    <a:pt x="754" y="1999"/>
                  </a:lnTo>
                  <a:lnTo>
                    <a:pt x="725" y="2086"/>
                  </a:lnTo>
                  <a:lnTo>
                    <a:pt x="725" y="2173"/>
                  </a:lnTo>
                  <a:lnTo>
                    <a:pt x="667" y="2405"/>
                  </a:lnTo>
                  <a:lnTo>
                    <a:pt x="551" y="2810"/>
                  </a:lnTo>
                  <a:lnTo>
                    <a:pt x="435" y="3216"/>
                  </a:lnTo>
                  <a:lnTo>
                    <a:pt x="377" y="3332"/>
                  </a:lnTo>
                  <a:lnTo>
                    <a:pt x="319" y="3448"/>
                  </a:lnTo>
                  <a:lnTo>
                    <a:pt x="87" y="3853"/>
                  </a:lnTo>
                  <a:lnTo>
                    <a:pt x="29" y="4027"/>
                  </a:lnTo>
                  <a:lnTo>
                    <a:pt x="1" y="4172"/>
                  </a:lnTo>
                  <a:lnTo>
                    <a:pt x="1" y="4346"/>
                  </a:lnTo>
                  <a:lnTo>
                    <a:pt x="29" y="4519"/>
                  </a:lnTo>
                  <a:lnTo>
                    <a:pt x="58" y="4664"/>
                  </a:lnTo>
                  <a:lnTo>
                    <a:pt x="145" y="4809"/>
                  </a:lnTo>
                  <a:lnTo>
                    <a:pt x="261" y="4954"/>
                  </a:lnTo>
                  <a:lnTo>
                    <a:pt x="406" y="5041"/>
                  </a:lnTo>
                  <a:lnTo>
                    <a:pt x="580" y="5099"/>
                  </a:lnTo>
                  <a:lnTo>
                    <a:pt x="725" y="5128"/>
                  </a:lnTo>
                  <a:lnTo>
                    <a:pt x="898" y="5157"/>
                  </a:lnTo>
                  <a:lnTo>
                    <a:pt x="1072" y="5128"/>
                  </a:lnTo>
                  <a:lnTo>
                    <a:pt x="1217" y="5070"/>
                  </a:lnTo>
                  <a:lnTo>
                    <a:pt x="1362" y="4983"/>
                  </a:lnTo>
                  <a:lnTo>
                    <a:pt x="1478" y="4867"/>
                  </a:lnTo>
                  <a:lnTo>
                    <a:pt x="1594" y="4722"/>
                  </a:lnTo>
                  <a:lnTo>
                    <a:pt x="1825" y="4288"/>
                  </a:lnTo>
                  <a:lnTo>
                    <a:pt x="2028" y="3824"/>
                  </a:lnTo>
                  <a:lnTo>
                    <a:pt x="2202" y="3361"/>
                  </a:lnTo>
                  <a:lnTo>
                    <a:pt x="2318" y="2868"/>
                  </a:lnTo>
                  <a:lnTo>
                    <a:pt x="2405" y="2376"/>
                  </a:lnTo>
                  <a:lnTo>
                    <a:pt x="2463" y="1883"/>
                  </a:lnTo>
                  <a:lnTo>
                    <a:pt x="2492" y="1362"/>
                  </a:lnTo>
                  <a:lnTo>
                    <a:pt x="2463" y="870"/>
                  </a:lnTo>
                  <a:lnTo>
                    <a:pt x="2434" y="696"/>
                  </a:lnTo>
                  <a:lnTo>
                    <a:pt x="2405" y="551"/>
                  </a:lnTo>
                  <a:lnTo>
                    <a:pt x="2318" y="406"/>
                  </a:lnTo>
                  <a:lnTo>
                    <a:pt x="2202" y="261"/>
                  </a:lnTo>
                  <a:lnTo>
                    <a:pt x="2086" y="174"/>
                  </a:lnTo>
                  <a:lnTo>
                    <a:pt x="1941" y="88"/>
                  </a:lnTo>
                  <a:lnTo>
                    <a:pt x="1767" y="30"/>
                  </a:lnTo>
                  <a:lnTo>
                    <a:pt x="1623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7148950" y="2229200"/>
              <a:ext cx="99950" cy="128200"/>
            </a:xfrm>
            <a:custGeom>
              <a:avLst/>
              <a:gdLst/>
              <a:ahLst/>
              <a:cxnLst/>
              <a:rect l="l" t="t" r="r" b="b"/>
              <a:pathLst>
                <a:path w="3998" h="5128" extrusionOk="0">
                  <a:moveTo>
                    <a:pt x="3013" y="0"/>
                  </a:moveTo>
                  <a:lnTo>
                    <a:pt x="2868" y="29"/>
                  </a:lnTo>
                  <a:lnTo>
                    <a:pt x="2723" y="116"/>
                  </a:lnTo>
                  <a:lnTo>
                    <a:pt x="2578" y="203"/>
                  </a:lnTo>
                  <a:lnTo>
                    <a:pt x="2463" y="319"/>
                  </a:lnTo>
                  <a:lnTo>
                    <a:pt x="2376" y="464"/>
                  </a:lnTo>
                  <a:lnTo>
                    <a:pt x="2318" y="608"/>
                  </a:lnTo>
                  <a:lnTo>
                    <a:pt x="2144" y="1101"/>
                  </a:lnTo>
                  <a:lnTo>
                    <a:pt x="2144" y="1043"/>
                  </a:lnTo>
                  <a:lnTo>
                    <a:pt x="2086" y="1159"/>
                  </a:lnTo>
                  <a:lnTo>
                    <a:pt x="1999" y="1391"/>
                  </a:lnTo>
                  <a:lnTo>
                    <a:pt x="1738" y="1854"/>
                  </a:lnTo>
                  <a:lnTo>
                    <a:pt x="1478" y="2288"/>
                  </a:lnTo>
                  <a:lnTo>
                    <a:pt x="1217" y="2665"/>
                  </a:lnTo>
                  <a:lnTo>
                    <a:pt x="1159" y="2752"/>
                  </a:lnTo>
                  <a:lnTo>
                    <a:pt x="985" y="2926"/>
                  </a:lnTo>
                  <a:lnTo>
                    <a:pt x="638" y="3302"/>
                  </a:lnTo>
                  <a:lnTo>
                    <a:pt x="232" y="3679"/>
                  </a:lnTo>
                  <a:lnTo>
                    <a:pt x="145" y="3795"/>
                  </a:lnTo>
                  <a:lnTo>
                    <a:pt x="58" y="3940"/>
                  </a:lnTo>
                  <a:lnTo>
                    <a:pt x="0" y="4113"/>
                  </a:lnTo>
                  <a:lnTo>
                    <a:pt x="0" y="4287"/>
                  </a:lnTo>
                  <a:lnTo>
                    <a:pt x="0" y="4432"/>
                  </a:lnTo>
                  <a:lnTo>
                    <a:pt x="58" y="4606"/>
                  </a:lnTo>
                  <a:lnTo>
                    <a:pt x="145" y="4751"/>
                  </a:lnTo>
                  <a:lnTo>
                    <a:pt x="232" y="4895"/>
                  </a:lnTo>
                  <a:lnTo>
                    <a:pt x="377" y="4982"/>
                  </a:lnTo>
                  <a:lnTo>
                    <a:pt x="522" y="5069"/>
                  </a:lnTo>
                  <a:lnTo>
                    <a:pt x="696" y="5098"/>
                  </a:lnTo>
                  <a:lnTo>
                    <a:pt x="840" y="5127"/>
                  </a:lnTo>
                  <a:lnTo>
                    <a:pt x="1014" y="5098"/>
                  </a:lnTo>
                  <a:lnTo>
                    <a:pt x="1159" y="5069"/>
                  </a:lnTo>
                  <a:lnTo>
                    <a:pt x="1304" y="4982"/>
                  </a:lnTo>
                  <a:lnTo>
                    <a:pt x="1449" y="4895"/>
                  </a:lnTo>
                  <a:lnTo>
                    <a:pt x="1883" y="4490"/>
                  </a:lnTo>
                  <a:lnTo>
                    <a:pt x="2260" y="4055"/>
                  </a:lnTo>
                  <a:lnTo>
                    <a:pt x="2636" y="3621"/>
                  </a:lnTo>
                  <a:lnTo>
                    <a:pt x="2955" y="3128"/>
                  </a:lnTo>
                  <a:lnTo>
                    <a:pt x="3245" y="2665"/>
                  </a:lnTo>
                  <a:lnTo>
                    <a:pt x="3534" y="2144"/>
                  </a:lnTo>
                  <a:lnTo>
                    <a:pt x="3766" y="1622"/>
                  </a:lnTo>
                  <a:lnTo>
                    <a:pt x="3969" y="1072"/>
                  </a:lnTo>
                  <a:lnTo>
                    <a:pt x="3998" y="898"/>
                  </a:lnTo>
                  <a:lnTo>
                    <a:pt x="3998" y="753"/>
                  </a:lnTo>
                  <a:lnTo>
                    <a:pt x="3940" y="579"/>
                  </a:lnTo>
                  <a:lnTo>
                    <a:pt x="3882" y="435"/>
                  </a:lnTo>
                  <a:lnTo>
                    <a:pt x="3766" y="290"/>
                  </a:lnTo>
                  <a:lnTo>
                    <a:pt x="3650" y="174"/>
                  </a:lnTo>
                  <a:lnTo>
                    <a:pt x="3505" y="87"/>
                  </a:lnTo>
                  <a:lnTo>
                    <a:pt x="3360" y="29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8149000" y="2972175"/>
              <a:ext cx="99950" cy="118775"/>
            </a:xfrm>
            <a:custGeom>
              <a:avLst/>
              <a:gdLst/>
              <a:ahLst/>
              <a:cxnLst/>
              <a:rect l="l" t="t" r="r" b="b"/>
              <a:pathLst>
                <a:path w="3998" h="4751" extrusionOk="0">
                  <a:moveTo>
                    <a:pt x="3100" y="0"/>
                  </a:moveTo>
                  <a:lnTo>
                    <a:pt x="2926" y="29"/>
                  </a:lnTo>
                  <a:lnTo>
                    <a:pt x="2752" y="87"/>
                  </a:lnTo>
                  <a:lnTo>
                    <a:pt x="2607" y="145"/>
                  </a:lnTo>
                  <a:lnTo>
                    <a:pt x="2492" y="261"/>
                  </a:lnTo>
                  <a:lnTo>
                    <a:pt x="2405" y="406"/>
                  </a:lnTo>
                  <a:lnTo>
                    <a:pt x="2173" y="840"/>
                  </a:lnTo>
                  <a:lnTo>
                    <a:pt x="1941" y="1246"/>
                  </a:lnTo>
                  <a:lnTo>
                    <a:pt x="1681" y="1651"/>
                  </a:lnTo>
                  <a:lnTo>
                    <a:pt x="1420" y="2028"/>
                  </a:lnTo>
                  <a:lnTo>
                    <a:pt x="1362" y="2115"/>
                  </a:lnTo>
                  <a:lnTo>
                    <a:pt x="1362" y="2115"/>
                  </a:lnTo>
                  <a:lnTo>
                    <a:pt x="1217" y="2259"/>
                  </a:lnTo>
                  <a:lnTo>
                    <a:pt x="927" y="2607"/>
                  </a:lnTo>
                  <a:lnTo>
                    <a:pt x="580" y="2955"/>
                  </a:lnTo>
                  <a:lnTo>
                    <a:pt x="261" y="3273"/>
                  </a:lnTo>
                  <a:lnTo>
                    <a:pt x="145" y="3418"/>
                  </a:lnTo>
                  <a:lnTo>
                    <a:pt x="58" y="3563"/>
                  </a:lnTo>
                  <a:lnTo>
                    <a:pt x="1" y="3737"/>
                  </a:lnTo>
                  <a:lnTo>
                    <a:pt x="1" y="3882"/>
                  </a:lnTo>
                  <a:lnTo>
                    <a:pt x="1" y="4055"/>
                  </a:lnTo>
                  <a:lnTo>
                    <a:pt x="58" y="4229"/>
                  </a:lnTo>
                  <a:lnTo>
                    <a:pt x="145" y="4374"/>
                  </a:lnTo>
                  <a:lnTo>
                    <a:pt x="261" y="4490"/>
                  </a:lnTo>
                  <a:lnTo>
                    <a:pt x="377" y="4606"/>
                  </a:lnTo>
                  <a:lnTo>
                    <a:pt x="551" y="4693"/>
                  </a:lnTo>
                  <a:lnTo>
                    <a:pt x="696" y="4722"/>
                  </a:lnTo>
                  <a:lnTo>
                    <a:pt x="841" y="4751"/>
                  </a:lnTo>
                  <a:lnTo>
                    <a:pt x="1014" y="4722"/>
                  </a:lnTo>
                  <a:lnTo>
                    <a:pt x="1159" y="4693"/>
                  </a:lnTo>
                  <a:lnTo>
                    <a:pt x="1333" y="4606"/>
                  </a:lnTo>
                  <a:lnTo>
                    <a:pt x="1449" y="4490"/>
                  </a:lnTo>
                  <a:lnTo>
                    <a:pt x="1825" y="4142"/>
                  </a:lnTo>
                  <a:lnTo>
                    <a:pt x="2173" y="3795"/>
                  </a:lnTo>
                  <a:lnTo>
                    <a:pt x="2521" y="3389"/>
                  </a:lnTo>
                  <a:lnTo>
                    <a:pt x="2810" y="3013"/>
                  </a:lnTo>
                  <a:lnTo>
                    <a:pt x="3129" y="2578"/>
                  </a:lnTo>
                  <a:lnTo>
                    <a:pt x="3390" y="2173"/>
                  </a:lnTo>
                  <a:lnTo>
                    <a:pt x="3650" y="1738"/>
                  </a:lnTo>
                  <a:lnTo>
                    <a:pt x="3882" y="1275"/>
                  </a:lnTo>
                  <a:lnTo>
                    <a:pt x="3940" y="1130"/>
                  </a:lnTo>
                  <a:lnTo>
                    <a:pt x="3998" y="956"/>
                  </a:lnTo>
                  <a:lnTo>
                    <a:pt x="3998" y="782"/>
                  </a:lnTo>
                  <a:lnTo>
                    <a:pt x="3969" y="608"/>
                  </a:lnTo>
                  <a:lnTo>
                    <a:pt x="3911" y="464"/>
                  </a:lnTo>
                  <a:lnTo>
                    <a:pt x="3824" y="319"/>
                  </a:lnTo>
                  <a:lnTo>
                    <a:pt x="3708" y="203"/>
                  </a:lnTo>
                  <a:lnTo>
                    <a:pt x="3563" y="116"/>
                  </a:lnTo>
                  <a:lnTo>
                    <a:pt x="3419" y="29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8222875" y="3010550"/>
              <a:ext cx="121675" cy="135425"/>
            </a:xfrm>
            <a:custGeom>
              <a:avLst/>
              <a:gdLst/>
              <a:ahLst/>
              <a:cxnLst/>
              <a:rect l="l" t="t" r="r" b="b"/>
              <a:pathLst>
                <a:path w="4867" h="5417" extrusionOk="0">
                  <a:moveTo>
                    <a:pt x="3853" y="0"/>
                  </a:moveTo>
                  <a:lnTo>
                    <a:pt x="3679" y="58"/>
                  </a:lnTo>
                  <a:lnTo>
                    <a:pt x="3534" y="116"/>
                  </a:lnTo>
                  <a:lnTo>
                    <a:pt x="3418" y="232"/>
                  </a:lnTo>
                  <a:lnTo>
                    <a:pt x="232" y="3940"/>
                  </a:lnTo>
                  <a:lnTo>
                    <a:pt x="145" y="4085"/>
                  </a:lnTo>
                  <a:lnTo>
                    <a:pt x="58" y="4229"/>
                  </a:lnTo>
                  <a:lnTo>
                    <a:pt x="0" y="4403"/>
                  </a:lnTo>
                  <a:lnTo>
                    <a:pt x="0" y="4548"/>
                  </a:lnTo>
                  <a:lnTo>
                    <a:pt x="0" y="4722"/>
                  </a:lnTo>
                  <a:lnTo>
                    <a:pt x="58" y="4896"/>
                  </a:lnTo>
                  <a:lnTo>
                    <a:pt x="116" y="5040"/>
                  </a:lnTo>
                  <a:lnTo>
                    <a:pt x="232" y="5156"/>
                  </a:lnTo>
                  <a:lnTo>
                    <a:pt x="377" y="5272"/>
                  </a:lnTo>
                  <a:lnTo>
                    <a:pt x="521" y="5330"/>
                  </a:lnTo>
                  <a:lnTo>
                    <a:pt x="666" y="5388"/>
                  </a:lnTo>
                  <a:lnTo>
                    <a:pt x="840" y="5417"/>
                  </a:lnTo>
                  <a:lnTo>
                    <a:pt x="1014" y="5388"/>
                  </a:lnTo>
                  <a:lnTo>
                    <a:pt x="1188" y="5359"/>
                  </a:lnTo>
                  <a:lnTo>
                    <a:pt x="1332" y="5272"/>
                  </a:lnTo>
                  <a:lnTo>
                    <a:pt x="1448" y="5156"/>
                  </a:lnTo>
                  <a:lnTo>
                    <a:pt x="4635" y="1449"/>
                  </a:lnTo>
                  <a:lnTo>
                    <a:pt x="4722" y="1333"/>
                  </a:lnTo>
                  <a:lnTo>
                    <a:pt x="4808" y="1159"/>
                  </a:lnTo>
                  <a:lnTo>
                    <a:pt x="4837" y="1014"/>
                  </a:lnTo>
                  <a:lnTo>
                    <a:pt x="4866" y="840"/>
                  </a:lnTo>
                  <a:lnTo>
                    <a:pt x="4866" y="696"/>
                  </a:lnTo>
                  <a:lnTo>
                    <a:pt x="4808" y="522"/>
                  </a:lnTo>
                  <a:lnTo>
                    <a:pt x="4750" y="377"/>
                  </a:lnTo>
                  <a:lnTo>
                    <a:pt x="4635" y="232"/>
                  </a:lnTo>
                  <a:lnTo>
                    <a:pt x="4490" y="145"/>
                  </a:lnTo>
                  <a:lnTo>
                    <a:pt x="4345" y="58"/>
                  </a:lnTo>
                  <a:lnTo>
                    <a:pt x="4171" y="29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5137975" y="1828750"/>
              <a:ext cx="52900" cy="119500"/>
            </a:xfrm>
            <a:custGeom>
              <a:avLst/>
              <a:gdLst/>
              <a:ahLst/>
              <a:cxnLst/>
              <a:rect l="l" t="t" r="r" b="b"/>
              <a:pathLst>
                <a:path w="2116" h="4780" extrusionOk="0">
                  <a:moveTo>
                    <a:pt x="783" y="0"/>
                  </a:moveTo>
                  <a:lnTo>
                    <a:pt x="609" y="29"/>
                  </a:lnTo>
                  <a:lnTo>
                    <a:pt x="464" y="116"/>
                  </a:lnTo>
                  <a:lnTo>
                    <a:pt x="319" y="203"/>
                  </a:lnTo>
                  <a:lnTo>
                    <a:pt x="203" y="290"/>
                  </a:lnTo>
                  <a:lnTo>
                    <a:pt x="88" y="434"/>
                  </a:lnTo>
                  <a:lnTo>
                    <a:pt x="30" y="608"/>
                  </a:lnTo>
                  <a:lnTo>
                    <a:pt x="1" y="753"/>
                  </a:lnTo>
                  <a:lnTo>
                    <a:pt x="1" y="927"/>
                  </a:lnTo>
                  <a:lnTo>
                    <a:pt x="30" y="1101"/>
                  </a:lnTo>
                  <a:lnTo>
                    <a:pt x="464" y="4142"/>
                  </a:lnTo>
                  <a:lnTo>
                    <a:pt x="493" y="4287"/>
                  </a:lnTo>
                  <a:lnTo>
                    <a:pt x="609" y="4432"/>
                  </a:lnTo>
                  <a:lnTo>
                    <a:pt x="725" y="4548"/>
                  </a:lnTo>
                  <a:lnTo>
                    <a:pt x="841" y="4664"/>
                  </a:lnTo>
                  <a:lnTo>
                    <a:pt x="986" y="4721"/>
                  </a:lnTo>
                  <a:lnTo>
                    <a:pt x="1159" y="4750"/>
                  </a:lnTo>
                  <a:lnTo>
                    <a:pt x="1333" y="4779"/>
                  </a:lnTo>
                  <a:lnTo>
                    <a:pt x="1507" y="4750"/>
                  </a:lnTo>
                  <a:lnTo>
                    <a:pt x="1652" y="4664"/>
                  </a:lnTo>
                  <a:lnTo>
                    <a:pt x="1797" y="4577"/>
                  </a:lnTo>
                  <a:lnTo>
                    <a:pt x="1912" y="4490"/>
                  </a:lnTo>
                  <a:lnTo>
                    <a:pt x="2028" y="4345"/>
                  </a:lnTo>
                  <a:lnTo>
                    <a:pt x="2086" y="4171"/>
                  </a:lnTo>
                  <a:lnTo>
                    <a:pt x="2115" y="4026"/>
                  </a:lnTo>
                  <a:lnTo>
                    <a:pt x="2115" y="3852"/>
                  </a:lnTo>
                  <a:lnTo>
                    <a:pt x="2115" y="3679"/>
                  </a:lnTo>
                  <a:lnTo>
                    <a:pt x="1681" y="637"/>
                  </a:lnTo>
                  <a:lnTo>
                    <a:pt x="1623" y="492"/>
                  </a:lnTo>
                  <a:lnTo>
                    <a:pt x="1536" y="348"/>
                  </a:lnTo>
                  <a:lnTo>
                    <a:pt x="1391" y="232"/>
                  </a:lnTo>
                  <a:lnTo>
                    <a:pt x="1275" y="116"/>
                  </a:lnTo>
                  <a:lnTo>
                    <a:pt x="1130" y="58"/>
                  </a:lnTo>
                  <a:lnTo>
                    <a:pt x="957" y="2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3729500" y="2048150"/>
              <a:ext cx="99975" cy="128200"/>
            </a:xfrm>
            <a:custGeom>
              <a:avLst/>
              <a:gdLst/>
              <a:ahLst/>
              <a:cxnLst/>
              <a:rect l="l" t="t" r="r" b="b"/>
              <a:pathLst>
                <a:path w="3999" h="5128" extrusionOk="0">
                  <a:moveTo>
                    <a:pt x="696" y="1"/>
                  </a:moveTo>
                  <a:lnTo>
                    <a:pt x="522" y="30"/>
                  </a:lnTo>
                  <a:lnTo>
                    <a:pt x="377" y="117"/>
                  </a:lnTo>
                  <a:lnTo>
                    <a:pt x="261" y="232"/>
                  </a:lnTo>
                  <a:lnTo>
                    <a:pt x="146" y="377"/>
                  </a:lnTo>
                  <a:lnTo>
                    <a:pt x="59" y="522"/>
                  </a:lnTo>
                  <a:lnTo>
                    <a:pt x="30" y="667"/>
                  </a:lnTo>
                  <a:lnTo>
                    <a:pt x="1" y="841"/>
                  </a:lnTo>
                  <a:lnTo>
                    <a:pt x="1" y="1014"/>
                  </a:lnTo>
                  <a:lnTo>
                    <a:pt x="59" y="1159"/>
                  </a:lnTo>
                  <a:lnTo>
                    <a:pt x="146" y="1304"/>
                  </a:lnTo>
                  <a:lnTo>
                    <a:pt x="261" y="1449"/>
                  </a:lnTo>
                  <a:lnTo>
                    <a:pt x="609" y="1797"/>
                  </a:lnTo>
                  <a:lnTo>
                    <a:pt x="957" y="2173"/>
                  </a:lnTo>
                  <a:lnTo>
                    <a:pt x="1101" y="2347"/>
                  </a:lnTo>
                  <a:lnTo>
                    <a:pt x="1188" y="2434"/>
                  </a:lnTo>
                  <a:lnTo>
                    <a:pt x="1159" y="2434"/>
                  </a:lnTo>
                  <a:lnTo>
                    <a:pt x="1449" y="2839"/>
                  </a:lnTo>
                  <a:lnTo>
                    <a:pt x="1739" y="3274"/>
                  </a:lnTo>
                  <a:lnTo>
                    <a:pt x="1970" y="3708"/>
                  </a:lnTo>
                  <a:lnTo>
                    <a:pt x="2086" y="3940"/>
                  </a:lnTo>
                  <a:lnTo>
                    <a:pt x="2115" y="4056"/>
                  </a:lnTo>
                  <a:lnTo>
                    <a:pt x="2144" y="4085"/>
                  </a:lnTo>
                  <a:lnTo>
                    <a:pt x="2144" y="4143"/>
                  </a:lnTo>
                  <a:lnTo>
                    <a:pt x="2202" y="4230"/>
                  </a:lnTo>
                  <a:lnTo>
                    <a:pt x="2289" y="4519"/>
                  </a:lnTo>
                  <a:lnTo>
                    <a:pt x="2376" y="4664"/>
                  </a:lnTo>
                  <a:lnTo>
                    <a:pt x="2463" y="4809"/>
                  </a:lnTo>
                  <a:lnTo>
                    <a:pt x="2579" y="4925"/>
                  </a:lnTo>
                  <a:lnTo>
                    <a:pt x="2695" y="5012"/>
                  </a:lnTo>
                  <a:lnTo>
                    <a:pt x="2868" y="5099"/>
                  </a:lnTo>
                  <a:lnTo>
                    <a:pt x="3013" y="5128"/>
                  </a:lnTo>
                  <a:lnTo>
                    <a:pt x="3187" y="5128"/>
                  </a:lnTo>
                  <a:lnTo>
                    <a:pt x="3361" y="5099"/>
                  </a:lnTo>
                  <a:lnTo>
                    <a:pt x="3506" y="5041"/>
                  </a:lnTo>
                  <a:lnTo>
                    <a:pt x="3650" y="4954"/>
                  </a:lnTo>
                  <a:lnTo>
                    <a:pt x="3766" y="4838"/>
                  </a:lnTo>
                  <a:lnTo>
                    <a:pt x="3853" y="4693"/>
                  </a:lnTo>
                  <a:lnTo>
                    <a:pt x="3940" y="4548"/>
                  </a:lnTo>
                  <a:lnTo>
                    <a:pt x="3969" y="4403"/>
                  </a:lnTo>
                  <a:lnTo>
                    <a:pt x="3998" y="4230"/>
                  </a:lnTo>
                  <a:lnTo>
                    <a:pt x="3940" y="4056"/>
                  </a:lnTo>
                  <a:lnTo>
                    <a:pt x="3737" y="3506"/>
                  </a:lnTo>
                  <a:lnTo>
                    <a:pt x="3506" y="2984"/>
                  </a:lnTo>
                  <a:lnTo>
                    <a:pt x="3245" y="2492"/>
                  </a:lnTo>
                  <a:lnTo>
                    <a:pt x="2955" y="1999"/>
                  </a:lnTo>
                  <a:lnTo>
                    <a:pt x="2608" y="1507"/>
                  </a:lnTo>
                  <a:lnTo>
                    <a:pt x="2260" y="1072"/>
                  </a:lnTo>
                  <a:lnTo>
                    <a:pt x="1884" y="638"/>
                  </a:lnTo>
                  <a:lnTo>
                    <a:pt x="1449" y="232"/>
                  </a:lnTo>
                  <a:lnTo>
                    <a:pt x="1333" y="146"/>
                  </a:lnTo>
                  <a:lnTo>
                    <a:pt x="1188" y="5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3826550" y="2019200"/>
              <a:ext cx="79675" cy="136150"/>
            </a:xfrm>
            <a:custGeom>
              <a:avLst/>
              <a:gdLst/>
              <a:ahLst/>
              <a:cxnLst/>
              <a:rect l="l" t="t" r="r" b="b"/>
              <a:pathLst>
                <a:path w="3187" h="5446" extrusionOk="0">
                  <a:moveTo>
                    <a:pt x="1072" y="0"/>
                  </a:moveTo>
                  <a:lnTo>
                    <a:pt x="927" y="29"/>
                  </a:lnTo>
                  <a:lnTo>
                    <a:pt x="753" y="87"/>
                  </a:lnTo>
                  <a:lnTo>
                    <a:pt x="608" y="174"/>
                  </a:lnTo>
                  <a:lnTo>
                    <a:pt x="493" y="290"/>
                  </a:lnTo>
                  <a:lnTo>
                    <a:pt x="406" y="435"/>
                  </a:lnTo>
                  <a:lnTo>
                    <a:pt x="261" y="753"/>
                  </a:lnTo>
                  <a:lnTo>
                    <a:pt x="145" y="1101"/>
                  </a:lnTo>
                  <a:lnTo>
                    <a:pt x="58" y="1448"/>
                  </a:lnTo>
                  <a:lnTo>
                    <a:pt x="29" y="1796"/>
                  </a:lnTo>
                  <a:lnTo>
                    <a:pt x="0" y="2144"/>
                  </a:lnTo>
                  <a:lnTo>
                    <a:pt x="29" y="2491"/>
                  </a:lnTo>
                  <a:lnTo>
                    <a:pt x="87" y="2839"/>
                  </a:lnTo>
                  <a:lnTo>
                    <a:pt x="174" y="3186"/>
                  </a:lnTo>
                  <a:lnTo>
                    <a:pt x="319" y="3534"/>
                  </a:lnTo>
                  <a:lnTo>
                    <a:pt x="464" y="3852"/>
                  </a:lnTo>
                  <a:lnTo>
                    <a:pt x="637" y="4142"/>
                  </a:lnTo>
                  <a:lnTo>
                    <a:pt x="840" y="4432"/>
                  </a:lnTo>
                  <a:lnTo>
                    <a:pt x="1072" y="4693"/>
                  </a:lnTo>
                  <a:lnTo>
                    <a:pt x="1333" y="4953"/>
                  </a:lnTo>
                  <a:lnTo>
                    <a:pt x="1593" y="5156"/>
                  </a:lnTo>
                  <a:lnTo>
                    <a:pt x="1912" y="5359"/>
                  </a:lnTo>
                  <a:lnTo>
                    <a:pt x="2057" y="5417"/>
                  </a:lnTo>
                  <a:lnTo>
                    <a:pt x="2231" y="5446"/>
                  </a:lnTo>
                  <a:lnTo>
                    <a:pt x="2549" y="5446"/>
                  </a:lnTo>
                  <a:lnTo>
                    <a:pt x="2723" y="5388"/>
                  </a:lnTo>
                  <a:lnTo>
                    <a:pt x="2839" y="5301"/>
                  </a:lnTo>
                  <a:lnTo>
                    <a:pt x="2984" y="5185"/>
                  </a:lnTo>
                  <a:lnTo>
                    <a:pt x="3071" y="5040"/>
                  </a:lnTo>
                  <a:lnTo>
                    <a:pt x="3129" y="4895"/>
                  </a:lnTo>
                  <a:lnTo>
                    <a:pt x="3186" y="4721"/>
                  </a:lnTo>
                  <a:lnTo>
                    <a:pt x="3186" y="4548"/>
                  </a:lnTo>
                  <a:lnTo>
                    <a:pt x="3157" y="4403"/>
                  </a:lnTo>
                  <a:lnTo>
                    <a:pt x="3100" y="4229"/>
                  </a:lnTo>
                  <a:lnTo>
                    <a:pt x="3013" y="4084"/>
                  </a:lnTo>
                  <a:lnTo>
                    <a:pt x="2897" y="3968"/>
                  </a:lnTo>
                  <a:lnTo>
                    <a:pt x="2752" y="3881"/>
                  </a:lnTo>
                  <a:lnTo>
                    <a:pt x="2549" y="3737"/>
                  </a:lnTo>
                  <a:lnTo>
                    <a:pt x="2448" y="3661"/>
                  </a:lnTo>
                  <a:lnTo>
                    <a:pt x="2173" y="3362"/>
                  </a:lnTo>
                  <a:lnTo>
                    <a:pt x="2173" y="3360"/>
                  </a:lnTo>
                  <a:lnTo>
                    <a:pt x="2086" y="3273"/>
                  </a:lnTo>
                  <a:lnTo>
                    <a:pt x="1970" y="3041"/>
                  </a:lnTo>
                  <a:lnTo>
                    <a:pt x="1912" y="2955"/>
                  </a:lnTo>
                  <a:lnTo>
                    <a:pt x="1825" y="2723"/>
                  </a:lnTo>
                  <a:lnTo>
                    <a:pt x="1767" y="2491"/>
                  </a:lnTo>
                  <a:lnTo>
                    <a:pt x="1738" y="2259"/>
                  </a:lnTo>
                  <a:lnTo>
                    <a:pt x="1738" y="2201"/>
                  </a:lnTo>
                  <a:lnTo>
                    <a:pt x="1738" y="1941"/>
                  </a:lnTo>
                  <a:lnTo>
                    <a:pt x="1738" y="1738"/>
                  </a:lnTo>
                  <a:lnTo>
                    <a:pt x="1767" y="1622"/>
                  </a:lnTo>
                  <a:lnTo>
                    <a:pt x="1825" y="1390"/>
                  </a:lnTo>
                  <a:lnTo>
                    <a:pt x="1883" y="1275"/>
                  </a:lnTo>
                  <a:lnTo>
                    <a:pt x="1941" y="1130"/>
                  </a:lnTo>
                  <a:lnTo>
                    <a:pt x="1970" y="956"/>
                  </a:lnTo>
                  <a:lnTo>
                    <a:pt x="1970" y="811"/>
                  </a:lnTo>
                  <a:lnTo>
                    <a:pt x="1970" y="637"/>
                  </a:lnTo>
                  <a:lnTo>
                    <a:pt x="1912" y="492"/>
                  </a:lnTo>
                  <a:lnTo>
                    <a:pt x="1825" y="348"/>
                  </a:lnTo>
                  <a:lnTo>
                    <a:pt x="1709" y="203"/>
                  </a:lnTo>
                  <a:lnTo>
                    <a:pt x="1564" y="116"/>
                  </a:lnTo>
                  <a:lnTo>
                    <a:pt x="1420" y="58"/>
                  </a:lnTo>
                  <a:lnTo>
                    <a:pt x="1246" y="29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2814900" y="2523925"/>
              <a:ext cx="109375" cy="110100"/>
            </a:xfrm>
            <a:custGeom>
              <a:avLst/>
              <a:gdLst/>
              <a:ahLst/>
              <a:cxnLst/>
              <a:rect l="l" t="t" r="r" b="b"/>
              <a:pathLst>
                <a:path w="4375" h="4404" extrusionOk="0">
                  <a:moveTo>
                    <a:pt x="754" y="0"/>
                  </a:moveTo>
                  <a:lnTo>
                    <a:pt x="580" y="58"/>
                  </a:lnTo>
                  <a:lnTo>
                    <a:pt x="435" y="116"/>
                  </a:lnTo>
                  <a:lnTo>
                    <a:pt x="290" y="232"/>
                  </a:lnTo>
                  <a:lnTo>
                    <a:pt x="203" y="348"/>
                  </a:lnTo>
                  <a:lnTo>
                    <a:pt x="117" y="493"/>
                  </a:lnTo>
                  <a:lnTo>
                    <a:pt x="30" y="638"/>
                  </a:lnTo>
                  <a:lnTo>
                    <a:pt x="1" y="811"/>
                  </a:lnTo>
                  <a:lnTo>
                    <a:pt x="1" y="985"/>
                  </a:lnTo>
                  <a:lnTo>
                    <a:pt x="30" y="1130"/>
                  </a:lnTo>
                  <a:lnTo>
                    <a:pt x="117" y="1304"/>
                  </a:lnTo>
                  <a:lnTo>
                    <a:pt x="435" y="1709"/>
                  </a:lnTo>
                  <a:lnTo>
                    <a:pt x="754" y="2144"/>
                  </a:lnTo>
                  <a:lnTo>
                    <a:pt x="1101" y="2520"/>
                  </a:lnTo>
                  <a:lnTo>
                    <a:pt x="1478" y="2926"/>
                  </a:lnTo>
                  <a:lnTo>
                    <a:pt x="1854" y="3273"/>
                  </a:lnTo>
                  <a:lnTo>
                    <a:pt x="2260" y="3621"/>
                  </a:lnTo>
                  <a:lnTo>
                    <a:pt x="2666" y="3969"/>
                  </a:lnTo>
                  <a:lnTo>
                    <a:pt x="3071" y="4287"/>
                  </a:lnTo>
                  <a:lnTo>
                    <a:pt x="3245" y="4345"/>
                  </a:lnTo>
                  <a:lnTo>
                    <a:pt x="3390" y="4403"/>
                  </a:lnTo>
                  <a:lnTo>
                    <a:pt x="3592" y="4403"/>
                  </a:lnTo>
                  <a:lnTo>
                    <a:pt x="3737" y="4374"/>
                  </a:lnTo>
                  <a:lnTo>
                    <a:pt x="3882" y="4316"/>
                  </a:lnTo>
                  <a:lnTo>
                    <a:pt x="4027" y="4229"/>
                  </a:lnTo>
                  <a:lnTo>
                    <a:pt x="4172" y="4113"/>
                  </a:lnTo>
                  <a:lnTo>
                    <a:pt x="4259" y="3969"/>
                  </a:lnTo>
                  <a:lnTo>
                    <a:pt x="4317" y="3824"/>
                  </a:lnTo>
                  <a:lnTo>
                    <a:pt x="4375" y="3650"/>
                  </a:lnTo>
                  <a:lnTo>
                    <a:pt x="4375" y="3476"/>
                  </a:lnTo>
                  <a:lnTo>
                    <a:pt x="4346" y="3302"/>
                  </a:lnTo>
                  <a:lnTo>
                    <a:pt x="4288" y="3158"/>
                  </a:lnTo>
                  <a:lnTo>
                    <a:pt x="4201" y="3013"/>
                  </a:lnTo>
                  <a:lnTo>
                    <a:pt x="4085" y="2897"/>
                  </a:lnTo>
                  <a:lnTo>
                    <a:pt x="3940" y="2810"/>
                  </a:lnTo>
                  <a:lnTo>
                    <a:pt x="3685" y="2601"/>
                  </a:lnTo>
                  <a:lnTo>
                    <a:pt x="3685" y="2601"/>
                  </a:lnTo>
                  <a:lnTo>
                    <a:pt x="3245" y="2231"/>
                  </a:lnTo>
                  <a:lnTo>
                    <a:pt x="2723" y="1767"/>
                  </a:lnTo>
                  <a:lnTo>
                    <a:pt x="2260" y="1246"/>
                  </a:lnTo>
                  <a:lnTo>
                    <a:pt x="1912" y="833"/>
                  </a:lnTo>
                  <a:lnTo>
                    <a:pt x="1594" y="435"/>
                  </a:lnTo>
                  <a:lnTo>
                    <a:pt x="1507" y="290"/>
                  </a:lnTo>
                  <a:lnTo>
                    <a:pt x="1391" y="174"/>
                  </a:lnTo>
                  <a:lnTo>
                    <a:pt x="1246" y="87"/>
                  </a:lnTo>
                  <a:lnTo>
                    <a:pt x="1101" y="2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2890950" y="2476850"/>
              <a:ext cx="109350" cy="166575"/>
            </a:xfrm>
            <a:custGeom>
              <a:avLst/>
              <a:gdLst/>
              <a:ahLst/>
              <a:cxnLst/>
              <a:rect l="l" t="t" r="r" b="b"/>
              <a:pathLst>
                <a:path w="4374" h="6663" extrusionOk="0">
                  <a:moveTo>
                    <a:pt x="840" y="0"/>
                  </a:moveTo>
                  <a:lnTo>
                    <a:pt x="666" y="29"/>
                  </a:lnTo>
                  <a:lnTo>
                    <a:pt x="521" y="58"/>
                  </a:lnTo>
                  <a:lnTo>
                    <a:pt x="377" y="145"/>
                  </a:lnTo>
                  <a:lnTo>
                    <a:pt x="232" y="261"/>
                  </a:lnTo>
                  <a:lnTo>
                    <a:pt x="145" y="377"/>
                  </a:lnTo>
                  <a:lnTo>
                    <a:pt x="58" y="551"/>
                  </a:lnTo>
                  <a:lnTo>
                    <a:pt x="0" y="696"/>
                  </a:lnTo>
                  <a:lnTo>
                    <a:pt x="0" y="869"/>
                  </a:lnTo>
                  <a:lnTo>
                    <a:pt x="0" y="1014"/>
                  </a:lnTo>
                  <a:lnTo>
                    <a:pt x="58" y="1159"/>
                  </a:lnTo>
                  <a:lnTo>
                    <a:pt x="145" y="1333"/>
                  </a:lnTo>
                  <a:lnTo>
                    <a:pt x="232" y="1449"/>
                  </a:lnTo>
                  <a:lnTo>
                    <a:pt x="666" y="1970"/>
                  </a:lnTo>
                  <a:lnTo>
                    <a:pt x="782" y="2115"/>
                  </a:lnTo>
                  <a:lnTo>
                    <a:pt x="811" y="2173"/>
                  </a:lnTo>
                  <a:lnTo>
                    <a:pt x="1014" y="2434"/>
                  </a:lnTo>
                  <a:lnTo>
                    <a:pt x="1390" y="3013"/>
                  </a:lnTo>
                  <a:lnTo>
                    <a:pt x="1738" y="3592"/>
                  </a:lnTo>
                  <a:lnTo>
                    <a:pt x="2057" y="4201"/>
                  </a:lnTo>
                  <a:lnTo>
                    <a:pt x="2173" y="4490"/>
                  </a:lnTo>
                  <a:lnTo>
                    <a:pt x="2201" y="4519"/>
                  </a:lnTo>
                  <a:lnTo>
                    <a:pt x="2259" y="4693"/>
                  </a:lnTo>
                  <a:lnTo>
                    <a:pt x="2491" y="5359"/>
                  </a:lnTo>
                  <a:lnTo>
                    <a:pt x="2694" y="6025"/>
                  </a:lnTo>
                  <a:lnTo>
                    <a:pt x="2781" y="6170"/>
                  </a:lnTo>
                  <a:lnTo>
                    <a:pt x="2868" y="6315"/>
                  </a:lnTo>
                  <a:lnTo>
                    <a:pt x="2984" y="6431"/>
                  </a:lnTo>
                  <a:lnTo>
                    <a:pt x="3099" y="6547"/>
                  </a:lnTo>
                  <a:lnTo>
                    <a:pt x="3273" y="6605"/>
                  </a:lnTo>
                  <a:lnTo>
                    <a:pt x="3418" y="6663"/>
                  </a:lnTo>
                  <a:lnTo>
                    <a:pt x="3592" y="6663"/>
                  </a:lnTo>
                  <a:lnTo>
                    <a:pt x="3766" y="6634"/>
                  </a:lnTo>
                  <a:lnTo>
                    <a:pt x="3910" y="6547"/>
                  </a:lnTo>
                  <a:lnTo>
                    <a:pt x="4055" y="6460"/>
                  </a:lnTo>
                  <a:lnTo>
                    <a:pt x="4171" y="6344"/>
                  </a:lnTo>
                  <a:lnTo>
                    <a:pt x="4287" y="6228"/>
                  </a:lnTo>
                  <a:lnTo>
                    <a:pt x="4345" y="6083"/>
                  </a:lnTo>
                  <a:lnTo>
                    <a:pt x="4374" y="5910"/>
                  </a:lnTo>
                  <a:lnTo>
                    <a:pt x="4374" y="5736"/>
                  </a:lnTo>
                  <a:lnTo>
                    <a:pt x="4374" y="5562"/>
                  </a:lnTo>
                  <a:lnTo>
                    <a:pt x="4142" y="4838"/>
                  </a:lnTo>
                  <a:lnTo>
                    <a:pt x="3882" y="4114"/>
                  </a:lnTo>
                  <a:lnTo>
                    <a:pt x="3563" y="3418"/>
                  </a:lnTo>
                  <a:lnTo>
                    <a:pt x="3215" y="2752"/>
                  </a:lnTo>
                  <a:lnTo>
                    <a:pt x="2839" y="2086"/>
                  </a:lnTo>
                  <a:lnTo>
                    <a:pt x="2404" y="1449"/>
                  </a:lnTo>
                  <a:lnTo>
                    <a:pt x="1941" y="840"/>
                  </a:lnTo>
                  <a:lnTo>
                    <a:pt x="1448" y="261"/>
                  </a:lnTo>
                  <a:lnTo>
                    <a:pt x="1333" y="145"/>
                  </a:lnTo>
                  <a:lnTo>
                    <a:pt x="1188" y="58"/>
                  </a:lnTo>
                  <a:lnTo>
                    <a:pt x="1014" y="2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2959000" y="2456575"/>
              <a:ext cx="62300" cy="80400"/>
            </a:xfrm>
            <a:custGeom>
              <a:avLst/>
              <a:gdLst/>
              <a:ahLst/>
              <a:cxnLst/>
              <a:rect l="l" t="t" r="r" b="b"/>
              <a:pathLst>
                <a:path w="2492" h="3216" extrusionOk="0">
                  <a:moveTo>
                    <a:pt x="928" y="0"/>
                  </a:moveTo>
                  <a:lnTo>
                    <a:pt x="754" y="29"/>
                  </a:lnTo>
                  <a:lnTo>
                    <a:pt x="580" y="58"/>
                  </a:lnTo>
                  <a:lnTo>
                    <a:pt x="435" y="116"/>
                  </a:lnTo>
                  <a:lnTo>
                    <a:pt x="291" y="232"/>
                  </a:lnTo>
                  <a:lnTo>
                    <a:pt x="175" y="348"/>
                  </a:lnTo>
                  <a:lnTo>
                    <a:pt x="88" y="493"/>
                  </a:lnTo>
                  <a:lnTo>
                    <a:pt x="30" y="638"/>
                  </a:lnTo>
                  <a:lnTo>
                    <a:pt x="1" y="811"/>
                  </a:lnTo>
                  <a:lnTo>
                    <a:pt x="1" y="985"/>
                  </a:lnTo>
                  <a:lnTo>
                    <a:pt x="59" y="1130"/>
                  </a:lnTo>
                  <a:lnTo>
                    <a:pt x="117" y="1304"/>
                  </a:lnTo>
                  <a:lnTo>
                    <a:pt x="928" y="2810"/>
                  </a:lnTo>
                  <a:lnTo>
                    <a:pt x="1015" y="2926"/>
                  </a:lnTo>
                  <a:lnTo>
                    <a:pt x="1131" y="3042"/>
                  </a:lnTo>
                  <a:lnTo>
                    <a:pt x="1275" y="3129"/>
                  </a:lnTo>
                  <a:lnTo>
                    <a:pt x="1420" y="3187"/>
                  </a:lnTo>
                  <a:lnTo>
                    <a:pt x="1594" y="3216"/>
                  </a:lnTo>
                  <a:lnTo>
                    <a:pt x="1768" y="3216"/>
                  </a:lnTo>
                  <a:lnTo>
                    <a:pt x="1942" y="3187"/>
                  </a:lnTo>
                  <a:lnTo>
                    <a:pt x="2086" y="3100"/>
                  </a:lnTo>
                  <a:lnTo>
                    <a:pt x="2231" y="3013"/>
                  </a:lnTo>
                  <a:lnTo>
                    <a:pt x="2347" y="2897"/>
                  </a:lnTo>
                  <a:lnTo>
                    <a:pt x="2434" y="2752"/>
                  </a:lnTo>
                  <a:lnTo>
                    <a:pt x="2492" y="2607"/>
                  </a:lnTo>
                  <a:lnTo>
                    <a:pt x="2492" y="2434"/>
                  </a:lnTo>
                  <a:lnTo>
                    <a:pt x="2492" y="2260"/>
                  </a:lnTo>
                  <a:lnTo>
                    <a:pt x="2463" y="2086"/>
                  </a:lnTo>
                  <a:lnTo>
                    <a:pt x="2405" y="1941"/>
                  </a:lnTo>
                  <a:lnTo>
                    <a:pt x="1594" y="435"/>
                  </a:lnTo>
                  <a:lnTo>
                    <a:pt x="1507" y="290"/>
                  </a:lnTo>
                  <a:lnTo>
                    <a:pt x="1391" y="203"/>
                  </a:lnTo>
                  <a:lnTo>
                    <a:pt x="1246" y="87"/>
                  </a:lnTo>
                  <a:lnTo>
                    <a:pt x="1073" y="2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2109575" y="3143800"/>
              <a:ext cx="110825" cy="108625"/>
            </a:xfrm>
            <a:custGeom>
              <a:avLst/>
              <a:gdLst/>
              <a:ahLst/>
              <a:cxnLst/>
              <a:rect l="l" t="t" r="r" b="b"/>
              <a:pathLst>
                <a:path w="4433" h="4345" extrusionOk="0">
                  <a:moveTo>
                    <a:pt x="580" y="1680"/>
                  </a:moveTo>
                  <a:lnTo>
                    <a:pt x="783" y="1767"/>
                  </a:lnTo>
                  <a:lnTo>
                    <a:pt x="754" y="1750"/>
                  </a:lnTo>
                  <a:lnTo>
                    <a:pt x="580" y="1680"/>
                  </a:lnTo>
                  <a:close/>
                  <a:moveTo>
                    <a:pt x="2231" y="2897"/>
                  </a:moveTo>
                  <a:lnTo>
                    <a:pt x="2376" y="3070"/>
                  </a:lnTo>
                  <a:lnTo>
                    <a:pt x="2376" y="3070"/>
                  </a:lnTo>
                  <a:lnTo>
                    <a:pt x="2318" y="2996"/>
                  </a:lnTo>
                  <a:lnTo>
                    <a:pt x="2318" y="2996"/>
                  </a:lnTo>
                  <a:lnTo>
                    <a:pt x="2231" y="2897"/>
                  </a:lnTo>
                  <a:close/>
                  <a:moveTo>
                    <a:pt x="928" y="0"/>
                  </a:moveTo>
                  <a:lnTo>
                    <a:pt x="754" y="29"/>
                  </a:lnTo>
                  <a:lnTo>
                    <a:pt x="580" y="58"/>
                  </a:lnTo>
                  <a:lnTo>
                    <a:pt x="435" y="116"/>
                  </a:lnTo>
                  <a:lnTo>
                    <a:pt x="290" y="232"/>
                  </a:lnTo>
                  <a:lnTo>
                    <a:pt x="175" y="348"/>
                  </a:lnTo>
                  <a:lnTo>
                    <a:pt x="88" y="492"/>
                  </a:lnTo>
                  <a:lnTo>
                    <a:pt x="30" y="637"/>
                  </a:lnTo>
                  <a:lnTo>
                    <a:pt x="1" y="811"/>
                  </a:lnTo>
                  <a:lnTo>
                    <a:pt x="1" y="985"/>
                  </a:lnTo>
                  <a:lnTo>
                    <a:pt x="59" y="1130"/>
                  </a:lnTo>
                  <a:lnTo>
                    <a:pt x="117" y="1304"/>
                  </a:lnTo>
                  <a:lnTo>
                    <a:pt x="232" y="1419"/>
                  </a:lnTo>
                  <a:lnTo>
                    <a:pt x="348" y="1535"/>
                  </a:lnTo>
                  <a:lnTo>
                    <a:pt x="493" y="1622"/>
                  </a:lnTo>
                  <a:lnTo>
                    <a:pt x="638" y="1680"/>
                  </a:lnTo>
                  <a:lnTo>
                    <a:pt x="754" y="1750"/>
                  </a:lnTo>
                  <a:lnTo>
                    <a:pt x="870" y="1796"/>
                  </a:lnTo>
                  <a:lnTo>
                    <a:pt x="1130" y="1941"/>
                  </a:lnTo>
                  <a:lnTo>
                    <a:pt x="1391" y="2115"/>
                  </a:lnTo>
                  <a:lnTo>
                    <a:pt x="1617" y="2265"/>
                  </a:lnTo>
                  <a:lnTo>
                    <a:pt x="1617" y="2265"/>
                  </a:lnTo>
                  <a:lnTo>
                    <a:pt x="1710" y="2346"/>
                  </a:lnTo>
                  <a:lnTo>
                    <a:pt x="1970" y="2578"/>
                  </a:lnTo>
                  <a:lnTo>
                    <a:pt x="2173" y="2810"/>
                  </a:lnTo>
                  <a:lnTo>
                    <a:pt x="2318" y="2996"/>
                  </a:lnTo>
                  <a:lnTo>
                    <a:pt x="2318" y="2996"/>
                  </a:lnTo>
                  <a:lnTo>
                    <a:pt x="2434" y="3128"/>
                  </a:lnTo>
                  <a:lnTo>
                    <a:pt x="2579" y="3389"/>
                  </a:lnTo>
                  <a:lnTo>
                    <a:pt x="2724" y="3650"/>
                  </a:lnTo>
                  <a:lnTo>
                    <a:pt x="2839" y="3910"/>
                  </a:lnTo>
                  <a:lnTo>
                    <a:pt x="2926" y="4055"/>
                  </a:lnTo>
                  <a:lnTo>
                    <a:pt x="3071" y="4171"/>
                  </a:lnTo>
                  <a:lnTo>
                    <a:pt x="3216" y="4258"/>
                  </a:lnTo>
                  <a:lnTo>
                    <a:pt x="3361" y="4316"/>
                  </a:lnTo>
                  <a:lnTo>
                    <a:pt x="3535" y="4345"/>
                  </a:lnTo>
                  <a:lnTo>
                    <a:pt x="3708" y="4345"/>
                  </a:lnTo>
                  <a:lnTo>
                    <a:pt x="3882" y="4287"/>
                  </a:lnTo>
                  <a:lnTo>
                    <a:pt x="4027" y="4229"/>
                  </a:lnTo>
                  <a:lnTo>
                    <a:pt x="4143" y="4113"/>
                  </a:lnTo>
                  <a:lnTo>
                    <a:pt x="4259" y="3997"/>
                  </a:lnTo>
                  <a:lnTo>
                    <a:pt x="4375" y="3853"/>
                  </a:lnTo>
                  <a:lnTo>
                    <a:pt x="4404" y="3708"/>
                  </a:lnTo>
                  <a:lnTo>
                    <a:pt x="4433" y="3534"/>
                  </a:lnTo>
                  <a:lnTo>
                    <a:pt x="4433" y="3389"/>
                  </a:lnTo>
                  <a:lnTo>
                    <a:pt x="4404" y="3215"/>
                  </a:lnTo>
                  <a:lnTo>
                    <a:pt x="4346" y="3041"/>
                  </a:lnTo>
                  <a:lnTo>
                    <a:pt x="4085" y="2549"/>
                  </a:lnTo>
                  <a:lnTo>
                    <a:pt x="3766" y="2057"/>
                  </a:lnTo>
                  <a:lnTo>
                    <a:pt x="3419" y="1622"/>
                  </a:lnTo>
                  <a:lnTo>
                    <a:pt x="3013" y="1217"/>
                  </a:lnTo>
                  <a:lnTo>
                    <a:pt x="2579" y="869"/>
                  </a:lnTo>
                  <a:lnTo>
                    <a:pt x="2115" y="550"/>
                  </a:lnTo>
                  <a:lnTo>
                    <a:pt x="1623" y="261"/>
                  </a:lnTo>
                  <a:lnTo>
                    <a:pt x="1101" y="2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2077725" y="3222000"/>
              <a:ext cx="123125" cy="105750"/>
            </a:xfrm>
            <a:custGeom>
              <a:avLst/>
              <a:gdLst/>
              <a:ahLst/>
              <a:cxnLst/>
              <a:rect l="l" t="t" r="r" b="b"/>
              <a:pathLst>
                <a:path w="4925" h="4230" extrusionOk="0">
                  <a:moveTo>
                    <a:pt x="753" y="0"/>
                  </a:moveTo>
                  <a:lnTo>
                    <a:pt x="580" y="29"/>
                  </a:lnTo>
                  <a:lnTo>
                    <a:pt x="435" y="116"/>
                  </a:lnTo>
                  <a:lnTo>
                    <a:pt x="319" y="203"/>
                  </a:lnTo>
                  <a:lnTo>
                    <a:pt x="203" y="348"/>
                  </a:lnTo>
                  <a:lnTo>
                    <a:pt x="116" y="493"/>
                  </a:lnTo>
                  <a:lnTo>
                    <a:pt x="58" y="638"/>
                  </a:lnTo>
                  <a:lnTo>
                    <a:pt x="0" y="811"/>
                  </a:lnTo>
                  <a:lnTo>
                    <a:pt x="0" y="956"/>
                  </a:lnTo>
                  <a:lnTo>
                    <a:pt x="58" y="1130"/>
                  </a:lnTo>
                  <a:lnTo>
                    <a:pt x="145" y="1275"/>
                  </a:lnTo>
                  <a:lnTo>
                    <a:pt x="493" y="1767"/>
                  </a:lnTo>
                  <a:lnTo>
                    <a:pt x="898" y="2202"/>
                  </a:lnTo>
                  <a:lnTo>
                    <a:pt x="1333" y="2636"/>
                  </a:lnTo>
                  <a:lnTo>
                    <a:pt x="1767" y="3013"/>
                  </a:lnTo>
                  <a:lnTo>
                    <a:pt x="2260" y="3360"/>
                  </a:lnTo>
                  <a:lnTo>
                    <a:pt x="2752" y="3679"/>
                  </a:lnTo>
                  <a:lnTo>
                    <a:pt x="3273" y="3969"/>
                  </a:lnTo>
                  <a:lnTo>
                    <a:pt x="3853" y="4200"/>
                  </a:lnTo>
                  <a:lnTo>
                    <a:pt x="3998" y="4229"/>
                  </a:lnTo>
                  <a:lnTo>
                    <a:pt x="4171" y="4229"/>
                  </a:lnTo>
                  <a:lnTo>
                    <a:pt x="4345" y="4171"/>
                  </a:lnTo>
                  <a:lnTo>
                    <a:pt x="4490" y="4114"/>
                  </a:lnTo>
                  <a:lnTo>
                    <a:pt x="4635" y="4027"/>
                  </a:lnTo>
                  <a:lnTo>
                    <a:pt x="4751" y="3911"/>
                  </a:lnTo>
                  <a:lnTo>
                    <a:pt x="4838" y="3766"/>
                  </a:lnTo>
                  <a:lnTo>
                    <a:pt x="4895" y="3592"/>
                  </a:lnTo>
                  <a:lnTo>
                    <a:pt x="4924" y="3447"/>
                  </a:lnTo>
                  <a:lnTo>
                    <a:pt x="4924" y="3274"/>
                  </a:lnTo>
                  <a:lnTo>
                    <a:pt x="4895" y="3100"/>
                  </a:lnTo>
                  <a:lnTo>
                    <a:pt x="4809" y="2955"/>
                  </a:lnTo>
                  <a:lnTo>
                    <a:pt x="4693" y="2810"/>
                  </a:lnTo>
                  <a:lnTo>
                    <a:pt x="4577" y="2694"/>
                  </a:lnTo>
                  <a:lnTo>
                    <a:pt x="4461" y="2607"/>
                  </a:lnTo>
                  <a:lnTo>
                    <a:pt x="4287" y="2549"/>
                  </a:lnTo>
                  <a:lnTo>
                    <a:pt x="4258" y="2549"/>
                  </a:lnTo>
                  <a:lnTo>
                    <a:pt x="4229" y="2520"/>
                  </a:lnTo>
                  <a:lnTo>
                    <a:pt x="3998" y="2405"/>
                  </a:lnTo>
                  <a:lnTo>
                    <a:pt x="3563" y="2173"/>
                  </a:lnTo>
                  <a:lnTo>
                    <a:pt x="3158" y="1912"/>
                  </a:lnTo>
                  <a:lnTo>
                    <a:pt x="2955" y="1767"/>
                  </a:lnTo>
                  <a:lnTo>
                    <a:pt x="2839" y="1709"/>
                  </a:lnTo>
                  <a:lnTo>
                    <a:pt x="2868" y="1738"/>
                  </a:lnTo>
                  <a:lnTo>
                    <a:pt x="2491" y="1420"/>
                  </a:lnTo>
                  <a:lnTo>
                    <a:pt x="2144" y="1072"/>
                  </a:lnTo>
                  <a:lnTo>
                    <a:pt x="1825" y="696"/>
                  </a:lnTo>
                  <a:lnTo>
                    <a:pt x="1767" y="609"/>
                  </a:lnTo>
                  <a:lnTo>
                    <a:pt x="1767" y="638"/>
                  </a:lnTo>
                  <a:lnTo>
                    <a:pt x="1622" y="406"/>
                  </a:lnTo>
                  <a:lnTo>
                    <a:pt x="1506" y="290"/>
                  </a:lnTo>
                  <a:lnTo>
                    <a:pt x="1391" y="174"/>
                  </a:lnTo>
                  <a:lnTo>
                    <a:pt x="1246" y="87"/>
                  </a:lnTo>
                  <a:lnTo>
                    <a:pt x="1101" y="2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0" name="Google Shape;950;p30"/>
          <p:cNvSpPr/>
          <p:nvPr/>
        </p:nvSpPr>
        <p:spPr>
          <a:xfrm>
            <a:off x="6401801" y="2424464"/>
            <a:ext cx="1199075" cy="65832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1" name="Google Shape;951;p30"/>
          <p:cNvSpPr/>
          <p:nvPr/>
        </p:nvSpPr>
        <p:spPr>
          <a:xfrm>
            <a:off x="3586468" y="2169364"/>
            <a:ext cx="1199075" cy="65832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2" name="Google Shape;952;p30"/>
          <p:cNvSpPr/>
          <p:nvPr/>
        </p:nvSpPr>
        <p:spPr>
          <a:xfrm>
            <a:off x="8913199" y="1784459"/>
            <a:ext cx="1900160" cy="1043247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3" name="Google Shape;953;p30"/>
          <p:cNvSpPr/>
          <p:nvPr/>
        </p:nvSpPr>
        <p:spPr>
          <a:xfrm>
            <a:off x="8913200" y="1277730"/>
            <a:ext cx="684257" cy="37567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4" name="Google Shape;954;p30"/>
          <p:cNvSpPr/>
          <p:nvPr/>
        </p:nvSpPr>
        <p:spPr>
          <a:xfrm>
            <a:off x="9953849" y="5529567"/>
            <a:ext cx="1518063" cy="87924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55" name="Google Shape;955;p30"/>
          <p:cNvGrpSpPr/>
          <p:nvPr/>
        </p:nvGrpSpPr>
        <p:grpSpPr>
          <a:xfrm>
            <a:off x="10067402" y="4608313"/>
            <a:ext cx="1518153" cy="1415764"/>
            <a:chOff x="10877375" y="3226825"/>
            <a:chExt cx="871100" cy="812350"/>
          </a:xfrm>
        </p:grpSpPr>
        <p:sp>
          <p:nvSpPr>
            <p:cNvPr id="956" name="Google Shape;956;p30"/>
            <p:cNvSpPr/>
            <p:nvPr/>
          </p:nvSpPr>
          <p:spPr>
            <a:xfrm>
              <a:off x="11298225" y="3849025"/>
              <a:ext cx="137800" cy="175725"/>
            </a:xfrm>
            <a:custGeom>
              <a:avLst/>
              <a:gdLst/>
              <a:ahLst/>
              <a:cxnLst/>
              <a:rect l="l" t="t" r="r" b="b"/>
              <a:pathLst>
                <a:path w="5512" h="7029" extrusionOk="0">
                  <a:moveTo>
                    <a:pt x="2543" y="0"/>
                  </a:moveTo>
                  <a:lnTo>
                    <a:pt x="2457" y="22"/>
                  </a:lnTo>
                  <a:lnTo>
                    <a:pt x="2372" y="43"/>
                  </a:lnTo>
                  <a:lnTo>
                    <a:pt x="2286" y="107"/>
                  </a:lnTo>
                  <a:lnTo>
                    <a:pt x="2222" y="171"/>
                  </a:lnTo>
                  <a:lnTo>
                    <a:pt x="2158" y="257"/>
                  </a:lnTo>
                  <a:lnTo>
                    <a:pt x="0" y="4444"/>
                  </a:lnTo>
                  <a:lnTo>
                    <a:pt x="4123" y="5085"/>
                  </a:lnTo>
                  <a:lnTo>
                    <a:pt x="3632" y="6345"/>
                  </a:lnTo>
                  <a:lnTo>
                    <a:pt x="3589" y="6452"/>
                  </a:lnTo>
                  <a:lnTo>
                    <a:pt x="3589" y="6537"/>
                  </a:lnTo>
                  <a:lnTo>
                    <a:pt x="3611" y="6644"/>
                  </a:lnTo>
                  <a:lnTo>
                    <a:pt x="3632" y="6730"/>
                  </a:lnTo>
                  <a:lnTo>
                    <a:pt x="3675" y="6815"/>
                  </a:lnTo>
                  <a:lnTo>
                    <a:pt x="3739" y="6879"/>
                  </a:lnTo>
                  <a:lnTo>
                    <a:pt x="3803" y="6943"/>
                  </a:lnTo>
                  <a:lnTo>
                    <a:pt x="3910" y="6986"/>
                  </a:lnTo>
                  <a:lnTo>
                    <a:pt x="3995" y="7007"/>
                  </a:lnTo>
                  <a:lnTo>
                    <a:pt x="4081" y="7029"/>
                  </a:lnTo>
                  <a:lnTo>
                    <a:pt x="4230" y="7007"/>
                  </a:lnTo>
                  <a:lnTo>
                    <a:pt x="4358" y="6943"/>
                  </a:lnTo>
                  <a:lnTo>
                    <a:pt x="4465" y="6836"/>
                  </a:lnTo>
                  <a:lnTo>
                    <a:pt x="4551" y="6708"/>
                  </a:lnTo>
                  <a:lnTo>
                    <a:pt x="5512" y="4294"/>
                  </a:lnTo>
                  <a:lnTo>
                    <a:pt x="1496" y="3675"/>
                  </a:lnTo>
                  <a:lnTo>
                    <a:pt x="3034" y="705"/>
                  </a:lnTo>
                  <a:lnTo>
                    <a:pt x="3077" y="620"/>
                  </a:lnTo>
                  <a:lnTo>
                    <a:pt x="3098" y="513"/>
                  </a:lnTo>
                  <a:lnTo>
                    <a:pt x="3098" y="427"/>
                  </a:lnTo>
                  <a:lnTo>
                    <a:pt x="3077" y="342"/>
                  </a:lnTo>
                  <a:lnTo>
                    <a:pt x="3034" y="235"/>
                  </a:lnTo>
                  <a:lnTo>
                    <a:pt x="2991" y="171"/>
                  </a:lnTo>
                  <a:lnTo>
                    <a:pt x="2906" y="107"/>
                  </a:lnTo>
                  <a:lnTo>
                    <a:pt x="2820" y="43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11147075" y="3852225"/>
              <a:ext cx="128200" cy="186950"/>
            </a:xfrm>
            <a:custGeom>
              <a:avLst/>
              <a:gdLst/>
              <a:ahLst/>
              <a:cxnLst/>
              <a:rect l="l" t="t" r="r" b="b"/>
              <a:pathLst>
                <a:path w="5128" h="7478" extrusionOk="0">
                  <a:moveTo>
                    <a:pt x="3889" y="0"/>
                  </a:moveTo>
                  <a:lnTo>
                    <a:pt x="3782" y="22"/>
                  </a:lnTo>
                  <a:lnTo>
                    <a:pt x="3696" y="64"/>
                  </a:lnTo>
                  <a:lnTo>
                    <a:pt x="3611" y="129"/>
                  </a:lnTo>
                  <a:lnTo>
                    <a:pt x="1" y="3141"/>
                  </a:lnTo>
                  <a:lnTo>
                    <a:pt x="3590" y="5341"/>
                  </a:lnTo>
                  <a:lnTo>
                    <a:pt x="2329" y="6644"/>
                  </a:lnTo>
                  <a:lnTo>
                    <a:pt x="2265" y="6730"/>
                  </a:lnTo>
                  <a:lnTo>
                    <a:pt x="2222" y="6815"/>
                  </a:lnTo>
                  <a:lnTo>
                    <a:pt x="2201" y="6901"/>
                  </a:lnTo>
                  <a:lnTo>
                    <a:pt x="2201" y="7007"/>
                  </a:lnTo>
                  <a:lnTo>
                    <a:pt x="2222" y="7093"/>
                  </a:lnTo>
                  <a:lnTo>
                    <a:pt x="2244" y="7200"/>
                  </a:lnTo>
                  <a:lnTo>
                    <a:pt x="2286" y="7264"/>
                  </a:lnTo>
                  <a:lnTo>
                    <a:pt x="2351" y="7349"/>
                  </a:lnTo>
                  <a:lnTo>
                    <a:pt x="2436" y="7413"/>
                  </a:lnTo>
                  <a:lnTo>
                    <a:pt x="2521" y="7456"/>
                  </a:lnTo>
                  <a:lnTo>
                    <a:pt x="2607" y="7477"/>
                  </a:lnTo>
                  <a:lnTo>
                    <a:pt x="2799" y="7477"/>
                  </a:lnTo>
                  <a:lnTo>
                    <a:pt x="2885" y="7456"/>
                  </a:lnTo>
                  <a:lnTo>
                    <a:pt x="2970" y="7392"/>
                  </a:lnTo>
                  <a:lnTo>
                    <a:pt x="3056" y="7328"/>
                  </a:lnTo>
                  <a:lnTo>
                    <a:pt x="5128" y="5128"/>
                  </a:lnTo>
                  <a:lnTo>
                    <a:pt x="1688" y="3013"/>
                  </a:lnTo>
                  <a:lnTo>
                    <a:pt x="4252" y="876"/>
                  </a:lnTo>
                  <a:lnTo>
                    <a:pt x="4316" y="812"/>
                  </a:lnTo>
                  <a:lnTo>
                    <a:pt x="4380" y="727"/>
                  </a:lnTo>
                  <a:lnTo>
                    <a:pt x="4401" y="641"/>
                  </a:lnTo>
                  <a:lnTo>
                    <a:pt x="4423" y="534"/>
                  </a:lnTo>
                  <a:lnTo>
                    <a:pt x="4423" y="449"/>
                  </a:lnTo>
                  <a:lnTo>
                    <a:pt x="4401" y="364"/>
                  </a:lnTo>
                  <a:lnTo>
                    <a:pt x="4380" y="257"/>
                  </a:lnTo>
                  <a:lnTo>
                    <a:pt x="4316" y="193"/>
                  </a:lnTo>
                  <a:lnTo>
                    <a:pt x="4252" y="107"/>
                  </a:lnTo>
                  <a:lnTo>
                    <a:pt x="4166" y="64"/>
                  </a:lnTo>
                  <a:lnTo>
                    <a:pt x="4081" y="22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11168975" y="3308525"/>
              <a:ext cx="324750" cy="232900"/>
            </a:xfrm>
            <a:custGeom>
              <a:avLst/>
              <a:gdLst/>
              <a:ahLst/>
              <a:cxnLst/>
              <a:rect l="l" t="t" r="r" b="b"/>
              <a:pathLst>
                <a:path w="12990" h="9316" extrusionOk="0">
                  <a:moveTo>
                    <a:pt x="3803" y="1"/>
                  </a:moveTo>
                  <a:lnTo>
                    <a:pt x="3461" y="22"/>
                  </a:lnTo>
                  <a:lnTo>
                    <a:pt x="3098" y="65"/>
                  </a:lnTo>
                  <a:lnTo>
                    <a:pt x="2735" y="129"/>
                  </a:lnTo>
                  <a:lnTo>
                    <a:pt x="2372" y="214"/>
                  </a:lnTo>
                  <a:lnTo>
                    <a:pt x="1987" y="321"/>
                  </a:lnTo>
                  <a:lnTo>
                    <a:pt x="1603" y="449"/>
                  </a:lnTo>
                  <a:lnTo>
                    <a:pt x="1218" y="599"/>
                  </a:lnTo>
                  <a:lnTo>
                    <a:pt x="812" y="770"/>
                  </a:lnTo>
                  <a:lnTo>
                    <a:pt x="406" y="962"/>
                  </a:lnTo>
                  <a:lnTo>
                    <a:pt x="0" y="1197"/>
                  </a:lnTo>
                  <a:lnTo>
                    <a:pt x="65" y="1710"/>
                  </a:lnTo>
                  <a:lnTo>
                    <a:pt x="150" y="2223"/>
                  </a:lnTo>
                  <a:lnTo>
                    <a:pt x="257" y="2714"/>
                  </a:lnTo>
                  <a:lnTo>
                    <a:pt x="364" y="3184"/>
                  </a:lnTo>
                  <a:lnTo>
                    <a:pt x="492" y="3633"/>
                  </a:lnTo>
                  <a:lnTo>
                    <a:pt x="620" y="4060"/>
                  </a:lnTo>
                  <a:lnTo>
                    <a:pt x="791" y="4444"/>
                  </a:lnTo>
                  <a:lnTo>
                    <a:pt x="940" y="4829"/>
                  </a:lnTo>
                  <a:lnTo>
                    <a:pt x="1111" y="5192"/>
                  </a:lnTo>
                  <a:lnTo>
                    <a:pt x="1304" y="5555"/>
                  </a:lnTo>
                  <a:lnTo>
                    <a:pt x="1496" y="5876"/>
                  </a:lnTo>
                  <a:lnTo>
                    <a:pt x="1688" y="6175"/>
                  </a:lnTo>
                  <a:lnTo>
                    <a:pt x="1902" y="6474"/>
                  </a:lnTo>
                  <a:lnTo>
                    <a:pt x="2137" y="6752"/>
                  </a:lnTo>
                  <a:lnTo>
                    <a:pt x="2372" y="7008"/>
                  </a:lnTo>
                  <a:lnTo>
                    <a:pt x="2607" y="7243"/>
                  </a:lnTo>
                  <a:lnTo>
                    <a:pt x="2842" y="7457"/>
                  </a:lnTo>
                  <a:lnTo>
                    <a:pt x="3098" y="7670"/>
                  </a:lnTo>
                  <a:lnTo>
                    <a:pt x="3354" y="7862"/>
                  </a:lnTo>
                  <a:lnTo>
                    <a:pt x="3611" y="8055"/>
                  </a:lnTo>
                  <a:lnTo>
                    <a:pt x="3867" y="8204"/>
                  </a:lnTo>
                  <a:lnTo>
                    <a:pt x="4145" y="8354"/>
                  </a:lnTo>
                  <a:lnTo>
                    <a:pt x="4423" y="8503"/>
                  </a:lnTo>
                  <a:lnTo>
                    <a:pt x="4700" y="8631"/>
                  </a:lnTo>
                  <a:lnTo>
                    <a:pt x="5277" y="8845"/>
                  </a:lnTo>
                  <a:lnTo>
                    <a:pt x="5854" y="9016"/>
                  </a:lnTo>
                  <a:lnTo>
                    <a:pt x="6431" y="9144"/>
                  </a:lnTo>
                  <a:lnTo>
                    <a:pt x="7008" y="9230"/>
                  </a:lnTo>
                  <a:lnTo>
                    <a:pt x="7584" y="9294"/>
                  </a:lnTo>
                  <a:lnTo>
                    <a:pt x="8140" y="9315"/>
                  </a:lnTo>
                  <a:lnTo>
                    <a:pt x="8695" y="9315"/>
                  </a:lnTo>
                  <a:lnTo>
                    <a:pt x="9229" y="9294"/>
                  </a:lnTo>
                  <a:lnTo>
                    <a:pt x="9763" y="9251"/>
                  </a:lnTo>
                  <a:lnTo>
                    <a:pt x="10255" y="9208"/>
                  </a:lnTo>
                  <a:lnTo>
                    <a:pt x="10725" y="9123"/>
                  </a:lnTo>
                  <a:lnTo>
                    <a:pt x="11152" y="9059"/>
                  </a:lnTo>
                  <a:lnTo>
                    <a:pt x="11900" y="8888"/>
                  </a:lnTo>
                  <a:lnTo>
                    <a:pt x="12498" y="8738"/>
                  </a:lnTo>
                  <a:lnTo>
                    <a:pt x="12989" y="8589"/>
                  </a:lnTo>
                  <a:lnTo>
                    <a:pt x="12797" y="8055"/>
                  </a:lnTo>
                  <a:lnTo>
                    <a:pt x="12541" y="7478"/>
                  </a:lnTo>
                  <a:lnTo>
                    <a:pt x="12199" y="6730"/>
                  </a:lnTo>
                  <a:lnTo>
                    <a:pt x="11772" y="5854"/>
                  </a:lnTo>
                  <a:lnTo>
                    <a:pt x="11494" y="5406"/>
                  </a:lnTo>
                  <a:lnTo>
                    <a:pt x="11216" y="4914"/>
                  </a:lnTo>
                  <a:lnTo>
                    <a:pt x="10896" y="4444"/>
                  </a:lnTo>
                  <a:lnTo>
                    <a:pt x="10575" y="3953"/>
                  </a:lnTo>
                  <a:lnTo>
                    <a:pt x="10212" y="3483"/>
                  </a:lnTo>
                  <a:lnTo>
                    <a:pt x="9827" y="3013"/>
                  </a:lnTo>
                  <a:lnTo>
                    <a:pt x="9400" y="2564"/>
                  </a:lnTo>
                  <a:lnTo>
                    <a:pt x="8973" y="2116"/>
                  </a:lnTo>
                  <a:lnTo>
                    <a:pt x="8503" y="1710"/>
                  </a:lnTo>
                  <a:lnTo>
                    <a:pt x="8012" y="1325"/>
                  </a:lnTo>
                  <a:lnTo>
                    <a:pt x="7478" y="984"/>
                  </a:lnTo>
                  <a:lnTo>
                    <a:pt x="7221" y="834"/>
                  </a:lnTo>
                  <a:lnTo>
                    <a:pt x="6943" y="684"/>
                  </a:lnTo>
                  <a:lnTo>
                    <a:pt x="6666" y="556"/>
                  </a:lnTo>
                  <a:lnTo>
                    <a:pt x="6367" y="428"/>
                  </a:lnTo>
                  <a:lnTo>
                    <a:pt x="6068" y="321"/>
                  </a:lnTo>
                  <a:lnTo>
                    <a:pt x="5769" y="236"/>
                  </a:lnTo>
                  <a:lnTo>
                    <a:pt x="5448" y="150"/>
                  </a:lnTo>
                  <a:lnTo>
                    <a:pt x="5149" y="86"/>
                  </a:lnTo>
                  <a:lnTo>
                    <a:pt x="4807" y="44"/>
                  </a:lnTo>
                  <a:lnTo>
                    <a:pt x="4487" y="22"/>
                  </a:lnTo>
                  <a:lnTo>
                    <a:pt x="4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10986325" y="3389725"/>
              <a:ext cx="689500" cy="525550"/>
            </a:xfrm>
            <a:custGeom>
              <a:avLst/>
              <a:gdLst/>
              <a:ahLst/>
              <a:cxnLst/>
              <a:rect l="l" t="t" r="r" b="b"/>
              <a:pathLst>
                <a:path w="27580" h="21022" extrusionOk="0">
                  <a:moveTo>
                    <a:pt x="21449" y="0"/>
                  </a:moveTo>
                  <a:lnTo>
                    <a:pt x="20744" y="21"/>
                  </a:lnTo>
                  <a:lnTo>
                    <a:pt x="20039" y="107"/>
                  </a:lnTo>
                  <a:lnTo>
                    <a:pt x="19334" y="214"/>
                  </a:lnTo>
                  <a:lnTo>
                    <a:pt x="18650" y="363"/>
                  </a:lnTo>
                  <a:lnTo>
                    <a:pt x="17988" y="534"/>
                  </a:lnTo>
                  <a:lnTo>
                    <a:pt x="17347" y="726"/>
                  </a:lnTo>
                  <a:lnTo>
                    <a:pt x="16728" y="919"/>
                  </a:lnTo>
                  <a:lnTo>
                    <a:pt x="16151" y="1132"/>
                  </a:lnTo>
                  <a:lnTo>
                    <a:pt x="15617" y="1325"/>
                  </a:lnTo>
                  <a:lnTo>
                    <a:pt x="15147" y="1538"/>
                  </a:lnTo>
                  <a:lnTo>
                    <a:pt x="14356" y="1880"/>
                  </a:lnTo>
                  <a:lnTo>
                    <a:pt x="13844" y="2136"/>
                  </a:lnTo>
                  <a:lnTo>
                    <a:pt x="13651" y="2222"/>
                  </a:lnTo>
                  <a:lnTo>
                    <a:pt x="13224" y="2051"/>
                  </a:lnTo>
                  <a:lnTo>
                    <a:pt x="12754" y="1923"/>
                  </a:lnTo>
                  <a:lnTo>
                    <a:pt x="12263" y="1816"/>
                  </a:lnTo>
                  <a:lnTo>
                    <a:pt x="11729" y="1752"/>
                  </a:lnTo>
                  <a:lnTo>
                    <a:pt x="11152" y="1709"/>
                  </a:lnTo>
                  <a:lnTo>
                    <a:pt x="10554" y="1709"/>
                  </a:lnTo>
                  <a:lnTo>
                    <a:pt x="9956" y="1752"/>
                  </a:lnTo>
                  <a:lnTo>
                    <a:pt x="9315" y="1837"/>
                  </a:lnTo>
                  <a:lnTo>
                    <a:pt x="8674" y="1944"/>
                  </a:lnTo>
                  <a:lnTo>
                    <a:pt x="8033" y="2094"/>
                  </a:lnTo>
                  <a:lnTo>
                    <a:pt x="7371" y="2264"/>
                  </a:lnTo>
                  <a:lnTo>
                    <a:pt x="6708" y="2478"/>
                  </a:lnTo>
                  <a:lnTo>
                    <a:pt x="6067" y="2734"/>
                  </a:lnTo>
                  <a:lnTo>
                    <a:pt x="5427" y="3034"/>
                  </a:lnTo>
                  <a:lnTo>
                    <a:pt x="4807" y="3354"/>
                  </a:lnTo>
                  <a:lnTo>
                    <a:pt x="4209" y="3717"/>
                  </a:lnTo>
                  <a:lnTo>
                    <a:pt x="3632" y="4102"/>
                  </a:lnTo>
                  <a:lnTo>
                    <a:pt x="3077" y="4529"/>
                  </a:lnTo>
                  <a:lnTo>
                    <a:pt x="2543" y="4999"/>
                  </a:lnTo>
                  <a:lnTo>
                    <a:pt x="2308" y="5255"/>
                  </a:lnTo>
                  <a:lnTo>
                    <a:pt x="2073" y="5512"/>
                  </a:lnTo>
                  <a:lnTo>
                    <a:pt x="1838" y="5768"/>
                  </a:lnTo>
                  <a:lnTo>
                    <a:pt x="1624" y="6046"/>
                  </a:lnTo>
                  <a:lnTo>
                    <a:pt x="1410" y="6323"/>
                  </a:lnTo>
                  <a:lnTo>
                    <a:pt x="1218" y="6623"/>
                  </a:lnTo>
                  <a:lnTo>
                    <a:pt x="1047" y="6922"/>
                  </a:lnTo>
                  <a:lnTo>
                    <a:pt x="876" y="7242"/>
                  </a:lnTo>
                  <a:lnTo>
                    <a:pt x="705" y="7563"/>
                  </a:lnTo>
                  <a:lnTo>
                    <a:pt x="577" y="7883"/>
                  </a:lnTo>
                  <a:lnTo>
                    <a:pt x="449" y="8225"/>
                  </a:lnTo>
                  <a:lnTo>
                    <a:pt x="321" y="8567"/>
                  </a:lnTo>
                  <a:lnTo>
                    <a:pt x="235" y="8930"/>
                  </a:lnTo>
                  <a:lnTo>
                    <a:pt x="150" y="9293"/>
                  </a:lnTo>
                  <a:lnTo>
                    <a:pt x="86" y="9677"/>
                  </a:lnTo>
                  <a:lnTo>
                    <a:pt x="43" y="10062"/>
                  </a:lnTo>
                  <a:lnTo>
                    <a:pt x="22" y="10447"/>
                  </a:lnTo>
                  <a:lnTo>
                    <a:pt x="0" y="10852"/>
                  </a:lnTo>
                  <a:lnTo>
                    <a:pt x="0" y="11258"/>
                  </a:lnTo>
                  <a:lnTo>
                    <a:pt x="43" y="11686"/>
                  </a:lnTo>
                  <a:lnTo>
                    <a:pt x="86" y="12113"/>
                  </a:lnTo>
                  <a:lnTo>
                    <a:pt x="150" y="12561"/>
                  </a:lnTo>
                  <a:lnTo>
                    <a:pt x="235" y="13010"/>
                  </a:lnTo>
                  <a:lnTo>
                    <a:pt x="342" y="13459"/>
                  </a:lnTo>
                  <a:lnTo>
                    <a:pt x="470" y="13929"/>
                  </a:lnTo>
                  <a:lnTo>
                    <a:pt x="641" y="14399"/>
                  </a:lnTo>
                  <a:lnTo>
                    <a:pt x="812" y="14890"/>
                  </a:lnTo>
                  <a:lnTo>
                    <a:pt x="1026" y="15339"/>
                  </a:lnTo>
                  <a:lnTo>
                    <a:pt x="1239" y="15766"/>
                  </a:lnTo>
                  <a:lnTo>
                    <a:pt x="1496" y="16193"/>
                  </a:lnTo>
                  <a:lnTo>
                    <a:pt x="1773" y="16599"/>
                  </a:lnTo>
                  <a:lnTo>
                    <a:pt x="2073" y="16984"/>
                  </a:lnTo>
                  <a:lnTo>
                    <a:pt x="2393" y="17347"/>
                  </a:lnTo>
                  <a:lnTo>
                    <a:pt x="2713" y="17689"/>
                  </a:lnTo>
                  <a:lnTo>
                    <a:pt x="3077" y="18030"/>
                  </a:lnTo>
                  <a:lnTo>
                    <a:pt x="3461" y="18329"/>
                  </a:lnTo>
                  <a:lnTo>
                    <a:pt x="3846" y="18629"/>
                  </a:lnTo>
                  <a:lnTo>
                    <a:pt x="4252" y="18906"/>
                  </a:lnTo>
                  <a:lnTo>
                    <a:pt x="4679" y="19163"/>
                  </a:lnTo>
                  <a:lnTo>
                    <a:pt x="5106" y="19419"/>
                  </a:lnTo>
                  <a:lnTo>
                    <a:pt x="5576" y="19633"/>
                  </a:lnTo>
                  <a:lnTo>
                    <a:pt x="6025" y="19846"/>
                  </a:lnTo>
                  <a:lnTo>
                    <a:pt x="6516" y="20039"/>
                  </a:lnTo>
                  <a:lnTo>
                    <a:pt x="7007" y="20209"/>
                  </a:lnTo>
                  <a:lnTo>
                    <a:pt x="7499" y="20380"/>
                  </a:lnTo>
                  <a:lnTo>
                    <a:pt x="8011" y="20509"/>
                  </a:lnTo>
                  <a:lnTo>
                    <a:pt x="8524" y="20637"/>
                  </a:lnTo>
                  <a:lnTo>
                    <a:pt x="9058" y="20744"/>
                  </a:lnTo>
                  <a:lnTo>
                    <a:pt x="9592" y="20829"/>
                  </a:lnTo>
                  <a:lnTo>
                    <a:pt x="10126" y="20893"/>
                  </a:lnTo>
                  <a:lnTo>
                    <a:pt x="10682" y="20957"/>
                  </a:lnTo>
                  <a:lnTo>
                    <a:pt x="11237" y="21000"/>
                  </a:lnTo>
                  <a:lnTo>
                    <a:pt x="11793" y="21021"/>
                  </a:lnTo>
                  <a:lnTo>
                    <a:pt x="12348" y="21021"/>
                  </a:lnTo>
                  <a:lnTo>
                    <a:pt x="12904" y="21000"/>
                  </a:lnTo>
                  <a:lnTo>
                    <a:pt x="13480" y="20978"/>
                  </a:lnTo>
                  <a:lnTo>
                    <a:pt x="14036" y="20936"/>
                  </a:lnTo>
                  <a:lnTo>
                    <a:pt x="14591" y="20872"/>
                  </a:lnTo>
                  <a:lnTo>
                    <a:pt x="15147" y="20786"/>
                  </a:lnTo>
                  <a:lnTo>
                    <a:pt x="15724" y="20701"/>
                  </a:lnTo>
                  <a:lnTo>
                    <a:pt x="16279" y="20594"/>
                  </a:lnTo>
                  <a:lnTo>
                    <a:pt x="16813" y="20466"/>
                  </a:lnTo>
                  <a:lnTo>
                    <a:pt x="17368" y="20316"/>
                  </a:lnTo>
                  <a:lnTo>
                    <a:pt x="17903" y="20167"/>
                  </a:lnTo>
                  <a:lnTo>
                    <a:pt x="18458" y="19974"/>
                  </a:lnTo>
                  <a:lnTo>
                    <a:pt x="18971" y="19782"/>
                  </a:lnTo>
                  <a:lnTo>
                    <a:pt x="19505" y="19590"/>
                  </a:lnTo>
                  <a:lnTo>
                    <a:pt x="20017" y="19355"/>
                  </a:lnTo>
                  <a:lnTo>
                    <a:pt x="20509" y="19120"/>
                  </a:lnTo>
                  <a:lnTo>
                    <a:pt x="21000" y="18864"/>
                  </a:lnTo>
                  <a:lnTo>
                    <a:pt x="21492" y="18586"/>
                  </a:lnTo>
                  <a:lnTo>
                    <a:pt x="21940" y="18308"/>
                  </a:lnTo>
                  <a:lnTo>
                    <a:pt x="22410" y="17988"/>
                  </a:lnTo>
                  <a:lnTo>
                    <a:pt x="22837" y="17667"/>
                  </a:lnTo>
                  <a:lnTo>
                    <a:pt x="23265" y="17347"/>
                  </a:lnTo>
                  <a:lnTo>
                    <a:pt x="23692" y="16984"/>
                  </a:lnTo>
                  <a:lnTo>
                    <a:pt x="24076" y="16620"/>
                  </a:lnTo>
                  <a:lnTo>
                    <a:pt x="24461" y="16236"/>
                  </a:lnTo>
                  <a:lnTo>
                    <a:pt x="24803" y="15830"/>
                  </a:lnTo>
                  <a:lnTo>
                    <a:pt x="25145" y="15424"/>
                  </a:lnTo>
                  <a:lnTo>
                    <a:pt x="25465" y="14997"/>
                  </a:lnTo>
                  <a:lnTo>
                    <a:pt x="25764" y="14548"/>
                  </a:lnTo>
                  <a:lnTo>
                    <a:pt x="26042" y="14100"/>
                  </a:lnTo>
                  <a:lnTo>
                    <a:pt x="26298" y="13608"/>
                  </a:lnTo>
                  <a:lnTo>
                    <a:pt x="26533" y="13117"/>
                  </a:lnTo>
                  <a:lnTo>
                    <a:pt x="26725" y="12626"/>
                  </a:lnTo>
                  <a:lnTo>
                    <a:pt x="26918" y="12091"/>
                  </a:lnTo>
                  <a:lnTo>
                    <a:pt x="27067" y="11557"/>
                  </a:lnTo>
                  <a:lnTo>
                    <a:pt x="27195" y="11002"/>
                  </a:lnTo>
                  <a:lnTo>
                    <a:pt x="27302" y="10447"/>
                  </a:lnTo>
                  <a:lnTo>
                    <a:pt x="27409" y="9677"/>
                  </a:lnTo>
                  <a:lnTo>
                    <a:pt x="27495" y="8930"/>
                  </a:lnTo>
                  <a:lnTo>
                    <a:pt x="27559" y="8225"/>
                  </a:lnTo>
                  <a:lnTo>
                    <a:pt x="27580" y="7563"/>
                  </a:lnTo>
                  <a:lnTo>
                    <a:pt x="27580" y="6943"/>
                  </a:lnTo>
                  <a:lnTo>
                    <a:pt x="27559" y="6345"/>
                  </a:lnTo>
                  <a:lnTo>
                    <a:pt x="27516" y="5768"/>
                  </a:lnTo>
                  <a:lnTo>
                    <a:pt x="27452" y="5234"/>
                  </a:lnTo>
                  <a:lnTo>
                    <a:pt x="27388" y="4743"/>
                  </a:lnTo>
                  <a:lnTo>
                    <a:pt x="27281" y="4273"/>
                  </a:lnTo>
                  <a:lnTo>
                    <a:pt x="27153" y="3824"/>
                  </a:lnTo>
                  <a:lnTo>
                    <a:pt x="27003" y="3418"/>
                  </a:lnTo>
                  <a:lnTo>
                    <a:pt x="26854" y="3034"/>
                  </a:lnTo>
                  <a:lnTo>
                    <a:pt x="26661" y="2670"/>
                  </a:lnTo>
                  <a:lnTo>
                    <a:pt x="26469" y="2329"/>
                  </a:lnTo>
                  <a:lnTo>
                    <a:pt x="26255" y="2029"/>
                  </a:lnTo>
                  <a:lnTo>
                    <a:pt x="26042" y="1752"/>
                  </a:lnTo>
                  <a:lnTo>
                    <a:pt x="25807" y="1495"/>
                  </a:lnTo>
                  <a:lnTo>
                    <a:pt x="25551" y="1260"/>
                  </a:lnTo>
                  <a:lnTo>
                    <a:pt x="25294" y="1047"/>
                  </a:lnTo>
                  <a:lnTo>
                    <a:pt x="25016" y="855"/>
                  </a:lnTo>
                  <a:lnTo>
                    <a:pt x="24717" y="684"/>
                  </a:lnTo>
                  <a:lnTo>
                    <a:pt x="24418" y="555"/>
                  </a:lnTo>
                  <a:lnTo>
                    <a:pt x="24119" y="427"/>
                  </a:lnTo>
                  <a:lnTo>
                    <a:pt x="23820" y="299"/>
                  </a:lnTo>
                  <a:lnTo>
                    <a:pt x="23478" y="214"/>
                  </a:lnTo>
                  <a:lnTo>
                    <a:pt x="23158" y="150"/>
                  </a:lnTo>
                  <a:lnTo>
                    <a:pt x="22837" y="85"/>
                  </a:lnTo>
                  <a:lnTo>
                    <a:pt x="22496" y="43"/>
                  </a:lnTo>
                  <a:lnTo>
                    <a:pt x="22154" y="21"/>
                  </a:lnTo>
                  <a:lnTo>
                    <a:pt x="217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10962825" y="3226825"/>
              <a:ext cx="351450" cy="347700"/>
            </a:xfrm>
            <a:custGeom>
              <a:avLst/>
              <a:gdLst/>
              <a:ahLst/>
              <a:cxnLst/>
              <a:rect l="l" t="t" r="r" b="b"/>
              <a:pathLst>
                <a:path w="14058" h="13908" extrusionOk="0">
                  <a:moveTo>
                    <a:pt x="7905" y="0"/>
                  </a:moveTo>
                  <a:lnTo>
                    <a:pt x="7691" y="22"/>
                  </a:lnTo>
                  <a:lnTo>
                    <a:pt x="7499" y="64"/>
                  </a:lnTo>
                  <a:lnTo>
                    <a:pt x="7328" y="150"/>
                  </a:lnTo>
                  <a:lnTo>
                    <a:pt x="7178" y="257"/>
                  </a:lnTo>
                  <a:lnTo>
                    <a:pt x="7050" y="363"/>
                  </a:lnTo>
                  <a:lnTo>
                    <a:pt x="6922" y="513"/>
                  </a:lnTo>
                  <a:lnTo>
                    <a:pt x="6815" y="684"/>
                  </a:lnTo>
                  <a:lnTo>
                    <a:pt x="6730" y="876"/>
                  </a:lnTo>
                  <a:lnTo>
                    <a:pt x="6666" y="1068"/>
                  </a:lnTo>
                  <a:lnTo>
                    <a:pt x="6602" y="1282"/>
                  </a:lnTo>
                  <a:lnTo>
                    <a:pt x="6559" y="1517"/>
                  </a:lnTo>
                  <a:lnTo>
                    <a:pt x="6495" y="1966"/>
                  </a:lnTo>
                  <a:lnTo>
                    <a:pt x="6452" y="2436"/>
                  </a:lnTo>
                  <a:lnTo>
                    <a:pt x="6452" y="2884"/>
                  </a:lnTo>
                  <a:lnTo>
                    <a:pt x="6452" y="3290"/>
                  </a:lnTo>
                  <a:lnTo>
                    <a:pt x="6516" y="3931"/>
                  </a:lnTo>
                  <a:lnTo>
                    <a:pt x="6537" y="4187"/>
                  </a:lnTo>
                  <a:lnTo>
                    <a:pt x="6537" y="4187"/>
                  </a:lnTo>
                  <a:lnTo>
                    <a:pt x="6409" y="4123"/>
                  </a:lnTo>
                  <a:lnTo>
                    <a:pt x="6046" y="3974"/>
                  </a:lnTo>
                  <a:lnTo>
                    <a:pt x="5512" y="3803"/>
                  </a:lnTo>
                  <a:lnTo>
                    <a:pt x="5192" y="3739"/>
                  </a:lnTo>
                  <a:lnTo>
                    <a:pt x="4871" y="3653"/>
                  </a:lnTo>
                  <a:lnTo>
                    <a:pt x="4508" y="3589"/>
                  </a:lnTo>
                  <a:lnTo>
                    <a:pt x="4145" y="3568"/>
                  </a:lnTo>
                  <a:lnTo>
                    <a:pt x="3760" y="3568"/>
                  </a:lnTo>
                  <a:lnTo>
                    <a:pt x="3397" y="3589"/>
                  </a:lnTo>
                  <a:lnTo>
                    <a:pt x="3034" y="3675"/>
                  </a:lnTo>
                  <a:lnTo>
                    <a:pt x="2863" y="3717"/>
                  </a:lnTo>
                  <a:lnTo>
                    <a:pt x="2713" y="3782"/>
                  </a:lnTo>
                  <a:lnTo>
                    <a:pt x="2543" y="3867"/>
                  </a:lnTo>
                  <a:lnTo>
                    <a:pt x="2393" y="3952"/>
                  </a:lnTo>
                  <a:lnTo>
                    <a:pt x="2243" y="4059"/>
                  </a:lnTo>
                  <a:lnTo>
                    <a:pt x="2094" y="4187"/>
                  </a:lnTo>
                  <a:lnTo>
                    <a:pt x="1987" y="4316"/>
                  </a:lnTo>
                  <a:lnTo>
                    <a:pt x="1880" y="4465"/>
                  </a:lnTo>
                  <a:lnTo>
                    <a:pt x="1838" y="4593"/>
                  </a:lnTo>
                  <a:lnTo>
                    <a:pt x="1795" y="4722"/>
                  </a:lnTo>
                  <a:lnTo>
                    <a:pt x="1795" y="4871"/>
                  </a:lnTo>
                  <a:lnTo>
                    <a:pt x="1816" y="4999"/>
                  </a:lnTo>
                  <a:lnTo>
                    <a:pt x="1859" y="5127"/>
                  </a:lnTo>
                  <a:lnTo>
                    <a:pt x="1923" y="5277"/>
                  </a:lnTo>
                  <a:lnTo>
                    <a:pt x="1987" y="5405"/>
                  </a:lnTo>
                  <a:lnTo>
                    <a:pt x="2094" y="5533"/>
                  </a:lnTo>
                  <a:lnTo>
                    <a:pt x="2329" y="5790"/>
                  </a:lnTo>
                  <a:lnTo>
                    <a:pt x="2607" y="6046"/>
                  </a:lnTo>
                  <a:lnTo>
                    <a:pt x="2927" y="6281"/>
                  </a:lnTo>
                  <a:lnTo>
                    <a:pt x="3248" y="6495"/>
                  </a:lnTo>
                  <a:lnTo>
                    <a:pt x="3589" y="6687"/>
                  </a:lnTo>
                  <a:lnTo>
                    <a:pt x="4188" y="7007"/>
                  </a:lnTo>
                  <a:lnTo>
                    <a:pt x="4636" y="7221"/>
                  </a:lnTo>
                  <a:lnTo>
                    <a:pt x="4828" y="7285"/>
                  </a:lnTo>
                  <a:lnTo>
                    <a:pt x="4593" y="7306"/>
                  </a:lnTo>
                  <a:lnTo>
                    <a:pt x="3995" y="7371"/>
                  </a:lnTo>
                  <a:lnTo>
                    <a:pt x="3611" y="7413"/>
                  </a:lnTo>
                  <a:lnTo>
                    <a:pt x="3183" y="7477"/>
                  </a:lnTo>
                  <a:lnTo>
                    <a:pt x="2713" y="7584"/>
                  </a:lnTo>
                  <a:lnTo>
                    <a:pt x="2243" y="7712"/>
                  </a:lnTo>
                  <a:lnTo>
                    <a:pt x="1773" y="7883"/>
                  </a:lnTo>
                  <a:lnTo>
                    <a:pt x="1325" y="8076"/>
                  </a:lnTo>
                  <a:lnTo>
                    <a:pt x="1111" y="8204"/>
                  </a:lnTo>
                  <a:lnTo>
                    <a:pt x="919" y="8332"/>
                  </a:lnTo>
                  <a:lnTo>
                    <a:pt x="748" y="8460"/>
                  </a:lnTo>
                  <a:lnTo>
                    <a:pt x="577" y="8610"/>
                  </a:lnTo>
                  <a:lnTo>
                    <a:pt x="428" y="8759"/>
                  </a:lnTo>
                  <a:lnTo>
                    <a:pt x="299" y="8951"/>
                  </a:lnTo>
                  <a:lnTo>
                    <a:pt x="171" y="9122"/>
                  </a:lnTo>
                  <a:lnTo>
                    <a:pt x="86" y="9336"/>
                  </a:lnTo>
                  <a:lnTo>
                    <a:pt x="43" y="9550"/>
                  </a:lnTo>
                  <a:lnTo>
                    <a:pt x="0" y="9763"/>
                  </a:lnTo>
                  <a:lnTo>
                    <a:pt x="0" y="10020"/>
                  </a:lnTo>
                  <a:lnTo>
                    <a:pt x="22" y="10276"/>
                  </a:lnTo>
                  <a:lnTo>
                    <a:pt x="86" y="10532"/>
                  </a:lnTo>
                  <a:lnTo>
                    <a:pt x="193" y="10789"/>
                  </a:lnTo>
                  <a:lnTo>
                    <a:pt x="321" y="11024"/>
                  </a:lnTo>
                  <a:lnTo>
                    <a:pt x="492" y="11237"/>
                  </a:lnTo>
                  <a:lnTo>
                    <a:pt x="663" y="11451"/>
                  </a:lnTo>
                  <a:lnTo>
                    <a:pt x="876" y="11664"/>
                  </a:lnTo>
                  <a:lnTo>
                    <a:pt x="1111" y="11857"/>
                  </a:lnTo>
                  <a:lnTo>
                    <a:pt x="1368" y="12049"/>
                  </a:lnTo>
                  <a:lnTo>
                    <a:pt x="1624" y="12220"/>
                  </a:lnTo>
                  <a:lnTo>
                    <a:pt x="1923" y="12369"/>
                  </a:lnTo>
                  <a:lnTo>
                    <a:pt x="2222" y="12519"/>
                  </a:lnTo>
                  <a:lnTo>
                    <a:pt x="2521" y="12669"/>
                  </a:lnTo>
                  <a:lnTo>
                    <a:pt x="3162" y="12925"/>
                  </a:lnTo>
                  <a:lnTo>
                    <a:pt x="3803" y="13160"/>
                  </a:lnTo>
                  <a:lnTo>
                    <a:pt x="4444" y="13352"/>
                  </a:lnTo>
                  <a:lnTo>
                    <a:pt x="5063" y="13502"/>
                  </a:lnTo>
                  <a:lnTo>
                    <a:pt x="5640" y="13630"/>
                  </a:lnTo>
                  <a:lnTo>
                    <a:pt x="6153" y="13737"/>
                  </a:lnTo>
                  <a:lnTo>
                    <a:pt x="6922" y="13865"/>
                  </a:lnTo>
                  <a:lnTo>
                    <a:pt x="7221" y="13908"/>
                  </a:lnTo>
                  <a:lnTo>
                    <a:pt x="14057" y="12134"/>
                  </a:lnTo>
                  <a:lnTo>
                    <a:pt x="13993" y="11729"/>
                  </a:lnTo>
                  <a:lnTo>
                    <a:pt x="13822" y="10639"/>
                  </a:lnTo>
                  <a:lnTo>
                    <a:pt x="13694" y="9891"/>
                  </a:lnTo>
                  <a:lnTo>
                    <a:pt x="13502" y="9058"/>
                  </a:lnTo>
                  <a:lnTo>
                    <a:pt x="13310" y="8140"/>
                  </a:lnTo>
                  <a:lnTo>
                    <a:pt x="13053" y="7157"/>
                  </a:lnTo>
                  <a:lnTo>
                    <a:pt x="12754" y="6174"/>
                  </a:lnTo>
                  <a:lnTo>
                    <a:pt x="12412" y="5170"/>
                  </a:lnTo>
                  <a:lnTo>
                    <a:pt x="12220" y="4679"/>
                  </a:lnTo>
                  <a:lnTo>
                    <a:pt x="12028" y="4209"/>
                  </a:lnTo>
                  <a:lnTo>
                    <a:pt x="11814" y="3717"/>
                  </a:lnTo>
                  <a:lnTo>
                    <a:pt x="11579" y="3269"/>
                  </a:lnTo>
                  <a:lnTo>
                    <a:pt x="11344" y="2842"/>
                  </a:lnTo>
                  <a:lnTo>
                    <a:pt x="11109" y="2414"/>
                  </a:lnTo>
                  <a:lnTo>
                    <a:pt x="10831" y="2030"/>
                  </a:lnTo>
                  <a:lnTo>
                    <a:pt x="10554" y="1645"/>
                  </a:lnTo>
                  <a:lnTo>
                    <a:pt x="10276" y="1325"/>
                  </a:lnTo>
                  <a:lnTo>
                    <a:pt x="9956" y="1004"/>
                  </a:lnTo>
                  <a:lnTo>
                    <a:pt x="9635" y="748"/>
                  </a:lnTo>
                  <a:lnTo>
                    <a:pt x="9315" y="513"/>
                  </a:lnTo>
                  <a:lnTo>
                    <a:pt x="8973" y="321"/>
                  </a:lnTo>
                  <a:lnTo>
                    <a:pt x="8674" y="193"/>
                  </a:lnTo>
                  <a:lnTo>
                    <a:pt x="8396" y="86"/>
                  </a:lnTo>
                  <a:lnTo>
                    <a:pt x="8140" y="22"/>
                  </a:lnTo>
                  <a:lnTo>
                    <a:pt x="7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10962825" y="3226825"/>
              <a:ext cx="351450" cy="347700"/>
            </a:xfrm>
            <a:custGeom>
              <a:avLst/>
              <a:gdLst/>
              <a:ahLst/>
              <a:cxnLst/>
              <a:rect l="l" t="t" r="r" b="b"/>
              <a:pathLst>
                <a:path w="14058" h="13908" fill="none" extrusionOk="0">
                  <a:moveTo>
                    <a:pt x="14057" y="12134"/>
                  </a:moveTo>
                  <a:lnTo>
                    <a:pt x="14057" y="12134"/>
                  </a:lnTo>
                  <a:lnTo>
                    <a:pt x="13993" y="11729"/>
                  </a:lnTo>
                  <a:lnTo>
                    <a:pt x="13822" y="10639"/>
                  </a:lnTo>
                  <a:lnTo>
                    <a:pt x="13694" y="9891"/>
                  </a:lnTo>
                  <a:lnTo>
                    <a:pt x="13502" y="9058"/>
                  </a:lnTo>
                  <a:lnTo>
                    <a:pt x="13310" y="8140"/>
                  </a:lnTo>
                  <a:lnTo>
                    <a:pt x="13053" y="7157"/>
                  </a:lnTo>
                  <a:lnTo>
                    <a:pt x="12754" y="6174"/>
                  </a:lnTo>
                  <a:lnTo>
                    <a:pt x="12412" y="5170"/>
                  </a:lnTo>
                  <a:lnTo>
                    <a:pt x="12220" y="4679"/>
                  </a:lnTo>
                  <a:lnTo>
                    <a:pt x="12028" y="4209"/>
                  </a:lnTo>
                  <a:lnTo>
                    <a:pt x="11814" y="3717"/>
                  </a:lnTo>
                  <a:lnTo>
                    <a:pt x="11579" y="3269"/>
                  </a:lnTo>
                  <a:lnTo>
                    <a:pt x="11344" y="2842"/>
                  </a:lnTo>
                  <a:lnTo>
                    <a:pt x="11109" y="2414"/>
                  </a:lnTo>
                  <a:lnTo>
                    <a:pt x="10831" y="2030"/>
                  </a:lnTo>
                  <a:lnTo>
                    <a:pt x="10554" y="1645"/>
                  </a:lnTo>
                  <a:lnTo>
                    <a:pt x="10276" y="1325"/>
                  </a:lnTo>
                  <a:lnTo>
                    <a:pt x="9956" y="1004"/>
                  </a:lnTo>
                  <a:lnTo>
                    <a:pt x="9635" y="748"/>
                  </a:lnTo>
                  <a:lnTo>
                    <a:pt x="9315" y="513"/>
                  </a:lnTo>
                  <a:lnTo>
                    <a:pt x="9315" y="513"/>
                  </a:lnTo>
                  <a:lnTo>
                    <a:pt x="8973" y="321"/>
                  </a:lnTo>
                  <a:lnTo>
                    <a:pt x="8674" y="193"/>
                  </a:lnTo>
                  <a:lnTo>
                    <a:pt x="8396" y="86"/>
                  </a:lnTo>
                  <a:lnTo>
                    <a:pt x="8140" y="22"/>
                  </a:lnTo>
                  <a:lnTo>
                    <a:pt x="7905" y="0"/>
                  </a:lnTo>
                  <a:lnTo>
                    <a:pt x="7691" y="22"/>
                  </a:lnTo>
                  <a:lnTo>
                    <a:pt x="7499" y="64"/>
                  </a:lnTo>
                  <a:lnTo>
                    <a:pt x="7328" y="150"/>
                  </a:lnTo>
                  <a:lnTo>
                    <a:pt x="7178" y="257"/>
                  </a:lnTo>
                  <a:lnTo>
                    <a:pt x="7050" y="363"/>
                  </a:lnTo>
                  <a:lnTo>
                    <a:pt x="6922" y="513"/>
                  </a:lnTo>
                  <a:lnTo>
                    <a:pt x="6815" y="684"/>
                  </a:lnTo>
                  <a:lnTo>
                    <a:pt x="6730" y="876"/>
                  </a:lnTo>
                  <a:lnTo>
                    <a:pt x="6666" y="1068"/>
                  </a:lnTo>
                  <a:lnTo>
                    <a:pt x="6602" y="1282"/>
                  </a:lnTo>
                  <a:lnTo>
                    <a:pt x="6559" y="1517"/>
                  </a:lnTo>
                  <a:lnTo>
                    <a:pt x="6495" y="1966"/>
                  </a:lnTo>
                  <a:lnTo>
                    <a:pt x="6452" y="2436"/>
                  </a:lnTo>
                  <a:lnTo>
                    <a:pt x="6452" y="2884"/>
                  </a:lnTo>
                  <a:lnTo>
                    <a:pt x="6452" y="3290"/>
                  </a:lnTo>
                  <a:lnTo>
                    <a:pt x="6516" y="3931"/>
                  </a:lnTo>
                  <a:lnTo>
                    <a:pt x="6537" y="4187"/>
                  </a:lnTo>
                  <a:lnTo>
                    <a:pt x="6537" y="4187"/>
                  </a:lnTo>
                  <a:lnTo>
                    <a:pt x="6409" y="4123"/>
                  </a:lnTo>
                  <a:lnTo>
                    <a:pt x="6046" y="3974"/>
                  </a:lnTo>
                  <a:lnTo>
                    <a:pt x="5512" y="3803"/>
                  </a:lnTo>
                  <a:lnTo>
                    <a:pt x="5192" y="3739"/>
                  </a:lnTo>
                  <a:lnTo>
                    <a:pt x="4871" y="3653"/>
                  </a:lnTo>
                  <a:lnTo>
                    <a:pt x="4508" y="3589"/>
                  </a:lnTo>
                  <a:lnTo>
                    <a:pt x="4145" y="3568"/>
                  </a:lnTo>
                  <a:lnTo>
                    <a:pt x="3760" y="3568"/>
                  </a:lnTo>
                  <a:lnTo>
                    <a:pt x="3397" y="3589"/>
                  </a:lnTo>
                  <a:lnTo>
                    <a:pt x="3034" y="3675"/>
                  </a:lnTo>
                  <a:lnTo>
                    <a:pt x="2863" y="3717"/>
                  </a:lnTo>
                  <a:lnTo>
                    <a:pt x="2713" y="3782"/>
                  </a:lnTo>
                  <a:lnTo>
                    <a:pt x="2543" y="3867"/>
                  </a:lnTo>
                  <a:lnTo>
                    <a:pt x="2393" y="3952"/>
                  </a:lnTo>
                  <a:lnTo>
                    <a:pt x="2243" y="4059"/>
                  </a:lnTo>
                  <a:lnTo>
                    <a:pt x="2094" y="4187"/>
                  </a:lnTo>
                  <a:lnTo>
                    <a:pt x="2094" y="4187"/>
                  </a:lnTo>
                  <a:lnTo>
                    <a:pt x="1987" y="4316"/>
                  </a:lnTo>
                  <a:lnTo>
                    <a:pt x="1880" y="4465"/>
                  </a:lnTo>
                  <a:lnTo>
                    <a:pt x="1838" y="4593"/>
                  </a:lnTo>
                  <a:lnTo>
                    <a:pt x="1795" y="4722"/>
                  </a:lnTo>
                  <a:lnTo>
                    <a:pt x="1795" y="4871"/>
                  </a:lnTo>
                  <a:lnTo>
                    <a:pt x="1816" y="4999"/>
                  </a:lnTo>
                  <a:lnTo>
                    <a:pt x="1859" y="5127"/>
                  </a:lnTo>
                  <a:lnTo>
                    <a:pt x="1923" y="5277"/>
                  </a:lnTo>
                  <a:lnTo>
                    <a:pt x="1987" y="5405"/>
                  </a:lnTo>
                  <a:lnTo>
                    <a:pt x="2094" y="5533"/>
                  </a:lnTo>
                  <a:lnTo>
                    <a:pt x="2329" y="5790"/>
                  </a:lnTo>
                  <a:lnTo>
                    <a:pt x="2607" y="6046"/>
                  </a:lnTo>
                  <a:lnTo>
                    <a:pt x="2927" y="6281"/>
                  </a:lnTo>
                  <a:lnTo>
                    <a:pt x="3248" y="6495"/>
                  </a:lnTo>
                  <a:lnTo>
                    <a:pt x="3589" y="6687"/>
                  </a:lnTo>
                  <a:lnTo>
                    <a:pt x="4188" y="7007"/>
                  </a:lnTo>
                  <a:lnTo>
                    <a:pt x="4636" y="7221"/>
                  </a:lnTo>
                  <a:lnTo>
                    <a:pt x="4828" y="7285"/>
                  </a:lnTo>
                  <a:lnTo>
                    <a:pt x="4828" y="7285"/>
                  </a:lnTo>
                  <a:lnTo>
                    <a:pt x="4593" y="7306"/>
                  </a:lnTo>
                  <a:lnTo>
                    <a:pt x="3995" y="7371"/>
                  </a:lnTo>
                  <a:lnTo>
                    <a:pt x="3611" y="7413"/>
                  </a:lnTo>
                  <a:lnTo>
                    <a:pt x="3183" y="7477"/>
                  </a:lnTo>
                  <a:lnTo>
                    <a:pt x="2713" y="7584"/>
                  </a:lnTo>
                  <a:lnTo>
                    <a:pt x="2243" y="7712"/>
                  </a:lnTo>
                  <a:lnTo>
                    <a:pt x="1773" y="7883"/>
                  </a:lnTo>
                  <a:lnTo>
                    <a:pt x="1325" y="8076"/>
                  </a:lnTo>
                  <a:lnTo>
                    <a:pt x="1111" y="8204"/>
                  </a:lnTo>
                  <a:lnTo>
                    <a:pt x="919" y="8332"/>
                  </a:lnTo>
                  <a:lnTo>
                    <a:pt x="748" y="8460"/>
                  </a:lnTo>
                  <a:lnTo>
                    <a:pt x="577" y="8610"/>
                  </a:lnTo>
                  <a:lnTo>
                    <a:pt x="428" y="8759"/>
                  </a:lnTo>
                  <a:lnTo>
                    <a:pt x="299" y="8951"/>
                  </a:lnTo>
                  <a:lnTo>
                    <a:pt x="171" y="9122"/>
                  </a:lnTo>
                  <a:lnTo>
                    <a:pt x="86" y="9336"/>
                  </a:lnTo>
                  <a:lnTo>
                    <a:pt x="43" y="9550"/>
                  </a:lnTo>
                  <a:lnTo>
                    <a:pt x="0" y="9763"/>
                  </a:lnTo>
                  <a:lnTo>
                    <a:pt x="0" y="10020"/>
                  </a:lnTo>
                  <a:lnTo>
                    <a:pt x="22" y="10276"/>
                  </a:lnTo>
                  <a:lnTo>
                    <a:pt x="22" y="10276"/>
                  </a:lnTo>
                  <a:lnTo>
                    <a:pt x="86" y="10532"/>
                  </a:lnTo>
                  <a:lnTo>
                    <a:pt x="193" y="10789"/>
                  </a:lnTo>
                  <a:lnTo>
                    <a:pt x="321" y="11024"/>
                  </a:lnTo>
                  <a:lnTo>
                    <a:pt x="492" y="11237"/>
                  </a:lnTo>
                  <a:lnTo>
                    <a:pt x="663" y="11451"/>
                  </a:lnTo>
                  <a:lnTo>
                    <a:pt x="876" y="11664"/>
                  </a:lnTo>
                  <a:lnTo>
                    <a:pt x="1111" y="11857"/>
                  </a:lnTo>
                  <a:lnTo>
                    <a:pt x="1368" y="12049"/>
                  </a:lnTo>
                  <a:lnTo>
                    <a:pt x="1624" y="12220"/>
                  </a:lnTo>
                  <a:lnTo>
                    <a:pt x="1923" y="12369"/>
                  </a:lnTo>
                  <a:lnTo>
                    <a:pt x="2222" y="12519"/>
                  </a:lnTo>
                  <a:lnTo>
                    <a:pt x="2521" y="12669"/>
                  </a:lnTo>
                  <a:lnTo>
                    <a:pt x="3162" y="12925"/>
                  </a:lnTo>
                  <a:lnTo>
                    <a:pt x="3803" y="13160"/>
                  </a:lnTo>
                  <a:lnTo>
                    <a:pt x="4444" y="13352"/>
                  </a:lnTo>
                  <a:lnTo>
                    <a:pt x="5063" y="13502"/>
                  </a:lnTo>
                  <a:lnTo>
                    <a:pt x="5640" y="13630"/>
                  </a:lnTo>
                  <a:lnTo>
                    <a:pt x="6153" y="13737"/>
                  </a:lnTo>
                  <a:lnTo>
                    <a:pt x="6922" y="13865"/>
                  </a:lnTo>
                  <a:lnTo>
                    <a:pt x="7221" y="139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10994325" y="3388100"/>
              <a:ext cx="365875" cy="228625"/>
            </a:xfrm>
            <a:custGeom>
              <a:avLst/>
              <a:gdLst/>
              <a:ahLst/>
              <a:cxnLst/>
              <a:rect l="l" t="t" r="r" b="b"/>
              <a:pathLst>
                <a:path w="14635" h="9145" extrusionOk="0">
                  <a:moveTo>
                    <a:pt x="14634" y="1"/>
                  </a:moveTo>
                  <a:lnTo>
                    <a:pt x="13844" y="236"/>
                  </a:lnTo>
                  <a:lnTo>
                    <a:pt x="13759" y="364"/>
                  </a:lnTo>
                  <a:lnTo>
                    <a:pt x="13609" y="706"/>
                  </a:lnTo>
                  <a:lnTo>
                    <a:pt x="13374" y="1176"/>
                  </a:lnTo>
                  <a:lnTo>
                    <a:pt x="13032" y="1774"/>
                  </a:lnTo>
                  <a:lnTo>
                    <a:pt x="12605" y="2479"/>
                  </a:lnTo>
                  <a:lnTo>
                    <a:pt x="12349" y="2842"/>
                  </a:lnTo>
                  <a:lnTo>
                    <a:pt x="12071" y="3227"/>
                  </a:lnTo>
                  <a:lnTo>
                    <a:pt x="11772" y="3633"/>
                  </a:lnTo>
                  <a:lnTo>
                    <a:pt x="11451" y="4017"/>
                  </a:lnTo>
                  <a:lnTo>
                    <a:pt x="11088" y="4402"/>
                  </a:lnTo>
                  <a:lnTo>
                    <a:pt x="10725" y="4786"/>
                  </a:lnTo>
                  <a:lnTo>
                    <a:pt x="10319" y="5171"/>
                  </a:lnTo>
                  <a:lnTo>
                    <a:pt x="9870" y="5534"/>
                  </a:lnTo>
                  <a:lnTo>
                    <a:pt x="9422" y="5876"/>
                  </a:lnTo>
                  <a:lnTo>
                    <a:pt x="8931" y="6196"/>
                  </a:lnTo>
                  <a:lnTo>
                    <a:pt x="8418" y="6474"/>
                  </a:lnTo>
                  <a:lnTo>
                    <a:pt x="7862" y="6752"/>
                  </a:lnTo>
                  <a:lnTo>
                    <a:pt x="7307" y="6987"/>
                  </a:lnTo>
                  <a:lnTo>
                    <a:pt x="6687" y="7179"/>
                  </a:lnTo>
                  <a:lnTo>
                    <a:pt x="6068" y="7328"/>
                  </a:lnTo>
                  <a:lnTo>
                    <a:pt x="5726" y="7393"/>
                  </a:lnTo>
                  <a:lnTo>
                    <a:pt x="5406" y="7435"/>
                  </a:lnTo>
                  <a:lnTo>
                    <a:pt x="5064" y="7457"/>
                  </a:lnTo>
                  <a:lnTo>
                    <a:pt x="4701" y="7478"/>
                  </a:lnTo>
                  <a:lnTo>
                    <a:pt x="4337" y="7499"/>
                  </a:lnTo>
                  <a:lnTo>
                    <a:pt x="3974" y="7478"/>
                  </a:lnTo>
                  <a:lnTo>
                    <a:pt x="3611" y="7457"/>
                  </a:lnTo>
                  <a:lnTo>
                    <a:pt x="3227" y="7435"/>
                  </a:lnTo>
                  <a:lnTo>
                    <a:pt x="2821" y="7371"/>
                  </a:lnTo>
                  <a:lnTo>
                    <a:pt x="2436" y="7307"/>
                  </a:lnTo>
                  <a:lnTo>
                    <a:pt x="2030" y="7222"/>
                  </a:lnTo>
                  <a:lnTo>
                    <a:pt x="1603" y="7115"/>
                  </a:lnTo>
                  <a:lnTo>
                    <a:pt x="1176" y="7008"/>
                  </a:lnTo>
                  <a:lnTo>
                    <a:pt x="748" y="6858"/>
                  </a:lnTo>
                  <a:lnTo>
                    <a:pt x="578" y="7008"/>
                  </a:lnTo>
                  <a:lnTo>
                    <a:pt x="407" y="7158"/>
                  </a:lnTo>
                  <a:lnTo>
                    <a:pt x="300" y="7286"/>
                  </a:lnTo>
                  <a:lnTo>
                    <a:pt x="193" y="7435"/>
                  </a:lnTo>
                  <a:lnTo>
                    <a:pt x="108" y="7563"/>
                  </a:lnTo>
                  <a:lnTo>
                    <a:pt x="65" y="7692"/>
                  </a:lnTo>
                  <a:lnTo>
                    <a:pt x="22" y="7798"/>
                  </a:lnTo>
                  <a:lnTo>
                    <a:pt x="1" y="7905"/>
                  </a:lnTo>
                  <a:lnTo>
                    <a:pt x="1" y="8098"/>
                  </a:lnTo>
                  <a:lnTo>
                    <a:pt x="22" y="8226"/>
                  </a:lnTo>
                  <a:lnTo>
                    <a:pt x="44" y="8354"/>
                  </a:lnTo>
                  <a:lnTo>
                    <a:pt x="193" y="8397"/>
                  </a:lnTo>
                  <a:lnTo>
                    <a:pt x="578" y="8525"/>
                  </a:lnTo>
                  <a:lnTo>
                    <a:pt x="1197" y="8696"/>
                  </a:lnTo>
                  <a:lnTo>
                    <a:pt x="2009" y="8867"/>
                  </a:lnTo>
                  <a:lnTo>
                    <a:pt x="2458" y="8952"/>
                  </a:lnTo>
                  <a:lnTo>
                    <a:pt x="2970" y="9037"/>
                  </a:lnTo>
                  <a:lnTo>
                    <a:pt x="3504" y="9080"/>
                  </a:lnTo>
                  <a:lnTo>
                    <a:pt x="4060" y="9123"/>
                  </a:lnTo>
                  <a:lnTo>
                    <a:pt x="4637" y="9144"/>
                  </a:lnTo>
                  <a:lnTo>
                    <a:pt x="5235" y="9144"/>
                  </a:lnTo>
                  <a:lnTo>
                    <a:pt x="5854" y="9102"/>
                  </a:lnTo>
                  <a:lnTo>
                    <a:pt x="6474" y="9037"/>
                  </a:lnTo>
                  <a:lnTo>
                    <a:pt x="7093" y="8931"/>
                  </a:lnTo>
                  <a:lnTo>
                    <a:pt x="7734" y="8781"/>
                  </a:lnTo>
                  <a:lnTo>
                    <a:pt x="8375" y="8589"/>
                  </a:lnTo>
                  <a:lnTo>
                    <a:pt x="8696" y="8461"/>
                  </a:lnTo>
                  <a:lnTo>
                    <a:pt x="8995" y="8332"/>
                  </a:lnTo>
                  <a:lnTo>
                    <a:pt x="9315" y="8204"/>
                  </a:lnTo>
                  <a:lnTo>
                    <a:pt x="9614" y="8033"/>
                  </a:lnTo>
                  <a:lnTo>
                    <a:pt x="9913" y="7863"/>
                  </a:lnTo>
                  <a:lnTo>
                    <a:pt x="10212" y="7692"/>
                  </a:lnTo>
                  <a:lnTo>
                    <a:pt x="10511" y="7478"/>
                  </a:lnTo>
                  <a:lnTo>
                    <a:pt x="10810" y="7264"/>
                  </a:lnTo>
                  <a:lnTo>
                    <a:pt x="11088" y="7029"/>
                  </a:lnTo>
                  <a:lnTo>
                    <a:pt x="11387" y="6773"/>
                  </a:lnTo>
                  <a:lnTo>
                    <a:pt x="11644" y="6495"/>
                  </a:lnTo>
                  <a:lnTo>
                    <a:pt x="11921" y="6218"/>
                  </a:lnTo>
                  <a:lnTo>
                    <a:pt x="12178" y="5918"/>
                  </a:lnTo>
                  <a:lnTo>
                    <a:pt x="12434" y="5577"/>
                  </a:lnTo>
                  <a:lnTo>
                    <a:pt x="12669" y="5235"/>
                  </a:lnTo>
                  <a:lnTo>
                    <a:pt x="12904" y="4872"/>
                  </a:lnTo>
                  <a:lnTo>
                    <a:pt x="13139" y="4487"/>
                  </a:lnTo>
                  <a:lnTo>
                    <a:pt x="13353" y="4081"/>
                  </a:lnTo>
                  <a:lnTo>
                    <a:pt x="13545" y="3654"/>
                  </a:lnTo>
                  <a:lnTo>
                    <a:pt x="13737" y="3205"/>
                  </a:lnTo>
                  <a:lnTo>
                    <a:pt x="13929" y="2735"/>
                  </a:lnTo>
                  <a:lnTo>
                    <a:pt x="14100" y="2223"/>
                  </a:lnTo>
                  <a:lnTo>
                    <a:pt x="14250" y="1710"/>
                  </a:lnTo>
                  <a:lnTo>
                    <a:pt x="14399" y="1155"/>
                  </a:lnTo>
                  <a:lnTo>
                    <a:pt x="14528" y="599"/>
                  </a:lnTo>
                  <a:lnTo>
                    <a:pt x="14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10994325" y="3388100"/>
              <a:ext cx="365875" cy="228625"/>
            </a:xfrm>
            <a:custGeom>
              <a:avLst/>
              <a:gdLst/>
              <a:ahLst/>
              <a:cxnLst/>
              <a:rect l="l" t="t" r="r" b="b"/>
              <a:pathLst>
                <a:path w="14635" h="9145" fill="none" extrusionOk="0">
                  <a:moveTo>
                    <a:pt x="13844" y="236"/>
                  </a:moveTo>
                  <a:lnTo>
                    <a:pt x="13844" y="236"/>
                  </a:lnTo>
                  <a:lnTo>
                    <a:pt x="13759" y="364"/>
                  </a:lnTo>
                  <a:lnTo>
                    <a:pt x="13609" y="706"/>
                  </a:lnTo>
                  <a:lnTo>
                    <a:pt x="13374" y="1176"/>
                  </a:lnTo>
                  <a:lnTo>
                    <a:pt x="13032" y="1774"/>
                  </a:lnTo>
                  <a:lnTo>
                    <a:pt x="12605" y="2479"/>
                  </a:lnTo>
                  <a:lnTo>
                    <a:pt x="12349" y="2842"/>
                  </a:lnTo>
                  <a:lnTo>
                    <a:pt x="12071" y="3227"/>
                  </a:lnTo>
                  <a:lnTo>
                    <a:pt x="11772" y="3633"/>
                  </a:lnTo>
                  <a:lnTo>
                    <a:pt x="11451" y="4017"/>
                  </a:lnTo>
                  <a:lnTo>
                    <a:pt x="11088" y="4402"/>
                  </a:lnTo>
                  <a:lnTo>
                    <a:pt x="10725" y="4786"/>
                  </a:lnTo>
                  <a:lnTo>
                    <a:pt x="10319" y="5171"/>
                  </a:lnTo>
                  <a:lnTo>
                    <a:pt x="9870" y="5534"/>
                  </a:lnTo>
                  <a:lnTo>
                    <a:pt x="9422" y="5876"/>
                  </a:lnTo>
                  <a:lnTo>
                    <a:pt x="8931" y="6196"/>
                  </a:lnTo>
                  <a:lnTo>
                    <a:pt x="8418" y="6474"/>
                  </a:lnTo>
                  <a:lnTo>
                    <a:pt x="7862" y="6752"/>
                  </a:lnTo>
                  <a:lnTo>
                    <a:pt x="7307" y="6987"/>
                  </a:lnTo>
                  <a:lnTo>
                    <a:pt x="6687" y="7179"/>
                  </a:lnTo>
                  <a:lnTo>
                    <a:pt x="6068" y="7328"/>
                  </a:lnTo>
                  <a:lnTo>
                    <a:pt x="5726" y="7393"/>
                  </a:lnTo>
                  <a:lnTo>
                    <a:pt x="5406" y="7435"/>
                  </a:lnTo>
                  <a:lnTo>
                    <a:pt x="5064" y="7457"/>
                  </a:lnTo>
                  <a:lnTo>
                    <a:pt x="4701" y="7478"/>
                  </a:lnTo>
                  <a:lnTo>
                    <a:pt x="4337" y="7499"/>
                  </a:lnTo>
                  <a:lnTo>
                    <a:pt x="3974" y="7478"/>
                  </a:lnTo>
                  <a:lnTo>
                    <a:pt x="3611" y="7457"/>
                  </a:lnTo>
                  <a:lnTo>
                    <a:pt x="3227" y="7435"/>
                  </a:lnTo>
                  <a:lnTo>
                    <a:pt x="2821" y="7371"/>
                  </a:lnTo>
                  <a:lnTo>
                    <a:pt x="2436" y="7307"/>
                  </a:lnTo>
                  <a:lnTo>
                    <a:pt x="2030" y="7222"/>
                  </a:lnTo>
                  <a:lnTo>
                    <a:pt x="1603" y="7115"/>
                  </a:lnTo>
                  <a:lnTo>
                    <a:pt x="1176" y="7008"/>
                  </a:lnTo>
                  <a:lnTo>
                    <a:pt x="748" y="6858"/>
                  </a:lnTo>
                  <a:lnTo>
                    <a:pt x="748" y="6858"/>
                  </a:lnTo>
                  <a:lnTo>
                    <a:pt x="578" y="7008"/>
                  </a:lnTo>
                  <a:lnTo>
                    <a:pt x="407" y="7158"/>
                  </a:lnTo>
                  <a:lnTo>
                    <a:pt x="300" y="7286"/>
                  </a:lnTo>
                  <a:lnTo>
                    <a:pt x="193" y="7435"/>
                  </a:lnTo>
                  <a:lnTo>
                    <a:pt x="108" y="7563"/>
                  </a:lnTo>
                  <a:lnTo>
                    <a:pt x="65" y="7692"/>
                  </a:lnTo>
                  <a:lnTo>
                    <a:pt x="22" y="7798"/>
                  </a:lnTo>
                  <a:lnTo>
                    <a:pt x="1" y="7905"/>
                  </a:lnTo>
                  <a:lnTo>
                    <a:pt x="1" y="8098"/>
                  </a:lnTo>
                  <a:lnTo>
                    <a:pt x="22" y="8226"/>
                  </a:lnTo>
                  <a:lnTo>
                    <a:pt x="44" y="8354"/>
                  </a:lnTo>
                  <a:lnTo>
                    <a:pt x="44" y="8354"/>
                  </a:lnTo>
                  <a:lnTo>
                    <a:pt x="193" y="8397"/>
                  </a:lnTo>
                  <a:lnTo>
                    <a:pt x="578" y="8525"/>
                  </a:lnTo>
                  <a:lnTo>
                    <a:pt x="1197" y="8696"/>
                  </a:lnTo>
                  <a:lnTo>
                    <a:pt x="2009" y="8867"/>
                  </a:lnTo>
                  <a:lnTo>
                    <a:pt x="2458" y="8952"/>
                  </a:lnTo>
                  <a:lnTo>
                    <a:pt x="2970" y="9037"/>
                  </a:lnTo>
                  <a:lnTo>
                    <a:pt x="3504" y="9080"/>
                  </a:lnTo>
                  <a:lnTo>
                    <a:pt x="4060" y="9123"/>
                  </a:lnTo>
                  <a:lnTo>
                    <a:pt x="4637" y="9144"/>
                  </a:lnTo>
                  <a:lnTo>
                    <a:pt x="5235" y="9144"/>
                  </a:lnTo>
                  <a:lnTo>
                    <a:pt x="5854" y="9102"/>
                  </a:lnTo>
                  <a:lnTo>
                    <a:pt x="6474" y="9037"/>
                  </a:lnTo>
                  <a:lnTo>
                    <a:pt x="7093" y="8931"/>
                  </a:lnTo>
                  <a:lnTo>
                    <a:pt x="7734" y="8781"/>
                  </a:lnTo>
                  <a:lnTo>
                    <a:pt x="8375" y="8589"/>
                  </a:lnTo>
                  <a:lnTo>
                    <a:pt x="8696" y="8461"/>
                  </a:lnTo>
                  <a:lnTo>
                    <a:pt x="8995" y="8332"/>
                  </a:lnTo>
                  <a:lnTo>
                    <a:pt x="9315" y="8204"/>
                  </a:lnTo>
                  <a:lnTo>
                    <a:pt x="9614" y="8033"/>
                  </a:lnTo>
                  <a:lnTo>
                    <a:pt x="9913" y="7863"/>
                  </a:lnTo>
                  <a:lnTo>
                    <a:pt x="10212" y="7692"/>
                  </a:lnTo>
                  <a:lnTo>
                    <a:pt x="10511" y="7478"/>
                  </a:lnTo>
                  <a:lnTo>
                    <a:pt x="10810" y="7264"/>
                  </a:lnTo>
                  <a:lnTo>
                    <a:pt x="11088" y="7029"/>
                  </a:lnTo>
                  <a:lnTo>
                    <a:pt x="11387" y="6773"/>
                  </a:lnTo>
                  <a:lnTo>
                    <a:pt x="11644" y="6495"/>
                  </a:lnTo>
                  <a:lnTo>
                    <a:pt x="11921" y="6218"/>
                  </a:lnTo>
                  <a:lnTo>
                    <a:pt x="12178" y="5918"/>
                  </a:lnTo>
                  <a:lnTo>
                    <a:pt x="12434" y="5577"/>
                  </a:lnTo>
                  <a:lnTo>
                    <a:pt x="12669" y="5235"/>
                  </a:lnTo>
                  <a:lnTo>
                    <a:pt x="12904" y="4872"/>
                  </a:lnTo>
                  <a:lnTo>
                    <a:pt x="13139" y="4487"/>
                  </a:lnTo>
                  <a:lnTo>
                    <a:pt x="13353" y="4081"/>
                  </a:lnTo>
                  <a:lnTo>
                    <a:pt x="13545" y="3654"/>
                  </a:lnTo>
                  <a:lnTo>
                    <a:pt x="13737" y="3205"/>
                  </a:lnTo>
                  <a:lnTo>
                    <a:pt x="13929" y="2735"/>
                  </a:lnTo>
                  <a:lnTo>
                    <a:pt x="14100" y="2223"/>
                  </a:lnTo>
                  <a:lnTo>
                    <a:pt x="14250" y="1710"/>
                  </a:lnTo>
                  <a:lnTo>
                    <a:pt x="14399" y="1155"/>
                  </a:lnTo>
                  <a:lnTo>
                    <a:pt x="14528" y="599"/>
                  </a:lnTo>
                  <a:lnTo>
                    <a:pt x="146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11614925" y="3497050"/>
              <a:ext cx="133550" cy="98850"/>
            </a:xfrm>
            <a:custGeom>
              <a:avLst/>
              <a:gdLst/>
              <a:ahLst/>
              <a:cxnLst/>
              <a:rect l="l" t="t" r="r" b="b"/>
              <a:pathLst>
                <a:path w="5342" h="3954" extrusionOk="0">
                  <a:moveTo>
                    <a:pt x="1902" y="1"/>
                  </a:moveTo>
                  <a:lnTo>
                    <a:pt x="1774" y="22"/>
                  </a:lnTo>
                  <a:lnTo>
                    <a:pt x="1453" y="86"/>
                  </a:lnTo>
                  <a:lnTo>
                    <a:pt x="1261" y="172"/>
                  </a:lnTo>
                  <a:lnTo>
                    <a:pt x="1047" y="279"/>
                  </a:lnTo>
                  <a:lnTo>
                    <a:pt x="812" y="407"/>
                  </a:lnTo>
                  <a:lnTo>
                    <a:pt x="599" y="599"/>
                  </a:lnTo>
                  <a:lnTo>
                    <a:pt x="407" y="813"/>
                  </a:lnTo>
                  <a:lnTo>
                    <a:pt x="321" y="941"/>
                  </a:lnTo>
                  <a:lnTo>
                    <a:pt x="236" y="1069"/>
                  </a:lnTo>
                  <a:lnTo>
                    <a:pt x="150" y="1240"/>
                  </a:lnTo>
                  <a:lnTo>
                    <a:pt x="107" y="1390"/>
                  </a:lnTo>
                  <a:lnTo>
                    <a:pt x="43" y="1582"/>
                  </a:lnTo>
                  <a:lnTo>
                    <a:pt x="22" y="1774"/>
                  </a:lnTo>
                  <a:lnTo>
                    <a:pt x="1" y="1988"/>
                  </a:lnTo>
                  <a:lnTo>
                    <a:pt x="1" y="2223"/>
                  </a:lnTo>
                  <a:lnTo>
                    <a:pt x="22" y="2458"/>
                  </a:lnTo>
                  <a:lnTo>
                    <a:pt x="65" y="2714"/>
                  </a:lnTo>
                  <a:lnTo>
                    <a:pt x="107" y="2992"/>
                  </a:lnTo>
                  <a:lnTo>
                    <a:pt x="193" y="3291"/>
                  </a:lnTo>
                  <a:lnTo>
                    <a:pt x="300" y="3611"/>
                  </a:lnTo>
                  <a:lnTo>
                    <a:pt x="428" y="3953"/>
                  </a:lnTo>
                  <a:lnTo>
                    <a:pt x="5341" y="1069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10877375" y="3583575"/>
              <a:ext cx="154375" cy="136225"/>
            </a:xfrm>
            <a:custGeom>
              <a:avLst/>
              <a:gdLst/>
              <a:ahLst/>
              <a:cxnLst/>
              <a:rect l="l" t="t" r="r" b="b"/>
              <a:pathLst>
                <a:path w="6175" h="5449" extrusionOk="0">
                  <a:moveTo>
                    <a:pt x="1303" y="1"/>
                  </a:moveTo>
                  <a:lnTo>
                    <a:pt x="1111" y="22"/>
                  </a:lnTo>
                  <a:lnTo>
                    <a:pt x="898" y="44"/>
                  </a:lnTo>
                  <a:lnTo>
                    <a:pt x="727" y="86"/>
                  </a:lnTo>
                  <a:lnTo>
                    <a:pt x="556" y="172"/>
                  </a:lnTo>
                  <a:lnTo>
                    <a:pt x="406" y="257"/>
                  </a:lnTo>
                  <a:lnTo>
                    <a:pt x="278" y="385"/>
                  </a:lnTo>
                  <a:lnTo>
                    <a:pt x="150" y="513"/>
                  </a:lnTo>
                  <a:lnTo>
                    <a:pt x="86" y="642"/>
                  </a:lnTo>
                  <a:lnTo>
                    <a:pt x="22" y="770"/>
                  </a:lnTo>
                  <a:lnTo>
                    <a:pt x="0" y="898"/>
                  </a:lnTo>
                  <a:lnTo>
                    <a:pt x="0" y="1005"/>
                  </a:lnTo>
                  <a:lnTo>
                    <a:pt x="0" y="1112"/>
                  </a:lnTo>
                  <a:lnTo>
                    <a:pt x="43" y="1240"/>
                  </a:lnTo>
                  <a:lnTo>
                    <a:pt x="107" y="1347"/>
                  </a:lnTo>
                  <a:lnTo>
                    <a:pt x="193" y="1453"/>
                  </a:lnTo>
                  <a:lnTo>
                    <a:pt x="278" y="1539"/>
                  </a:lnTo>
                  <a:lnTo>
                    <a:pt x="492" y="1731"/>
                  </a:lnTo>
                  <a:lnTo>
                    <a:pt x="769" y="1902"/>
                  </a:lnTo>
                  <a:lnTo>
                    <a:pt x="1068" y="2073"/>
                  </a:lnTo>
                  <a:lnTo>
                    <a:pt x="1368" y="2201"/>
                  </a:lnTo>
                  <a:lnTo>
                    <a:pt x="1688" y="2329"/>
                  </a:lnTo>
                  <a:lnTo>
                    <a:pt x="2265" y="2522"/>
                  </a:lnTo>
                  <a:lnTo>
                    <a:pt x="2692" y="2650"/>
                  </a:lnTo>
                  <a:lnTo>
                    <a:pt x="2863" y="2693"/>
                  </a:lnTo>
                  <a:lnTo>
                    <a:pt x="2756" y="2714"/>
                  </a:lnTo>
                  <a:lnTo>
                    <a:pt x="2478" y="2757"/>
                  </a:lnTo>
                  <a:lnTo>
                    <a:pt x="2072" y="2885"/>
                  </a:lnTo>
                  <a:lnTo>
                    <a:pt x="1838" y="2949"/>
                  </a:lnTo>
                  <a:lnTo>
                    <a:pt x="1624" y="3056"/>
                  </a:lnTo>
                  <a:lnTo>
                    <a:pt x="1410" y="3184"/>
                  </a:lnTo>
                  <a:lnTo>
                    <a:pt x="1197" y="3333"/>
                  </a:lnTo>
                  <a:lnTo>
                    <a:pt x="1004" y="3504"/>
                  </a:lnTo>
                  <a:lnTo>
                    <a:pt x="833" y="3697"/>
                  </a:lnTo>
                  <a:lnTo>
                    <a:pt x="769" y="3803"/>
                  </a:lnTo>
                  <a:lnTo>
                    <a:pt x="727" y="3932"/>
                  </a:lnTo>
                  <a:lnTo>
                    <a:pt x="684" y="4038"/>
                  </a:lnTo>
                  <a:lnTo>
                    <a:pt x="641" y="4188"/>
                  </a:lnTo>
                  <a:lnTo>
                    <a:pt x="620" y="4316"/>
                  </a:lnTo>
                  <a:lnTo>
                    <a:pt x="620" y="4466"/>
                  </a:lnTo>
                  <a:lnTo>
                    <a:pt x="641" y="4615"/>
                  </a:lnTo>
                  <a:lnTo>
                    <a:pt x="663" y="4786"/>
                  </a:lnTo>
                  <a:lnTo>
                    <a:pt x="705" y="4957"/>
                  </a:lnTo>
                  <a:lnTo>
                    <a:pt x="769" y="5085"/>
                  </a:lnTo>
                  <a:lnTo>
                    <a:pt x="876" y="5192"/>
                  </a:lnTo>
                  <a:lnTo>
                    <a:pt x="1004" y="5277"/>
                  </a:lnTo>
                  <a:lnTo>
                    <a:pt x="1133" y="5363"/>
                  </a:lnTo>
                  <a:lnTo>
                    <a:pt x="1282" y="5406"/>
                  </a:lnTo>
                  <a:lnTo>
                    <a:pt x="1474" y="5448"/>
                  </a:lnTo>
                  <a:lnTo>
                    <a:pt x="2072" y="5448"/>
                  </a:lnTo>
                  <a:lnTo>
                    <a:pt x="2521" y="5384"/>
                  </a:lnTo>
                  <a:lnTo>
                    <a:pt x="2991" y="5277"/>
                  </a:lnTo>
                  <a:lnTo>
                    <a:pt x="3461" y="5149"/>
                  </a:lnTo>
                  <a:lnTo>
                    <a:pt x="3952" y="5000"/>
                  </a:lnTo>
                  <a:lnTo>
                    <a:pt x="4401" y="4829"/>
                  </a:lnTo>
                  <a:lnTo>
                    <a:pt x="5213" y="4508"/>
                  </a:lnTo>
                  <a:lnTo>
                    <a:pt x="5790" y="4252"/>
                  </a:lnTo>
                  <a:lnTo>
                    <a:pt x="6003" y="4167"/>
                  </a:lnTo>
                  <a:lnTo>
                    <a:pt x="6174" y="2052"/>
                  </a:lnTo>
                  <a:lnTo>
                    <a:pt x="5961" y="1923"/>
                  </a:lnTo>
                  <a:lnTo>
                    <a:pt x="5426" y="1603"/>
                  </a:lnTo>
                  <a:lnTo>
                    <a:pt x="4657" y="1154"/>
                  </a:lnTo>
                  <a:lnTo>
                    <a:pt x="4209" y="919"/>
                  </a:lnTo>
                  <a:lnTo>
                    <a:pt x="3717" y="684"/>
                  </a:lnTo>
                  <a:lnTo>
                    <a:pt x="3226" y="471"/>
                  </a:lnTo>
                  <a:lnTo>
                    <a:pt x="2735" y="279"/>
                  </a:lnTo>
                  <a:lnTo>
                    <a:pt x="2222" y="150"/>
                  </a:lnTo>
                  <a:lnTo>
                    <a:pt x="1752" y="44"/>
                  </a:lnTo>
                  <a:lnTo>
                    <a:pt x="1538" y="22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rgbClr val="FFC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10877375" y="3583575"/>
              <a:ext cx="154375" cy="136225"/>
            </a:xfrm>
            <a:custGeom>
              <a:avLst/>
              <a:gdLst/>
              <a:ahLst/>
              <a:cxnLst/>
              <a:rect l="l" t="t" r="r" b="b"/>
              <a:pathLst>
                <a:path w="6175" h="5449" fill="none" extrusionOk="0">
                  <a:moveTo>
                    <a:pt x="6174" y="2052"/>
                  </a:moveTo>
                  <a:lnTo>
                    <a:pt x="6174" y="2052"/>
                  </a:lnTo>
                  <a:lnTo>
                    <a:pt x="5961" y="1923"/>
                  </a:lnTo>
                  <a:lnTo>
                    <a:pt x="5426" y="1603"/>
                  </a:lnTo>
                  <a:lnTo>
                    <a:pt x="4657" y="1154"/>
                  </a:lnTo>
                  <a:lnTo>
                    <a:pt x="4209" y="919"/>
                  </a:lnTo>
                  <a:lnTo>
                    <a:pt x="3717" y="684"/>
                  </a:lnTo>
                  <a:lnTo>
                    <a:pt x="3226" y="471"/>
                  </a:lnTo>
                  <a:lnTo>
                    <a:pt x="2735" y="279"/>
                  </a:lnTo>
                  <a:lnTo>
                    <a:pt x="2222" y="150"/>
                  </a:lnTo>
                  <a:lnTo>
                    <a:pt x="1752" y="44"/>
                  </a:lnTo>
                  <a:lnTo>
                    <a:pt x="1538" y="22"/>
                  </a:lnTo>
                  <a:lnTo>
                    <a:pt x="1303" y="1"/>
                  </a:lnTo>
                  <a:lnTo>
                    <a:pt x="1111" y="22"/>
                  </a:lnTo>
                  <a:lnTo>
                    <a:pt x="898" y="44"/>
                  </a:lnTo>
                  <a:lnTo>
                    <a:pt x="727" y="86"/>
                  </a:lnTo>
                  <a:lnTo>
                    <a:pt x="556" y="172"/>
                  </a:lnTo>
                  <a:lnTo>
                    <a:pt x="406" y="257"/>
                  </a:lnTo>
                  <a:lnTo>
                    <a:pt x="278" y="385"/>
                  </a:lnTo>
                  <a:lnTo>
                    <a:pt x="278" y="385"/>
                  </a:lnTo>
                  <a:lnTo>
                    <a:pt x="150" y="513"/>
                  </a:lnTo>
                  <a:lnTo>
                    <a:pt x="86" y="642"/>
                  </a:lnTo>
                  <a:lnTo>
                    <a:pt x="22" y="770"/>
                  </a:lnTo>
                  <a:lnTo>
                    <a:pt x="0" y="898"/>
                  </a:lnTo>
                  <a:lnTo>
                    <a:pt x="0" y="1005"/>
                  </a:lnTo>
                  <a:lnTo>
                    <a:pt x="0" y="1112"/>
                  </a:lnTo>
                  <a:lnTo>
                    <a:pt x="43" y="1240"/>
                  </a:lnTo>
                  <a:lnTo>
                    <a:pt x="107" y="1347"/>
                  </a:lnTo>
                  <a:lnTo>
                    <a:pt x="193" y="1453"/>
                  </a:lnTo>
                  <a:lnTo>
                    <a:pt x="278" y="1539"/>
                  </a:lnTo>
                  <a:lnTo>
                    <a:pt x="492" y="1731"/>
                  </a:lnTo>
                  <a:lnTo>
                    <a:pt x="769" y="1902"/>
                  </a:lnTo>
                  <a:lnTo>
                    <a:pt x="1068" y="2073"/>
                  </a:lnTo>
                  <a:lnTo>
                    <a:pt x="1368" y="2201"/>
                  </a:lnTo>
                  <a:lnTo>
                    <a:pt x="1688" y="2329"/>
                  </a:lnTo>
                  <a:lnTo>
                    <a:pt x="2265" y="2522"/>
                  </a:lnTo>
                  <a:lnTo>
                    <a:pt x="2692" y="2650"/>
                  </a:lnTo>
                  <a:lnTo>
                    <a:pt x="2863" y="2693"/>
                  </a:lnTo>
                  <a:lnTo>
                    <a:pt x="2863" y="2693"/>
                  </a:lnTo>
                  <a:lnTo>
                    <a:pt x="2756" y="2714"/>
                  </a:lnTo>
                  <a:lnTo>
                    <a:pt x="2478" y="2757"/>
                  </a:lnTo>
                  <a:lnTo>
                    <a:pt x="2072" y="2885"/>
                  </a:lnTo>
                  <a:lnTo>
                    <a:pt x="1838" y="2949"/>
                  </a:lnTo>
                  <a:lnTo>
                    <a:pt x="1624" y="3056"/>
                  </a:lnTo>
                  <a:lnTo>
                    <a:pt x="1410" y="3184"/>
                  </a:lnTo>
                  <a:lnTo>
                    <a:pt x="1197" y="3333"/>
                  </a:lnTo>
                  <a:lnTo>
                    <a:pt x="1004" y="3504"/>
                  </a:lnTo>
                  <a:lnTo>
                    <a:pt x="833" y="3697"/>
                  </a:lnTo>
                  <a:lnTo>
                    <a:pt x="769" y="3803"/>
                  </a:lnTo>
                  <a:lnTo>
                    <a:pt x="727" y="3932"/>
                  </a:lnTo>
                  <a:lnTo>
                    <a:pt x="684" y="4038"/>
                  </a:lnTo>
                  <a:lnTo>
                    <a:pt x="641" y="4188"/>
                  </a:lnTo>
                  <a:lnTo>
                    <a:pt x="620" y="4316"/>
                  </a:lnTo>
                  <a:lnTo>
                    <a:pt x="620" y="4466"/>
                  </a:lnTo>
                  <a:lnTo>
                    <a:pt x="641" y="4615"/>
                  </a:lnTo>
                  <a:lnTo>
                    <a:pt x="663" y="4786"/>
                  </a:lnTo>
                  <a:lnTo>
                    <a:pt x="663" y="4786"/>
                  </a:lnTo>
                  <a:lnTo>
                    <a:pt x="705" y="4957"/>
                  </a:lnTo>
                  <a:lnTo>
                    <a:pt x="769" y="5085"/>
                  </a:lnTo>
                  <a:lnTo>
                    <a:pt x="876" y="5192"/>
                  </a:lnTo>
                  <a:lnTo>
                    <a:pt x="1004" y="5277"/>
                  </a:lnTo>
                  <a:lnTo>
                    <a:pt x="1133" y="5363"/>
                  </a:lnTo>
                  <a:lnTo>
                    <a:pt x="1282" y="5406"/>
                  </a:lnTo>
                  <a:lnTo>
                    <a:pt x="1474" y="5448"/>
                  </a:lnTo>
                  <a:lnTo>
                    <a:pt x="1645" y="5448"/>
                  </a:lnTo>
                  <a:lnTo>
                    <a:pt x="1859" y="5448"/>
                  </a:lnTo>
                  <a:lnTo>
                    <a:pt x="2072" y="5448"/>
                  </a:lnTo>
                  <a:lnTo>
                    <a:pt x="2521" y="5384"/>
                  </a:lnTo>
                  <a:lnTo>
                    <a:pt x="2991" y="5277"/>
                  </a:lnTo>
                  <a:lnTo>
                    <a:pt x="3461" y="5149"/>
                  </a:lnTo>
                  <a:lnTo>
                    <a:pt x="3952" y="5000"/>
                  </a:lnTo>
                  <a:lnTo>
                    <a:pt x="4401" y="4829"/>
                  </a:lnTo>
                  <a:lnTo>
                    <a:pt x="5213" y="4508"/>
                  </a:lnTo>
                  <a:lnTo>
                    <a:pt x="5790" y="4252"/>
                  </a:lnTo>
                  <a:lnTo>
                    <a:pt x="6003" y="4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11494225" y="3444725"/>
              <a:ext cx="97750" cy="95075"/>
            </a:xfrm>
            <a:custGeom>
              <a:avLst/>
              <a:gdLst/>
              <a:ahLst/>
              <a:cxnLst/>
              <a:rect l="l" t="t" r="r" b="b"/>
              <a:pathLst>
                <a:path w="3910" h="3803" extrusionOk="0">
                  <a:moveTo>
                    <a:pt x="1838" y="0"/>
                  </a:moveTo>
                  <a:lnTo>
                    <a:pt x="1539" y="22"/>
                  </a:lnTo>
                  <a:lnTo>
                    <a:pt x="1240" y="86"/>
                  </a:lnTo>
                  <a:lnTo>
                    <a:pt x="962" y="193"/>
                  </a:lnTo>
                  <a:lnTo>
                    <a:pt x="706" y="299"/>
                  </a:lnTo>
                  <a:lnTo>
                    <a:pt x="492" y="449"/>
                  </a:lnTo>
                  <a:lnTo>
                    <a:pt x="385" y="577"/>
                  </a:lnTo>
                  <a:lnTo>
                    <a:pt x="300" y="727"/>
                  </a:lnTo>
                  <a:lnTo>
                    <a:pt x="214" y="876"/>
                  </a:lnTo>
                  <a:lnTo>
                    <a:pt x="150" y="1026"/>
                  </a:lnTo>
                  <a:lnTo>
                    <a:pt x="86" y="1175"/>
                  </a:lnTo>
                  <a:lnTo>
                    <a:pt x="43" y="1325"/>
                  </a:lnTo>
                  <a:lnTo>
                    <a:pt x="1" y="1667"/>
                  </a:lnTo>
                  <a:lnTo>
                    <a:pt x="1" y="1987"/>
                  </a:lnTo>
                  <a:lnTo>
                    <a:pt x="22" y="2158"/>
                  </a:lnTo>
                  <a:lnTo>
                    <a:pt x="43" y="2308"/>
                  </a:lnTo>
                  <a:lnTo>
                    <a:pt x="86" y="2479"/>
                  </a:lnTo>
                  <a:lnTo>
                    <a:pt x="150" y="2628"/>
                  </a:lnTo>
                  <a:lnTo>
                    <a:pt x="214" y="2778"/>
                  </a:lnTo>
                  <a:lnTo>
                    <a:pt x="300" y="2927"/>
                  </a:lnTo>
                  <a:lnTo>
                    <a:pt x="406" y="3055"/>
                  </a:lnTo>
                  <a:lnTo>
                    <a:pt x="513" y="3183"/>
                  </a:lnTo>
                  <a:lnTo>
                    <a:pt x="641" y="3290"/>
                  </a:lnTo>
                  <a:lnTo>
                    <a:pt x="770" y="3397"/>
                  </a:lnTo>
                  <a:lnTo>
                    <a:pt x="898" y="3483"/>
                  </a:lnTo>
                  <a:lnTo>
                    <a:pt x="1047" y="3568"/>
                  </a:lnTo>
                  <a:lnTo>
                    <a:pt x="1197" y="3632"/>
                  </a:lnTo>
                  <a:lnTo>
                    <a:pt x="1346" y="3696"/>
                  </a:lnTo>
                  <a:lnTo>
                    <a:pt x="1496" y="3739"/>
                  </a:lnTo>
                  <a:lnTo>
                    <a:pt x="1667" y="3782"/>
                  </a:lnTo>
                  <a:lnTo>
                    <a:pt x="1838" y="3803"/>
                  </a:lnTo>
                  <a:lnTo>
                    <a:pt x="2158" y="3803"/>
                  </a:lnTo>
                  <a:lnTo>
                    <a:pt x="2329" y="3782"/>
                  </a:lnTo>
                  <a:lnTo>
                    <a:pt x="2479" y="3739"/>
                  </a:lnTo>
                  <a:lnTo>
                    <a:pt x="2650" y="3696"/>
                  </a:lnTo>
                  <a:lnTo>
                    <a:pt x="2799" y="3632"/>
                  </a:lnTo>
                  <a:lnTo>
                    <a:pt x="2949" y="3547"/>
                  </a:lnTo>
                  <a:lnTo>
                    <a:pt x="3077" y="3461"/>
                  </a:lnTo>
                  <a:lnTo>
                    <a:pt x="3205" y="3354"/>
                  </a:lnTo>
                  <a:lnTo>
                    <a:pt x="3333" y="3248"/>
                  </a:lnTo>
                  <a:lnTo>
                    <a:pt x="3440" y="3119"/>
                  </a:lnTo>
                  <a:lnTo>
                    <a:pt x="3547" y="2991"/>
                  </a:lnTo>
                  <a:lnTo>
                    <a:pt x="3632" y="2863"/>
                  </a:lnTo>
                  <a:lnTo>
                    <a:pt x="3718" y="2713"/>
                  </a:lnTo>
                  <a:lnTo>
                    <a:pt x="3782" y="2564"/>
                  </a:lnTo>
                  <a:lnTo>
                    <a:pt x="3825" y="2414"/>
                  </a:lnTo>
                  <a:lnTo>
                    <a:pt x="3867" y="2244"/>
                  </a:lnTo>
                  <a:lnTo>
                    <a:pt x="3910" y="2073"/>
                  </a:lnTo>
                  <a:lnTo>
                    <a:pt x="3910" y="1923"/>
                  </a:lnTo>
                  <a:lnTo>
                    <a:pt x="3910" y="1752"/>
                  </a:lnTo>
                  <a:lnTo>
                    <a:pt x="3889" y="1581"/>
                  </a:lnTo>
                  <a:lnTo>
                    <a:pt x="3846" y="1346"/>
                  </a:lnTo>
                  <a:lnTo>
                    <a:pt x="3739" y="1111"/>
                  </a:lnTo>
                  <a:lnTo>
                    <a:pt x="3632" y="898"/>
                  </a:lnTo>
                  <a:lnTo>
                    <a:pt x="3483" y="684"/>
                  </a:lnTo>
                  <a:lnTo>
                    <a:pt x="3312" y="492"/>
                  </a:lnTo>
                  <a:lnTo>
                    <a:pt x="3120" y="342"/>
                  </a:lnTo>
                  <a:lnTo>
                    <a:pt x="2906" y="214"/>
                  </a:lnTo>
                  <a:lnTo>
                    <a:pt x="2671" y="107"/>
                  </a:lnTo>
                  <a:lnTo>
                    <a:pt x="2436" y="22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11494225" y="3444725"/>
              <a:ext cx="97750" cy="95075"/>
            </a:xfrm>
            <a:custGeom>
              <a:avLst/>
              <a:gdLst/>
              <a:ahLst/>
              <a:cxnLst/>
              <a:rect l="l" t="t" r="r" b="b"/>
              <a:pathLst>
                <a:path w="3910" h="3803" fill="none" extrusionOk="0">
                  <a:moveTo>
                    <a:pt x="492" y="449"/>
                  </a:moveTo>
                  <a:lnTo>
                    <a:pt x="492" y="449"/>
                  </a:lnTo>
                  <a:lnTo>
                    <a:pt x="385" y="577"/>
                  </a:lnTo>
                  <a:lnTo>
                    <a:pt x="300" y="727"/>
                  </a:lnTo>
                  <a:lnTo>
                    <a:pt x="214" y="876"/>
                  </a:lnTo>
                  <a:lnTo>
                    <a:pt x="150" y="1026"/>
                  </a:lnTo>
                  <a:lnTo>
                    <a:pt x="86" y="1175"/>
                  </a:lnTo>
                  <a:lnTo>
                    <a:pt x="43" y="1325"/>
                  </a:lnTo>
                  <a:lnTo>
                    <a:pt x="1" y="1667"/>
                  </a:lnTo>
                  <a:lnTo>
                    <a:pt x="1" y="1987"/>
                  </a:lnTo>
                  <a:lnTo>
                    <a:pt x="22" y="2158"/>
                  </a:lnTo>
                  <a:lnTo>
                    <a:pt x="43" y="2308"/>
                  </a:lnTo>
                  <a:lnTo>
                    <a:pt x="86" y="2479"/>
                  </a:lnTo>
                  <a:lnTo>
                    <a:pt x="150" y="2628"/>
                  </a:lnTo>
                  <a:lnTo>
                    <a:pt x="214" y="2778"/>
                  </a:lnTo>
                  <a:lnTo>
                    <a:pt x="300" y="2927"/>
                  </a:lnTo>
                  <a:lnTo>
                    <a:pt x="300" y="2927"/>
                  </a:lnTo>
                  <a:lnTo>
                    <a:pt x="406" y="3055"/>
                  </a:lnTo>
                  <a:lnTo>
                    <a:pt x="513" y="3183"/>
                  </a:lnTo>
                  <a:lnTo>
                    <a:pt x="641" y="3290"/>
                  </a:lnTo>
                  <a:lnTo>
                    <a:pt x="770" y="3397"/>
                  </a:lnTo>
                  <a:lnTo>
                    <a:pt x="898" y="3483"/>
                  </a:lnTo>
                  <a:lnTo>
                    <a:pt x="1047" y="3568"/>
                  </a:lnTo>
                  <a:lnTo>
                    <a:pt x="1197" y="3632"/>
                  </a:lnTo>
                  <a:lnTo>
                    <a:pt x="1346" y="3696"/>
                  </a:lnTo>
                  <a:lnTo>
                    <a:pt x="1496" y="3739"/>
                  </a:lnTo>
                  <a:lnTo>
                    <a:pt x="1667" y="3782"/>
                  </a:lnTo>
                  <a:lnTo>
                    <a:pt x="1838" y="3803"/>
                  </a:lnTo>
                  <a:lnTo>
                    <a:pt x="1987" y="3803"/>
                  </a:lnTo>
                  <a:lnTo>
                    <a:pt x="2158" y="3803"/>
                  </a:lnTo>
                  <a:lnTo>
                    <a:pt x="2329" y="3782"/>
                  </a:lnTo>
                  <a:lnTo>
                    <a:pt x="2479" y="3739"/>
                  </a:lnTo>
                  <a:lnTo>
                    <a:pt x="2650" y="3696"/>
                  </a:lnTo>
                  <a:lnTo>
                    <a:pt x="2650" y="3696"/>
                  </a:lnTo>
                  <a:lnTo>
                    <a:pt x="2799" y="3632"/>
                  </a:lnTo>
                  <a:lnTo>
                    <a:pt x="2949" y="3547"/>
                  </a:lnTo>
                  <a:lnTo>
                    <a:pt x="3077" y="3461"/>
                  </a:lnTo>
                  <a:lnTo>
                    <a:pt x="3205" y="3354"/>
                  </a:lnTo>
                  <a:lnTo>
                    <a:pt x="3333" y="3248"/>
                  </a:lnTo>
                  <a:lnTo>
                    <a:pt x="3440" y="3119"/>
                  </a:lnTo>
                  <a:lnTo>
                    <a:pt x="3547" y="2991"/>
                  </a:lnTo>
                  <a:lnTo>
                    <a:pt x="3632" y="2863"/>
                  </a:lnTo>
                  <a:lnTo>
                    <a:pt x="3718" y="2713"/>
                  </a:lnTo>
                  <a:lnTo>
                    <a:pt x="3782" y="2564"/>
                  </a:lnTo>
                  <a:lnTo>
                    <a:pt x="3825" y="2414"/>
                  </a:lnTo>
                  <a:lnTo>
                    <a:pt x="3867" y="2244"/>
                  </a:lnTo>
                  <a:lnTo>
                    <a:pt x="3910" y="2073"/>
                  </a:lnTo>
                  <a:lnTo>
                    <a:pt x="3910" y="1923"/>
                  </a:lnTo>
                  <a:lnTo>
                    <a:pt x="3910" y="1752"/>
                  </a:lnTo>
                  <a:lnTo>
                    <a:pt x="3889" y="1581"/>
                  </a:lnTo>
                  <a:lnTo>
                    <a:pt x="3889" y="1581"/>
                  </a:lnTo>
                  <a:lnTo>
                    <a:pt x="3846" y="1346"/>
                  </a:lnTo>
                  <a:lnTo>
                    <a:pt x="3739" y="1111"/>
                  </a:lnTo>
                  <a:lnTo>
                    <a:pt x="3632" y="898"/>
                  </a:lnTo>
                  <a:lnTo>
                    <a:pt x="3483" y="684"/>
                  </a:lnTo>
                  <a:lnTo>
                    <a:pt x="3312" y="492"/>
                  </a:lnTo>
                  <a:lnTo>
                    <a:pt x="3120" y="342"/>
                  </a:lnTo>
                  <a:lnTo>
                    <a:pt x="2906" y="214"/>
                  </a:lnTo>
                  <a:lnTo>
                    <a:pt x="2671" y="107"/>
                  </a:lnTo>
                  <a:lnTo>
                    <a:pt x="2671" y="107"/>
                  </a:lnTo>
                  <a:lnTo>
                    <a:pt x="2436" y="22"/>
                  </a:lnTo>
                  <a:lnTo>
                    <a:pt x="2137" y="0"/>
                  </a:lnTo>
                  <a:lnTo>
                    <a:pt x="1838" y="0"/>
                  </a:lnTo>
                  <a:lnTo>
                    <a:pt x="1539" y="22"/>
                  </a:lnTo>
                  <a:lnTo>
                    <a:pt x="1240" y="86"/>
                  </a:lnTo>
                  <a:lnTo>
                    <a:pt x="962" y="193"/>
                  </a:lnTo>
                  <a:lnTo>
                    <a:pt x="706" y="299"/>
                  </a:lnTo>
                  <a:lnTo>
                    <a:pt x="492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30"/>
          <p:cNvGrpSpPr/>
          <p:nvPr/>
        </p:nvGrpSpPr>
        <p:grpSpPr>
          <a:xfrm>
            <a:off x="405266" y="4249833"/>
            <a:ext cx="2116501" cy="1940467"/>
            <a:chOff x="3211550" y="1840913"/>
            <a:chExt cx="1564225" cy="1434125"/>
          </a:xfrm>
        </p:grpSpPr>
        <p:sp>
          <p:nvSpPr>
            <p:cNvPr id="970" name="Google Shape;970;p30"/>
            <p:cNvSpPr/>
            <p:nvPr/>
          </p:nvSpPr>
          <p:spPr>
            <a:xfrm>
              <a:off x="3412125" y="2784813"/>
              <a:ext cx="464600" cy="253775"/>
            </a:xfrm>
            <a:custGeom>
              <a:avLst/>
              <a:gdLst/>
              <a:ahLst/>
              <a:cxnLst/>
              <a:rect l="l" t="t" r="r" b="b"/>
              <a:pathLst>
                <a:path w="18584" h="10151" extrusionOk="0">
                  <a:moveTo>
                    <a:pt x="4691" y="0"/>
                  </a:moveTo>
                  <a:lnTo>
                    <a:pt x="4563" y="51"/>
                  </a:lnTo>
                  <a:lnTo>
                    <a:pt x="4409" y="103"/>
                  </a:lnTo>
                  <a:lnTo>
                    <a:pt x="4281" y="180"/>
                  </a:lnTo>
                  <a:lnTo>
                    <a:pt x="4153" y="257"/>
                  </a:lnTo>
                  <a:lnTo>
                    <a:pt x="4050" y="359"/>
                  </a:lnTo>
                  <a:lnTo>
                    <a:pt x="3948" y="487"/>
                  </a:lnTo>
                  <a:lnTo>
                    <a:pt x="3871" y="615"/>
                  </a:lnTo>
                  <a:lnTo>
                    <a:pt x="3794" y="769"/>
                  </a:lnTo>
                  <a:lnTo>
                    <a:pt x="3743" y="923"/>
                  </a:lnTo>
                  <a:lnTo>
                    <a:pt x="3691" y="1128"/>
                  </a:lnTo>
                  <a:lnTo>
                    <a:pt x="3691" y="1307"/>
                  </a:lnTo>
                  <a:lnTo>
                    <a:pt x="3691" y="1512"/>
                  </a:lnTo>
                  <a:lnTo>
                    <a:pt x="3717" y="1923"/>
                  </a:lnTo>
                  <a:lnTo>
                    <a:pt x="3819" y="2358"/>
                  </a:lnTo>
                  <a:lnTo>
                    <a:pt x="3922" y="2768"/>
                  </a:lnTo>
                  <a:lnTo>
                    <a:pt x="4050" y="3179"/>
                  </a:lnTo>
                  <a:lnTo>
                    <a:pt x="4255" y="3922"/>
                  </a:lnTo>
                  <a:lnTo>
                    <a:pt x="4460" y="4640"/>
                  </a:lnTo>
                  <a:lnTo>
                    <a:pt x="4665" y="5383"/>
                  </a:lnTo>
                  <a:lnTo>
                    <a:pt x="4050" y="4973"/>
                  </a:lnTo>
                  <a:lnTo>
                    <a:pt x="3486" y="4563"/>
                  </a:lnTo>
                  <a:lnTo>
                    <a:pt x="3179" y="4281"/>
                  </a:lnTo>
                  <a:lnTo>
                    <a:pt x="2897" y="3999"/>
                  </a:lnTo>
                  <a:lnTo>
                    <a:pt x="2333" y="3384"/>
                  </a:lnTo>
                  <a:lnTo>
                    <a:pt x="2025" y="3127"/>
                  </a:lnTo>
                  <a:lnTo>
                    <a:pt x="1871" y="2999"/>
                  </a:lnTo>
                  <a:lnTo>
                    <a:pt x="1718" y="2897"/>
                  </a:lnTo>
                  <a:lnTo>
                    <a:pt x="1538" y="2820"/>
                  </a:lnTo>
                  <a:lnTo>
                    <a:pt x="1359" y="2743"/>
                  </a:lnTo>
                  <a:lnTo>
                    <a:pt x="1154" y="2692"/>
                  </a:lnTo>
                  <a:lnTo>
                    <a:pt x="949" y="2666"/>
                  </a:lnTo>
                  <a:lnTo>
                    <a:pt x="820" y="2666"/>
                  </a:lnTo>
                  <a:lnTo>
                    <a:pt x="667" y="2692"/>
                  </a:lnTo>
                  <a:lnTo>
                    <a:pt x="539" y="2743"/>
                  </a:lnTo>
                  <a:lnTo>
                    <a:pt x="410" y="2845"/>
                  </a:lnTo>
                  <a:lnTo>
                    <a:pt x="282" y="2948"/>
                  </a:lnTo>
                  <a:lnTo>
                    <a:pt x="180" y="3050"/>
                  </a:lnTo>
                  <a:lnTo>
                    <a:pt x="128" y="3179"/>
                  </a:lnTo>
                  <a:lnTo>
                    <a:pt x="77" y="3307"/>
                  </a:lnTo>
                  <a:lnTo>
                    <a:pt x="51" y="3563"/>
                  </a:lnTo>
                  <a:lnTo>
                    <a:pt x="77" y="3794"/>
                  </a:lnTo>
                  <a:lnTo>
                    <a:pt x="103" y="4024"/>
                  </a:lnTo>
                  <a:lnTo>
                    <a:pt x="180" y="4255"/>
                  </a:lnTo>
                  <a:lnTo>
                    <a:pt x="282" y="4460"/>
                  </a:lnTo>
                  <a:lnTo>
                    <a:pt x="410" y="4640"/>
                  </a:lnTo>
                  <a:lnTo>
                    <a:pt x="539" y="4845"/>
                  </a:lnTo>
                  <a:lnTo>
                    <a:pt x="692" y="4998"/>
                  </a:lnTo>
                  <a:lnTo>
                    <a:pt x="1051" y="5332"/>
                  </a:lnTo>
                  <a:lnTo>
                    <a:pt x="1436" y="5639"/>
                  </a:lnTo>
                  <a:lnTo>
                    <a:pt x="1846" y="5896"/>
                  </a:lnTo>
                  <a:lnTo>
                    <a:pt x="2256" y="6152"/>
                  </a:lnTo>
                  <a:lnTo>
                    <a:pt x="2589" y="6331"/>
                  </a:lnTo>
                  <a:lnTo>
                    <a:pt x="2948" y="6511"/>
                  </a:lnTo>
                  <a:lnTo>
                    <a:pt x="2282" y="6639"/>
                  </a:lnTo>
                  <a:lnTo>
                    <a:pt x="1641" y="6818"/>
                  </a:lnTo>
                  <a:lnTo>
                    <a:pt x="1307" y="6921"/>
                  </a:lnTo>
                  <a:lnTo>
                    <a:pt x="1000" y="7049"/>
                  </a:lnTo>
                  <a:lnTo>
                    <a:pt x="718" y="7203"/>
                  </a:lnTo>
                  <a:lnTo>
                    <a:pt x="462" y="7357"/>
                  </a:lnTo>
                  <a:lnTo>
                    <a:pt x="333" y="7485"/>
                  </a:lnTo>
                  <a:lnTo>
                    <a:pt x="205" y="7613"/>
                  </a:lnTo>
                  <a:lnTo>
                    <a:pt x="128" y="7741"/>
                  </a:lnTo>
                  <a:lnTo>
                    <a:pt x="77" y="7869"/>
                  </a:lnTo>
                  <a:lnTo>
                    <a:pt x="26" y="8023"/>
                  </a:lnTo>
                  <a:lnTo>
                    <a:pt x="0" y="8151"/>
                  </a:lnTo>
                  <a:lnTo>
                    <a:pt x="26" y="8305"/>
                  </a:lnTo>
                  <a:lnTo>
                    <a:pt x="51" y="8433"/>
                  </a:lnTo>
                  <a:lnTo>
                    <a:pt x="103" y="8561"/>
                  </a:lnTo>
                  <a:lnTo>
                    <a:pt x="154" y="8689"/>
                  </a:lnTo>
                  <a:lnTo>
                    <a:pt x="257" y="8818"/>
                  </a:lnTo>
                  <a:lnTo>
                    <a:pt x="359" y="8920"/>
                  </a:lnTo>
                  <a:lnTo>
                    <a:pt x="487" y="8997"/>
                  </a:lnTo>
                  <a:lnTo>
                    <a:pt x="615" y="9074"/>
                  </a:lnTo>
                  <a:lnTo>
                    <a:pt x="769" y="9125"/>
                  </a:lnTo>
                  <a:lnTo>
                    <a:pt x="949" y="9151"/>
                  </a:lnTo>
                  <a:lnTo>
                    <a:pt x="1256" y="9176"/>
                  </a:lnTo>
                  <a:lnTo>
                    <a:pt x="1538" y="9125"/>
                  </a:lnTo>
                  <a:lnTo>
                    <a:pt x="1820" y="9074"/>
                  </a:lnTo>
                  <a:lnTo>
                    <a:pt x="2102" y="8997"/>
                  </a:lnTo>
                  <a:lnTo>
                    <a:pt x="2666" y="8792"/>
                  </a:lnTo>
                  <a:lnTo>
                    <a:pt x="3204" y="8561"/>
                  </a:lnTo>
                  <a:lnTo>
                    <a:pt x="3743" y="8356"/>
                  </a:lnTo>
                  <a:lnTo>
                    <a:pt x="4281" y="8202"/>
                  </a:lnTo>
                  <a:lnTo>
                    <a:pt x="5357" y="7895"/>
                  </a:lnTo>
                  <a:lnTo>
                    <a:pt x="5562" y="8177"/>
                  </a:lnTo>
                  <a:lnTo>
                    <a:pt x="5793" y="8433"/>
                  </a:lnTo>
                  <a:lnTo>
                    <a:pt x="6024" y="8689"/>
                  </a:lnTo>
                  <a:lnTo>
                    <a:pt x="6306" y="8920"/>
                  </a:lnTo>
                  <a:lnTo>
                    <a:pt x="6588" y="9125"/>
                  </a:lnTo>
                  <a:lnTo>
                    <a:pt x="6895" y="9305"/>
                  </a:lnTo>
                  <a:lnTo>
                    <a:pt x="7177" y="9484"/>
                  </a:lnTo>
                  <a:lnTo>
                    <a:pt x="7485" y="9638"/>
                  </a:lnTo>
                  <a:lnTo>
                    <a:pt x="7792" y="9766"/>
                  </a:lnTo>
                  <a:lnTo>
                    <a:pt x="8126" y="9894"/>
                  </a:lnTo>
                  <a:lnTo>
                    <a:pt x="8459" y="9971"/>
                  </a:lnTo>
                  <a:lnTo>
                    <a:pt x="8792" y="10048"/>
                  </a:lnTo>
                  <a:lnTo>
                    <a:pt x="9151" y="10099"/>
                  </a:lnTo>
                  <a:lnTo>
                    <a:pt x="9484" y="10125"/>
                  </a:lnTo>
                  <a:lnTo>
                    <a:pt x="9843" y="10151"/>
                  </a:lnTo>
                  <a:lnTo>
                    <a:pt x="10202" y="10151"/>
                  </a:lnTo>
                  <a:lnTo>
                    <a:pt x="10535" y="10125"/>
                  </a:lnTo>
                  <a:lnTo>
                    <a:pt x="10894" y="10074"/>
                  </a:lnTo>
                  <a:lnTo>
                    <a:pt x="11586" y="9945"/>
                  </a:lnTo>
                  <a:lnTo>
                    <a:pt x="12253" y="9792"/>
                  </a:lnTo>
                  <a:lnTo>
                    <a:pt x="12893" y="9561"/>
                  </a:lnTo>
                  <a:lnTo>
                    <a:pt x="13509" y="9305"/>
                  </a:lnTo>
                  <a:lnTo>
                    <a:pt x="14098" y="9023"/>
                  </a:lnTo>
                  <a:lnTo>
                    <a:pt x="14662" y="8689"/>
                  </a:lnTo>
                  <a:lnTo>
                    <a:pt x="15226" y="8305"/>
                  </a:lnTo>
                  <a:lnTo>
                    <a:pt x="15764" y="7895"/>
                  </a:lnTo>
                  <a:lnTo>
                    <a:pt x="16277" y="7434"/>
                  </a:lnTo>
                  <a:lnTo>
                    <a:pt x="16738" y="6946"/>
                  </a:lnTo>
                  <a:lnTo>
                    <a:pt x="17174" y="6434"/>
                  </a:lnTo>
                  <a:lnTo>
                    <a:pt x="17558" y="5896"/>
                  </a:lnTo>
                  <a:lnTo>
                    <a:pt x="17892" y="5332"/>
                  </a:lnTo>
                  <a:lnTo>
                    <a:pt x="18045" y="5024"/>
                  </a:lnTo>
                  <a:lnTo>
                    <a:pt x="18174" y="4716"/>
                  </a:lnTo>
                  <a:lnTo>
                    <a:pt x="18276" y="4435"/>
                  </a:lnTo>
                  <a:lnTo>
                    <a:pt x="18379" y="4101"/>
                  </a:lnTo>
                  <a:lnTo>
                    <a:pt x="18456" y="3794"/>
                  </a:lnTo>
                  <a:lnTo>
                    <a:pt x="18532" y="3486"/>
                  </a:lnTo>
                  <a:lnTo>
                    <a:pt x="18558" y="3153"/>
                  </a:lnTo>
                  <a:lnTo>
                    <a:pt x="18584" y="2820"/>
                  </a:lnTo>
                  <a:lnTo>
                    <a:pt x="18584" y="2487"/>
                  </a:lnTo>
                  <a:lnTo>
                    <a:pt x="18584" y="2153"/>
                  </a:lnTo>
                  <a:lnTo>
                    <a:pt x="18532" y="1820"/>
                  </a:lnTo>
                  <a:lnTo>
                    <a:pt x="18481" y="1487"/>
                  </a:lnTo>
                  <a:lnTo>
                    <a:pt x="18456" y="1384"/>
                  </a:lnTo>
                  <a:lnTo>
                    <a:pt x="18404" y="1282"/>
                  </a:lnTo>
                  <a:lnTo>
                    <a:pt x="18327" y="1205"/>
                  </a:lnTo>
                  <a:lnTo>
                    <a:pt x="18250" y="1154"/>
                  </a:lnTo>
                  <a:lnTo>
                    <a:pt x="18174" y="1128"/>
                  </a:lnTo>
                  <a:lnTo>
                    <a:pt x="18071" y="1102"/>
                  </a:lnTo>
                  <a:lnTo>
                    <a:pt x="17892" y="1102"/>
                  </a:lnTo>
                  <a:lnTo>
                    <a:pt x="17712" y="1154"/>
                  </a:lnTo>
                  <a:lnTo>
                    <a:pt x="17635" y="1205"/>
                  </a:lnTo>
                  <a:lnTo>
                    <a:pt x="17558" y="1256"/>
                  </a:lnTo>
                  <a:lnTo>
                    <a:pt x="17482" y="1333"/>
                  </a:lnTo>
                  <a:lnTo>
                    <a:pt x="17430" y="1410"/>
                  </a:lnTo>
                  <a:lnTo>
                    <a:pt x="17405" y="1512"/>
                  </a:lnTo>
                  <a:lnTo>
                    <a:pt x="17405" y="1641"/>
                  </a:lnTo>
                  <a:lnTo>
                    <a:pt x="17353" y="2153"/>
                  </a:lnTo>
                  <a:lnTo>
                    <a:pt x="17251" y="2666"/>
                  </a:lnTo>
                  <a:lnTo>
                    <a:pt x="17097" y="3153"/>
                  </a:lnTo>
                  <a:lnTo>
                    <a:pt x="16918" y="3614"/>
                  </a:lnTo>
                  <a:lnTo>
                    <a:pt x="16687" y="4050"/>
                  </a:lnTo>
                  <a:lnTo>
                    <a:pt x="16405" y="4460"/>
                  </a:lnTo>
                  <a:lnTo>
                    <a:pt x="16097" y="4845"/>
                  </a:lnTo>
                  <a:lnTo>
                    <a:pt x="15764" y="5229"/>
                  </a:lnTo>
                  <a:lnTo>
                    <a:pt x="15380" y="5562"/>
                  </a:lnTo>
                  <a:lnTo>
                    <a:pt x="14995" y="5896"/>
                  </a:lnTo>
                  <a:lnTo>
                    <a:pt x="14559" y="6178"/>
                  </a:lnTo>
                  <a:lnTo>
                    <a:pt x="14124" y="6459"/>
                  </a:lnTo>
                  <a:lnTo>
                    <a:pt x="13688" y="6690"/>
                  </a:lnTo>
                  <a:lnTo>
                    <a:pt x="13227" y="6921"/>
                  </a:lnTo>
                  <a:lnTo>
                    <a:pt x="12740" y="7100"/>
                  </a:lnTo>
                  <a:lnTo>
                    <a:pt x="12278" y="7254"/>
                  </a:lnTo>
                  <a:lnTo>
                    <a:pt x="11842" y="7382"/>
                  </a:lnTo>
                  <a:lnTo>
                    <a:pt x="11432" y="7459"/>
                  </a:lnTo>
                  <a:lnTo>
                    <a:pt x="11022" y="7510"/>
                  </a:lnTo>
                  <a:lnTo>
                    <a:pt x="10586" y="7536"/>
                  </a:lnTo>
                  <a:lnTo>
                    <a:pt x="10176" y="7536"/>
                  </a:lnTo>
                  <a:lnTo>
                    <a:pt x="9766" y="7485"/>
                  </a:lnTo>
                  <a:lnTo>
                    <a:pt x="9356" y="7408"/>
                  </a:lnTo>
                  <a:lnTo>
                    <a:pt x="8920" y="7305"/>
                  </a:lnTo>
                  <a:lnTo>
                    <a:pt x="8741" y="7228"/>
                  </a:lnTo>
                  <a:lnTo>
                    <a:pt x="8561" y="7152"/>
                  </a:lnTo>
                  <a:lnTo>
                    <a:pt x="8254" y="6946"/>
                  </a:lnTo>
                  <a:lnTo>
                    <a:pt x="7972" y="6716"/>
                  </a:lnTo>
                  <a:lnTo>
                    <a:pt x="7690" y="6459"/>
                  </a:lnTo>
                  <a:lnTo>
                    <a:pt x="7152" y="5947"/>
                  </a:lnTo>
                  <a:lnTo>
                    <a:pt x="6870" y="5716"/>
                  </a:lnTo>
                  <a:lnTo>
                    <a:pt x="6536" y="5511"/>
                  </a:lnTo>
                  <a:lnTo>
                    <a:pt x="6485" y="5075"/>
                  </a:lnTo>
                  <a:lnTo>
                    <a:pt x="6408" y="4614"/>
                  </a:lnTo>
                  <a:lnTo>
                    <a:pt x="6280" y="3742"/>
                  </a:lnTo>
                  <a:lnTo>
                    <a:pt x="6229" y="3358"/>
                  </a:lnTo>
                  <a:lnTo>
                    <a:pt x="6203" y="2948"/>
                  </a:lnTo>
                  <a:lnTo>
                    <a:pt x="6152" y="2076"/>
                  </a:lnTo>
                  <a:lnTo>
                    <a:pt x="6101" y="1641"/>
                  </a:lnTo>
                  <a:lnTo>
                    <a:pt x="6024" y="1231"/>
                  </a:lnTo>
                  <a:lnTo>
                    <a:pt x="5896" y="846"/>
                  </a:lnTo>
                  <a:lnTo>
                    <a:pt x="5819" y="667"/>
                  </a:lnTo>
                  <a:lnTo>
                    <a:pt x="5742" y="513"/>
                  </a:lnTo>
                  <a:lnTo>
                    <a:pt x="5639" y="359"/>
                  </a:lnTo>
                  <a:lnTo>
                    <a:pt x="5511" y="231"/>
                  </a:lnTo>
                  <a:lnTo>
                    <a:pt x="5409" y="154"/>
                  </a:lnTo>
                  <a:lnTo>
                    <a:pt x="5255" y="77"/>
                  </a:lnTo>
                  <a:lnTo>
                    <a:pt x="5127" y="26"/>
                  </a:lnTo>
                  <a:lnTo>
                    <a:pt x="49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3761350" y="2765588"/>
              <a:ext cx="323650" cy="509450"/>
            </a:xfrm>
            <a:custGeom>
              <a:avLst/>
              <a:gdLst/>
              <a:ahLst/>
              <a:cxnLst/>
              <a:rect l="l" t="t" r="r" b="b"/>
              <a:pathLst>
                <a:path w="12946" h="20378" extrusionOk="0">
                  <a:moveTo>
                    <a:pt x="11766" y="0"/>
                  </a:moveTo>
                  <a:lnTo>
                    <a:pt x="11587" y="26"/>
                  </a:lnTo>
                  <a:lnTo>
                    <a:pt x="11433" y="103"/>
                  </a:lnTo>
                  <a:lnTo>
                    <a:pt x="11382" y="154"/>
                  </a:lnTo>
                  <a:lnTo>
                    <a:pt x="11305" y="205"/>
                  </a:lnTo>
                  <a:lnTo>
                    <a:pt x="11279" y="308"/>
                  </a:lnTo>
                  <a:lnTo>
                    <a:pt x="11254" y="385"/>
                  </a:lnTo>
                  <a:lnTo>
                    <a:pt x="11228" y="487"/>
                  </a:lnTo>
                  <a:lnTo>
                    <a:pt x="11228" y="590"/>
                  </a:lnTo>
                  <a:lnTo>
                    <a:pt x="11305" y="1205"/>
                  </a:lnTo>
                  <a:lnTo>
                    <a:pt x="11356" y="1820"/>
                  </a:lnTo>
                  <a:lnTo>
                    <a:pt x="11382" y="2410"/>
                  </a:lnTo>
                  <a:lnTo>
                    <a:pt x="11382" y="3025"/>
                  </a:lnTo>
                  <a:lnTo>
                    <a:pt x="11356" y="3640"/>
                  </a:lnTo>
                  <a:lnTo>
                    <a:pt x="11305" y="4255"/>
                  </a:lnTo>
                  <a:lnTo>
                    <a:pt x="11228" y="4870"/>
                  </a:lnTo>
                  <a:lnTo>
                    <a:pt x="11100" y="5485"/>
                  </a:lnTo>
                  <a:lnTo>
                    <a:pt x="10972" y="6075"/>
                  </a:lnTo>
                  <a:lnTo>
                    <a:pt x="10818" y="6665"/>
                  </a:lnTo>
                  <a:lnTo>
                    <a:pt x="10638" y="7254"/>
                  </a:lnTo>
                  <a:lnTo>
                    <a:pt x="10433" y="7818"/>
                  </a:lnTo>
                  <a:lnTo>
                    <a:pt x="10228" y="8408"/>
                  </a:lnTo>
                  <a:lnTo>
                    <a:pt x="9972" y="8946"/>
                  </a:lnTo>
                  <a:lnTo>
                    <a:pt x="9690" y="9484"/>
                  </a:lnTo>
                  <a:lnTo>
                    <a:pt x="9382" y="10022"/>
                  </a:lnTo>
                  <a:lnTo>
                    <a:pt x="8665" y="11278"/>
                  </a:lnTo>
                  <a:lnTo>
                    <a:pt x="8203" y="11996"/>
                  </a:lnTo>
                  <a:lnTo>
                    <a:pt x="7947" y="12355"/>
                  </a:lnTo>
                  <a:lnTo>
                    <a:pt x="7691" y="12688"/>
                  </a:lnTo>
                  <a:lnTo>
                    <a:pt x="7409" y="12970"/>
                  </a:lnTo>
                  <a:lnTo>
                    <a:pt x="7127" y="13226"/>
                  </a:lnTo>
                  <a:lnTo>
                    <a:pt x="6845" y="13457"/>
                  </a:lnTo>
                  <a:lnTo>
                    <a:pt x="6537" y="13611"/>
                  </a:lnTo>
                  <a:lnTo>
                    <a:pt x="6383" y="13662"/>
                  </a:lnTo>
                  <a:lnTo>
                    <a:pt x="6230" y="13713"/>
                  </a:lnTo>
                  <a:lnTo>
                    <a:pt x="5743" y="13713"/>
                  </a:lnTo>
                  <a:lnTo>
                    <a:pt x="5589" y="13662"/>
                  </a:lnTo>
                  <a:lnTo>
                    <a:pt x="5409" y="13585"/>
                  </a:lnTo>
                  <a:lnTo>
                    <a:pt x="5256" y="13508"/>
                  </a:lnTo>
                  <a:lnTo>
                    <a:pt x="5102" y="13431"/>
                  </a:lnTo>
                  <a:lnTo>
                    <a:pt x="4922" y="13380"/>
                  </a:lnTo>
                  <a:lnTo>
                    <a:pt x="4794" y="12944"/>
                  </a:lnTo>
                  <a:lnTo>
                    <a:pt x="4589" y="12534"/>
                  </a:lnTo>
                  <a:lnTo>
                    <a:pt x="4384" y="12150"/>
                  </a:lnTo>
                  <a:lnTo>
                    <a:pt x="4179" y="11765"/>
                  </a:lnTo>
                  <a:lnTo>
                    <a:pt x="3820" y="11125"/>
                  </a:lnTo>
                  <a:lnTo>
                    <a:pt x="3436" y="10458"/>
                  </a:lnTo>
                  <a:lnTo>
                    <a:pt x="3231" y="10151"/>
                  </a:lnTo>
                  <a:lnTo>
                    <a:pt x="3000" y="9869"/>
                  </a:lnTo>
                  <a:lnTo>
                    <a:pt x="2769" y="9587"/>
                  </a:lnTo>
                  <a:lnTo>
                    <a:pt x="2487" y="9356"/>
                  </a:lnTo>
                  <a:lnTo>
                    <a:pt x="2385" y="9305"/>
                  </a:lnTo>
                  <a:lnTo>
                    <a:pt x="2282" y="9253"/>
                  </a:lnTo>
                  <a:lnTo>
                    <a:pt x="2154" y="9228"/>
                  </a:lnTo>
                  <a:lnTo>
                    <a:pt x="1949" y="9228"/>
                  </a:lnTo>
                  <a:lnTo>
                    <a:pt x="1821" y="9253"/>
                  </a:lnTo>
                  <a:lnTo>
                    <a:pt x="1616" y="9356"/>
                  </a:lnTo>
                  <a:lnTo>
                    <a:pt x="1436" y="9510"/>
                  </a:lnTo>
                  <a:lnTo>
                    <a:pt x="1283" y="9689"/>
                  </a:lnTo>
                  <a:lnTo>
                    <a:pt x="1231" y="9792"/>
                  </a:lnTo>
                  <a:lnTo>
                    <a:pt x="1206" y="9894"/>
                  </a:lnTo>
                  <a:lnTo>
                    <a:pt x="1180" y="9997"/>
                  </a:lnTo>
                  <a:lnTo>
                    <a:pt x="1154" y="10125"/>
                  </a:lnTo>
                  <a:lnTo>
                    <a:pt x="1206" y="10458"/>
                  </a:lnTo>
                  <a:lnTo>
                    <a:pt x="1283" y="10791"/>
                  </a:lnTo>
                  <a:lnTo>
                    <a:pt x="1411" y="11099"/>
                  </a:lnTo>
                  <a:lnTo>
                    <a:pt x="1590" y="11381"/>
                  </a:lnTo>
                  <a:lnTo>
                    <a:pt x="1770" y="11688"/>
                  </a:lnTo>
                  <a:lnTo>
                    <a:pt x="1975" y="11970"/>
                  </a:lnTo>
                  <a:lnTo>
                    <a:pt x="2359" y="12509"/>
                  </a:lnTo>
                  <a:lnTo>
                    <a:pt x="2846" y="13278"/>
                  </a:lnTo>
                  <a:lnTo>
                    <a:pt x="3333" y="14047"/>
                  </a:lnTo>
                  <a:lnTo>
                    <a:pt x="2897" y="13944"/>
                  </a:lnTo>
                  <a:lnTo>
                    <a:pt x="2487" y="13816"/>
                  </a:lnTo>
                  <a:lnTo>
                    <a:pt x="2077" y="13662"/>
                  </a:lnTo>
                  <a:lnTo>
                    <a:pt x="1898" y="13585"/>
                  </a:lnTo>
                  <a:lnTo>
                    <a:pt x="1693" y="13457"/>
                  </a:lnTo>
                  <a:lnTo>
                    <a:pt x="1539" y="13380"/>
                  </a:lnTo>
                  <a:lnTo>
                    <a:pt x="1334" y="13329"/>
                  </a:lnTo>
                  <a:lnTo>
                    <a:pt x="1129" y="13303"/>
                  </a:lnTo>
                  <a:lnTo>
                    <a:pt x="949" y="13303"/>
                  </a:lnTo>
                  <a:lnTo>
                    <a:pt x="744" y="13355"/>
                  </a:lnTo>
                  <a:lnTo>
                    <a:pt x="565" y="13406"/>
                  </a:lnTo>
                  <a:lnTo>
                    <a:pt x="385" y="13508"/>
                  </a:lnTo>
                  <a:lnTo>
                    <a:pt x="257" y="13662"/>
                  </a:lnTo>
                  <a:lnTo>
                    <a:pt x="155" y="13816"/>
                  </a:lnTo>
                  <a:lnTo>
                    <a:pt x="78" y="13970"/>
                  </a:lnTo>
                  <a:lnTo>
                    <a:pt x="27" y="14124"/>
                  </a:lnTo>
                  <a:lnTo>
                    <a:pt x="1" y="14303"/>
                  </a:lnTo>
                  <a:lnTo>
                    <a:pt x="27" y="14457"/>
                  </a:lnTo>
                  <a:lnTo>
                    <a:pt x="52" y="14636"/>
                  </a:lnTo>
                  <a:lnTo>
                    <a:pt x="103" y="14790"/>
                  </a:lnTo>
                  <a:lnTo>
                    <a:pt x="180" y="14944"/>
                  </a:lnTo>
                  <a:lnTo>
                    <a:pt x="283" y="15098"/>
                  </a:lnTo>
                  <a:lnTo>
                    <a:pt x="385" y="15226"/>
                  </a:lnTo>
                  <a:lnTo>
                    <a:pt x="642" y="15482"/>
                  </a:lnTo>
                  <a:lnTo>
                    <a:pt x="924" y="15687"/>
                  </a:lnTo>
                  <a:lnTo>
                    <a:pt x="1077" y="15764"/>
                  </a:lnTo>
                  <a:lnTo>
                    <a:pt x="1231" y="15841"/>
                  </a:lnTo>
                  <a:lnTo>
                    <a:pt x="1590" y="15943"/>
                  </a:lnTo>
                  <a:lnTo>
                    <a:pt x="1949" y="16020"/>
                  </a:lnTo>
                  <a:lnTo>
                    <a:pt x="2333" y="16072"/>
                  </a:lnTo>
                  <a:lnTo>
                    <a:pt x="2692" y="16097"/>
                  </a:lnTo>
                  <a:lnTo>
                    <a:pt x="3077" y="16123"/>
                  </a:lnTo>
                  <a:lnTo>
                    <a:pt x="3461" y="16097"/>
                  </a:lnTo>
                  <a:lnTo>
                    <a:pt x="3871" y="16046"/>
                  </a:lnTo>
                  <a:lnTo>
                    <a:pt x="4256" y="15969"/>
                  </a:lnTo>
                  <a:lnTo>
                    <a:pt x="4051" y="16302"/>
                  </a:lnTo>
                  <a:lnTo>
                    <a:pt x="3820" y="16635"/>
                  </a:lnTo>
                  <a:lnTo>
                    <a:pt x="3333" y="17251"/>
                  </a:lnTo>
                  <a:lnTo>
                    <a:pt x="3154" y="17481"/>
                  </a:lnTo>
                  <a:lnTo>
                    <a:pt x="2949" y="17712"/>
                  </a:lnTo>
                  <a:lnTo>
                    <a:pt x="2744" y="17943"/>
                  </a:lnTo>
                  <a:lnTo>
                    <a:pt x="2564" y="18199"/>
                  </a:lnTo>
                  <a:lnTo>
                    <a:pt x="2385" y="18455"/>
                  </a:lnTo>
                  <a:lnTo>
                    <a:pt x="2257" y="18712"/>
                  </a:lnTo>
                  <a:lnTo>
                    <a:pt x="2180" y="18994"/>
                  </a:lnTo>
                  <a:lnTo>
                    <a:pt x="2154" y="19122"/>
                  </a:lnTo>
                  <a:lnTo>
                    <a:pt x="2154" y="19276"/>
                  </a:lnTo>
                  <a:lnTo>
                    <a:pt x="2180" y="19429"/>
                  </a:lnTo>
                  <a:lnTo>
                    <a:pt x="2205" y="19583"/>
                  </a:lnTo>
                  <a:lnTo>
                    <a:pt x="2257" y="19711"/>
                  </a:lnTo>
                  <a:lnTo>
                    <a:pt x="2333" y="19839"/>
                  </a:lnTo>
                  <a:lnTo>
                    <a:pt x="2410" y="19968"/>
                  </a:lnTo>
                  <a:lnTo>
                    <a:pt x="2513" y="20070"/>
                  </a:lnTo>
                  <a:lnTo>
                    <a:pt x="2615" y="20147"/>
                  </a:lnTo>
                  <a:lnTo>
                    <a:pt x="2718" y="20224"/>
                  </a:lnTo>
                  <a:lnTo>
                    <a:pt x="2846" y="20275"/>
                  </a:lnTo>
                  <a:lnTo>
                    <a:pt x="2974" y="20327"/>
                  </a:lnTo>
                  <a:lnTo>
                    <a:pt x="3102" y="20352"/>
                  </a:lnTo>
                  <a:lnTo>
                    <a:pt x="3256" y="20378"/>
                  </a:lnTo>
                  <a:lnTo>
                    <a:pt x="3384" y="20352"/>
                  </a:lnTo>
                  <a:lnTo>
                    <a:pt x="3538" y="20327"/>
                  </a:lnTo>
                  <a:lnTo>
                    <a:pt x="3666" y="20301"/>
                  </a:lnTo>
                  <a:lnTo>
                    <a:pt x="3820" y="20224"/>
                  </a:lnTo>
                  <a:lnTo>
                    <a:pt x="3948" y="20147"/>
                  </a:lnTo>
                  <a:lnTo>
                    <a:pt x="4076" y="20045"/>
                  </a:lnTo>
                  <a:lnTo>
                    <a:pt x="4205" y="19916"/>
                  </a:lnTo>
                  <a:lnTo>
                    <a:pt x="4307" y="19788"/>
                  </a:lnTo>
                  <a:lnTo>
                    <a:pt x="4512" y="19481"/>
                  </a:lnTo>
                  <a:lnTo>
                    <a:pt x="4692" y="19147"/>
                  </a:lnTo>
                  <a:lnTo>
                    <a:pt x="4871" y="18814"/>
                  </a:lnTo>
                  <a:lnTo>
                    <a:pt x="4999" y="18455"/>
                  </a:lnTo>
                  <a:lnTo>
                    <a:pt x="5256" y="17815"/>
                  </a:lnTo>
                  <a:lnTo>
                    <a:pt x="5358" y="17533"/>
                  </a:lnTo>
                  <a:lnTo>
                    <a:pt x="5435" y="17225"/>
                  </a:lnTo>
                  <a:lnTo>
                    <a:pt x="5512" y="16917"/>
                  </a:lnTo>
                  <a:lnTo>
                    <a:pt x="5563" y="16610"/>
                  </a:lnTo>
                  <a:lnTo>
                    <a:pt x="5871" y="16584"/>
                  </a:lnTo>
                  <a:lnTo>
                    <a:pt x="6178" y="16507"/>
                  </a:lnTo>
                  <a:lnTo>
                    <a:pt x="6512" y="16379"/>
                  </a:lnTo>
                  <a:lnTo>
                    <a:pt x="6819" y="16251"/>
                  </a:lnTo>
                  <a:lnTo>
                    <a:pt x="7152" y="16072"/>
                  </a:lnTo>
                  <a:lnTo>
                    <a:pt x="7486" y="15892"/>
                  </a:lnTo>
                  <a:lnTo>
                    <a:pt x="7793" y="15661"/>
                  </a:lnTo>
                  <a:lnTo>
                    <a:pt x="8101" y="15431"/>
                  </a:lnTo>
                  <a:lnTo>
                    <a:pt x="8690" y="14944"/>
                  </a:lnTo>
                  <a:lnTo>
                    <a:pt x="9229" y="14457"/>
                  </a:lnTo>
                  <a:lnTo>
                    <a:pt x="9690" y="13970"/>
                  </a:lnTo>
                  <a:lnTo>
                    <a:pt x="10049" y="13534"/>
                  </a:lnTo>
                  <a:lnTo>
                    <a:pt x="10561" y="12791"/>
                  </a:lnTo>
                  <a:lnTo>
                    <a:pt x="11023" y="12022"/>
                  </a:lnTo>
                  <a:lnTo>
                    <a:pt x="11433" y="11253"/>
                  </a:lnTo>
                  <a:lnTo>
                    <a:pt x="11792" y="10458"/>
                  </a:lnTo>
                  <a:lnTo>
                    <a:pt x="12125" y="9664"/>
                  </a:lnTo>
                  <a:lnTo>
                    <a:pt x="12381" y="8843"/>
                  </a:lnTo>
                  <a:lnTo>
                    <a:pt x="12612" y="8049"/>
                  </a:lnTo>
                  <a:lnTo>
                    <a:pt x="12766" y="7203"/>
                  </a:lnTo>
                  <a:lnTo>
                    <a:pt x="12868" y="6383"/>
                  </a:lnTo>
                  <a:lnTo>
                    <a:pt x="12945" y="5537"/>
                  </a:lnTo>
                  <a:lnTo>
                    <a:pt x="12945" y="4691"/>
                  </a:lnTo>
                  <a:lnTo>
                    <a:pt x="12894" y="3819"/>
                  </a:lnTo>
                  <a:lnTo>
                    <a:pt x="12791" y="2948"/>
                  </a:lnTo>
                  <a:lnTo>
                    <a:pt x="12638" y="2102"/>
                  </a:lnTo>
                  <a:lnTo>
                    <a:pt x="12433" y="1205"/>
                  </a:lnTo>
                  <a:lnTo>
                    <a:pt x="12151" y="333"/>
                  </a:lnTo>
                  <a:lnTo>
                    <a:pt x="12125" y="231"/>
                  </a:lnTo>
                  <a:lnTo>
                    <a:pt x="12074" y="154"/>
                  </a:lnTo>
                  <a:lnTo>
                    <a:pt x="11997" y="77"/>
                  </a:lnTo>
                  <a:lnTo>
                    <a:pt x="11920" y="51"/>
                  </a:lnTo>
                  <a:lnTo>
                    <a:pt x="11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3211550" y="1840913"/>
              <a:ext cx="1357900" cy="987500"/>
            </a:xfrm>
            <a:custGeom>
              <a:avLst/>
              <a:gdLst/>
              <a:ahLst/>
              <a:cxnLst/>
              <a:rect l="l" t="t" r="r" b="b"/>
              <a:pathLst>
                <a:path w="54316" h="39500" extrusionOk="0">
                  <a:moveTo>
                    <a:pt x="40243" y="0"/>
                  </a:moveTo>
                  <a:lnTo>
                    <a:pt x="39423" y="26"/>
                  </a:lnTo>
                  <a:lnTo>
                    <a:pt x="38628" y="103"/>
                  </a:lnTo>
                  <a:lnTo>
                    <a:pt x="37885" y="205"/>
                  </a:lnTo>
                  <a:lnTo>
                    <a:pt x="37142" y="308"/>
                  </a:lnTo>
                  <a:lnTo>
                    <a:pt x="36424" y="461"/>
                  </a:lnTo>
                  <a:lnTo>
                    <a:pt x="35757" y="641"/>
                  </a:lnTo>
                  <a:lnTo>
                    <a:pt x="35091" y="820"/>
                  </a:lnTo>
                  <a:lnTo>
                    <a:pt x="34476" y="1051"/>
                  </a:lnTo>
                  <a:lnTo>
                    <a:pt x="33861" y="1307"/>
                  </a:lnTo>
                  <a:lnTo>
                    <a:pt x="33297" y="1564"/>
                  </a:lnTo>
                  <a:lnTo>
                    <a:pt x="32733" y="1846"/>
                  </a:lnTo>
                  <a:lnTo>
                    <a:pt x="32195" y="2153"/>
                  </a:lnTo>
                  <a:lnTo>
                    <a:pt x="31682" y="2486"/>
                  </a:lnTo>
                  <a:lnTo>
                    <a:pt x="31195" y="2820"/>
                  </a:lnTo>
                  <a:lnTo>
                    <a:pt x="30734" y="3178"/>
                  </a:lnTo>
                  <a:lnTo>
                    <a:pt x="30298" y="3563"/>
                  </a:lnTo>
                  <a:lnTo>
                    <a:pt x="29862" y="3947"/>
                  </a:lnTo>
                  <a:lnTo>
                    <a:pt x="29478" y="4358"/>
                  </a:lnTo>
                  <a:lnTo>
                    <a:pt x="29093" y="4768"/>
                  </a:lnTo>
                  <a:lnTo>
                    <a:pt x="28709" y="5203"/>
                  </a:lnTo>
                  <a:lnTo>
                    <a:pt x="28375" y="5639"/>
                  </a:lnTo>
                  <a:lnTo>
                    <a:pt x="28042" y="6101"/>
                  </a:lnTo>
                  <a:lnTo>
                    <a:pt x="27735" y="6562"/>
                  </a:lnTo>
                  <a:lnTo>
                    <a:pt x="27453" y="7023"/>
                  </a:lnTo>
                  <a:lnTo>
                    <a:pt x="27171" y="7510"/>
                  </a:lnTo>
                  <a:lnTo>
                    <a:pt x="26914" y="7972"/>
                  </a:lnTo>
                  <a:lnTo>
                    <a:pt x="26684" y="8459"/>
                  </a:lnTo>
                  <a:lnTo>
                    <a:pt x="26248" y="9458"/>
                  </a:lnTo>
                  <a:lnTo>
                    <a:pt x="25863" y="10458"/>
                  </a:lnTo>
                  <a:lnTo>
                    <a:pt x="25530" y="11432"/>
                  </a:lnTo>
                  <a:lnTo>
                    <a:pt x="25274" y="12432"/>
                  </a:lnTo>
                  <a:lnTo>
                    <a:pt x="25043" y="13406"/>
                  </a:lnTo>
                  <a:lnTo>
                    <a:pt x="24864" y="14354"/>
                  </a:lnTo>
                  <a:lnTo>
                    <a:pt x="24710" y="15277"/>
                  </a:lnTo>
                  <a:lnTo>
                    <a:pt x="24582" y="16148"/>
                  </a:lnTo>
                  <a:lnTo>
                    <a:pt x="24505" y="16969"/>
                  </a:lnTo>
                  <a:lnTo>
                    <a:pt x="24454" y="17763"/>
                  </a:lnTo>
                  <a:lnTo>
                    <a:pt x="24402" y="18481"/>
                  </a:lnTo>
                  <a:lnTo>
                    <a:pt x="24377" y="19122"/>
                  </a:lnTo>
                  <a:lnTo>
                    <a:pt x="24377" y="20173"/>
                  </a:lnTo>
                  <a:lnTo>
                    <a:pt x="24402" y="20839"/>
                  </a:lnTo>
                  <a:lnTo>
                    <a:pt x="24428" y="21095"/>
                  </a:lnTo>
                  <a:lnTo>
                    <a:pt x="24249" y="21121"/>
                  </a:lnTo>
                  <a:lnTo>
                    <a:pt x="24018" y="21147"/>
                  </a:lnTo>
                  <a:lnTo>
                    <a:pt x="23710" y="21147"/>
                  </a:lnTo>
                  <a:lnTo>
                    <a:pt x="23326" y="21121"/>
                  </a:lnTo>
                  <a:lnTo>
                    <a:pt x="22864" y="21070"/>
                  </a:lnTo>
                  <a:lnTo>
                    <a:pt x="22352" y="20916"/>
                  </a:lnTo>
                  <a:lnTo>
                    <a:pt x="21762" y="20711"/>
                  </a:lnTo>
                  <a:lnTo>
                    <a:pt x="21455" y="20583"/>
                  </a:lnTo>
                  <a:lnTo>
                    <a:pt x="21121" y="20429"/>
                  </a:lnTo>
                  <a:lnTo>
                    <a:pt x="20763" y="20249"/>
                  </a:lnTo>
                  <a:lnTo>
                    <a:pt x="20429" y="20019"/>
                  </a:lnTo>
                  <a:lnTo>
                    <a:pt x="20045" y="19788"/>
                  </a:lnTo>
                  <a:lnTo>
                    <a:pt x="19660" y="19506"/>
                  </a:lnTo>
                  <a:lnTo>
                    <a:pt x="19276" y="19199"/>
                  </a:lnTo>
                  <a:lnTo>
                    <a:pt x="18866" y="18865"/>
                  </a:lnTo>
                  <a:lnTo>
                    <a:pt x="18456" y="18481"/>
                  </a:lnTo>
                  <a:lnTo>
                    <a:pt x="18020" y="18071"/>
                  </a:lnTo>
                  <a:lnTo>
                    <a:pt x="17584" y="17609"/>
                  </a:lnTo>
                  <a:lnTo>
                    <a:pt x="17148" y="17097"/>
                  </a:lnTo>
                  <a:lnTo>
                    <a:pt x="16687" y="16558"/>
                  </a:lnTo>
                  <a:lnTo>
                    <a:pt x="16226" y="15969"/>
                  </a:lnTo>
                  <a:lnTo>
                    <a:pt x="15764" y="15328"/>
                  </a:lnTo>
                  <a:lnTo>
                    <a:pt x="15277" y="14636"/>
                  </a:lnTo>
                  <a:lnTo>
                    <a:pt x="14867" y="13995"/>
                  </a:lnTo>
                  <a:lnTo>
                    <a:pt x="14508" y="13380"/>
                  </a:lnTo>
                  <a:lnTo>
                    <a:pt x="14175" y="12765"/>
                  </a:lnTo>
                  <a:lnTo>
                    <a:pt x="13867" y="12150"/>
                  </a:lnTo>
                  <a:lnTo>
                    <a:pt x="13560" y="11535"/>
                  </a:lnTo>
                  <a:lnTo>
                    <a:pt x="13304" y="10894"/>
                  </a:lnTo>
                  <a:lnTo>
                    <a:pt x="13022" y="10227"/>
                  </a:lnTo>
                  <a:lnTo>
                    <a:pt x="12765" y="9535"/>
                  </a:lnTo>
                  <a:lnTo>
                    <a:pt x="12688" y="9330"/>
                  </a:lnTo>
                  <a:lnTo>
                    <a:pt x="12560" y="9151"/>
                  </a:lnTo>
                  <a:lnTo>
                    <a:pt x="12432" y="8997"/>
                  </a:lnTo>
                  <a:lnTo>
                    <a:pt x="12278" y="8843"/>
                  </a:lnTo>
                  <a:lnTo>
                    <a:pt x="12124" y="8741"/>
                  </a:lnTo>
                  <a:lnTo>
                    <a:pt x="11945" y="8638"/>
                  </a:lnTo>
                  <a:lnTo>
                    <a:pt x="11766" y="8561"/>
                  </a:lnTo>
                  <a:lnTo>
                    <a:pt x="11560" y="8510"/>
                  </a:lnTo>
                  <a:lnTo>
                    <a:pt x="11355" y="8484"/>
                  </a:lnTo>
                  <a:lnTo>
                    <a:pt x="11176" y="8510"/>
                  </a:lnTo>
                  <a:lnTo>
                    <a:pt x="10971" y="8536"/>
                  </a:lnTo>
                  <a:lnTo>
                    <a:pt x="10792" y="8612"/>
                  </a:lnTo>
                  <a:lnTo>
                    <a:pt x="10612" y="8689"/>
                  </a:lnTo>
                  <a:lnTo>
                    <a:pt x="10458" y="8818"/>
                  </a:lnTo>
                  <a:lnTo>
                    <a:pt x="10305" y="8997"/>
                  </a:lnTo>
                  <a:lnTo>
                    <a:pt x="10176" y="9202"/>
                  </a:lnTo>
                  <a:lnTo>
                    <a:pt x="9946" y="9663"/>
                  </a:lnTo>
                  <a:lnTo>
                    <a:pt x="9741" y="10150"/>
                  </a:lnTo>
                  <a:lnTo>
                    <a:pt x="9612" y="10637"/>
                  </a:lnTo>
                  <a:lnTo>
                    <a:pt x="9510" y="11150"/>
                  </a:lnTo>
                  <a:lnTo>
                    <a:pt x="9433" y="11637"/>
                  </a:lnTo>
                  <a:lnTo>
                    <a:pt x="9407" y="12150"/>
                  </a:lnTo>
                  <a:lnTo>
                    <a:pt x="9433" y="12637"/>
                  </a:lnTo>
                  <a:lnTo>
                    <a:pt x="9484" y="13149"/>
                  </a:lnTo>
                  <a:lnTo>
                    <a:pt x="9202" y="12662"/>
                  </a:lnTo>
                  <a:lnTo>
                    <a:pt x="8946" y="12201"/>
                  </a:lnTo>
                  <a:lnTo>
                    <a:pt x="8741" y="11714"/>
                  </a:lnTo>
                  <a:lnTo>
                    <a:pt x="8510" y="11227"/>
                  </a:lnTo>
                  <a:lnTo>
                    <a:pt x="8126" y="10202"/>
                  </a:lnTo>
                  <a:lnTo>
                    <a:pt x="7716" y="9151"/>
                  </a:lnTo>
                  <a:lnTo>
                    <a:pt x="7639" y="8946"/>
                  </a:lnTo>
                  <a:lnTo>
                    <a:pt x="7536" y="8766"/>
                  </a:lnTo>
                  <a:lnTo>
                    <a:pt x="7382" y="8612"/>
                  </a:lnTo>
                  <a:lnTo>
                    <a:pt x="7229" y="8459"/>
                  </a:lnTo>
                  <a:lnTo>
                    <a:pt x="7075" y="8356"/>
                  </a:lnTo>
                  <a:lnTo>
                    <a:pt x="6895" y="8254"/>
                  </a:lnTo>
                  <a:lnTo>
                    <a:pt x="6716" y="8177"/>
                  </a:lnTo>
                  <a:lnTo>
                    <a:pt x="6511" y="8125"/>
                  </a:lnTo>
                  <a:lnTo>
                    <a:pt x="6306" y="8100"/>
                  </a:lnTo>
                  <a:lnTo>
                    <a:pt x="6126" y="8125"/>
                  </a:lnTo>
                  <a:lnTo>
                    <a:pt x="5921" y="8151"/>
                  </a:lnTo>
                  <a:lnTo>
                    <a:pt x="5742" y="8202"/>
                  </a:lnTo>
                  <a:lnTo>
                    <a:pt x="5563" y="8305"/>
                  </a:lnTo>
                  <a:lnTo>
                    <a:pt x="5409" y="8433"/>
                  </a:lnTo>
                  <a:lnTo>
                    <a:pt x="5255" y="8612"/>
                  </a:lnTo>
                  <a:lnTo>
                    <a:pt x="5127" y="8792"/>
                  </a:lnTo>
                  <a:lnTo>
                    <a:pt x="4973" y="9099"/>
                  </a:lnTo>
                  <a:lnTo>
                    <a:pt x="4845" y="9407"/>
                  </a:lnTo>
                  <a:lnTo>
                    <a:pt x="4717" y="9689"/>
                  </a:lnTo>
                  <a:lnTo>
                    <a:pt x="4640" y="9997"/>
                  </a:lnTo>
                  <a:lnTo>
                    <a:pt x="4537" y="10304"/>
                  </a:lnTo>
                  <a:lnTo>
                    <a:pt x="4486" y="10612"/>
                  </a:lnTo>
                  <a:lnTo>
                    <a:pt x="4435" y="10919"/>
                  </a:lnTo>
                  <a:lnTo>
                    <a:pt x="4383" y="11227"/>
                  </a:lnTo>
                  <a:lnTo>
                    <a:pt x="4383" y="11868"/>
                  </a:lnTo>
                  <a:lnTo>
                    <a:pt x="4409" y="12483"/>
                  </a:lnTo>
                  <a:lnTo>
                    <a:pt x="4486" y="13098"/>
                  </a:lnTo>
                  <a:lnTo>
                    <a:pt x="4614" y="13739"/>
                  </a:lnTo>
                  <a:lnTo>
                    <a:pt x="4076" y="12637"/>
                  </a:lnTo>
                  <a:lnTo>
                    <a:pt x="3589" y="11535"/>
                  </a:lnTo>
                  <a:lnTo>
                    <a:pt x="2640" y="9305"/>
                  </a:lnTo>
                  <a:lnTo>
                    <a:pt x="2589" y="9202"/>
                  </a:lnTo>
                  <a:lnTo>
                    <a:pt x="2512" y="9099"/>
                  </a:lnTo>
                  <a:lnTo>
                    <a:pt x="2435" y="9023"/>
                  </a:lnTo>
                  <a:lnTo>
                    <a:pt x="2333" y="8971"/>
                  </a:lnTo>
                  <a:lnTo>
                    <a:pt x="2128" y="8869"/>
                  </a:lnTo>
                  <a:lnTo>
                    <a:pt x="1871" y="8792"/>
                  </a:lnTo>
                  <a:lnTo>
                    <a:pt x="1641" y="8792"/>
                  </a:lnTo>
                  <a:lnTo>
                    <a:pt x="1410" y="8843"/>
                  </a:lnTo>
                  <a:lnTo>
                    <a:pt x="1179" y="8946"/>
                  </a:lnTo>
                  <a:lnTo>
                    <a:pt x="1102" y="9023"/>
                  </a:lnTo>
                  <a:lnTo>
                    <a:pt x="1026" y="9099"/>
                  </a:lnTo>
                  <a:lnTo>
                    <a:pt x="872" y="9305"/>
                  </a:lnTo>
                  <a:lnTo>
                    <a:pt x="718" y="9510"/>
                  </a:lnTo>
                  <a:lnTo>
                    <a:pt x="590" y="9715"/>
                  </a:lnTo>
                  <a:lnTo>
                    <a:pt x="487" y="9971"/>
                  </a:lnTo>
                  <a:lnTo>
                    <a:pt x="385" y="10202"/>
                  </a:lnTo>
                  <a:lnTo>
                    <a:pt x="282" y="10458"/>
                  </a:lnTo>
                  <a:lnTo>
                    <a:pt x="154" y="11022"/>
                  </a:lnTo>
                  <a:lnTo>
                    <a:pt x="52" y="11637"/>
                  </a:lnTo>
                  <a:lnTo>
                    <a:pt x="0" y="12278"/>
                  </a:lnTo>
                  <a:lnTo>
                    <a:pt x="0" y="12970"/>
                  </a:lnTo>
                  <a:lnTo>
                    <a:pt x="52" y="13688"/>
                  </a:lnTo>
                  <a:lnTo>
                    <a:pt x="128" y="14431"/>
                  </a:lnTo>
                  <a:lnTo>
                    <a:pt x="257" y="15226"/>
                  </a:lnTo>
                  <a:lnTo>
                    <a:pt x="436" y="16046"/>
                  </a:lnTo>
                  <a:lnTo>
                    <a:pt x="667" y="16892"/>
                  </a:lnTo>
                  <a:lnTo>
                    <a:pt x="923" y="17763"/>
                  </a:lnTo>
                  <a:lnTo>
                    <a:pt x="1231" y="18635"/>
                  </a:lnTo>
                  <a:lnTo>
                    <a:pt x="1564" y="19532"/>
                  </a:lnTo>
                  <a:lnTo>
                    <a:pt x="1948" y="20455"/>
                  </a:lnTo>
                  <a:lnTo>
                    <a:pt x="2358" y="21377"/>
                  </a:lnTo>
                  <a:lnTo>
                    <a:pt x="2820" y="22300"/>
                  </a:lnTo>
                  <a:lnTo>
                    <a:pt x="3307" y="23223"/>
                  </a:lnTo>
                  <a:lnTo>
                    <a:pt x="3845" y="24171"/>
                  </a:lnTo>
                  <a:lnTo>
                    <a:pt x="4409" y="25094"/>
                  </a:lnTo>
                  <a:lnTo>
                    <a:pt x="4999" y="26017"/>
                  </a:lnTo>
                  <a:lnTo>
                    <a:pt x="5614" y="26939"/>
                  </a:lnTo>
                  <a:lnTo>
                    <a:pt x="6280" y="27862"/>
                  </a:lnTo>
                  <a:lnTo>
                    <a:pt x="6972" y="28759"/>
                  </a:lnTo>
                  <a:lnTo>
                    <a:pt x="7690" y="29631"/>
                  </a:lnTo>
                  <a:lnTo>
                    <a:pt x="8459" y="30502"/>
                  </a:lnTo>
                  <a:lnTo>
                    <a:pt x="9228" y="31348"/>
                  </a:lnTo>
                  <a:lnTo>
                    <a:pt x="10048" y="32168"/>
                  </a:lnTo>
                  <a:lnTo>
                    <a:pt x="10868" y="32937"/>
                  </a:lnTo>
                  <a:lnTo>
                    <a:pt x="11740" y="33706"/>
                  </a:lnTo>
                  <a:lnTo>
                    <a:pt x="12611" y="34424"/>
                  </a:lnTo>
                  <a:lnTo>
                    <a:pt x="13201" y="34860"/>
                  </a:lnTo>
                  <a:lnTo>
                    <a:pt x="13791" y="35270"/>
                  </a:lnTo>
                  <a:lnTo>
                    <a:pt x="14406" y="35654"/>
                  </a:lnTo>
                  <a:lnTo>
                    <a:pt x="15047" y="36013"/>
                  </a:lnTo>
                  <a:lnTo>
                    <a:pt x="15713" y="36372"/>
                  </a:lnTo>
                  <a:lnTo>
                    <a:pt x="16405" y="36705"/>
                  </a:lnTo>
                  <a:lnTo>
                    <a:pt x="17123" y="37038"/>
                  </a:lnTo>
                  <a:lnTo>
                    <a:pt x="17866" y="37346"/>
                  </a:lnTo>
                  <a:lnTo>
                    <a:pt x="18609" y="37628"/>
                  </a:lnTo>
                  <a:lnTo>
                    <a:pt x="19353" y="37884"/>
                  </a:lnTo>
                  <a:lnTo>
                    <a:pt x="20147" y="38141"/>
                  </a:lnTo>
                  <a:lnTo>
                    <a:pt x="20942" y="38346"/>
                  </a:lnTo>
                  <a:lnTo>
                    <a:pt x="21737" y="38551"/>
                  </a:lnTo>
                  <a:lnTo>
                    <a:pt x="22557" y="38756"/>
                  </a:lnTo>
                  <a:lnTo>
                    <a:pt x="23377" y="38910"/>
                  </a:lnTo>
                  <a:lnTo>
                    <a:pt x="24197" y="39063"/>
                  </a:lnTo>
                  <a:lnTo>
                    <a:pt x="25018" y="39192"/>
                  </a:lnTo>
                  <a:lnTo>
                    <a:pt x="25863" y="39294"/>
                  </a:lnTo>
                  <a:lnTo>
                    <a:pt x="26709" y="39371"/>
                  </a:lnTo>
                  <a:lnTo>
                    <a:pt x="27529" y="39448"/>
                  </a:lnTo>
                  <a:lnTo>
                    <a:pt x="28375" y="39474"/>
                  </a:lnTo>
                  <a:lnTo>
                    <a:pt x="29221" y="39499"/>
                  </a:lnTo>
                  <a:lnTo>
                    <a:pt x="30067" y="39499"/>
                  </a:lnTo>
                  <a:lnTo>
                    <a:pt x="30887" y="39474"/>
                  </a:lnTo>
                  <a:lnTo>
                    <a:pt x="31708" y="39448"/>
                  </a:lnTo>
                  <a:lnTo>
                    <a:pt x="32528" y="39371"/>
                  </a:lnTo>
                  <a:lnTo>
                    <a:pt x="33348" y="39294"/>
                  </a:lnTo>
                  <a:lnTo>
                    <a:pt x="34143" y="39166"/>
                  </a:lnTo>
                  <a:lnTo>
                    <a:pt x="34937" y="39038"/>
                  </a:lnTo>
                  <a:lnTo>
                    <a:pt x="35706" y="38884"/>
                  </a:lnTo>
                  <a:lnTo>
                    <a:pt x="36475" y="38705"/>
                  </a:lnTo>
                  <a:lnTo>
                    <a:pt x="37219" y="38500"/>
                  </a:lnTo>
                  <a:lnTo>
                    <a:pt x="38039" y="38269"/>
                  </a:lnTo>
                  <a:lnTo>
                    <a:pt x="38859" y="38038"/>
                  </a:lnTo>
                  <a:lnTo>
                    <a:pt x="39269" y="37884"/>
                  </a:lnTo>
                  <a:lnTo>
                    <a:pt x="39654" y="37731"/>
                  </a:lnTo>
                  <a:lnTo>
                    <a:pt x="40064" y="37525"/>
                  </a:lnTo>
                  <a:lnTo>
                    <a:pt x="40474" y="37295"/>
                  </a:lnTo>
                  <a:lnTo>
                    <a:pt x="41089" y="36936"/>
                  </a:lnTo>
                  <a:lnTo>
                    <a:pt x="41704" y="36577"/>
                  </a:lnTo>
                  <a:lnTo>
                    <a:pt x="42294" y="36167"/>
                  </a:lnTo>
                  <a:lnTo>
                    <a:pt x="42883" y="35757"/>
                  </a:lnTo>
                  <a:lnTo>
                    <a:pt x="43447" y="35321"/>
                  </a:lnTo>
                  <a:lnTo>
                    <a:pt x="44011" y="34885"/>
                  </a:lnTo>
                  <a:lnTo>
                    <a:pt x="44575" y="34424"/>
                  </a:lnTo>
                  <a:lnTo>
                    <a:pt x="45088" y="33963"/>
                  </a:lnTo>
                  <a:lnTo>
                    <a:pt x="46113" y="33014"/>
                  </a:lnTo>
                  <a:lnTo>
                    <a:pt x="47061" y="32066"/>
                  </a:lnTo>
                  <a:lnTo>
                    <a:pt x="47959" y="31092"/>
                  </a:lnTo>
                  <a:lnTo>
                    <a:pt x="48753" y="30169"/>
                  </a:lnTo>
                  <a:lnTo>
                    <a:pt x="49496" y="29298"/>
                  </a:lnTo>
                  <a:lnTo>
                    <a:pt x="50137" y="28477"/>
                  </a:lnTo>
                  <a:lnTo>
                    <a:pt x="50701" y="27734"/>
                  </a:lnTo>
                  <a:lnTo>
                    <a:pt x="51163" y="27093"/>
                  </a:lnTo>
                  <a:lnTo>
                    <a:pt x="51803" y="26145"/>
                  </a:lnTo>
                  <a:lnTo>
                    <a:pt x="52034" y="25812"/>
                  </a:lnTo>
                  <a:lnTo>
                    <a:pt x="52265" y="25376"/>
                  </a:lnTo>
                  <a:lnTo>
                    <a:pt x="52495" y="24914"/>
                  </a:lnTo>
                  <a:lnTo>
                    <a:pt x="52880" y="23992"/>
                  </a:lnTo>
                  <a:lnTo>
                    <a:pt x="53239" y="23043"/>
                  </a:lnTo>
                  <a:lnTo>
                    <a:pt x="53546" y="22069"/>
                  </a:lnTo>
                  <a:lnTo>
                    <a:pt x="53803" y="21044"/>
                  </a:lnTo>
                  <a:lnTo>
                    <a:pt x="54008" y="20019"/>
                  </a:lnTo>
                  <a:lnTo>
                    <a:pt x="54162" y="18968"/>
                  </a:lnTo>
                  <a:lnTo>
                    <a:pt x="54264" y="17917"/>
                  </a:lnTo>
                  <a:lnTo>
                    <a:pt x="54315" y="16840"/>
                  </a:lnTo>
                  <a:lnTo>
                    <a:pt x="54315" y="15764"/>
                  </a:lnTo>
                  <a:lnTo>
                    <a:pt x="54238" y="14713"/>
                  </a:lnTo>
                  <a:lnTo>
                    <a:pt x="54136" y="13636"/>
                  </a:lnTo>
                  <a:lnTo>
                    <a:pt x="53982" y="12585"/>
                  </a:lnTo>
                  <a:lnTo>
                    <a:pt x="53777" y="11535"/>
                  </a:lnTo>
                  <a:lnTo>
                    <a:pt x="53521" y="10509"/>
                  </a:lnTo>
                  <a:lnTo>
                    <a:pt x="53213" y="9510"/>
                  </a:lnTo>
                  <a:lnTo>
                    <a:pt x="52854" y="8536"/>
                  </a:lnTo>
                  <a:lnTo>
                    <a:pt x="52444" y="7587"/>
                  </a:lnTo>
                  <a:lnTo>
                    <a:pt x="52213" y="7126"/>
                  </a:lnTo>
                  <a:lnTo>
                    <a:pt x="51983" y="6690"/>
                  </a:lnTo>
                  <a:lnTo>
                    <a:pt x="51726" y="6254"/>
                  </a:lnTo>
                  <a:lnTo>
                    <a:pt x="51470" y="5819"/>
                  </a:lnTo>
                  <a:lnTo>
                    <a:pt x="51188" y="5408"/>
                  </a:lnTo>
                  <a:lnTo>
                    <a:pt x="50881" y="4998"/>
                  </a:lnTo>
                  <a:lnTo>
                    <a:pt x="50573" y="4588"/>
                  </a:lnTo>
                  <a:lnTo>
                    <a:pt x="50265" y="4204"/>
                  </a:lnTo>
                  <a:lnTo>
                    <a:pt x="49932" y="3845"/>
                  </a:lnTo>
                  <a:lnTo>
                    <a:pt x="49599" y="3486"/>
                  </a:lnTo>
                  <a:lnTo>
                    <a:pt x="49240" y="3127"/>
                  </a:lnTo>
                  <a:lnTo>
                    <a:pt x="48856" y="2820"/>
                  </a:lnTo>
                  <a:lnTo>
                    <a:pt x="48471" y="2512"/>
                  </a:lnTo>
                  <a:lnTo>
                    <a:pt x="48087" y="2204"/>
                  </a:lnTo>
                  <a:lnTo>
                    <a:pt x="47651" y="1922"/>
                  </a:lnTo>
                  <a:lnTo>
                    <a:pt x="47241" y="1666"/>
                  </a:lnTo>
                  <a:lnTo>
                    <a:pt x="46805" y="1410"/>
                  </a:lnTo>
                  <a:lnTo>
                    <a:pt x="46344" y="1179"/>
                  </a:lnTo>
                  <a:lnTo>
                    <a:pt x="45882" y="974"/>
                  </a:lnTo>
                  <a:lnTo>
                    <a:pt x="45395" y="795"/>
                  </a:lnTo>
                  <a:lnTo>
                    <a:pt x="44908" y="615"/>
                  </a:lnTo>
                  <a:lnTo>
                    <a:pt x="44396" y="461"/>
                  </a:lnTo>
                  <a:lnTo>
                    <a:pt x="43883" y="333"/>
                  </a:lnTo>
                  <a:lnTo>
                    <a:pt x="43370" y="205"/>
                  </a:lnTo>
                  <a:lnTo>
                    <a:pt x="42806" y="128"/>
                  </a:lnTo>
                  <a:lnTo>
                    <a:pt x="42242" y="51"/>
                  </a:lnTo>
                  <a:lnTo>
                    <a:pt x="41679" y="26"/>
                  </a:lnTo>
                  <a:lnTo>
                    <a:pt x="410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4102275" y="2480413"/>
              <a:ext cx="413975" cy="333250"/>
            </a:xfrm>
            <a:custGeom>
              <a:avLst/>
              <a:gdLst/>
              <a:ahLst/>
              <a:cxnLst/>
              <a:rect l="l" t="t" r="r" b="b"/>
              <a:pathLst>
                <a:path w="16559" h="13330" extrusionOk="0">
                  <a:moveTo>
                    <a:pt x="15841" y="1"/>
                  </a:moveTo>
                  <a:lnTo>
                    <a:pt x="14995" y="52"/>
                  </a:lnTo>
                  <a:lnTo>
                    <a:pt x="13919" y="129"/>
                  </a:lnTo>
                  <a:lnTo>
                    <a:pt x="13304" y="180"/>
                  </a:lnTo>
                  <a:lnTo>
                    <a:pt x="12663" y="283"/>
                  </a:lnTo>
                  <a:lnTo>
                    <a:pt x="11945" y="385"/>
                  </a:lnTo>
                  <a:lnTo>
                    <a:pt x="11227" y="539"/>
                  </a:lnTo>
                  <a:lnTo>
                    <a:pt x="10484" y="693"/>
                  </a:lnTo>
                  <a:lnTo>
                    <a:pt x="9715" y="898"/>
                  </a:lnTo>
                  <a:lnTo>
                    <a:pt x="8946" y="1129"/>
                  </a:lnTo>
                  <a:lnTo>
                    <a:pt x="8151" y="1411"/>
                  </a:lnTo>
                  <a:lnTo>
                    <a:pt x="7357" y="1744"/>
                  </a:lnTo>
                  <a:lnTo>
                    <a:pt x="6588" y="2103"/>
                  </a:lnTo>
                  <a:lnTo>
                    <a:pt x="5819" y="2487"/>
                  </a:lnTo>
                  <a:lnTo>
                    <a:pt x="5101" y="2949"/>
                  </a:lnTo>
                  <a:lnTo>
                    <a:pt x="4717" y="3205"/>
                  </a:lnTo>
                  <a:lnTo>
                    <a:pt x="4383" y="3461"/>
                  </a:lnTo>
                  <a:lnTo>
                    <a:pt x="4025" y="3743"/>
                  </a:lnTo>
                  <a:lnTo>
                    <a:pt x="3691" y="4025"/>
                  </a:lnTo>
                  <a:lnTo>
                    <a:pt x="3358" y="4333"/>
                  </a:lnTo>
                  <a:lnTo>
                    <a:pt x="3051" y="4640"/>
                  </a:lnTo>
                  <a:lnTo>
                    <a:pt x="2743" y="4974"/>
                  </a:lnTo>
                  <a:lnTo>
                    <a:pt x="2435" y="5332"/>
                  </a:lnTo>
                  <a:lnTo>
                    <a:pt x="2153" y="5691"/>
                  </a:lnTo>
                  <a:lnTo>
                    <a:pt x="1897" y="6076"/>
                  </a:lnTo>
                  <a:lnTo>
                    <a:pt x="1641" y="6486"/>
                  </a:lnTo>
                  <a:lnTo>
                    <a:pt x="1410" y="6896"/>
                  </a:lnTo>
                  <a:lnTo>
                    <a:pt x="1179" y="7332"/>
                  </a:lnTo>
                  <a:lnTo>
                    <a:pt x="974" y="7767"/>
                  </a:lnTo>
                  <a:lnTo>
                    <a:pt x="795" y="8254"/>
                  </a:lnTo>
                  <a:lnTo>
                    <a:pt x="616" y="8741"/>
                  </a:lnTo>
                  <a:lnTo>
                    <a:pt x="462" y="9228"/>
                  </a:lnTo>
                  <a:lnTo>
                    <a:pt x="334" y="9767"/>
                  </a:lnTo>
                  <a:lnTo>
                    <a:pt x="231" y="10305"/>
                  </a:lnTo>
                  <a:lnTo>
                    <a:pt x="128" y="10869"/>
                  </a:lnTo>
                  <a:lnTo>
                    <a:pt x="77" y="11458"/>
                  </a:lnTo>
                  <a:lnTo>
                    <a:pt x="26" y="12048"/>
                  </a:lnTo>
                  <a:lnTo>
                    <a:pt x="0" y="12689"/>
                  </a:lnTo>
                  <a:lnTo>
                    <a:pt x="0" y="13330"/>
                  </a:lnTo>
                  <a:lnTo>
                    <a:pt x="385" y="13253"/>
                  </a:lnTo>
                  <a:lnTo>
                    <a:pt x="795" y="13176"/>
                  </a:lnTo>
                  <a:lnTo>
                    <a:pt x="1384" y="13048"/>
                  </a:lnTo>
                  <a:lnTo>
                    <a:pt x="2077" y="12843"/>
                  </a:lnTo>
                  <a:lnTo>
                    <a:pt x="2871" y="12612"/>
                  </a:lnTo>
                  <a:lnTo>
                    <a:pt x="3743" y="12330"/>
                  </a:lnTo>
                  <a:lnTo>
                    <a:pt x="4691" y="11971"/>
                  </a:lnTo>
                  <a:lnTo>
                    <a:pt x="5434" y="11664"/>
                  </a:lnTo>
                  <a:lnTo>
                    <a:pt x="6203" y="11279"/>
                  </a:lnTo>
                  <a:lnTo>
                    <a:pt x="7024" y="10895"/>
                  </a:lnTo>
                  <a:lnTo>
                    <a:pt x="7818" y="10433"/>
                  </a:lnTo>
                  <a:lnTo>
                    <a:pt x="8664" y="9921"/>
                  </a:lnTo>
                  <a:lnTo>
                    <a:pt x="9484" y="9331"/>
                  </a:lnTo>
                  <a:lnTo>
                    <a:pt x="10305" y="8716"/>
                  </a:lnTo>
                  <a:lnTo>
                    <a:pt x="11125" y="8024"/>
                  </a:lnTo>
                  <a:lnTo>
                    <a:pt x="11919" y="7280"/>
                  </a:lnTo>
                  <a:lnTo>
                    <a:pt x="12330" y="6870"/>
                  </a:lnTo>
                  <a:lnTo>
                    <a:pt x="12714" y="6460"/>
                  </a:lnTo>
                  <a:lnTo>
                    <a:pt x="13073" y="6024"/>
                  </a:lnTo>
                  <a:lnTo>
                    <a:pt x="13457" y="5563"/>
                  </a:lnTo>
                  <a:lnTo>
                    <a:pt x="13816" y="5102"/>
                  </a:lnTo>
                  <a:lnTo>
                    <a:pt x="14175" y="4615"/>
                  </a:lnTo>
                  <a:lnTo>
                    <a:pt x="14508" y="4102"/>
                  </a:lnTo>
                  <a:lnTo>
                    <a:pt x="14841" y="3589"/>
                  </a:lnTo>
                  <a:lnTo>
                    <a:pt x="15175" y="3026"/>
                  </a:lnTo>
                  <a:lnTo>
                    <a:pt x="15482" y="2462"/>
                  </a:lnTo>
                  <a:lnTo>
                    <a:pt x="15764" y="1898"/>
                  </a:lnTo>
                  <a:lnTo>
                    <a:pt x="16046" y="1283"/>
                  </a:lnTo>
                  <a:lnTo>
                    <a:pt x="16303" y="667"/>
                  </a:lnTo>
                  <a:lnTo>
                    <a:pt x="16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4464325" y="2159388"/>
              <a:ext cx="311450" cy="179450"/>
            </a:xfrm>
            <a:custGeom>
              <a:avLst/>
              <a:gdLst/>
              <a:ahLst/>
              <a:cxnLst/>
              <a:rect l="l" t="t" r="r" b="b"/>
              <a:pathLst>
                <a:path w="12458" h="7178" extrusionOk="0">
                  <a:moveTo>
                    <a:pt x="12458" y="0"/>
                  </a:moveTo>
                  <a:lnTo>
                    <a:pt x="12150" y="103"/>
                  </a:lnTo>
                  <a:lnTo>
                    <a:pt x="11305" y="308"/>
                  </a:lnTo>
                  <a:lnTo>
                    <a:pt x="10049" y="615"/>
                  </a:lnTo>
                  <a:lnTo>
                    <a:pt x="9305" y="769"/>
                  </a:lnTo>
                  <a:lnTo>
                    <a:pt x="8511" y="923"/>
                  </a:lnTo>
                  <a:lnTo>
                    <a:pt x="7690" y="1051"/>
                  </a:lnTo>
                  <a:lnTo>
                    <a:pt x="6819" y="1154"/>
                  </a:lnTo>
                  <a:lnTo>
                    <a:pt x="5947" y="1231"/>
                  </a:lnTo>
                  <a:lnTo>
                    <a:pt x="5076" y="1256"/>
                  </a:lnTo>
                  <a:lnTo>
                    <a:pt x="4230" y="1256"/>
                  </a:lnTo>
                  <a:lnTo>
                    <a:pt x="3820" y="1231"/>
                  </a:lnTo>
                  <a:lnTo>
                    <a:pt x="3410" y="1205"/>
                  </a:lnTo>
                  <a:lnTo>
                    <a:pt x="3025" y="1154"/>
                  </a:lnTo>
                  <a:lnTo>
                    <a:pt x="2641" y="1077"/>
                  </a:lnTo>
                  <a:lnTo>
                    <a:pt x="2282" y="974"/>
                  </a:lnTo>
                  <a:lnTo>
                    <a:pt x="1949" y="872"/>
                  </a:lnTo>
                  <a:lnTo>
                    <a:pt x="1769" y="974"/>
                  </a:lnTo>
                  <a:lnTo>
                    <a:pt x="1564" y="1102"/>
                  </a:lnTo>
                  <a:lnTo>
                    <a:pt x="1334" y="1282"/>
                  </a:lnTo>
                  <a:lnTo>
                    <a:pt x="1052" y="1538"/>
                  </a:lnTo>
                  <a:lnTo>
                    <a:pt x="795" y="1820"/>
                  </a:lnTo>
                  <a:lnTo>
                    <a:pt x="539" y="2128"/>
                  </a:lnTo>
                  <a:lnTo>
                    <a:pt x="411" y="2333"/>
                  </a:lnTo>
                  <a:lnTo>
                    <a:pt x="308" y="2512"/>
                  </a:lnTo>
                  <a:lnTo>
                    <a:pt x="206" y="2717"/>
                  </a:lnTo>
                  <a:lnTo>
                    <a:pt x="129" y="2948"/>
                  </a:lnTo>
                  <a:lnTo>
                    <a:pt x="52" y="3179"/>
                  </a:lnTo>
                  <a:lnTo>
                    <a:pt x="1" y="3409"/>
                  </a:lnTo>
                  <a:lnTo>
                    <a:pt x="1" y="3666"/>
                  </a:lnTo>
                  <a:lnTo>
                    <a:pt x="1" y="3922"/>
                  </a:lnTo>
                  <a:lnTo>
                    <a:pt x="26" y="4204"/>
                  </a:lnTo>
                  <a:lnTo>
                    <a:pt x="78" y="4486"/>
                  </a:lnTo>
                  <a:lnTo>
                    <a:pt x="180" y="4793"/>
                  </a:lnTo>
                  <a:lnTo>
                    <a:pt x="308" y="5101"/>
                  </a:lnTo>
                  <a:lnTo>
                    <a:pt x="488" y="5434"/>
                  </a:lnTo>
                  <a:lnTo>
                    <a:pt x="693" y="5742"/>
                  </a:lnTo>
                  <a:lnTo>
                    <a:pt x="923" y="6101"/>
                  </a:lnTo>
                  <a:lnTo>
                    <a:pt x="1231" y="6434"/>
                  </a:lnTo>
                  <a:lnTo>
                    <a:pt x="1564" y="6818"/>
                  </a:lnTo>
                  <a:lnTo>
                    <a:pt x="1949" y="7177"/>
                  </a:lnTo>
                  <a:lnTo>
                    <a:pt x="2308" y="7126"/>
                  </a:lnTo>
                  <a:lnTo>
                    <a:pt x="2692" y="7075"/>
                  </a:lnTo>
                  <a:lnTo>
                    <a:pt x="3230" y="6947"/>
                  </a:lnTo>
                  <a:lnTo>
                    <a:pt x="3871" y="6793"/>
                  </a:lnTo>
                  <a:lnTo>
                    <a:pt x="4589" y="6588"/>
                  </a:lnTo>
                  <a:lnTo>
                    <a:pt x="5383" y="6331"/>
                  </a:lnTo>
                  <a:lnTo>
                    <a:pt x="6229" y="5973"/>
                  </a:lnTo>
                  <a:lnTo>
                    <a:pt x="6665" y="5793"/>
                  </a:lnTo>
                  <a:lnTo>
                    <a:pt x="7101" y="5562"/>
                  </a:lnTo>
                  <a:lnTo>
                    <a:pt x="7537" y="5332"/>
                  </a:lnTo>
                  <a:lnTo>
                    <a:pt x="7972" y="5075"/>
                  </a:lnTo>
                  <a:lnTo>
                    <a:pt x="8434" y="4793"/>
                  </a:lnTo>
                  <a:lnTo>
                    <a:pt x="8869" y="4486"/>
                  </a:lnTo>
                  <a:lnTo>
                    <a:pt x="9280" y="4178"/>
                  </a:lnTo>
                  <a:lnTo>
                    <a:pt x="9715" y="3819"/>
                  </a:lnTo>
                  <a:lnTo>
                    <a:pt x="10125" y="3435"/>
                  </a:lnTo>
                  <a:lnTo>
                    <a:pt x="10510" y="3025"/>
                  </a:lnTo>
                  <a:lnTo>
                    <a:pt x="10894" y="2615"/>
                  </a:lnTo>
                  <a:lnTo>
                    <a:pt x="11253" y="2153"/>
                  </a:lnTo>
                  <a:lnTo>
                    <a:pt x="11586" y="1666"/>
                  </a:lnTo>
                  <a:lnTo>
                    <a:pt x="11894" y="1128"/>
                  </a:lnTo>
                  <a:lnTo>
                    <a:pt x="12202" y="590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4304125" y="2086338"/>
              <a:ext cx="138450" cy="119850"/>
            </a:xfrm>
            <a:custGeom>
              <a:avLst/>
              <a:gdLst/>
              <a:ahLst/>
              <a:cxnLst/>
              <a:rect l="l" t="t" r="r" b="b"/>
              <a:pathLst>
                <a:path w="5538" h="4794" extrusionOk="0">
                  <a:moveTo>
                    <a:pt x="2666" y="0"/>
                  </a:moveTo>
                  <a:lnTo>
                    <a:pt x="2436" y="26"/>
                  </a:lnTo>
                  <a:lnTo>
                    <a:pt x="2205" y="51"/>
                  </a:lnTo>
                  <a:lnTo>
                    <a:pt x="1974" y="103"/>
                  </a:lnTo>
                  <a:lnTo>
                    <a:pt x="1769" y="180"/>
                  </a:lnTo>
                  <a:lnTo>
                    <a:pt x="1564" y="256"/>
                  </a:lnTo>
                  <a:lnTo>
                    <a:pt x="1385" y="359"/>
                  </a:lnTo>
                  <a:lnTo>
                    <a:pt x="1205" y="462"/>
                  </a:lnTo>
                  <a:lnTo>
                    <a:pt x="1026" y="615"/>
                  </a:lnTo>
                  <a:lnTo>
                    <a:pt x="872" y="744"/>
                  </a:lnTo>
                  <a:lnTo>
                    <a:pt x="744" y="897"/>
                  </a:lnTo>
                  <a:lnTo>
                    <a:pt x="616" y="1051"/>
                  </a:lnTo>
                  <a:lnTo>
                    <a:pt x="488" y="1231"/>
                  </a:lnTo>
                  <a:lnTo>
                    <a:pt x="282" y="1615"/>
                  </a:lnTo>
                  <a:lnTo>
                    <a:pt x="154" y="1999"/>
                  </a:lnTo>
                  <a:lnTo>
                    <a:pt x="52" y="2410"/>
                  </a:lnTo>
                  <a:lnTo>
                    <a:pt x="1" y="2845"/>
                  </a:lnTo>
                  <a:lnTo>
                    <a:pt x="26" y="3255"/>
                  </a:lnTo>
                  <a:lnTo>
                    <a:pt x="103" y="3666"/>
                  </a:lnTo>
                  <a:lnTo>
                    <a:pt x="231" y="4076"/>
                  </a:lnTo>
                  <a:lnTo>
                    <a:pt x="308" y="4255"/>
                  </a:lnTo>
                  <a:lnTo>
                    <a:pt x="411" y="4435"/>
                  </a:lnTo>
                  <a:lnTo>
                    <a:pt x="513" y="4614"/>
                  </a:lnTo>
                  <a:lnTo>
                    <a:pt x="641" y="4793"/>
                  </a:lnTo>
                  <a:lnTo>
                    <a:pt x="718" y="4486"/>
                  </a:lnTo>
                  <a:lnTo>
                    <a:pt x="795" y="4204"/>
                  </a:lnTo>
                  <a:lnTo>
                    <a:pt x="923" y="3922"/>
                  </a:lnTo>
                  <a:lnTo>
                    <a:pt x="1051" y="3666"/>
                  </a:lnTo>
                  <a:lnTo>
                    <a:pt x="1205" y="3409"/>
                  </a:lnTo>
                  <a:lnTo>
                    <a:pt x="1385" y="3153"/>
                  </a:lnTo>
                  <a:lnTo>
                    <a:pt x="1564" y="2948"/>
                  </a:lnTo>
                  <a:lnTo>
                    <a:pt x="1795" y="2743"/>
                  </a:lnTo>
                  <a:lnTo>
                    <a:pt x="2025" y="2563"/>
                  </a:lnTo>
                  <a:lnTo>
                    <a:pt x="2282" y="2410"/>
                  </a:lnTo>
                  <a:lnTo>
                    <a:pt x="2564" y="2281"/>
                  </a:lnTo>
                  <a:lnTo>
                    <a:pt x="2871" y="2179"/>
                  </a:lnTo>
                  <a:lnTo>
                    <a:pt x="3179" y="2102"/>
                  </a:lnTo>
                  <a:lnTo>
                    <a:pt x="3538" y="2076"/>
                  </a:lnTo>
                  <a:lnTo>
                    <a:pt x="3871" y="2051"/>
                  </a:lnTo>
                  <a:lnTo>
                    <a:pt x="4256" y="2102"/>
                  </a:lnTo>
                  <a:lnTo>
                    <a:pt x="4614" y="2179"/>
                  </a:lnTo>
                  <a:lnTo>
                    <a:pt x="4948" y="2281"/>
                  </a:lnTo>
                  <a:lnTo>
                    <a:pt x="5255" y="2410"/>
                  </a:lnTo>
                  <a:lnTo>
                    <a:pt x="5537" y="2538"/>
                  </a:lnTo>
                  <a:lnTo>
                    <a:pt x="5511" y="2333"/>
                  </a:lnTo>
                  <a:lnTo>
                    <a:pt x="5486" y="2102"/>
                  </a:lnTo>
                  <a:lnTo>
                    <a:pt x="5409" y="1897"/>
                  </a:lnTo>
                  <a:lnTo>
                    <a:pt x="5358" y="1692"/>
                  </a:lnTo>
                  <a:lnTo>
                    <a:pt x="5255" y="1487"/>
                  </a:lnTo>
                  <a:lnTo>
                    <a:pt x="5153" y="1282"/>
                  </a:lnTo>
                  <a:lnTo>
                    <a:pt x="5050" y="1102"/>
                  </a:lnTo>
                  <a:lnTo>
                    <a:pt x="4896" y="923"/>
                  </a:lnTo>
                  <a:lnTo>
                    <a:pt x="4743" y="769"/>
                  </a:lnTo>
                  <a:lnTo>
                    <a:pt x="4589" y="615"/>
                  </a:lnTo>
                  <a:lnTo>
                    <a:pt x="4384" y="487"/>
                  </a:lnTo>
                  <a:lnTo>
                    <a:pt x="4179" y="359"/>
                  </a:lnTo>
                  <a:lnTo>
                    <a:pt x="3974" y="256"/>
                  </a:lnTo>
                  <a:lnTo>
                    <a:pt x="3717" y="154"/>
                  </a:lnTo>
                  <a:lnTo>
                    <a:pt x="3461" y="77"/>
                  </a:lnTo>
                  <a:lnTo>
                    <a:pt x="3205" y="26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3508250" y="2308038"/>
              <a:ext cx="87175" cy="80775"/>
            </a:xfrm>
            <a:custGeom>
              <a:avLst/>
              <a:gdLst/>
              <a:ahLst/>
              <a:cxnLst/>
              <a:rect l="l" t="t" r="r" b="b"/>
              <a:pathLst>
                <a:path w="3487" h="3231" extrusionOk="0">
                  <a:moveTo>
                    <a:pt x="718" y="1"/>
                  </a:moveTo>
                  <a:lnTo>
                    <a:pt x="615" y="27"/>
                  </a:lnTo>
                  <a:lnTo>
                    <a:pt x="487" y="52"/>
                  </a:lnTo>
                  <a:lnTo>
                    <a:pt x="385" y="103"/>
                  </a:lnTo>
                  <a:lnTo>
                    <a:pt x="308" y="155"/>
                  </a:lnTo>
                  <a:lnTo>
                    <a:pt x="205" y="257"/>
                  </a:lnTo>
                  <a:lnTo>
                    <a:pt x="128" y="334"/>
                  </a:lnTo>
                  <a:lnTo>
                    <a:pt x="77" y="437"/>
                  </a:lnTo>
                  <a:lnTo>
                    <a:pt x="26" y="565"/>
                  </a:lnTo>
                  <a:lnTo>
                    <a:pt x="0" y="693"/>
                  </a:lnTo>
                  <a:lnTo>
                    <a:pt x="0" y="795"/>
                  </a:lnTo>
                  <a:lnTo>
                    <a:pt x="26" y="924"/>
                  </a:lnTo>
                  <a:lnTo>
                    <a:pt x="77" y="1052"/>
                  </a:lnTo>
                  <a:lnTo>
                    <a:pt x="308" y="1436"/>
                  </a:lnTo>
                  <a:lnTo>
                    <a:pt x="538" y="1821"/>
                  </a:lnTo>
                  <a:lnTo>
                    <a:pt x="820" y="2180"/>
                  </a:lnTo>
                  <a:lnTo>
                    <a:pt x="1128" y="2513"/>
                  </a:lnTo>
                  <a:lnTo>
                    <a:pt x="1282" y="2641"/>
                  </a:lnTo>
                  <a:lnTo>
                    <a:pt x="1461" y="2795"/>
                  </a:lnTo>
                  <a:lnTo>
                    <a:pt x="1641" y="2897"/>
                  </a:lnTo>
                  <a:lnTo>
                    <a:pt x="1846" y="3000"/>
                  </a:lnTo>
                  <a:lnTo>
                    <a:pt x="2051" y="3102"/>
                  </a:lnTo>
                  <a:lnTo>
                    <a:pt x="2256" y="3154"/>
                  </a:lnTo>
                  <a:lnTo>
                    <a:pt x="2486" y="3205"/>
                  </a:lnTo>
                  <a:lnTo>
                    <a:pt x="2717" y="3231"/>
                  </a:lnTo>
                  <a:lnTo>
                    <a:pt x="2845" y="3205"/>
                  </a:lnTo>
                  <a:lnTo>
                    <a:pt x="2948" y="3179"/>
                  </a:lnTo>
                  <a:lnTo>
                    <a:pt x="3076" y="3128"/>
                  </a:lnTo>
                  <a:lnTo>
                    <a:pt x="3179" y="3077"/>
                  </a:lnTo>
                  <a:lnTo>
                    <a:pt x="3255" y="2974"/>
                  </a:lnTo>
                  <a:lnTo>
                    <a:pt x="3358" y="2872"/>
                  </a:lnTo>
                  <a:lnTo>
                    <a:pt x="3409" y="2769"/>
                  </a:lnTo>
                  <a:lnTo>
                    <a:pt x="3460" y="2667"/>
                  </a:lnTo>
                  <a:lnTo>
                    <a:pt x="3486" y="2513"/>
                  </a:lnTo>
                  <a:lnTo>
                    <a:pt x="3486" y="2385"/>
                  </a:lnTo>
                  <a:lnTo>
                    <a:pt x="3460" y="2282"/>
                  </a:lnTo>
                  <a:lnTo>
                    <a:pt x="3409" y="2154"/>
                  </a:lnTo>
                  <a:lnTo>
                    <a:pt x="3358" y="2051"/>
                  </a:lnTo>
                  <a:lnTo>
                    <a:pt x="3281" y="1949"/>
                  </a:lnTo>
                  <a:lnTo>
                    <a:pt x="3102" y="1770"/>
                  </a:lnTo>
                  <a:lnTo>
                    <a:pt x="2845" y="1616"/>
                  </a:lnTo>
                  <a:lnTo>
                    <a:pt x="2615" y="1488"/>
                  </a:lnTo>
                  <a:lnTo>
                    <a:pt x="2358" y="1334"/>
                  </a:lnTo>
                  <a:lnTo>
                    <a:pt x="2128" y="1180"/>
                  </a:lnTo>
                  <a:lnTo>
                    <a:pt x="1871" y="975"/>
                  </a:lnTo>
                  <a:lnTo>
                    <a:pt x="1615" y="719"/>
                  </a:lnTo>
                  <a:lnTo>
                    <a:pt x="1154" y="232"/>
                  </a:lnTo>
                  <a:lnTo>
                    <a:pt x="1051" y="129"/>
                  </a:lnTo>
                  <a:lnTo>
                    <a:pt x="948" y="52"/>
                  </a:lnTo>
                  <a:lnTo>
                    <a:pt x="846" y="27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3407000" y="2358663"/>
              <a:ext cx="97425" cy="83975"/>
            </a:xfrm>
            <a:custGeom>
              <a:avLst/>
              <a:gdLst/>
              <a:ahLst/>
              <a:cxnLst/>
              <a:rect l="l" t="t" r="r" b="b"/>
              <a:pathLst>
                <a:path w="3897" h="3359" extrusionOk="0">
                  <a:moveTo>
                    <a:pt x="718" y="1"/>
                  </a:moveTo>
                  <a:lnTo>
                    <a:pt x="615" y="26"/>
                  </a:lnTo>
                  <a:lnTo>
                    <a:pt x="487" y="52"/>
                  </a:lnTo>
                  <a:lnTo>
                    <a:pt x="385" y="103"/>
                  </a:lnTo>
                  <a:lnTo>
                    <a:pt x="282" y="155"/>
                  </a:lnTo>
                  <a:lnTo>
                    <a:pt x="205" y="257"/>
                  </a:lnTo>
                  <a:lnTo>
                    <a:pt x="128" y="334"/>
                  </a:lnTo>
                  <a:lnTo>
                    <a:pt x="51" y="462"/>
                  </a:lnTo>
                  <a:lnTo>
                    <a:pt x="26" y="565"/>
                  </a:lnTo>
                  <a:lnTo>
                    <a:pt x="0" y="693"/>
                  </a:lnTo>
                  <a:lnTo>
                    <a:pt x="0" y="821"/>
                  </a:lnTo>
                  <a:lnTo>
                    <a:pt x="26" y="949"/>
                  </a:lnTo>
                  <a:lnTo>
                    <a:pt x="77" y="1052"/>
                  </a:lnTo>
                  <a:lnTo>
                    <a:pt x="359" y="1513"/>
                  </a:lnTo>
                  <a:lnTo>
                    <a:pt x="692" y="1949"/>
                  </a:lnTo>
                  <a:lnTo>
                    <a:pt x="1051" y="2359"/>
                  </a:lnTo>
                  <a:lnTo>
                    <a:pt x="1256" y="2564"/>
                  </a:lnTo>
                  <a:lnTo>
                    <a:pt x="1461" y="2743"/>
                  </a:lnTo>
                  <a:lnTo>
                    <a:pt x="1666" y="2897"/>
                  </a:lnTo>
                  <a:lnTo>
                    <a:pt x="1897" y="3025"/>
                  </a:lnTo>
                  <a:lnTo>
                    <a:pt x="2128" y="3154"/>
                  </a:lnTo>
                  <a:lnTo>
                    <a:pt x="2384" y="3230"/>
                  </a:lnTo>
                  <a:lnTo>
                    <a:pt x="2615" y="3307"/>
                  </a:lnTo>
                  <a:lnTo>
                    <a:pt x="2897" y="3359"/>
                  </a:lnTo>
                  <a:lnTo>
                    <a:pt x="3153" y="3359"/>
                  </a:lnTo>
                  <a:lnTo>
                    <a:pt x="3435" y="3333"/>
                  </a:lnTo>
                  <a:lnTo>
                    <a:pt x="3589" y="3282"/>
                  </a:lnTo>
                  <a:lnTo>
                    <a:pt x="3717" y="3179"/>
                  </a:lnTo>
                  <a:lnTo>
                    <a:pt x="3819" y="3051"/>
                  </a:lnTo>
                  <a:lnTo>
                    <a:pt x="3871" y="2897"/>
                  </a:lnTo>
                  <a:lnTo>
                    <a:pt x="3896" y="2743"/>
                  </a:lnTo>
                  <a:lnTo>
                    <a:pt x="3871" y="2564"/>
                  </a:lnTo>
                  <a:lnTo>
                    <a:pt x="3819" y="2436"/>
                  </a:lnTo>
                  <a:lnTo>
                    <a:pt x="3717" y="2308"/>
                  </a:lnTo>
                  <a:lnTo>
                    <a:pt x="3384" y="2051"/>
                  </a:lnTo>
                  <a:lnTo>
                    <a:pt x="3050" y="1846"/>
                  </a:lnTo>
                  <a:lnTo>
                    <a:pt x="2358" y="1411"/>
                  </a:lnTo>
                  <a:lnTo>
                    <a:pt x="2025" y="1154"/>
                  </a:lnTo>
                  <a:lnTo>
                    <a:pt x="1718" y="872"/>
                  </a:lnTo>
                  <a:lnTo>
                    <a:pt x="1436" y="565"/>
                  </a:lnTo>
                  <a:lnTo>
                    <a:pt x="1154" y="232"/>
                  </a:lnTo>
                  <a:lnTo>
                    <a:pt x="1051" y="129"/>
                  </a:lnTo>
                  <a:lnTo>
                    <a:pt x="949" y="52"/>
                  </a:lnTo>
                  <a:lnTo>
                    <a:pt x="846" y="2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3516575" y="2454788"/>
              <a:ext cx="104475" cy="75650"/>
            </a:xfrm>
            <a:custGeom>
              <a:avLst/>
              <a:gdLst/>
              <a:ahLst/>
              <a:cxnLst/>
              <a:rect l="l" t="t" r="r" b="b"/>
              <a:pathLst>
                <a:path w="4179" h="3026" extrusionOk="0">
                  <a:moveTo>
                    <a:pt x="308" y="1"/>
                  </a:moveTo>
                  <a:lnTo>
                    <a:pt x="180" y="26"/>
                  </a:lnTo>
                  <a:lnTo>
                    <a:pt x="103" y="103"/>
                  </a:lnTo>
                  <a:lnTo>
                    <a:pt x="26" y="206"/>
                  </a:lnTo>
                  <a:lnTo>
                    <a:pt x="0" y="308"/>
                  </a:lnTo>
                  <a:lnTo>
                    <a:pt x="0" y="411"/>
                  </a:lnTo>
                  <a:lnTo>
                    <a:pt x="52" y="513"/>
                  </a:lnTo>
                  <a:lnTo>
                    <a:pt x="359" y="949"/>
                  </a:lnTo>
                  <a:lnTo>
                    <a:pt x="718" y="1410"/>
                  </a:lnTo>
                  <a:lnTo>
                    <a:pt x="1103" y="1821"/>
                  </a:lnTo>
                  <a:lnTo>
                    <a:pt x="1513" y="2231"/>
                  </a:lnTo>
                  <a:lnTo>
                    <a:pt x="1718" y="2410"/>
                  </a:lnTo>
                  <a:lnTo>
                    <a:pt x="1948" y="2564"/>
                  </a:lnTo>
                  <a:lnTo>
                    <a:pt x="2205" y="2718"/>
                  </a:lnTo>
                  <a:lnTo>
                    <a:pt x="2435" y="2820"/>
                  </a:lnTo>
                  <a:lnTo>
                    <a:pt x="2692" y="2923"/>
                  </a:lnTo>
                  <a:lnTo>
                    <a:pt x="2974" y="2974"/>
                  </a:lnTo>
                  <a:lnTo>
                    <a:pt x="3256" y="3025"/>
                  </a:lnTo>
                  <a:lnTo>
                    <a:pt x="3538" y="3025"/>
                  </a:lnTo>
                  <a:lnTo>
                    <a:pt x="3640" y="3000"/>
                  </a:lnTo>
                  <a:lnTo>
                    <a:pt x="3743" y="2974"/>
                  </a:lnTo>
                  <a:lnTo>
                    <a:pt x="3845" y="2923"/>
                  </a:lnTo>
                  <a:lnTo>
                    <a:pt x="3922" y="2871"/>
                  </a:lnTo>
                  <a:lnTo>
                    <a:pt x="4076" y="2718"/>
                  </a:lnTo>
                  <a:lnTo>
                    <a:pt x="4153" y="2538"/>
                  </a:lnTo>
                  <a:lnTo>
                    <a:pt x="4178" y="2436"/>
                  </a:lnTo>
                  <a:lnTo>
                    <a:pt x="4178" y="2333"/>
                  </a:lnTo>
                  <a:lnTo>
                    <a:pt x="4178" y="2231"/>
                  </a:lnTo>
                  <a:lnTo>
                    <a:pt x="4153" y="2128"/>
                  </a:lnTo>
                  <a:lnTo>
                    <a:pt x="4101" y="2051"/>
                  </a:lnTo>
                  <a:lnTo>
                    <a:pt x="4050" y="1949"/>
                  </a:lnTo>
                  <a:lnTo>
                    <a:pt x="3973" y="1872"/>
                  </a:lnTo>
                  <a:lnTo>
                    <a:pt x="3871" y="1821"/>
                  </a:lnTo>
                  <a:lnTo>
                    <a:pt x="3409" y="1615"/>
                  </a:lnTo>
                  <a:lnTo>
                    <a:pt x="2948" y="1436"/>
                  </a:lnTo>
                  <a:lnTo>
                    <a:pt x="2487" y="1257"/>
                  </a:lnTo>
                  <a:lnTo>
                    <a:pt x="2256" y="1154"/>
                  </a:lnTo>
                  <a:lnTo>
                    <a:pt x="2025" y="1026"/>
                  </a:lnTo>
                  <a:lnTo>
                    <a:pt x="1641" y="795"/>
                  </a:lnTo>
                  <a:lnTo>
                    <a:pt x="1256" y="565"/>
                  </a:lnTo>
                  <a:lnTo>
                    <a:pt x="513" y="52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3642800" y="2408663"/>
              <a:ext cx="95525" cy="78825"/>
            </a:xfrm>
            <a:custGeom>
              <a:avLst/>
              <a:gdLst/>
              <a:ahLst/>
              <a:cxnLst/>
              <a:rect l="l" t="t" r="r" b="b"/>
              <a:pathLst>
                <a:path w="3821" h="3153" extrusionOk="0">
                  <a:moveTo>
                    <a:pt x="462" y="0"/>
                  </a:moveTo>
                  <a:lnTo>
                    <a:pt x="283" y="26"/>
                  </a:lnTo>
                  <a:lnTo>
                    <a:pt x="155" y="103"/>
                  </a:lnTo>
                  <a:lnTo>
                    <a:pt x="103" y="154"/>
                  </a:lnTo>
                  <a:lnTo>
                    <a:pt x="52" y="231"/>
                  </a:lnTo>
                  <a:lnTo>
                    <a:pt x="27" y="308"/>
                  </a:lnTo>
                  <a:lnTo>
                    <a:pt x="1" y="385"/>
                  </a:lnTo>
                  <a:lnTo>
                    <a:pt x="1" y="487"/>
                  </a:lnTo>
                  <a:lnTo>
                    <a:pt x="27" y="590"/>
                  </a:lnTo>
                  <a:lnTo>
                    <a:pt x="129" y="820"/>
                  </a:lnTo>
                  <a:lnTo>
                    <a:pt x="232" y="1051"/>
                  </a:lnTo>
                  <a:lnTo>
                    <a:pt x="334" y="1282"/>
                  </a:lnTo>
                  <a:lnTo>
                    <a:pt x="488" y="1487"/>
                  </a:lnTo>
                  <a:lnTo>
                    <a:pt x="616" y="1692"/>
                  </a:lnTo>
                  <a:lnTo>
                    <a:pt x="770" y="1897"/>
                  </a:lnTo>
                  <a:lnTo>
                    <a:pt x="949" y="2076"/>
                  </a:lnTo>
                  <a:lnTo>
                    <a:pt x="1129" y="2256"/>
                  </a:lnTo>
                  <a:lnTo>
                    <a:pt x="1334" y="2410"/>
                  </a:lnTo>
                  <a:lnTo>
                    <a:pt x="1539" y="2563"/>
                  </a:lnTo>
                  <a:lnTo>
                    <a:pt x="1744" y="2692"/>
                  </a:lnTo>
                  <a:lnTo>
                    <a:pt x="1975" y="2820"/>
                  </a:lnTo>
                  <a:lnTo>
                    <a:pt x="2205" y="2922"/>
                  </a:lnTo>
                  <a:lnTo>
                    <a:pt x="2436" y="3025"/>
                  </a:lnTo>
                  <a:lnTo>
                    <a:pt x="2692" y="3102"/>
                  </a:lnTo>
                  <a:lnTo>
                    <a:pt x="2923" y="3153"/>
                  </a:lnTo>
                  <a:lnTo>
                    <a:pt x="3154" y="3153"/>
                  </a:lnTo>
                  <a:lnTo>
                    <a:pt x="3282" y="3127"/>
                  </a:lnTo>
                  <a:lnTo>
                    <a:pt x="3384" y="3076"/>
                  </a:lnTo>
                  <a:lnTo>
                    <a:pt x="3487" y="3025"/>
                  </a:lnTo>
                  <a:lnTo>
                    <a:pt x="3564" y="2973"/>
                  </a:lnTo>
                  <a:lnTo>
                    <a:pt x="3718" y="2794"/>
                  </a:lnTo>
                  <a:lnTo>
                    <a:pt x="3769" y="2717"/>
                  </a:lnTo>
                  <a:lnTo>
                    <a:pt x="3794" y="2615"/>
                  </a:lnTo>
                  <a:lnTo>
                    <a:pt x="3820" y="2512"/>
                  </a:lnTo>
                  <a:lnTo>
                    <a:pt x="3820" y="2410"/>
                  </a:lnTo>
                  <a:lnTo>
                    <a:pt x="3794" y="2281"/>
                  </a:lnTo>
                  <a:lnTo>
                    <a:pt x="3769" y="2179"/>
                  </a:lnTo>
                  <a:lnTo>
                    <a:pt x="3692" y="2076"/>
                  </a:lnTo>
                  <a:lnTo>
                    <a:pt x="3615" y="1999"/>
                  </a:lnTo>
                  <a:lnTo>
                    <a:pt x="3282" y="1743"/>
                  </a:lnTo>
                  <a:lnTo>
                    <a:pt x="2949" y="1538"/>
                  </a:lnTo>
                  <a:lnTo>
                    <a:pt x="2231" y="1154"/>
                  </a:lnTo>
                  <a:lnTo>
                    <a:pt x="1872" y="974"/>
                  </a:lnTo>
                  <a:lnTo>
                    <a:pt x="1539" y="769"/>
                  </a:lnTo>
                  <a:lnTo>
                    <a:pt x="1206" y="513"/>
                  </a:lnTo>
                  <a:lnTo>
                    <a:pt x="1077" y="359"/>
                  </a:lnTo>
                  <a:lnTo>
                    <a:pt x="949" y="205"/>
                  </a:lnTo>
                  <a:lnTo>
                    <a:pt x="872" y="128"/>
                  </a:lnTo>
                  <a:lnTo>
                    <a:pt x="795" y="77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3440325" y="2509913"/>
              <a:ext cx="95500" cy="79475"/>
            </a:xfrm>
            <a:custGeom>
              <a:avLst/>
              <a:gdLst/>
              <a:ahLst/>
              <a:cxnLst/>
              <a:rect l="l" t="t" r="r" b="b"/>
              <a:pathLst>
                <a:path w="3820" h="3179" extrusionOk="0">
                  <a:moveTo>
                    <a:pt x="461" y="0"/>
                  </a:moveTo>
                  <a:lnTo>
                    <a:pt x="282" y="26"/>
                  </a:lnTo>
                  <a:lnTo>
                    <a:pt x="128" y="103"/>
                  </a:lnTo>
                  <a:lnTo>
                    <a:pt x="77" y="154"/>
                  </a:lnTo>
                  <a:lnTo>
                    <a:pt x="26" y="231"/>
                  </a:lnTo>
                  <a:lnTo>
                    <a:pt x="0" y="308"/>
                  </a:lnTo>
                  <a:lnTo>
                    <a:pt x="0" y="384"/>
                  </a:lnTo>
                  <a:lnTo>
                    <a:pt x="0" y="487"/>
                  </a:lnTo>
                  <a:lnTo>
                    <a:pt x="26" y="590"/>
                  </a:lnTo>
                  <a:lnTo>
                    <a:pt x="103" y="820"/>
                  </a:lnTo>
                  <a:lnTo>
                    <a:pt x="205" y="1051"/>
                  </a:lnTo>
                  <a:lnTo>
                    <a:pt x="333" y="1282"/>
                  </a:lnTo>
                  <a:lnTo>
                    <a:pt x="461" y="1487"/>
                  </a:lnTo>
                  <a:lnTo>
                    <a:pt x="615" y="1692"/>
                  </a:lnTo>
                  <a:lnTo>
                    <a:pt x="769" y="1897"/>
                  </a:lnTo>
                  <a:lnTo>
                    <a:pt x="948" y="2076"/>
                  </a:lnTo>
                  <a:lnTo>
                    <a:pt x="1128" y="2256"/>
                  </a:lnTo>
                  <a:lnTo>
                    <a:pt x="1307" y="2409"/>
                  </a:lnTo>
                  <a:lnTo>
                    <a:pt x="1512" y="2563"/>
                  </a:lnTo>
                  <a:lnTo>
                    <a:pt x="1743" y="2691"/>
                  </a:lnTo>
                  <a:lnTo>
                    <a:pt x="1948" y="2820"/>
                  </a:lnTo>
                  <a:lnTo>
                    <a:pt x="2179" y="2922"/>
                  </a:lnTo>
                  <a:lnTo>
                    <a:pt x="2435" y="3025"/>
                  </a:lnTo>
                  <a:lnTo>
                    <a:pt x="2666" y="3101"/>
                  </a:lnTo>
                  <a:lnTo>
                    <a:pt x="2922" y="3153"/>
                  </a:lnTo>
                  <a:lnTo>
                    <a:pt x="3050" y="3178"/>
                  </a:lnTo>
                  <a:lnTo>
                    <a:pt x="3153" y="3153"/>
                  </a:lnTo>
                  <a:lnTo>
                    <a:pt x="3255" y="3127"/>
                  </a:lnTo>
                  <a:lnTo>
                    <a:pt x="3358" y="3101"/>
                  </a:lnTo>
                  <a:lnTo>
                    <a:pt x="3460" y="3050"/>
                  </a:lnTo>
                  <a:lnTo>
                    <a:pt x="3563" y="2973"/>
                  </a:lnTo>
                  <a:lnTo>
                    <a:pt x="3691" y="2820"/>
                  </a:lnTo>
                  <a:lnTo>
                    <a:pt x="3768" y="2717"/>
                  </a:lnTo>
                  <a:lnTo>
                    <a:pt x="3794" y="2614"/>
                  </a:lnTo>
                  <a:lnTo>
                    <a:pt x="3819" y="2512"/>
                  </a:lnTo>
                  <a:lnTo>
                    <a:pt x="3819" y="2409"/>
                  </a:lnTo>
                  <a:lnTo>
                    <a:pt x="3794" y="2307"/>
                  </a:lnTo>
                  <a:lnTo>
                    <a:pt x="3742" y="2204"/>
                  </a:lnTo>
                  <a:lnTo>
                    <a:pt x="3691" y="2102"/>
                  </a:lnTo>
                  <a:lnTo>
                    <a:pt x="3589" y="1999"/>
                  </a:lnTo>
                  <a:lnTo>
                    <a:pt x="3281" y="1743"/>
                  </a:lnTo>
                  <a:lnTo>
                    <a:pt x="2922" y="1538"/>
                  </a:lnTo>
                  <a:lnTo>
                    <a:pt x="2204" y="1179"/>
                  </a:lnTo>
                  <a:lnTo>
                    <a:pt x="1846" y="974"/>
                  </a:lnTo>
                  <a:lnTo>
                    <a:pt x="1512" y="769"/>
                  </a:lnTo>
                  <a:lnTo>
                    <a:pt x="1205" y="513"/>
                  </a:lnTo>
                  <a:lnTo>
                    <a:pt x="1051" y="359"/>
                  </a:lnTo>
                  <a:lnTo>
                    <a:pt x="923" y="205"/>
                  </a:lnTo>
                  <a:lnTo>
                    <a:pt x="872" y="128"/>
                  </a:lnTo>
                  <a:lnTo>
                    <a:pt x="795" y="7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3667800" y="2563088"/>
              <a:ext cx="89100" cy="51925"/>
            </a:xfrm>
            <a:custGeom>
              <a:avLst/>
              <a:gdLst/>
              <a:ahLst/>
              <a:cxnLst/>
              <a:rect l="l" t="t" r="r" b="b"/>
              <a:pathLst>
                <a:path w="3564" h="2077" extrusionOk="0">
                  <a:moveTo>
                    <a:pt x="334" y="0"/>
                  </a:moveTo>
                  <a:lnTo>
                    <a:pt x="206" y="26"/>
                  </a:lnTo>
                  <a:lnTo>
                    <a:pt x="103" y="129"/>
                  </a:lnTo>
                  <a:lnTo>
                    <a:pt x="26" y="231"/>
                  </a:lnTo>
                  <a:lnTo>
                    <a:pt x="1" y="359"/>
                  </a:lnTo>
                  <a:lnTo>
                    <a:pt x="1" y="487"/>
                  </a:lnTo>
                  <a:lnTo>
                    <a:pt x="77" y="590"/>
                  </a:lnTo>
                  <a:lnTo>
                    <a:pt x="129" y="641"/>
                  </a:lnTo>
                  <a:lnTo>
                    <a:pt x="180" y="693"/>
                  </a:lnTo>
                  <a:lnTo>
                    <a:pt x="513" y="872"/>
                  </a:lnTo>
                  <a:lnTo>
                    <a:pt x="846" y="1103"/>
                  </a:lnTo>
                  <a:lnTo>
                    <a:pt x="1538" y="1564"/>
                  </a:lnTo>
                  <a:lnTo>
                    <a:pt x="1872" y="1769"/>
                  </a:lnTo>
                  <a:lnTo>
                    <a:pt x="2231" y="1949"/>
                  </a:lnTo>
                  <a:lnTo>
                    <a:pt x="2410" y="2000"/>
                  </a:lnTo>
                  <a:lnTo>
                    <a:pt x="2615" y="2051"/>
                  </a:lnTo>
                  <a:lnTo>
                    <a:pt x="2794" y="2077"/>
                  </a:lnTo>
                  <a:lnTo>
                    <a:pt x="2974" y="2077"/>
                  </a:lnTo>
                  <a:lnTo>
                    <a:pt x="3153" y="2051"/>
                  </a:lnTo>
                  <a:lnTo>
                    <a:pt x="3307" y="1974"/>
                  </a:lnTo>
                  <a:lnTo>
                    <a:pt x="3410" y="1872"/>
                  </a:lnTo>
                  <a:lnTo>
                    <a:pt x="3512" y="1718"/>
                  </a:lnTo>
                  <a:lnTo>
                    <a:pt x="3563" y="1564"/>
                  </a:lnTo>
                  <a:lnTo>
                    <a:pt x="3563" y="1410"/>
                  </a:lnTo>
                  <a:lnTo>
                    <a:pt x="3487" y="1256"/>
                  </a:lnTo>
                  <a:lnTo>
                    <a:pt x="3461" y="1180"/>
                  </a:lnTo>
                  <a:lnTo>
                    <a:pt x="3384" y="1128"/>
                  </a:lnTo>
                  <a:lnTo>
                    <a:pt x="3230" y="1000"/>
                  </a:lnTo>
                  <a:lnTo>
                    <a:pt x="3076" y="898"/>
                  </a:lnTo>
                  <a:lnTo>
                    <a:pt x="2718" y="718"/>
                  </a:lnTo>
                  <a:lnTo>
                    <a:pt x="2359" y="590"/>
                  </a:lnTo>
                  <a:lnTo>
                    <a:pt x="2000" y="462"/>
                  </a:lnTo>
                  <a:lnTo>
                    <a:pt x="1257" y="206"/>
                  </a:lnTo>
                  <a:lnTo>
                    <a:pt x="872" y="7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591550" y="2603463"/>
              <a:ext cx="114075" cy="71150"/>
            </a:xfrm>
            <a:custGeom>
              <a:avLst/>
              <a:gdLst/>
              <a:ahLst/>
              <a:cxnLst/>
              <a:rect l="l" t="t" r="r" b="b"/>
              <a:pathLst>
                <a:path w="4563" h="2846" extrusionOk="0">
                  <a:moveTo>
                    <a:pt x="487" y="0"/>
                  </a:moveTo>
                  <a:lnTo>
                    <a:pt x="308" y="52"/>
                  </a:lnTo>
                  <a:lnTo>
                    <a:pt x="154" y="128"/>
                  </a:lnTo>
                  <a:lnTo>
                    <a:pt x="103" y="180"/>
                  </a:lnTo>
                  <a:lnTo>
                    <a:pt x="52" y="257"/>
                  </a:lnTo>
                  <a:lnTo>
                    <a:pt x="26" y="334"/>
                  </a:lnTo>
                  <a:lnTo>
                    <a:pt x="0" y="410"/>
                  </a:lnTo>
                  <a:lnTo>
                    <a:pt x="0" y="513"/>
                  </a:lnTo>
                  <a:lnTo>
                    <a:pt x="52" y="615"/>
                  </a:lnTo>
                  <a:lnTo>
                    <a:pt x="154" y="872"/>
                  </a:lnTo>
                  <a:lnTo>
                    <a:pt x="334" y="1128"/>
                  </a:lnTo>
                  <a:lnTo>
                    <a:pt x="513" y="1384"/>
                  </a:lnTo>
                  <a:lnTo>
                    <a:pt x="718" y="1615"/>
                  </a:lnTo>
                  <a:lnTo>
                    <a:pt x="949" y="1846"/>
                  </a:lnTo>
                  <a:lnTo>
                    <a:pt x="1205" y="2051"/>
                  </a:lnTo>
                  <a:lnTo>
                    <a:pt x="1461" y="2230"/>
                  </a:lnTo>
                  <a:lnTo>
                    <a:pt x="1743" y="2384"/>
                  </a:lnTo>
                  <a:lnTo>
                    <a:pt x="2025" y="2538"/>
                  </a:lnTo>
                  <a:lnTo>
                    <a:pt x="2333" y="2666"/>
                  </a:lnTo>
                  <a:lnTo>
                    <a:pt x="2640" y="2743"/>
                  </a:lnTo>
                  <a:lnTo>
                    <a:pt x="2948" y="2820"/>
                  </a:lnTo>
                  <a:lnTo>
                    <a:pt x="3256" y="2845"/>
                  </a:lnTo>
                  <a:lnTo>
                    <a:pt x="3563" y="2845"/>
                  </a:lnTo>
                  <a:lnTo>
                    <a:pt x="3871" y="2820"/>
                  </a:lnTo>
                  <a:lnTo>
                    <a:pt x="4153" y="2769"/>
                  </a:lnTo>
                  <a:lnTo>
                    <a:pt x="4281" y="2692"/>
                  </a:lnTo>
                  <a:lnTo>
                    <a:pt x="4409" y="2615"/>
                  </a:lnTo>
                  <a:lnTo>
                    <a:pt x="4486" y="2487"/>
                  </a:lnTo>
                  <a:lnTo>
                    <a:pt x="4537" y="2358"/>
                  </a:lnTo>
                  <a:lnTo>
                    <a:pt x="4563" y="2230"/>
                  </a:lnTo>
                  <a:lnTo>
                    <a:pt x="4537" y="2076"/>
                  </a:lnTo>
                  <a:lnTo>
                    <a:pt x="4486" y="1948"/>
                  </a:lnTo>
                  <a:lnTo>
                    <a:pt x="4409" y="1820"/>
                  </a:lnTo>
                  <a:lnTo>
                    <a:pt x="4230" y="1666"/>
                  </a:lnTo>
                  <a:lnTo>
                    <a:pt x="4025" y="1538"/>
                  </a:lnTo>
                  <a:lnTo>
                    <a:pt x="3820" y="1436"/>
                  </a:lnTo>
                  <a:lnTo>
                    <a:pt x="3589" y="1333"/>
                  </a:lnTo>
                  <a:lnTo>
                    <a:pt x="3127" y="1205"/>
                  </a:lnTo>
                  <a:lnTo>
                    <a:pt x="2640" y="1077"/>
                  </a:lnTo>
                  <a:lnTo>
                    <a:pt x="2153" y="974"/>
                  </a:lnTo>
                  <a:lnTo>
                    <a:pt x="1923" y="897"/>
                  </a:lnTo>
                  <a:lnTo>
                    <a:pt x="1718" y="795"/>
                  </a:lnTo>
                  <a:lnTo>
                    <a:pt x="1513" y="692"/>
                  </a:lnTo>
                  <a:lnTo>
                    <a:pt x="1308" y="564"/>
                  </a:lnTo>
                  <a:lnTo>
                    <a:pt x="1128" y="410"/>
                  </a:lnTo>
                  <a:lnTo>
                    <a:pt x="974" y="231"/>
                  </a:lnTo>
                  <a:lnTo>
                    <a:pt x="897" y="154"/>
                  </a:lnTo>
                  <a:lnTo>
                    <a:pt x="821" y="103"/>
                  </a:lnTo>
                  <a:lnTo>
                    <a:pt x="744" y="52"/>
                  </a:lnTo>
                  <a:lnTo>
                    <a:pt x="667" y="26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3779300" y="2486188"/>
              <a:ext cx="95500" cy="67300"/>
            </a:xfrm>
            <a:custGeom>
              <a:avLst/>
              <a:gdLst/>
              <a:ahLst/>
              <a:cxnLst/>
              <a:rect l="l" t="t" r="r" b="b"/>
              <a:pathLst>
                <a:path w="3820" h="2692" extrusionOk="0">
                  <a:moveTo>
                    <a:pt x="488" y="1"/>
                  </a:moveTo>
                  <a:lnTo>
                    <a:pt x="411" y="26"/>
                  </a:lnTo>
                  <a:lnTo>
                    <a:pt x="308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77" y="231"/>
                  </a:lnTo>
                  <a:lnTo>
                    <a:pt x="52" y="334"/>
                  </a:lnTo>
                  <a:lnTo>
                    <a:pt x="1" y="436"/>
                  </a:lnTo>
                  <a:lnTo>
                    <a:pt x="1" y="565"/>
                  </a:lnTo>
                  <a:lnTo>
                    <a:pt x="1" y="693"/>
                  </a:lnTo>
                  <a:lnTo>
                    <a:pt x="77" y="975"/>
                  </a:lnTo>
                  <a:lnTo>
                    <a:pt x="180" y="1231"/>
                  </a:lnTo>
                  <a:lnTo>
                    <a:pt x="308" y="1462"/>
                  </a:lnTo>
                  <a:lnTo>
                    <a:pt x="436" y="1667"/>
                  </a:lnTo>
                  <a:lnTo>
                    <a:pt x="616" y="1872"/>
                  </a:lnTo>
                  <a:lnTo>
                    <a:pt x="821" y="2051"/>
                  </a:lnTo>
                  <a:lnTo>
                    <a:pt x="1026" y="2205"/>
                  </a:lnTo>
                  <a:lnTo>
                    <a:pt x="1257" y="2333"/>
                  </a:lnTo>
                  <a:lnTo>
                    <a:pt x="1487" y="2436"/>
                  </a:lnTo>
                  <a:lnTo>
                    <a:pt x="1744" y="2538"/>
                  </a:lnTo>
                  <a:lnTo>
                    <a:pt x="2000" y="2615"/>
                  </a:lnTo>
                  <a:lnTo>
                    <a:pt x="2256" y="2666"/>
                  </a:lnTo>
                  <a:lnTo>
                    <a:pt x="2538" y="2692"/>
                  </a:lnTo>
                  <a:lnTo>
                    <a:pt x="2795" y="2692"/>
                  </a:lnTo>
                  <a:lnTo>
                    <a:pt x="3076" y="2666"/>
                  </a:lnTo>
                  <a:lnTo>
                    <a:pt x="3333" y="2641"/>
                  </a:lnTo>
                  <a:lnTo>
                    <a:pt x="3461" y="2615"/>
                  </a:lnTo>
                  <a:lnTo>
                    <a:pt x="3563" y="2564"/>
                  </a:lnTo>
                  <a:lnTo>
                    <a:pt x="3640" y="2487"/>
                  </a:lnTo>
                  <a:lnTo>
                    <a:pt x="3717" y="2410"/>
                  </a:lnTo>
                  <a:lnTo>
                    <a:pt x="3769" y="2308"/>
                  </a:lnTo>
                  <a:lnTo>
                    <a:pt x="3794" y="2205"/>
                  </a:lnTo>
                  <a:lnTo>
                    <a:pt x="3820" y="2102"/>
                  </a:lnTo>
                  <a:lnTo>
                    <a:pt x="3820" y="2000"/>
                  </a:lnTo>
                  <a:lnTo>
                    <a:pt x="3820" y="1872"/>
                  </a:lnTo>
                  <a:lnTo>
                    <a:pt x="3794" y="1769"/>
                  </a:lnTo>
                  <a:lnTo>
                    <a:pt x="3769" y="1667"/>
                  </a:lnTo>
                  <a:lnTo>
                    <a:pt x="3717" y="1564"/>
                  </a:lnTo>
                  <a:lnTo>
                    <a:pt x="3640" y="1487"/>
                  </a:lnTo>
                  <a:lnTo>
                    <a:pt x="3563" y="1410"/>
                  </a:lnTo>
                  <a:lnTo>
                    <a:pt x="3461" y="1359"/>
                  </a:lnTo>
                  <a:lnTo>
                    <a:pt x="3333" y="1333"/>
                  </a:lnTo>
                  <a:lnTo>
                    <a:pt x="3051" y="1282"/>
                  </a:lnTo>
                  <a:lnTo>
                    <a:pt x="2718" y="1231"/>
                  </a:lnTo>
                  <a:lnTo>
                    <a:pt x="2384" y="1205"/>
                  </a:lnTo>
                  <a:lnTo>
                    <a:pt x="2077" y="1128"/>
                  </a:lnTo>
                  <a:lnTo>
                    <a:pt x="1769" y="1026"/>
                  </a:lnTo>
                  <a:lnTo>
                    <a:pt x="1615" y="975"/>
                  </a:lnTo>
                  <a:lnTo>
                    <a:pt x="1487" y="872"/>
                  </a:lnTo>
                  <a:lnTo>
                    <a:pt x="1385" y="795"/>
                  </a:lnTo>
                  <a:lnTo>
                    <a:pt x="1257" y="667"/>
                  </a:lnTo>
                  <a:lnTo>
                    <a:pt x="1180" y="539"/>
                  </a:lnTo>
                  <a:lnTo>
                    <a:pt x="1103" y="385"/>
                  </a:lnTo>
                  <a:lnTo>
                    <a:pt x="1026" y="283"/>
                  </a:lnTo>
                  <a:lnTo>
                    <a:pt x="975" y="180"/>
                  </a:lnTo>
                  <a:lnTo>
                    <a:pt x="872" y="103"/>
                  </a:lnTo>
                  <a:lnTo>
                    <a:pt x="795" y="52"/>
                  </a:lnTo>
                  <a:lnTo>
                    <a:pt x="693" y="26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3792125" y="2681638"/>
              <a:ext cx="132025" cy="53200"/>
            </a:xfrm>
            <a:custGeom>
              <a:avLst/>
              <a:gdLst/>
              <a:ahLst/>
              <a:cxnLst/>
              <a:rect l="l" t="t" r="r" b="b"/>
              <a:pathLst>
                <a:path w="5281" h="2128" extrusionOk="0">
                  <a:moveTo>
                    <a:pt x="4409" y="0"/>
                  </a:moveTo>
                  <a:lnTo>
                    <a:pt x="4204" y="26"/>
                  </a:lnTo>
                  <a:lnTo>
                    <a:pt x="3768" y="129"/>
                  </a:lnTo>
                  <a:lnTo>
                    <a:pt x="3332" y="257"/>
                  </a:lnTo>
                  <a:lnTo>
                    <a:pt x="2922" y="385"/>
                  </a:lnTo>
                  <a:lnTo>
                    <a:pt x="2640" y="462"/>
                  </a:lnTo>
                  <a:lnTo>
                    <a:pt x="2358" y="487"/>
                  </a:lnTo>
                  <a:lnTo>
                    <a:pt x="1769" y="487"/>
                  </a:lnTo>
                  <a:lnTo>
                    <a:pt x="1179" y="411"/>
                  </a:lnTo>
                  <a:lnTo>
                    <a:pt x="615" y="334"/>
                  </a:lnTo>
                  <a:lnTo>
                    <a:pt x="436" y="334"/>
                  </a:lnTo>
                  <a:lnTo>
                    <a:pt x="282" y="385"/>
                  </a:lnTo>
                  <a:lnTo>
                    <a:pt x="154" y="487"/>
                  </a:lnTo>
                  <a:lnTo>
                    <a:pt x="52" y="616"/>
                  </a:lnTo>
                  <a:lnTo>
                    <a:pt x="0" y="769"/>
                  </a:lnTo>
                  <a:lnTo>
                    <a:pt x="26" y="923"/>
                  </a:lnTo>
                  <a:lnTo>
                    <a:pt x="52" y="1000"/>
                  </a:lnTo>
                  <a:lnTo>
                    <a:pt x="103" y="1077"/>
                  </a:lnTo>
                  <a:lnTo>
                    <a:pt x="154" y="1154"/>
                  </a:lnTo>
                  <a:lnTo>
                    <a:pt x="231" y="1231"/>
                  </a:lnTo>
                  <a:lnTo>
                    <a:pt x="513" y="1385"/>
                  </a:lnTo>
                  <a:lnTo>
                    <a:pt x="820" y="1564"/>
                  </a:lnTo>
                  <a:lnTo>
                    <a:pt x="1154" y="1692"/>
                  </a:lnTo>
                  <a:lnTo>
                    <a:pt x="1487" y="1820"/>
                  </a:lnTo>
                  <a:lnTo>
                    <a:pt x="1846" y="1948"/>
                  </a:lnTo>
                  <a:lnTo>
                    <a:pt x="2230" y="2025"/>
                  </a:lnTo>
                  <a:lnTo>
                    <a:pt x="2589" y="2102"/>
                  </a:lnTo>
                  <a:lnTo>
                    <a:pt x="2974" y="2128"/>
                  </a:lnTo>
                  <a:lnTo>
                    <a:pt x="3332" y="2102"/>
                  </a:lnTo>
                  <a:lnTo>
                    <a:pt x="3691" y="2077"/>
                  </a:lnTo>
                  <a:lnTo>
                    <a:pt x="4025" y="1974"/>
                  </a:lnTo>
                  <a:lnTo>
                    <a:pt x="4332" y="1846"/>
                  </a:lnTo>
                  <a:lnTo>
                    <a:pt x="4614" y="1667"/>
                  </a:lnTo>
                  <a:lnTo>
                    <a:pt x="4742" y="1564"/>
                  </a:lnTo>
                  <a:lnTo>
                    <a:pt x="4870" y="1436"/>
                  </a:lnTo>
                  <a:lnTo>
                    <a:pt x="4973" y="1308"/>
                  </a:lnTo>
                  <a:lnTo>
                    <a:pt x="5075" y="1154"/>
                  </a:lnTo>
                  <a:lnTo>
                    <a:pt x="5178" y="1000"/>
                  </a:lnTo>
                  <a:lnTo>
                    <a:pt x="5255" y="821"/>
                  </a:lnTo>
                  <a:lnTo>
                    <a:pt x="5281" y="667"/>
                  </a:lnTo>
                  <a:lnTo>
                    <a:pt x="5281" y="513"/>
                  </a:lnTo>
                  <a:lnTo>
                    <a:pt x="5229" y="385"/>
                  </a:lnTo>
                  <a:lnTo>
                    <a:pt x="5152" y="257"/>
                  </a:lnTo>
                  <a:lnTo>
                    <a:pt x="5050" y="154"/>
                  </a:lnTo>
                  <a:lnTo>
                    <a:pt x="4922" y="77"/>
                  </a:lnTo>
                  <a:lnTo>
                    <a:pt x="4794" y="26"/>
                  </a:lnTo>
                  <a:lnTo>
                    <a:pt x="46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30"/>
          <p:cNvSpPr/>
          <p:nvPr/>
        </p:nvSpPr>
        <p:spPr>
          <a:xfrm>
            <a:off x="790063" y="4910915"/>
            <a:ext cx="1126787" cy="618640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57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oogle Shape;98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31"/>
          <p:cNvSpPr/>
          <p:nvPr/>
        </p:nvSpPr>
        <p:spPr>
          <a:xfrm>
            <a:off x="200" y="2424467"/>
            <a:ext cx="12191915" cy="4433384"/>
          </a:xfrm>
          <a:custGeom>
            <a:avLst/>
            <a:gdLst/>
            <a:ahLst/>
            <a:cxnLst/>
            <a:rect l="l" t="t" r="r" b="b"/>
            <a:pathLst>
              <a:path w="115834" h="52402" extrusionOk="0">
                <a:moveTo>
                  <a:pt x="34597" y="0"/>
                </a:moveTo>
                <a:lnTo>
                  <a:pt x="34311" y="19"/>
                </a:lnTo>
                <a:lnTo>
                  <a:pt x="34006" y="38"/>
                </a:lnTo>
                <a:lnTo>
                  <a:pt x="33720" y="95"/>
                </a:lnTo>
                <a:lnTo>
                  <a:pt x="33433" y="153"/>
                </a:lnTo>
                <a:lnTo>
                  <a:pt x="33147" y="248"/>
                </a:lnTo>
                <a:lnTo>
                  <a:pt x="32880" y="344"/>
                </a:lnTo>
                <a:lnTo>
                  <a:pt x="32594" y="439"/>
                </a:lnTo>
                <a:lnTo>
                  <a:pt x="32326" y="573"/>
                </a:lnTo>
                <a:lnTo>
                  <a:pt x="32078" y="706"/>
                </a:lnTo>
                <a:lnTo>
                  <a:pt x="31830" y="878"/>
                </a:lnTo>
                <a:lnTo>
                  <a:pt x="31582" y="1050"/>
                </a:lnTo>
                <a:lnTo>
                  <a:pt x="31353" y="1240"/>
                </a:lnTo>
                <a:lnTo>
                  <a:pt x="31143" y="1431"/>
                </a:lnTo>
                <a:lnTo>
                  <a:pt x="30953" y="1660"/>
                </a:lnTo>
                <a:lnTo>
                  <a:pt x="30762" y="1889"/>
                </a:lnTo>
                <a:lnTo>
                  <a:pt x="30590" y="2118"/>
                </a:lnTo>
                <a:lnTo>
                  <a:pt x="30437" y="2366"/>
                </a:lnTo>
                <a:lnTo>
                  <a:pt x="30285" y="2634"/>
                </a:lnTo>
                <a:lnTo>
                  <a:pt x="30170" y="2901"/>
                </a:lnTo>
                <a:lnTo>
                  <a:pt x="30056" y="3168"/>
                </a:lnTo>
                <a:lnTo>
                  <a:pt x="29979" y="3454"/>
                </a:lnTo>
                <a:lnTo>
                  <a:pt x="29903" y="3740"/>
                </a:lnTo>
                <a:lnTo>
                  <a:pt x="29865" y="4027"/>
                </a:lnTo>
                <a:lnTo>
                  <a:pt x="29827" y="4332"/>
                </a:lnTo>
                <a:lnTo>
                  <a:pt x="29827" y="4618"/>
                </a:lnTo>
                <a:lnTo>
                  <a:pt x="29846" y="4904"/>
                </a:lnTo>
                <a:lnTo>
                  <a:pt x="29884" y="5210"/>
                </a:lnTo>
                <a:lnTo>
                  <a:pt x="29655" y="5095"/>
                </a:lnTo>
                <a:lnTo>
                  <a:pt x="29426" y="5000"/>
                </a:lnTo>
                <a:lnTo>
                  <a:pt x="29197" y="4943"/>
                </a:lnTo>
                <a:lnTo>
                  <a:pt x="28949" y="4885"/>
                </a:lnTo>
                <a:lnTo>
                  <a:pt x="28720" y="4847"/>
                </a:lnTo>
                <a:lnTo>
                  <a:pt x="28472" y="4828"/>
                </a:lnTo>
                <a:lnTo>
                  <a:pt x="28205" y="4828"/>
                </a:lnTo>
                <a:lnTo>
                  <a:pt x="27956" y="4847"/>
                </a:lnTo>
                <a:lnTo>
                  <a:pt x="27708" y="4866"/>
                </a:lnTo>
                <a:lnTo>
                  <a:pt x="27460" y="4923"/>
                </a:lnTo>
                <a:lnTo>
                  <a:pt x="27212" y="4981"/>
                </a:lnTo>
                <a:lnTo>
                  <a:pt x="26964" y="5038"/>
                </a:lnTo>
                <a:lnTo>
                  <a:pt x="26735" y="5133"/>
                </a:lnTo>
                <a:lnTo>
                  <a:pt x="26506" y="5229"/>
                </a:lnTo>
                <a:lnTo>
                  <a:pt x="26277" y="5343"/>
                </a:lnTo>
                <a:lnTo>
                  <a:pt x="26067" y="5458"/>
                </a:lnTo>
                <a:lnTo>
                  <a:pt x="25857" y="5591"/>
                </a:lnTo>
                <a:lnTo>
                  <a:pt x="25667" y="5744"/>
                </a:lnTo>
                <a:lnTo>
                  <a:pt x="25495" y="5916"/>
                </a:lnTo>
                <a:lnTo>
                  <a:pt x="25323" y="6088"/>
                </a:lnTo>
                <a:lnTo>
                  <a:pt x="25170" y="6259"/>
                </a:lnTo>
                <a:lnTo>
                  <a:pt x="25018" y="6450"/>
                </a:lnTo>
                <a:lnTo>
                  <a:pt x="24884" y="6660"/>
                </a:lnTo>
                <a:lnTo>
                  <a:pt x="24751" y="6870"/>
                </a:lnTo>
                <a:lnTo>
                  <a:pt x="24655" y="7099"/>
                </a:lnTo>
                <a:lnTo>
                  <a:pt x="24560" y="7309"/>
                </a:lnTo>
                <a:lnTo>
                  <a:pt x="24483" y="7538"/>
                </a:lnTo>
                <a:lnTo>
                  <a:pt x="24407" y="7786"/>
                </a:lnTo>
                <a:lnTo>
                  <a:pt x="24369" y="8015"/>
                </a:lnTo>
                <a:lnTo>
                  <a:pt x="24331" y="8263"/>
                </a:lnTo>
                <a:lnTo>
                  <a:pt x="24312" y="8492"/>
                </a:lnTo>
                <a:lnTo>
                  <a:pt x="24312" y="8740"/>
                </a:lnTo>
                <a:lnTo>
                  <a:pt x="24254" y="8397"/>
                </a:lnTo>
                <a:lnTo>
                  <a:pt x="24159" y="8072"/>
                </a:lnTo>
                <a:lnTo>
                  <a:pt x="24064" y="7729"/>
                </a:lnTo>
                <a:lnTo>
                  <a:pt x="23949" y="7404"/>
                </a:lnTo>
                <a:lnTo>
                  <a:pt x="23796" y="7099"/>
                </a:lnTo>
                <a:lnTo>
                  <a:pt x="23644" y="6794"/>
                </a:lnTo>
                <a:lnTo>
                  <a:pt x="23472" y="6488"/>
                </a:lnTo>
                <a:lnTo>
                  <a:pt x="23281" y="6202"/>
                </a:lnTo>
                <a:lnTo>
                  <a:pt x="23071" y="5935"/>
                </a:lnTo>
                <a:lnTo>
                  <a:pt x="22842" y="5668"/>
                </a:lnTo>
                <a:lnTo>
                  <a:pt x="22594" y="5420"/>
                </a:lnTo>
                <a:lnTo>
                  <a:pt x="22346" y="5191"/>
                </a:lnTo>
                <a:lnTo>
                  <a:pt x="22079" y="4981"/>
                </a:lnTo>
                <a:lnTo>
                  <a:pt x="21793" y="4790"/>
                </a:lnTo>
                <a:lnTo>
                  <a:pt x="21506" y="4599"/>
                </a:lnTo>
                <a:lnTo>
                  <a:pt x="21182" y="4446"/>
                </a:lnTo>
                <a:lnTo>
                  <a:pt x="20877" y="4313"/>
                </a:lnTo>
                <a:lnTo>
                  <a:pt x="20552" y="4198"/>
                </a:lnTo>
                <a:lnTo>
                  <a:pt x="20209" y="4122"/>
                </a:lnTo>
                <a:lnTo>
                  <a:pt x="19865" y="4046"/>
                </a:lnTo>
                <a:lnTo>
                  <a:pt x="19541" y="3988"/>
                </a:lnTo>
                <a:lnTo>
                  <a:pt x="19178" y="3969"/>
                </a:lnTo>
                <a:lnTo>
                  <a:pt x="18835" y="3950"/>
                </a:lnTo>
                <a:lnTo>
                  <a:pt x="18491" y="3969"/>
                </a:lnTo>
                <a:lnTo>
                  <a:pt x="18148" y="4008"/>
                </a:lnTo>
                <a:lnTo>
                  <a:pt x="17804" y="4046"/>
                </a:lnTo>
                <a:lnTo>
                  <a:pt x="17461" y="4122"/>
                </a:lnTo>
                <a:lnTo>
                  <a:pt x="17136" y="4217"/>
                </a:lnTo>
                <a:lnTo>
                  <a:pt x="16812" y="4332"/>
                </a:lnTo>
                <a:lnTo>
                  <a:pt x="16488" y="4465"/>
                </a:lnTo>
                <a:lnTo>
                  <a:pt x="16182" y="4618"/>
                </a:lnTo>
                <a:lnTo>
                  <a:pt x="15877" y="4790"/>
                </a:lnTo>
                <a:lnTo>
                  <a:pt x="15591" y="4981"/>
                </a:lnTo>
                <a:lnTo>
                  <a:pt x="15324" y="5191"/>
                </a:lnTo>
                <a:lnTo>
                  <a:pt x="15056" y="5420"/>
                </a:lnTo>
                <a:lnTo>
                  <a:pt x="14808" y="5668"/>
                </a:lnTo>
                <a:lnTo>
                  <a:pt x="14579" y="5916"/>
                </a:lnTo>
                <a:lnTo>
                  <a:pt x="14369" y="6202"/>
                </a:lnTo>
                <a:lnTo>
                  <a:pt x="14179" y="6469"/>
                </a:lnTo>
                <a:lnTo>
                  <a:pt x="13988" y="6775"/>
                </a:lnTo>
                <a:lnTo>
                  <a:pt x="13835" y="7080"/>
                </a:lnTo>
                <a:lnTo>
                  <a:pt x="13682" y="7385"/>
                </a:lnTo>
                <a:lnTo>
                  <a:pt x="13568" y="7710"/>
                </a:lnTo>
                <a:lnTo>
                  <a:pt x="13453" y="8053"/>
                </a:lnTo>
                <a:lnTo>
                  <a:pt x="13377" y="8378"/>
                </a:lnTo>
                <a:lnTo>
                  <a:pt x="13301" y="8721"/>
                </a:lnTo>
                <a:lnTo>
                  <a:pt x="13263" y="9064"/>
                </a:lnTo>
                <a:lnTo>
                  <a:pt x="13244" y="9408"/>
                </a:lnTo>
                <a:lnTo>
                  <a:pt x="13015" y="9313"/>
                </a:lnTo>
                <a:lnTo>
                  <a:pt x="12766" y="9217"/>
                </a:lnTo>
                <a:lnTo>
                  <a:pt x="12518" y="9160"/>
                </a:lnTo>
                <a:lnTo>
                  <a:pt x="12270" y="9084"/>
                </a:lnTo>
                <a:lnTo>
                  <a:pt x="12022" y="9045"/>
                </a:lnTo>
                <a:lnTo>
                  <a:pt x="11774" y="9007"/>
                </a:lnTo>
                <a:lnTo>
                  <a:pt x="11526" y="9007"/>
                </a:lnTo>
                <a:lnTo>
                  <a:pt x="11259" y="8988"/>
                </a:lnTo>
                <a:lnTo>
                  <a:pt x="11011" y="9007"/>
                </a:lnTo>
                <a:lnTo>
                  <a:pt x="10763" y="9045"/>
                </a:lnTo>
                <a:lnTo>
                  <a:pt x="10515" y="9084"/>
                </a:lnTo>
                <a:lnTo>
                  <a:pt x="10286" y="9141"/>
                </a:lnTo>
                <a:lnTo>
                  <a:pt x="10038" y="9236"/>
                </a:lnTo>
                <a:lnTo>
                  <a:pt x="9809" y="9332"/>
                </a:lnTo>
                <a:lnTo>
                  <a:pt x="9599" y="9446"/>
                </a:lnTo>
                <a:lnTo>
                  <a:pt x="9389" y="9580"/>
                </a:lnTo>
                <a:lnTo>
                  <a:pt x="9179" y="9732"/>
                </a:lnTo>
                <a:lnTo>
                  <a:pt x="8988" y="9885"/>
                </a:lnTo>
                <a:lnTo>
                  <a:pt x="8816" y="10057"/>
                </a:lnTo>
                <a:lnTo>
                  <a:pt x="8645" y="10248"/>
                </a:lnTo>
                <a:lnTo>
                  <a:pt x="8492" y="10458"/>
                </a:lnTo>
                <a:lnTo>
                  <a:pt x="8339" y="10648"/>
                </a:lnTo>
                <a:lnTo>
                  <a:pt x="8206" y="10877"/>
                </a:lnTo>
                <a:lnTo>
                  <a:pt x="8091" y="11087"/>
                </a:lnTo>
                <a:lnTo>
                  <a:pt x="7996" y="11335"/>
                </a:lnTo>
                <a:lnTo>
                  <a:pt x="7900" y="11564"/>
                </a:lnTo>
                <a:lnTo>
                  <a:pt x="7824" y="11812"/>
                </a:lnTo>
                <a:lnTo>
                  <a:pt x="7767" y="12041"/>
                </a:lnTo>
                <a:lnTo>
                  <a:pt x="7729" y="12290"/>
                </a:lnTo>
                <a:lnTo>
                  <a:pt x="7710" y="12538"/>
                </a:lnTo>
                <a:lnTo>
                  <a:pt x="7690" y="12805"/>
                </a:lnTo>
                <a:lnTo>
                  <a:pt x="7710" y="13053"/>
                </a:lnTo>
                <a:lnTo>
                  <a:pt x="7500" y="12881"/>
                </a:lnTo>
                <a:lnTo>
                  <a:pt x="7271" y="12728"/>
                </a:lnTo>
                <a:lnTo>
                  <a:pt x="7042" y="12595"/>
                </a:lnTo>
                <a:lnTo>
                  <a:pt x="6813" y="12461"/>
                </a:lnTo>
                <a:lnTo>
                  <a:pt x="6565" y="12328"/>
                </a:lnTo>
                <a:lnTo>
                  <a:pt x="6316" y="12232"/>
                </a:lnTo>
                <a:lnTo>
                  <a:pt x="6049" y="12118"/>
                </a:lnTo>
                <a:lnTo>
                  <a:pt x="5801" y="12041"/>
                </a:lnTo>
                <a:lnTo>
                  <a:pt x="5534" y="11965"/>
                </a:lnTo>
                <a:lnTo>
                  <a:pt x="5267" y="11908"/>
                </a:lnTo>
                <a:lnTo>
                  <a:pt x="5000" y="11851"/>
                </a:lnTo>
                <a:lnTo>
                  <a:pt x="4733" y="11812"/>
                </a:lnTo>
                <a:lnTo>
                  <a:pt x="4446" y="11793"/>
                </a:lnTo>
                <a:lnTo>
                  <a:pt x="4179" y="11774"/>
                </a:lnTo>
                <a:lnTo>
                  <a:pt x="3912" y="11774"/>
                </a:lnTo>
                <a:lnTo>
                  <a:pt x="3645" y="11793"/>
                </a:lnTo>
                <a:lnTo>
                  <a:pt x="3378" y="11812"/>
                </a:lnTo>
                <a:lnTo>
                  <a:pt x="3111" y="11851"/>
                </a:lnTo>
                <a:lnTo>
                  <a:pt x="2862" y="11908"/>
                </a:lnTo>
                <a:lnTo>
                  <a:pt x="2614" y="11984"/>
                </a:lnTo>
                <a:lnTo>
                  <a:pt x="2366" y="12061"/>
                </a:lnTo>
                <a:lnTo>
                  <a:pt x="2118" y="12175"/>
                </a:lnTo>
                <a:lnTo>
                  <a:pt x="1870" y="12270"/>
                </a:lnTo>
                <a:lnTo>
                  <a:pt x="1641" y="12404"/>
                </a:lnTo>
                <a:lnTo>
                  <a:pt x="1412" y="12538"/>
                </a:lnTo>
                <a:lnTo>
                  <a:pt x="1202" y="12690"/>
                </a:lnTo>
                <a:lnTo>
                  <a:pt x="763" y="12996"/>
                </a:lnTo>
                <a:lnTo>
                  <a:pt x="363" y="13358"/>
                </a:lnTo>
                <a:lnTo>
                  <a:pt x="0" y="13740"/>
                </a:lnTo>
                <a:lnTo>
                  <a:pt x="95" y="22041"/>
                </a:lnTo>
                <a:lnTo>
                  <a:pt x="439" y="52402"/>
                </a:lnTo>
                <a:lnTo>
                  <a:pt x="115833" y="52402"/>
                </a:lnTo>
                <a:lnTo>
                  <a:pt x="115833" y="4599"/>
                </a:lnTo>
                <a:lnTo>
                  <a:pt x="115623" y="4504"/>
                </a:lnTo>
                <a:lnTo>
                  <a:pt x="115394" y="4427"/>
                </a:lnTo>
                <a:lnTo>
                  <a:pt x="115165" y="4370"/>
                </a:lnTo>
                <a:lnTo>
                  <a:pt x="114936" y="4351"/>
                </a:lnTo>
                <a:lnTo>
                  <a:pt x="114707" y="4332"/>
                </a:lnTo>
                <a:lnTo>
                  <a:pt x="114459" y="4332"/>
                </a:lnTo>
                <a:lnTo>
                  <a:pt x="114230" y="4370"/>
                </a:lnTo>
                <a:lnTo>
                  <a:pt x="114001" y="4408"/>
                </a:lnTo>
                <a:lnTo>
                  <a:pt x="113772" y="4485"/>
                </a:lnTo>
                <a:lnTo>
                  <a:pt x="113562" y="4580"/>
                </a:lnTo>
                <a:lnTo>
                  <a:pt x="113353" y="4694"/>
                </a:lnTo>
                <a:lnTo>
                  <a:pt x="113162" y="4828"/>
                </a:lnTo>
                <a:lnTo>
                  <a:pt x="112971" y="4981"/>
                </a:lnTo>
                <a:lnTo>
                  <a:pt x="112799" y="5152"/>
                </a:lnTo>
                <a:lnTo>
                  <a:pt x="112647" y="5324"/>
                </a:lnTo>
                <a:lnTo>
                  <a:pt x="112513" y="5515"/>
                </a:lnTo>
                <a:lnTo>
                  <a:pt x="112475" y="5343"/>
                </a:lnTo>
                <a:lnTo>
                  <a:pt x="112418" y="5172"/>
                </a:lnTo>
                <a:lnTo>
                  <a:pt x="112284" y="4847"/>
                </a:lnTo>
                <a:lnTo>
                  <a:pt x="112093" y="4542"/>
                </a:lnTo>
                <a:lnTo>
                  <a:pt x="111883" y="4256"/>
                </a:lnTo>
                <a:lnTo>
                  <a:pt x="111635" y="4008"/>
                </a:lnTo>
                <a:lnTo>
                  <a:pt x="111368" y="3779"/>
                </a:lnTo>
                <a:lnTo>
                  <a:pt x="111215" y="3683"/>
                </a:lnTo>
                <a:lnTo>
                  <a:pt x="111063" y="3607"/>
                </a:lnTo>
                <a:lnTo>
                  <a:pt x="110891" y="3530"/>
                </a:lnTo>
                <a:lnTo>
                  <a:pt x="110738" y="3473"/>
                </a:lnTo>
                <a:lnTo>
                  <a:pt x="110566" y="3416"/>
                </a:lnTo>
                <a:lnTo>
                  <a:pt x="110395" y="3378"/>
                </a:lnTo>
                <a:lnTo>
                  <a:pt x="110223" y="3340"/>
                </a:lnTo>
                <a:lnTo>
                  <a:pt x="110051" y="3321"/>
                </a:lnTo>
                <a:lnTo>
                  <a:pt x="109689" y="3321"/>
                </a:lnTo>
                <a:lnTo>
                  <a:pt x="109345" y="3378"/>
                </a:lnTo>
                <a:lnTo>
                  <a:pt x="109002" y="3454"/>
                </a:lnTo>
                <a:lnTo>
                  <a:pt x="108658" y="3588"/>
                </a:lnTo>
                <a:lnTo>
                  <a:pt x="108506" y="3664"/>
                </a:lnTo>
                <a:lnTo>
                  <a:pt x="108353" y="3759"/>
                </a:lnTo>
                <a:lnTo>
                  <a:pt x="108200" y="3855"/>
                </a:lnTo>
                <a:lnTo>
                  <a:pt x="108067" y="3969"/>
                </a:lnTo>
                <a:lnTo>
                  <a:pt x="108009" y="3759"/>
                </a:lnTo>
                <a:lnTo>
                  <a:pt x="107952" y="3569"/>
                </a:lnTo>
                <a:lnTo>
                  <a:pt x="107780" y="3206"/>
                </a:lnTo>
                <a:lnTo>
                  <a:pt x="107570" y="2843"/>
                </a:lnTo>
                <a:lnTo>
                  <a:pt x="107322" y="2500"/>
                </a:lnTo>
                <a:lnTo>
                  <a:pt x="107055" y="2176"/>
                </a:lnTo>
                <a:lnTo>
                  <a:pt x="106750" y="1889"/>
                </a:lnTo>
                <a:lnTo>
                  <a:pt x="106425" y="1641"/>
                </a:lnTo>
                <a:lnTo>
                  <a:pt x="106082" y="1431"/>
                </a:lnTo>
                <a:lnTo>
                  <a:pt x="105719" y="1240"/>
                </a:lnTo>
                <a:lnTo>
                  <a:pt x="105338" y="1088"/>
                </a:lnTo>
                <a:lnTo>
                  <a:pt x="104956" y="973"/>
                </a:lnTo>
                <a:lnTo>
                  <a:pt x="104555" y="878"/>
                </a:lnTo>
                <a:lnTo>
                  <a:pt x="104155" y="821"/>
                </a:lnTo>
                <a:lnTo>
                  <a:pt x="103735" y="782"/>
                </a:lnTo>
                <a:lnTo>
                  <a:pt x="103334" y="763"/>
                </a:lnTo>
                <a:lnTo>
                  <a:pt x="102933" y="763"/>
                </a:lnTo>
                <a:lnTo>
                  <a:pt x="102456" y="821"/>
                </a:lnTo>
                <a:lnTo>
                  <a:pt x="101998" y="897"/>
                </a:lnTo>
                <a:lnTo>
                  <a:pt x="101540" y="992"/>
                </a:lnTo>
                <a:lnTo>
                  <a:pt x="101082" y="1145"/>
                </a:lnTo>
                <a:lnTo>
                  <a:pt x="100662" y="1336"/>
                </a:lnTo>
                <a:lnTo>
                  <a:pt x="100453" y="1431"/>
                </a:lnTo>
                <a:lnTo>
                  <a:pt x="100243" y="1546"/>
                </a:lnTo>
                <a:lnTo>
                  <a:pt x="100052" y="1679"/>
                </a:lnTo>
                <a:lnTo>
                  <a:pt x="99861" y="1813"/>
                </a:lnTo>
                <a:lnTo>
                  <a:pt x="99689" y="1947"/>
                </a:lnTo>
                <a:lnTo>
                  <a:pt x="99498" y="2118"/>
                </a:lnTo>
                <a:lnTo>
                  <a:pt x="99346" y="2271"/>
                </a:lnTo>
                <a:lnTo>
                  <a:pt x="99193" y="2462"/>
                </a:lnTo>
                <a:lnTo>
                  <a:pt x="99040" y="2653"/>
                </a:lnTo>
                <a:lnTo>
                  <a:pt x="98907" y="2843"/>
                </a:lnTo>
                <a:lnTo>
                  <a:pt x="98792" y="3053"/>
                </a:lnTo>
                <a:lnTo>
                  <a:pt x="98697" y="3263"/>
                </a:lnTo>
                <a:lnTo>
                  <a:pt x="98601" y="3473"/>
                </a:lnTo>
                <a:lnTo>
                  <a:pt x="98525" y="3702"/>
                </a:lnTo>
                <a:lnTo>
                  <a:pt x="98468" y="3912"/>
                </a:lnTo>
                <a:lnTo>
                  <a:pt x="98411" y="4141"/>
                </a:lnTo>
                <a:lnTo>
                  <a:pt x="98392" y="4370"/>
                </a:lnTo>
                <a:lnTo>
                  <a:pt x="98372" y="4618"/>
                </a:lnTo>
                <a:lnTo>
                  <a:pt x="98372" y="4847"/>
                </a:lnTo>
                <a:lnTo>
                  <a:pt x="98392" y="5076"/>
                </a:lnTo>
                <a:lnTo>
                  <a:pt x="98430" y="5305"/>
                </a:lnTo>
                <a:lnTo>
                  <a:pt x="98506" y="5534"/>
                </a:lnTo>
                <a:lnTo>
                  <a:pt x="98258" y="5477"/>
                </a:lnTo>
                <a:lnTo>
                  <a:pt x="98010" y="5439"/>
                </a:lnTo>
                <a:lnTo>
                  <a:pt x="97743" y="5420"/>
                </a:lnTo>
                <a:lnTo>
                  <a:pt x="97495" y="5401"/>
                </a:lnTo>
                <a:lnTo>
                  <a:pt x="97247" y="5401"/>
                </a:lnTo>
                <a:lnTo>
                  <a:pt x="96979" y="5420"/>
                </a:lnTo>
                <a:lnTo>
                  <a:pt x="96731" y="5439"/>
                </a:lnTo>
                <a:lnTo>
                  <a:pt x="96483" y="5477"/>
                </a:lnTo>
                <a:lnTo>
                  <a:pt x="96235" y="5534"/>
                </a:lnTo>
                <a:lnTo>
                  <a:pt x="95987" y="5591"/>
                </a:lnTo>
                <a:lnTo>
                  <a:pt x="95739" y="5668"/>
                </a:lnTo>
                <a:lnTo>
                  <a:pt x="95491" y="5763"/>
                </a:lnTo>
                <a:lnTo>
                  <a:pt x="95262" y="5859"/>
                </a:lnTo>
                <a:lnTo>
                  <a:pt x="95033" y="5973"/>
                </a:lnTo>
                <a:lnTo>
                  <a:pt x="94823" y="6088"/>
                </a:lnTo>
                <a:lnTo>
                  <a:pt x="94594" y="6221"/>
                </a:lnTo>
                <a:lnTo>
                  <a:pt x="94403" y="6374"/>
                </a:lnTo>
                <a:lnTo>
                  <a:pt x="94193" y="6526"/>
                </a:lnTo>
                <a:lnTo>
                  <a:pt x="94002" y="6679"/>
                </a:lnTo>
                <a:lnTo>
                  <a:pt x="93831" y="6851"/>
                </a:lnTo>
                <a:lnTo>
                  <a:pt x="93659" y="7042"/>
                </a:lnTo>
                <a:lnTo>
                  <a:pt x="93506" y="7233"/>
                </a:lnTo>
                <a:lnTo>
                  <a:pt x="93354" y="7442"/>
                </a:lnTo>
                <a:lnTo>
                  <a:pt x="93201" y="7633"/>
                </a:lnTo>
                <a:lnTo>
                  <a:pt x="93067" y="7862"/>
                </a:lnTo>
                <a:lnTo>
                  <a:pt x="92953" y="8072"/>
                </a:lnTo>
                <a:lnTo>
                  <a:pt x="92838" y="8301"/>
                </a:lnTo>
                <a:lnTo>
                  <a:pt x="92743" y="8530"/>
                </a:lnTo>
                <a:lnTo>
                  <a:pt x="92667" y="8759"/>
                </a:lnTo>
                <a:lnTo>
                  <a:pt x="92590" y="9007"/>
                </a:lnTo>
                <a:lnTo>
                  <a:pt x="92533" y="9255"/>
                </a:lnTo>
                <a:lnTo>
                  <a:pt x="92476" y="9503"/>
                </a:lnTo>
                <a:lnTo>
                  <a:pt x="91922" y="9389"/>
                </a:lnTo>
                <a:lnTo>
                  <a:pt x="91331" y="9332"/>
                </a:lnTo>
                <a:lnTo>
                  <a:pt x="91045" y="9313"/>
                </a:lnTo>
                <a:lnTo>
                  <a:pt x="90472" y="9313"/>
                </a:lnTo>
                <a:lnTo>
                  <a:pt x="90186" y="9351"/>
                </a:lnTo>
                <a:lnTo>
                  <a:pt x="89919" y="9408"/>
                </a:lnTo>
                <a:lnTo>
                  <a:pt x="89633" y="9503"/>
                </a:lnTo>
                <a:lnTo>
                  <a:pt x="89365" y="9618"/>
                </a:lnTo>
                <a:lnTo>
                  <a:pt x="89136" y="9771"/>
                </a:lnTo>
                <a:lnTo>
                  <a:pt x="88907" y="9942"/>
                </a:lnTo>
                <a:lnTo>
                  <a:pt x="88717" y="10133"/>
                </a:lnTo>
                <a:lnTo>
                  <a:pt x="88545" y="10362"/>
                </a:lnTo>
                <a:lnTo>
                  <a:pt x="88488" y="10496"/>
                </a:lnTo>
                <a:lnTo>
                  <a:pt x="88430" y="10629"/>
                </a:lnTo>
                <a:lnTo>
                  <a:pt x="88392" y="10438"/>
                </a:lnTo>
                <a:lnTo>
                  <a:pt x="88354" y="10267"/>
                </a:lnTo>
                <a:lnTo>
                  <a:pt x="88278" y="10095"/>
                </a:lnTo>
                <a:lnTo>
                  <a:pt x="88220" y="9923"/>
                </a:lnTo>
                <a:lnTo>
                  <a:pt x="88125" y="9771"/>
                </a:lnTo>
                <a:lnTo>
                  <a:pt x="88030" y="9599"/>
                </a:lnTo>
                <a:lnTo>
                  <a:pt x="87934" y="9446"/>
                </a:lnTo>
                <a:lnTo>
                  <a:pt x="87820" y="9313"/>
                </a:lnTo>
                <a:lnTo>
                  <a:pt x="87686" y="9179"/>
                </a:lnTo>
                <a:lnTo>
                  <a:pt x="87552" y="9045"/>
                </a:lnTo>
                <a:lnTo>
                  <a:pt x="87419" y="8912"/>
                </a:lnTo>
                <a:lnTo>
                  <a:pt x="87266" y="8816"/>
                </a:lnTo>
                <a:lnTo>
                  <a:pt x="87114" y="8702"/>
                </a:lnTo>
                <a:lnTo>
                  <a:pt x="86942" y="8626"/>
                </a:lnTo>
                <a:lnTo>
                  <a:pt x="86789" y="8530"/>
                </a:lnTo>
                <a:lnTo>
                  <a:pt x="86617" y="8473"/>
                </a:lnTo>
                <a:lnTo>
                  <a:pt x="86446" y="8416"/>
                </a:lnTo>
                <a:lnTo>
                  <a:pt x="86274" y="8378"/>
                </a:lnTo>
                <a:lnTo>
                  <a:pt x="86083" y="8339"/>
                </a:lnTo>
                <a:lnTo>
                  <a:pt x="85911" y="8320"/>
                </a:lnTo>
                <a:lnTo>
                  <a:pt x="85720" y="8320"/>
                </a:lnTo>
                <a:lnTo>
                  <a:pt x="85549" y="8339"/>
                </a:lnTo>
                <a:lnTo>
                  <a:pt x="85358" y="8358"/>
                </a:lnTo>
                <a:lnTo>
                  <a:pt x="85186" y="8378"/>
                </a:lnTo>
                <a:lnTo>
                  <a:pt x="85014" y="8435"/>
                </a:lnTo>
                <a:lnTo>
                  <a:pt x="84843" y="8473"/>
                </a:lnTo>
                <a:lnTo>
                  <a:pt x="84671" y="8549"/>
                </a:lnTo>
                <a:lnTo>
                  <a:pt x="84499" y="8626"/>
                </a:lnTo>
                <a:lnTo>
                  <a:pt x="84347" y="8702"/>
                </a:lnTo>
                <a:lnTo>
                  <a:pt x="84194" y="8797"/>
                </a:lnTo>
                <a:lnTo>
                  <a:pt x="84041" y="8912"/>
                </a:lnTo>
                <a:lnTo>
                  <a:pt x="83908" y="9026"/>
                </a:lnTo>
                <a:lnTo>
                  <a:pt x="84060" y="8740"/>
                </a:lnTo>
                <a:lnTo>
                  <a:pt x="84194" y="8416"/>
                </a:lnTo>
                <a:lnTo>
                  <a:pt x="84308" y="8110"/>
                </a:lnTo>
                <a:lnTo>
                  <a:pt x="84404" y="7786"/>
                </a:lnTo>
                <a:lnTo>
                  <a:pt x="84480" y="7442"/>
                </a:lnTo>
                <a:lnTo>
                  <a:pt x="84537" y="7118"/>
                </a:lnTo>
                <a:lnTo>
                  <a:pt x="84576" y="6775"/>
                </a:lnTo>
                <a:lnTo>
                  <a:pt x="84595" y="6450"/>
                </a:lnTo>
                <a:lnTo>
                  <a:pt x="84595" y="6107"/>
                </a:lnTo>
                <a:lnTo>
                  <a:pt x="84576" y="5763"/>
                </a:lnTo>
                <a:lnTo>
                  <a:pt x="84518" y="5420"/>
                </a:lnTo>
                <a:lnTo>
                  <a:pt x="84461" y="5095"/>
                </a:lnTo>
                <a:lnTo>
                  <a:pt x="84385" y="4752"/>
                </a:lnTo>
                <a:lnTo>
                  <a:pt x="84289" y="4427"/>
                </a:lnTo>
                <a:lnTo>
                  <a:pt x="84175" y="4103"/>
                </a:lnTo>
                <a:lnTo>
                  <a:pt x="84041" y="3798"/>
                </a:lnTo>
                <a:lnTo>
                  <a:pt x="83889" y="3492"/>
                </a:lnTo>
                <a:lnTo>
                  <a:pt x="83717" y="3206"/>
                </a:lnTo>
                <a:lnTo>
                  <a:pt x="83526" y="2920"/>
                </a:lnTo>
                <a:lnTo>
                  <a:pt x="83335" y="2653"/>
                </a:lnTo>
                <a:lnTo>
                  <a:pt x="83106" y="2385"/>
                </a:lnTo>
                <a:lnTo>
                  <a:pt x="82877" y="2137"/>
                </a:lnTo>
                <a:lnTo>
                  <a:pt x="82629" y="1908"/>
                </a:lnTo>
                <a:lnTo>
                  <a:pt x="82362" y="1698"/>
                </a:lnTo>
                <a:lnTo>
                  <a:pt x="82095" y="1489"/>
                </a:lnTo>
                <a:lnTo>
                  <a:pt x="81808" y="1298"/>
                </a:lnTo>
                <a:lnTo>
                  <a:pt x="81522" y="1145"/>
                </a:lnTo>
                <a:lnTo>
                  <a:pt x="81217" y="992"/>
                </a:lnTo>
                <a:lnTo>
                  <a:pt x="80912" y="859"/>
                </a:lnTo>
                <a:lnTo>
                  <a:pt x="80587" y="744"/>
                </a:lnTo>
                <a:lnTo>
                  <a:pt x="80263" y="649"/>
                </a:lnTo>
                <a:lnTo>
                  <a:pt x="79919" y="573"/>
                </a:lnTo>
                <a:lnTo>
                  <a:pt x="79595" y="515"/>
                </a:lnTo>
                <a:lnTo>
                  <a:pt x="79251" y="477"/>
                </a:lnTo>
                <a:lnTo>
                  <a:pt x="78908" y="458"/>
                </a:lnTo>
                <a:lnTo>
                  <a:pt x="78583" y="477"/>
                </a:lnTo>
                <a:lnTo>
                  <a:pt x="78240" y="496"/>
                </a:lnTo>
                <a:lnTo>
                  <a:pt x="77896" y="534"/>
                </a:lnTo>
                <a:lnTo>
                  <a:pt x="77572" y="611"/>
                </a:lnTo>
                <a:lnTo>
                  <a:pt x="77248" y="687"/>
                </a:lnTo>
                <a:lnTo>
                  <a:pt x="76923" y="802"/>
                </a:lnTo>
                <a:lnTo>
                  <a:pt x="76599" y="916"/>
                </a:lnTo>
                <a:lnTo>
                  <a:pt x="76294" y="1050"/>
                </a:lnTo>
                <a:lnTo>
                  <a:pt x="75988" y="1221"/>
                </a:lnTo>
                <a:lnTo>
                  <a:pt x="75702" y="1393"/>
                </a:lnTo>
                <a:lnTo>
                  <a:pt x="75416" y="1584"/>
                </a:lnTo>
                <a:lnTo>
                  <a:pt x="75149" y="1794"/>
                </a:lnTo>
                <a:lnTo>
                  <a:pt x="74900" y="2004"/>
                </a:lnTo>
                <a:lnTo>
                  <a:pt x="74710" y="1832"/>
                </a:lnTo>
                <a:lnTo>
                  <a:pt x="74481" y="1698"/>
                </a:lnTo>
                <a:lnTo>
                  <a:pt x="74252" y="1584"/>
                </a:lnTo>
                <a:lnTo>
                  <a:pt x="74004" y="1489"/>
                </a:lnTo>
                <a:lnTo>
                  <a:pt x="73736" y="1412"/>
                </a:lnTo>
                <a:lnTo>
                  <a:pt x="73488" y="1393"/>
                </a:lnTo>
                <a:lnTo>
                  <a:pt x="73221" y="1374"/>
                </a:lnTo>
                <a:lnTo>
                  <a:pt x="72954" y="1412"/>
                </a:lnTo>
                <a:lnTo>
                  <a:pt x="72706" y="1469"/>
                </a:lnTo>
                <a:lnTo>
                  <a:pt x="72477" y="1565"/>
                </a:lnTo>
                <a:lnTo>
                  <a:pt x="72248" y="1679"/>
                </a:lnTo>
                <a:lnTo>
                  <a:pt x="72038" y="1813"/>
                </a:lnTo>
                <a:lnTo>
                  <a:pt x="71847" y="1985"/>
                </a:lnTo>
                <a:lnTo>
                  <a:pt x="71675" y="2176"/>
                </a:lnTo>
                <a:lnTo>
                  <a:pt x="71523" y="2385"/>
                </a:lnTo>
                <a:lnTo>
                  <a:pt x="71408" y="2614"/>
                </a:lnTo>
                <a:lnTo>
                  <a:pt x="71237" y="2347"/>
                </a:lnTo>
                <a:lnTo>
                  <a:pt x="71046" y="2080"/>
                </a:lnTo>
                <a:lnTo>
                  <a:pt x="70836" y="1813"/>
                </a:lnTo>
                <a:lnTo>
                  <a:pt x="70607" y="1584"/>
                </a:lnTo>
                <a:lnTo>
                  <a:pt x="70378" y="1355"/>
                </a:lnTo>
                <a:lnTo>
                  <a:pt x="70111" y="1145"/>
                </a:lnTo>
                <a:lnTo>
                  <a:pt x="69844" y="954"/>
                </a:lnTo>
                <a:lnTo>
                  <a:pt x="69557" y="782"/>
                </a:lnTo>
                <a:lnTo>
                  <a:pt x="69252" y="630"/>
                </a:lnTo>
                <a:lnTo>
                  <a:pt x="68947" y="477"/>
                </a:lnTo>
                <a:lnTo>
                  <a:pt x="68641" y="363"/>
                </a:lnTo>
                <a:lnTo>
                  <a:pt x="68317" y="267"/>
                </a:lnTo>
                <a:lnTo>
                  <a:pt x="68012" y="191"/>
                </a:lnTo>
                <a:lnTo>
                  <a:pt x="67687" y="134"/>
                </a:lnTo>
                <a:lnTo>
                  <a:pt x="67363" y="95"/>
                </a:lnTo>
                <a:lnTo>
                  <a:pt x="67038" y="95"/>
                </a:lnTo>
                <a:lnTo>
                  <a:pt x="66714" y="115"/>
                </a:lnTo>
                <a:lnTo>
                  <a:pt x="66389" y="153"/>
                </a:lnTo>
                <a:lnTo>
                  <a:pt x="66084" y="210"/>
                </a:lnTo>
                <a:lnTo>
                  <a:pt x="65779" y="286"/>
                </a:lnTo>
                <a:lnTo>
                  <a:pt x="65474" y="401"/>
                </a:lnTo>
                <a:lnTo>
                  <a:pt x="65168" y="515"/>
                </a:lnTo>
                <a:lnTo>
                  <a:pt x="64882" y="649"/>
                </a:lnTo>
                <a:lnTo>
                  <a:pt x="64615" y="821"/>
                </a:lnTo>
                <a:lnTo>
                  <a:pt x="64348" y="992"/>
                </a:lnTo>
                <a:lnTo>
                  <a:pt x="64080" y="1183"/>
                </a:lnTo>
                <a:lnTo>
                  <a:pt x="63832" y="1393"/>
                </a:lnTo>
                <a:lnTo>
                  <a:pt x="63622" y="1622"/>
                </a:lnTo>
                <a:lnTo>
                  <a:pt x="63393" y="1870"/>
                </a:lnTo>
                <a:lnTo>
                  <a:pt x="63203" y="2118"/>
                </a:lnTo>
                <a:lnTo>
                  <a:pt x="63031" y="2385"/>
                </a:lnTo>
                <a:lnTo>
                  <a:pt x="62878" y="2672"/>
                </a:lnTo>
                <a:lnTo>
                  <a:pt x="62745" y="2958"/>
                </a:lnTo>
                <a:lnTo>
                  <a:pt x="62630" y="3263"/>
                </a:lnTo>
                <a:lnTo>
                  <a:pt x="62535" y="3569"/>
                </a:lnTo>
                <a:lnTo>
                  <a:pt x="62458" y="3874"/>
                </a:lnTo>
                <a:lnTo>
                  <a:pt x="62401" y="4198"/>
                </a:lnTo>
                <a:lnTo>
                  <a:pt x="62363" y="4504"/>
                </a:lnTo>
                <a:lnTo>
                  <a:pt x="62363" y="4828"/>
                </a:lnTo>
                <a:lnTo>
                  <a:pt x="62363" y="5152"/>
                </a:lnTo>
                <a:lnTo>
                  <a:pt x="62401" y="5477"/>
                </a:lnTo>
                <a:lnTo>
                  <a:pt x="62458" y="5782"/>
                </a:lnTo>
                <a:lnTo>
                  <a:pt x="62516" y="6107"/>
                </a:lnTo>
                <a:lnTo>
                  <a:pt x="62611" y="6412"/>
                </a:lnTo>
                <a:lnTo>
                  <a:pt x="62726" y="6698"/>
                </a:lnTo>
                <a:lnTo>
                  <a:pt x="62859" y="7004"/>
                </a:lnTo>
                <a:lnTo>
                  <a:pt x="63012" y="7271"/>
                </a:lnTo>
                <a:lnTo>
                  <a:pt x="63184" y="7557"/>
                </a:lnTo>
                <a:lnTo>
                  <a:pt x="62974" y="7423"/>
                </a:lnTo>
                <a:lnTo>
                  <a:pt x="62745" y="7347"/>
                </a:lnTo>
                <a:lnTo>
                  <a:pt x="62516" y="7271"/>
                </a:lnTo>
                <a:lnTo>
                  <a:pt x="62287" y="7213"/>
                </a:lnTo>
                <a:lnTo>
                  <a:pt x="62039" y="7194"/>
                </a:lnTo>
                <a:lnTo>
                  <a:pt x="61791" y="7175"/>
                </a:lnTo>
                <a:lnTo>
                  <a:pt x="61562" y="7194"/>
                </a:lnTo>
                <a:lnTo>
                  <a:pt x="61313" y="7233"/>
                </a:lnTo>
                <a:lnTo>
                  <a:pt x="61065" y="7271"/>
                </a:lnTo>
                <a:lnTo>
                  <a:pt x="60836" y="7347"/>
                </a:lnTo>
                <a:lnTo>
                  <a:pt x="60607" y="7423"/>
                </a:lnTo>
                <a:lnTo>
                  <a:pt x="60378" y="7538"/>
                </a:lnTo>
                <a:lnTo>
                  <a:pt x="60168" y="7652"/>
                </a:lnTo>
                <a:lnTo>
                  <a:pt x="59959" y="7786"/>
                </a:lnTo>
                <a:lnTo>
                  <a:pt x="59768" y="7939"/>
                </a:lnTo>
                <a:lnTo>
                  <a:pt x="59577" y="8110"/>
                </a:lnTo>
                <a:lnTo>
                  <a:pt x="59405" y="8282"/>
                </a:lnTo>
                <a:lnTo>
                  <a:pt x="59252" y="8473"/>
                </a:lnTo>
                <a:lnTo>
                  <a:pt x="59100" y="8664"/>
                </a:lnTo>
                <a:lnTo>
                  <a:pt x="58966" y="8874"/>
                </a:lnTo>
                <a:lnTo>
                  <a:pt x="58852" y="9084"/>
                </a:lnTo>
                <a:lnTo>
                  <a:pt x="58737" y="9293"/>
                </a:lnTo>
                <a:lnTo>
                  <a:pt x="58642" y="9522"/>
                </a:lnTo>
                <a:lnTo>
                  <a:pt x="58546" y="9751"/>
                </a:lnTo>
                <a:lnTo>
                  <a:pt x="58413" y="10229"/>
                </a:lnTo>
                <a:lnTo>
                  <a:pt x="58298" y="10706"/>
                </a:lnTo>
                <a:lnTo>
                  <a:pt x="58222" y="11202"/>
                </a:lnTo>
                <a:lnTo>
                  <a:pt x="58203" y="11698"/>
                </a:lnTo>
                <a:lnTo>
                  <a:pt x="58108" y="11488"/>
                </a:lnTo>
                <a:lnTo>
                  <a:pt x="58012" y="11278"/>
                </a:lnTo>
                <a:lnTo>
                  <a:pt x="57898" y="11087"/>
                </a:lnTo>
                <a:lnTo>
                  <a:pt x="57783" y="10896"/>
                </a:lnTo>
                <a:lnTo>
                  <a:pt x="57650" y="10725"/>
                </a:lnTo>
                <a:lnTo>
                  <a:pt x="57497" y="10553"/>
                </a:lnTo>
                <a:lnTo>
                  <a:pt x="57344" y="10381"/>
                </a:lnTo>
                <a:lnTo>
                  <a:pt x="57192" y="10229"/>
                </a:lnTo>
                <a:lnTo>
                  <a:pt x="57020" y="10076"/>
                </a:lnTo>
                <a:lnTo>
                  <a:pt x="56829" y="9942"/>
                </a:lnTo>
                <a:lnTo>
                  <a:pt x="56638" y="9809"/>
                </a:lnTo>
                <a:lnTo>
                  <a:pt x="56447" y="9694"/>
                </a:lnTo>
                <a:lnTo>
                  <a:pt x="56256" y="9599"/>
                </a:lnTo>
                <a:lnTo>
                  <a:pt x="56047" y="9503"/>
                </a:lnTo>
                <a:lnTo>
                  <a:pt x="55837" y="9408"/>
                </a:lnTo>
                <a:lnTo>
                  <a:pt x="55627" y="9351"/>
                </a:lnTo>
                <a:lnTo>
                  <a:pt x="55398" y="9293"/>
                </a:lnTo>
                <a:lnTo>
                  <a:pt x="55169" y="9236"/>
                </a:lnTo>
                <a:lnTo>
                  <a:pt x="54959" y="9217"/>
                </a:lnTo>
                <a:lnTo>
                  <a:pt x="54730" y="9198"/>
                </a:lnTo>
                <a:lnTo>
                  <a:pt x="54272" y="9198"/>
                </a:lnTo>
                <a:lnTo>
                  <a:pt x="54062" y="9217"/>
                </a:lnTo>
                <a:lnTo>
                  <a:pt x="53833" y="9255"/>
                </a:lnTo>
                <a:lnTo>
                  <a:pt x="53604" y="9313"/>
                </a:lnTo>
                <a:lnTo>
                  <a:pt x="53394" y="9370"/>
                </a:lnTo>
                <a:lnTo>
                  <a:pt x="53184" y="9446"/>
                </a:lnTo>
                <a:lnTo>
                  <a:pt x="52974" y="9522"/>
                </a:lnTo>
                <a:lnTo>
                  <a:pt x="52764" y="9618"/>
                </a:lnTo>
                <a:lnTo>
                  <a:pt x="52573" y="9732"/>
                </a:lnTo>
                <a:lnTo>
                  <a:pt x="52383" y="9847"/>
                </a:lnTo>
                <a:lnTo>
                  <a:pt x="52192" y="9980"/>
                </a:lnTo>
                <a:lnTo>
                  <a:pt x="52192" y="9809"/>
                </a:lnTo>
                <a:lnTo>
                  <a:pt x="52173" y="9637"/>
                </a:lnTo>
                <a:lnTo>
                  <a:pt x="52115" y="9313"/>
                </a:lnTo>
                <a:lnTo>
                  <a:pt x="52001" y="8988"/>
                </a:lnTo>
                <a:lnTo>
                  <a:pt x="51848" y="8664"/>
                </a:lnTo>
                <a:lnTo>
                  <a:pt x="51677" y="8358"/>
                </a:lnTo>
                <a:lnTo>
                  <a:pt x="51467" y="8091"/>
                </a:lnTo>
                <a:lnTo>
                  <a:pt x="51219" y="7843"/>
                </a:lnTo>
                <a:lnTo>
                  <a:pt x="50970" y="7633"/>
                </a:lnTo>
                <a:lnTo>
                  <a:pt x="50684" y="7462"/>
                </a:lnTo>
                <a:lnTo>
                  <a:pt x="50379" y="7328"/>
                </a:lnTo>
                <a:lnTo>
                  <a:pt x="50074" y="7213"/>
                </a:lnTo>
                <a:lnTo>
                  <a:pt x="49749" y="7156"/>
                </a:lnTo>
                <a:lnTo>
                  <a:pt x="49406" y="7137"/>
                </a:lnTo>
                <a:lnTo>
                  <a:pt x="49081" y="7156"/>
                </a:lnTo>
                <a:lnTo>
                  <a:pt x="48757" y="7194"/>
                </a:lnTo>
                <a:lnTo>
                  <a:pt x="48432" y="7290"/>
                </a:lnTo>
                <a:lnTo>
                  <a:pt x="48509" y="6984"/>
                </a:lnTo>
                <a:lnTo>
                  <a:pt x="48547" y="6660"/>
                </a:lnTo>
                <a:lnTo>
                  <a:pt x="48585" y="6336"/>
                </a:lnTo>
                <a:lnTo>
                  <a:pt x="48585" y="6011"/>
                </a:lnTo>
                <a:lnTo>
                  <a:pt x="48566" y="5706"/>
                </a:lnTo>
                <a:lnTo>
                  <a:pt x="48547" y="5401"/>
                </a:lnTo>
                <a:lnTo>
                  <a:pt x="48490" y="5076"/>
                </a:lnTo>
                <a:lnTo>
                  <a:pt x="48413" y="4771"/>
                </a:lnTo>
                <a:lnTo>
                  <a:pt x="48337" y="4485"/>
                </a:lnTo>
                <a:lnTo>
                  <a:pt x="48223" y="4179"/>
                </a:lnTo>
                <a:lnTo>
                  <a:pt x="48089" y="3893"/>
                </a:lnTo>
                <a:lnTo>
                  <a:pt x="47955" y="3607"/>
                </a:lnTo>
                <a:lnTo>
                  <a:pt x="47784" y="3340"/>
                </a:lnTo>
                <a:lnTo>
                  <a:pt x="47612" y="3072"/>
                </a:lnTo>
                <a:lnTo>
                  <a:pt x="47402" y="2824"/>
                </a:lnTo>
                <a:lnTo>
                  <a:pt x="47192" y="2576"/>
                </a:lnTo>
                <a:lnTo>
                  <a:pt x="46963" y="2347"/>
                </a:lnTo>
                <a:lnTo>
                  <a:pt x="46715" y="2137"/>
                </a:lnTo>
                <a:lnTo>
                  <a:pt x="46448" y="1947"/>
                </a:lnTo>
                <a:lnTo>
                  <a:pt x="46181" y="1756"/>
                </a:lnTo>
                <a:lnTo>
                  <a:pt x="45894" y="1603"/>
                </a:lnTo>
                <a:lnTo>
                  <a:pt x="45608" y="1450"/>
                </a:lnTo>
                <a:lnTo>
                  <a:pt x="45303" y="1317"/>
                </a:lnTo>
                <a:lnTo>
                  <a:pt x="44998" y="1202"/>
                </a:lnTo>
                <a:lnTo>
                  <a:pt x="44673" y="1126"/>
                </a:lnTo>
                <a:lnTo>
                  <a:pt x="44368" y="1050"/>
                </a:lnTo>
                <a:lnTo>
                  <a:pt x="44043" y="992"/>
                </a:lnTo>
                <a:lnTo>
                  <a:pt x="43719" y="954"/>
                </a:lnTo>
                <a:lnTo>
                  <a:pt x="43395" y="935"/>
                </a:lnTo>
                <a:lnTo>
                  <a:pt x="43051" y="954"/>
                </a:lnTo>
                <a:lnTo>
                  <a:pt x="42727" y="973"/>
                </a:lnTo>
                <a:lnTo>
                  <a:pt x="42402" y="1031"/>
                </a:lnTo>
                <a:lnTo>
                  <a:pt x="42135" y="1088"/>
                </a:lnTo>
                <a:lnTo>
                  <a:pt x="41849" y="1164"/>
                </a:lnTo>
                <a:lnTo>
                  <a:pt x="41582" y="1260"/>
                </a:lnTo>
                <a:lnTo>
                  <a:pt x="41315" y="1374"/>
                </a:lnTo>
                <a:lnTo>
                  <a:pt x="41047" y="1489"/>
                </a:lnTo>
                <a:lnTo>
                  <a:pt x="40799" y="1641"/>
                </a:lnTo>
                <a:lnTo>
                  <a:pt x="40570" y="1813"/>
                </a:lnTo>
                <a:lnTo>
                  <a:pt x="40341" y="2004"/>
                </a:lnTo>
                <a:lnTo>
                  <a:pt x="40131" y="2195"/>
                </a:lnTo>
                <a:lnTo>
                  <a:pt x="39941" y="2424"/>
                </a:lnTo>
                <a:lnTo>
                  <a:pt x="39788" y="2653"/>
                </a:lnTo>
                <a:lnTo>
                  <a:pt x="39635" y="2920"/>
                </a:lnTo>
                <a:lnTo>
                  <a:pt x="39521" y="3168"/>
                </a:lnTo>
                <a:lnTo>
                  <a:pt x="39425" y="3454"/>
                </a:lnTo>
                <a:lnTo>
                  <a:pt x="39387" y="3645"/>
                </a:lnTo>
                <a:lnTo>
                  <a:pt x="39387" y="3511"/>
                </a:lnTo>
                <a:lnTo>
                  <a:pt x="39368" y="3340"/>
                </a:lnTo>
                <a:lnTo>
                  <a:pt x="39349" y="3168"/>
                </a:lnTo>
                <a:lnTo>
                  <a:pt x="39311" y="2996"/>
                </a:lnTo>
                <a:lnTo>
                  <a:pt x="39196" y="2653"/>
                </a:lnTo>
                <a:lnTo>
                  <a:pt x="39063" y="2309"/>
                </a:lnTo>
                <a:lnTo>
                  <a:pt x="38891" y="2004"/>
                </a:lnTo>
                <a:lnTo>
                  <a:pt x="38681" y="1718"/>
                </a:lnTo>
                <a:lnTo>
                  <a:pt x="38452" y="1431"/>
                </a:lnTo>
                <a:lnTo>
                  <a:pt x="38223" y="1183"/>
                </a:lnTo>
                <a:lnTo>
                  <a:pt x="37956" y="973"/>
                </a:lnTo>
                <a:lnTo>
                  <a:pt x="37670" y="782"/>
                </a:lnTo>
                <a:lnTo>
                  <a:pt x="37364" y="592"/>
                </a:lnTo>
                <a:lnTo>
                  <a:pt x="37059" y="458"/>
                </a:lnTo>
                <a:lnTo>
                  <a:pt x="36735" y="324"/>
                </a:lnTo>
                <a:lnTo>
                  <a:pt x="36410" y="210"/>
                </a:lnTo>
                <a:lnTo>
                  <a:pt x="36067" y="134"/>
                </a:lnTo>
                <a:lnTo>
                  <a:pt x="35780" y="76"/>
                </a:lnTo>
                <a:lnTo>
                  <a:pt x="35494" y="38"/>
                </a:lnTo>
                <a:lnTo>
                  <a:pt x="351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57150" dir="215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31"/>
          <p:cNvSpPr/>
          <p:nvPr/>
        </p:nvSpPr>
        <p:spPr>
          <a:xfrm flipH="1">
            <a:off x="4444925" y="854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31"/>
          <p:cNvSpPr/>
          <p:nvPr/>
        </p:nvSpPr>
        <p:spPr>
          <a:xfrm>
            <a:off x="6161207" y="854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31"/>
          <p:cNvSpPr/>
          <p:nvPr/>
        </p:nvSpPr>
        <p:spPr>
          <a:xfrm>
            <a:off x="5470273" y="2455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31"/>
          <p:cNvSpPr/>
          <p:nvPr/>
        </p:nvSpPr>
        <p:spPr>
          <a:xfrm rot="2516804" flipH="1">
            <a:off x="7811255" y="206206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3" name="Google Shape;993;p31"/>
          <p:cNvSpPr/>
          <p:nvPr/>
        </p:nvSpPr>
        <p:spPr>
          <a:xfrm>
            <a:off x="6676773" y="4773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4" name="Google Shape;994;p31"/>
          <p:cNvSpPr/>
          <p:nvPr/>
        </p:nvSpPr>
        <p:spPr>
          <a:xfrm rot="2417287">
            <a:off x="4439775" y="801156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31"/>
          <p:cNvSpPr/>
          <p:nvPr/>
        </p:nvSpPr>
        <p:spPr>
          <a:xfrm rot="-2516804">
            <a:off x="284871" y="7953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31"/>
          <p:cNvSpPr/>
          <p:nvPr/>
        </p:nvSpPr>
        <p:spPr>
          <a:xfrm>
            <a:off x="6165273" y="10148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7" name="Google Shape;997;p31"/>
          <p:cNvSpPr/>
          <p:nvPr/>
        </p:nvSpPr>
        <p:spPr>
          <a:xfrm>
            <a:off x="3184273" y="11134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8" name="Google Shape;998;p31"/>
          <p:cNvSpPr/>
          <p:nvPr/>
        </p:nvSpPr>
        <p:spPr>
          <a:xfrm rot="2517313" flipH="1">
            <a:off x="9681736" y="1108938"/>
            <a:ext cx="137437" cy="138156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9" name="Google Shape;999;p31"/>
          <p:cNvSpPr/>
          <p:nvPr/>
        </p:nvSpPr>
        <p:spPr>
          <a:xfrm>
            <a:off x="10733607" y="12753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0" name="Google Shape;1000;p31"/>
          <p:cNvSpPr/>
          <p:nvPr/>
        </p:nvSpPr>
        <p:spPr>
          <a:xfrm>
            <a:off x="11301275" y="167018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1" name="Google Shape;1001;p31"/>
          <p:cNvSpPr/>
          <p:nvPr/>
        </p:nvSpPr>
        <p:spPr>
          <a:xfrm>
            <a:off x="11636107" y="17002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31"/>
          <p:cNvSpPr/>
          <p:nvPr/>
        </p:nvSpPr>
        <p:spPr>
          <a:xfrm>
            <a:off x="1992073" y="17846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31"/>
          <p:cNvSpPr/>
          <p:nvPr/>
        </p:nvSpPr>
        <p:spPr>
          <a:xfrm rot="2516804" flipH="1">
            <a:off x="11767304" y="21575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31"/>
          <p:cNvSpPr/>
          <p:nvPr/>
        </p:nvSpPr>
        <p:spPr>
          <a:xfrm>
            <a:off x="639141" y="2472767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31"/>
          <p:cNvSpPr/>
          <p:nvPr/>
        </p:nvSpPr>
        <p:spPr>
          <a:xfrm>
            <a:off x="11935973" y="2900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31"/>
          <p:cNvSpPr/>
          <p:nvPr/>
        </p:nvSpPr>
        <p:spPr>
          <a:xfrm rot="-2516804">
            <a:off x="465371" y="33438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31"/>
          <p:cNvSpPr/>
          <p:nvPr/>
        </p:nvSpPr>
        <p:spPr>
          <a:xfrm>
            <a:off x="11829757" y="36906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31"/>
          <p:cNvSpPr/>
          <p:nvPr/>
        </p:nvSpPr>
        <p:spPr>
          <a:xfrm>
            <a:off x="855407" y="39055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9" name="Google Shape;1009;p31"/>
          <p:cNvSpPr/>
          <p:nvPr/>
        </p:nvSpPr>
        <p:spPr>
          <a:xfrm>
            <a:off x="574684" y="1590764"/>
            <a:ext cx="1199075" cy="65832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31"/>
          <p:cNvSpPr/>
          <p:nvPr/>
        </p:nvSpPr>
        <p:spPr>
          <a:xfrm>
            <a:off x="2710134" y="543986"/>
            <a:ext cx="638741" cy="3506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88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3439200" y="2844300"/>
            <a:ext cx="5313600" cy="1122400"/>
          </a:xfrm>
          <a:prstGeom prst="rect">
            <a:avLst/>
          </a:prstGeom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2186600" y="4854759"/>
            <a:ext cx="781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5293000" y="1555660"/>
            <a:ext cx="160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9839496" y="4525336"/>
            <a:ext cx="3024955" cy="1680081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113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 rot="-5400000">
            <a:off x="-672438" y="4525336"/>
            <a:ext cx="3024955" cy="1680081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215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" name="Google Shape;46;p3"/>
          <p:cNvGrpSpPr/>
          <p:nvPr/>
        </p:nvGrpSpPr>
        <p:grpSpPr>
          <a:xfrm rot="10800000">
            <a:off x="0" y="-16063"/>
            <a:ext cx="12192000" cy="1673979"/>
            <a:chOff x="0" y="3677077"/>
            <a:chExt cx="9144000" cy="1607740"/>
          </a:xfrm>
        </p:grpSpPr>
        <p:sp>
          <p:nvSpPr>
            <p:cNvPr id="47" name="Google Shape;47;p3"/>
            <p:cNvSpPr/>
            <p:nvPr/>
          </p:nvSpPr>
          <p:spPr>
            <a:xfrm rot="5400000">
              <a:off x="6234785" y="2375520"/>
              <a:ext cx="1287643" cy="4530787"/>
            </a:xfrm>
            <a:custGeom>
              <a:avLst/>
              <a:gdLst/>
              <a:ahLst/>
              <a:cxnLst/>
              <a:rect l="l" t="t" r="r" b="b"/>
              <a:pathLst>
                <a:path w="28041" h="64839" extrusionOk="0">
                  <a:moveTo>
                    <a:pt x="540" y="1"/>
                  </a:moveTo>
                  <a:lnTo>
                    <a:pt x="342" y="810"/>
                  </a:lnTo>
                  <a:lnTo>
                    <a:pt x="199" y="1638"/>
                  </a:lnTo>
                  <a:lnTo>
                    <a:pt x="91" y="2447"/>
                  </a:lnTo>
                  <a:lnTo>
                    <a:pt x="19" y="3274"/>
                  </a:lnTo>
                  <a:lnTo>
                    <a:pt x="1" y="4120"/>
                  </a:lnTo>
                  <a:lnTo>
                    <a:pt x="19" y="4947"/>
                  </a:lnTo>
                  <a:lnTo>
                    <a:pt x="37" y="5361"/>
                  </a:lnTo>
                  <a:lnTo>
                    <a:pt x="73" y="5774"/>
                  </a:lnTo>
                  <a:lnTo>
                    <a:pt x="109" y="6188"/>
                  </a:lnTo>
                  <a:lnTo>
                    <a:pt x="181" y="6602"/>
                  </a:lnTo>
                  <a:lnTo>
                    <a:pt x="271" y="7177"/>
                  </a:lnTo>
                  <a:lnTo>
                    <a:pt x="396" y="7771"/>
                  </a:lnTo>
                  <a:lnTo>
                    <a:pt x="540" y="8346"/>
                  </a:lnTo>
                  <a:lnTo>
                    <a:pt x="702" y="8904"/>
                  </a:lnTo>
                  <a:lnTo>
                    <a:pt x="900" y="9479"/>
                  </a:lnTo>
                  <a:lnTo>
                    <a:pt x="1098" y="10037"/>
                  </a:lnTo>
                  <a:lnTo>
                    <a:pt x="1332" y="10576"/>
                  </a:lnTo>
                  <a:lnTo>
                    <a:pt x="1583" y="11116"/>
                  </a:lnTo>
                  <a:lnTo>
                    <a:pt x="1835" y="11656"/>
                  </a:lnTo>
                  <a:lnTo>
                    <a:pt x="2123" y="12177"/>
                  </a:lnTo>
                  <a:lnTo>
                    <a:pt x="2429" y="12681"/>
                  </a:lnTo>
                  <a:lnTo>
                    <a:pt x="2735" y="13184"/>
                  </a:lnTo>
                  <a:lnTo>
                    <a:pt x="3076" y="13670"/>
                  </a:lnTo>
                  <a:lnTo>
                    <a:pt x="3436" y="14156"/>
                  </a:lnTo>
                  <a:lnTo>
                    <a:pt x="3796" y="14623"/>
                  </a:lnTo>
                  <a:lnTo>
                    <a:pt x="4173" y="15073"/>
                  </a:lnTo>
                  <a:lnTo>
                    <a:pt x="4569" y="15522"/>
                  </a:lnTo>
                  <a:lnTo>
                    <a:pt x="4983" y="15954"/>
                  </a:lnTo>
                  <a:lnTo>
                    <a:pt x="5414" y="16368"/>
                  </a:lnTo>
                  <a:lnTo>
                    <a:pt x="5846" y="16763"/>
                  </a:lnTo>
                  <a:lnTo>
                    <a:pt x="6314" y="17141"/>
                  </a:lnTo>
                  <a:lnTo>
                    <a:pt x="6781" y="17519"/>
                  </a:lnTo>
                  <a:lnTo>
                    <a:pt x="7249" y="17861"/>
                  </a:lnTo>
                  <a:lnTo>
                    <a:pt x="7735" y="18202"/>
                  </a:lnTo>
                  <a:lnTo>
                    <a:pt x="8238" y="18526"/>
                  </a:lnTo>
                  <a:lnTo>
                    <a:pt x="8760" y="18814"/>
                  </a:lnTo>
                  <a:lnTo>
                    <a:pt x="9281" y="19102"/>
                  </a:lnTo>
                  <a:lnTo>
                    <a:pt x="9803" y="19371"/>
                  </a:lnTo>
                  <a:lnTo>
                    <a:pt x="10342" y="19605"/>
                  </a:lnTo>
                  <a:lnTo>
                    <a:pt x="10900" y="19821"/>
                  </a:lnTo>
                  <a:lnTo>
                    <a:pt x="11458" y="20037"/>
                  </a:lnTo>
                  <a:lnTo>
                    <a:pt x="12015" y="20217"/>
                  </a:lnTo>
                  <a:lnTo>
                    <a:pt x="11817" y="20558"/>
                  </a:lnTo>
                  <a:lnTo>
                    <a:pt x="11637" y="20918"/>
                  </a:lnTo>
                  <a:lnTo>
                    <a:pt x="11458" y="21278"/>
                  </a:lnTo>
                  <a:lnTo>
                    <a:pt x="11296" y="21638"/>
                  </a:lnTo>
                  <a:lnTo>
                    <a:pt x="11152" y="22015"/>
                  </a:lnTo>
                  <a:lnTo>
                    <a:pt x="11026" y="22393"/>
                  </a:lnTo>
                  <a:lnTo>
                    <a:pt x="10900" y="22771"/>
                  </a:lnTo>
                  <a:lnTo>
                    <a:pt x="10792" y="23148"/>
                  </a:lnTo>
                  <a:lnTo>
                    <a:pt x="10702" y="23526"/>
                  </a:lnTo>
                  <a:lnTo>
                    <a:pt x="10612" y="23922"/>
                  </a:lnTo>
                  <a:lnTo>
                    <a:pt x="10540" y="24317"/>
                  </a:lnTo>
                  <a:lnTo>
                    <a:pt x="10468" y="24713"/>
                  </a:lnTo>
                  <a:lnTo>
                    <a:pt x="10432" y="25109"/>
                  </a:lnTo>
                  <a:lnTo>
                    <a:pt x="10396" y="25504"/>
                  </a:lnTo>
                  <a:lnTo>
                    <a:pt x="10360" y="25900"/>
                  </a:lnTo>
                  <a:lnTo>
                    <a:pt x="10342" y="26296"/>
                  </a:lnTo>
                  <a:lnTo>
                    <a:pt x="10342" y="27105"/>
                  </a:lnTo>
                  <a:lnTo>
                    <a:pt x="10396" y="27915"/>
                  </a:lnTo>
                  <a:lnTo>
                    <a:pt x="10468" y="28706"/>
                  </a:lnTo>
                  <a:lnTo>
                    <a:pt x="10594" y="29515"/>
                  </a:lnTo>
                  <a:lnTo>
                    <a:pt x="10738" y="30307"/>
                  </a:lnTo>
                  <a:lnTo>
                    <a:pt x="10936" y="31098"/>
                  </a:lnTo>
                  <a:lnTo>
                    <a:pt x="11152" y="31889"/>
                  </a:lnTo>
                  <a:lnTo>
                    <a:pt x="11404" y="32663"/>
                  </a:lnTo>
                  <a:lnTo>
                    <a:pt x="11547" y="33040"/>
                  </a:lnTo>
                  <a:lnTo>
                    <a:pt x="11709" y="33418"/>
                  </a:lnTo>
                  <a:lnTo>
                    <a:pt x="11871" y="33778"/>
                  </a:lnTo>
                  <a:lnTo>
                    <a:pt x="12033" y="34156"/>
                  </a:lnTo>
                  <a:lnTo>
                    <a:pt x="12213" y="34515"/>
                  </a:lnTo>
                  <a:lnTo>
                    <a:pt x="12411" y="34875"/>
                  </a:lnTo>
                  <a:lnTo>
                    <a:pt x="12609" y="35217"/>
                  </a:lnTo>
                  <a:lnTo>
                    <a:pt x="12824" y="35558"/>
                  </a:lnTo>
                  <a:lnTo>
                    <a:pt x="13040" y="35900"/>
                  </a:lnTo>
                  <a:lnTo>
                    <a:pt x="13274" y="36242"/>
                  </a:lnTo>
                  <a:lnTo>
                    <a:pt x="13508" y="36566"/>
                  </a:lnTo>
                  <a:lnTo>
                    <a:pt x="13760" y="36889"/>
                  </a:lnTo>
                  <a:lnTo>
                    <a:pt x="14281" y="37501"/>
                  </a:lnTo>
                  <a:lnTo>
                    <a:pt x="14821" y="38094"/>
                  </a:lnTo>
                  <a:lnTo>
                    <a:pt x="15414" y="38652"/>
                  </a:lnTo>
                  <a:lnTo>
                    <a:pt x="15702" y="38922"/>
                  </a:lnTo>
                  <a:lnTo>
                    <a:pt x="16026" y="39191"/>
                  </a:lnTo>
                  <a:lnTo>
                    <a:pt x="16332" y="39443"/>
                  </a:lnTo>
                  <a:lnTo>
                    <a:pt x="16655" y="39677"/>
                  </a:lnTo>
                  <a:lnTo>
                    <a:pt x="16979" y="39929"/>
                  </a:lnTo>
                  <a:lnTo>
                    <a:pt x="17321" y="40145"/>
                  </a:lnTo>
                  <a:lnTo>
                    <a:pt x="17663" y="40361"/>
                  </a:lnTo>
                  <a:lnTo>
                    <a:pt x="18004" y="40576"/>
                  </a:lnTo>
                  <a:lnTo>
                    <a:pt x="18364" y="40774"/>
                  </a:lnTo>
                  <a:lnTo>
                    <a:pt x="18724" y="40954"/>
                  </a:lnTo>
                  <a:lnTo>
                    <a:pt x="19083" y="41134"/>
                  </a:lnTo>
                  <a:lnTo>
                    <a:pt x="19461" y="41296"/>
                  </a:lnTo>
                  <a:lnTo>
                    <a:pt x="19821" y="41458"/>
                  </a:lnTo>
                  <a:lnTo>
                    <a:pt x="20199" y="41602"/>
                  </a:lnTo>
                  <a:lnTo>
                    <a:pt x="20019" y="42159"/>
                  </a:lnTo>
                  <a:lnTo>
                    <a:pt x="19839" y="42717"/>
                  </a:lnTo>
                  <a:lnTo>
                    <a:pt x="19677" y="43274"/>
                  </a:lnTo>
                  <a:lnTo>
                    <a:pt x="19533" y="43832"/>
                  </a:lnTo>
                  <a:lnTo>
                    <a:pt x="19407" y="44389"/>
                  </a:lnTo>
                  <a:lnTo>
                    <a:pt x="19281" y="44965"/>
                  </a:lnTo>
                  <a:lnTo>
                    <a:pt x="19155" y="45540"/>
                  </a:lnTo>
                  <a:lnTo>
                    <a:pt x="19065" y="46098"/>
                  </a:lnTo>
                  <a:lnTo>
                    <a:pt x="18940" y="46997"/>
                  </a:lnTo>
                  <a:lnTo>
                    <a:pt x="18850" y="47879"/>
                  </a:lnTo>
                  <a:lnTo>
                    <a:pt x="18778" y="48778"/>
                  </a:lnTo>
                  <a:lnTo>
                    <a:pt x="18760" y="49659"/>
                  </a:lnTo>
                  <a:lnTo>
                    <a:pt x="18778" y="50522"/>
                  </a:lnTo>
                  <a:lnTo>
                    <a:pt x="18814" y="51368"/>
                  </a:lnTo>
                  <a:lnTo>
                    <a:pt x="18904" y="52213"/>
                  </a:lnTo>
                  <a:lnTo>
                    <a:pt x="19012" y="53058"/>
                  </a:lnTo>
                  <a:lnTo>
                    <a:pt x="19173" y="53886"/>
                  </a:lnTo>
                  <a:lnTo>
                    <a:pt x="19371" y="54713"/>
                  </a:lnTo>
                  <a:lnTo>
                    <a:pt x="19605" y="55522"/>
                  </a:lnTo>
                  <a:lnTo>
                    <a:pt x="19749" y="55936"/>
                  </a:lnTo>
                  <a:lnTo>
                    <a:pt x="19893" y="56332"/>
                  </a:lnTo>
                  <a:lnTo>
                    <a:pt x="20163" y="57033"/>
                  </a:lnTo>
                  <a:lnTo>
                    <a:pt x="20486" y="57735"/>
                  </a:lnTo>
                  <a:lnTo>
                    <a:pt x="20846" y="58400"/>
                  </a:lnTo>
                  <a:lnTo>
                    <a:pt x="21224" y="59066"/>
                  </a:lnTo>
                  <a:lnTo>
                    <a:pt x="21655" y="59695"/>
                  </a:lnTo>
                  <a:lnTo>
                    <a:pt x="22105" y="60325"/>
                  </a:lnTo>
                  <a:lnTo>
                    <a:pt x="22591" y="60918"/>
                  </a:lnTo>
                  <a:lnTo>
                    <a:pt x="23094" y="61476"/>
                  </a:lnTo>
                  <a:lnTo>
                    <a:pt x="23634" y="62015"/>
                  </a:lnTo>
                  <a:lnTo>
                    <a:pt x="24191" y="62519"/>
                  </a:lnTo>
                  <a:lnTo>
                    <a:pt x="24785" y="63004"/>
                  </a:lnTo>
                  <a:lnTo>
                    <a:pt x="25396" y="63454"/>
                  </a:lnTo>
                  <a:lnTo>
                    <a:pt x="26026" y="63850"/>
                  </a:lnTo>
                  <a:lnTo>
                    <a:pt x="26350" y="64048"/>
                  </a:lnTo>
                  <a:lnTo>
                    <a:pt x="26673" y="64227"/>
                  </a:lnTo>
                  <a:lnTo>
                    <a:pt x="27015" y="64389"/>
                  </a:lnTo>
                  <a:lnTo>
                    <a:pt x="27357" y="64551"/>
                  </a:lnTo>
                  <a:lnTo>
                    <a:pt x="27699" y="64713"/>
                  </a:lnTo>
                  <a:lnTo>
                    <a:pt x="28040" y="648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40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0" y="3677077"/>
              <a:ext cx="4489403" cy="1607740"/>
            </a:xfrm>
            <a:custGeom>
              <a:avLst/>
              <a:gdLst/>
              <a:ahLst/>
              <a:cxnLst/>
              <a:rect l="l" t="t" r="r" b="b"/>
              <a:pathLst>
                <a:path w="71385" h="39641" extrusionOk="0">
                  <a:moveTo>
                    <a:pt x="0" y="0"/>
                  </a:moveTo>
                  <a:lnTo>
                    <a:pt x="0" y="39641"/>
                  </a:lnTo>
                  <a:lnTo>
                    <a:pt x="71385" y="39641"/>
                  </a:lnTo>
                  <a:lnTo>
                    <a:pt x="70971" y="39119"/>
                  </a:lnTo>
                  <a:lnTo>
                    <a:pt x="70558" y="38615"/>
                  </a:lnTo>
                  <a:lnTo>
                    <a:pt x="70126" y="38130"/>
                  </a:lnTo>
                  <a:lnTo>
                    <a:pt x="69676" y="37644"/>
                  </a:lnTo>
                  <a:lnTo>
                    <a:pt x="69209" y="37195"/>
                  </a:lnTo>
                  <a:lnTo>
                    <a:pt x="68723" y="36763"/>
                  </a:lnTo>
                  <a:lnTo>
                    <a:pt x="68220" y="36331"/>
                  </a:lnTo>
                  <a:lnTo>
                    <a:pt x="67698" y="35918"/>
                  </a:lnTo>
                  <a:lnTo>
                    <a:pt x="67176" y="35540"/>
                  </a:lnTo>
                  <a:lnTo>
                    <a:pt x="66637" y="35162"/>
                  </a:lnTo>
                  <a:lnTo>
                    <a:pt x="66079" y="34820"/>
                  </a:lnTo>
                  <a:lnTo>
                    <a:pt x="65522" y="34497"/>
                  </a:lnTo>
                  <a:lnTo>
                    <a:pt x="64928" y="34191"/>
                  </a:lnTo>
                  <a:lnTo>
                    <a:pt x="64353" y="33903"/>
                  </a:lnTo>
                  <a:lnTo>
                    <a:pt x="63741" y="33633"/>
                  </a:lnTo>
                  <a:lnTo>
                    <a:pt x="63148" y="33400"/>
                  </a:lnTo>
                  <a:lnTo>
                    <a:pt x="62446" y="33148"/>
                  </a:lnTo>
                  <a:lnTo>
                    <a:pt x="61763" y="32932"/>
                  </a:lnTo>
                  <a:lnTo>
                    <a:pt x="61043" y="32752"/>
                  </a:lnTo>
                  <a:lnTo>
                    <a:pt x="60342" y="32590"/>
                  </a:lnTo>
                  <a:lnTo>
                    <a:pt x="59622" y="32464"/>
                  </a:lnTo>
                  <a:lnTo>
                    <a:pt x="58903" y="32374"/>
                  </a:lnTo>
                  <a:lnTo>
                    <a:pt x="58166" y="32302"/>
                  </a:lnTo>
                  <a:lnTo>
                    <a:pt x="57446" y="32267"/>
                  </a:lnTo>
                  <a:lnTo>
                    <a:pt x="56781" y="32249"/>
                  </a:lnTo>
                  <a:lnTo>
                    <a:pt x="56115" y="32249"/>
                  </a:lnTo>
                  <a:lnTo>
                    <a:pt x="55432" y="32284"/>
                  </a:lnTo>
                  <a:lnTo>
                    <a:pt x="54766" y="32356"/>
                  </a:lnTo>
                  <a:lnTo>
                    <a:pt x="54119" y="32428"/>
                  </a:lnTo>
                  <a:lnTo>
                    <a:pt x="53453" y="32536"/>
                  </a:lnTo>
                  <a:lnTo>
                    <a:pt x="52806" y="32680"/>
                  </a:lnTo>
                  <a:lnTo>
                    <a:pt x="52140" y="32842"/>
                  </a:lnTo>
                  <a:lnTo>
                    <a:pt x="51655" y="32968"/>
                  </a:lnTo>
                  <a:lnTo>
                    <a:pt x="51169" y="33112"/>
                  </a:lnTo>
                  <a:lnTo>
                    <a:pt x="51079" y="32662"/>
                  </a:lnTo>
                  <a:lnTo>
                    <a:pt x="50989" y="32213"/>
                  </a:lnTo>
                  <a:lnTo>
                    <a:pt x="50863" y="31781"/>
                  </a:lnTo>
                  <a:lnTo>
                    <a:pt x="50702" y="31331"/>
                  </a:lnTo>
                  <a:lnTo>
                    <a:pt x="50540" y="30900"/>
                  </a:lnTo>
                  <a:lnTo>
                    <a:pt x="50360" y="30468"/>
                  </a:lnTo>
                  <a:lnTo>
                    <a:pt x="50162" y="30036"/>
                  </a:lnTo>
                  <a:lnTo>
                    <a:pt x="49964" y="29605"/>
                  </a:lnTo>
                  <a:lnTo>
                    <a:pt x="49515" y="28759"/>
                  </a:lnTo>
                  <a:lnTo>
                    <a:pt x="49029" y="27932"/>
                  </a:lnTo>
                  <a:lnTo>
                    <a:pt x="48058" y="26331"/>
                  </a:lnTo>
                  <a:lnTo>
                    <a:pt x="47590" y="25576"/>
                  </a:lnTo>
                  <a:lnTo>
                    <a:pt x="47086" y="24838"/>
                  </a:lnTo>
                  <a:lnTo>
                    <a:pt x="46565" y="24119"/>
                  </a:lnTo>
                  <a:lnTo>
                    <a:pt x="46295" y="23759"/>
                  </a:lnTo>
                  <a:lnTo>
                    <a:pt x="46007" y="23418"/>
                  </a:lnTo>
                  <a:lnTo>
                    <a:pt x="45702" y="23076"/>
                  </a:lnTo>
                  <a:lnTo>
                    <a:pt x="45414" y="22752"/>
                  </a:lnTo>
                  <a:lnTo>
                    <a:pt x="45090" y="22428"/>
                  </a:lnTo>
                  <a:lnTo>
                    <a:pt x="44766" y="22123"/>
                  </a:lnTo>
                  <a:lnTo>
                    <a:pt x="44443" y="21835"/>
                  </a:lnTo>
                  <a:lnTo>
                    <a:pt x="44101" y="21547"/>
                  </a:lnTo>
                  <a:lnTo>
                    <a:pt x="43741" y="21277"/>
                  </a:lnTo>
                  <a:lnTo>
                    <a:pt x="43381" y="21026"/>
                  </a:lnTo>
                  <a:lnTo>
                    <a:pt x="42950" y="20738"/>
                  </a:lnTo>
                  <a:lnTo>
                    <a:pt x="42500" y="20486"/>
                  </a:lnTo>
                  <a:lnTo>
                    <a:pt x="42033" y="20234"/>
                  </a:lnTo>
                  <a:lnTo>
                    <a:pt x="41565" y="20018"/>
                  </a:lnTo>
                  <a:lnTo>
                    <a:pt x="41079" y="19838"/>
                  </a:lnTo>
                  <a:lnTo>
                    <a:pt x="40594" y="19659"/>
                  </a:lnTo>
                  <a:lnTo>
                    <a:pt x="40090" y="19497"/>
                  </a:lnTo>
                  <a:lnTo>
                    <a:pt x="39586" y="19371"/>
                  </a:lnTo>
                  <a:lnTo>
                    <a:pt x="39083" y="19263"/>
                  </a:lnTo>
                  <a:lnTo>
                    <a:pt x="38579" y="19173"/>
                  </a:lnTo>
                  <a:lnTo>
                    <a:pt x="38058" y="19101"/>
                  </a:lnTo>
                  <a:lnTo>
                    <a:pt x="37536" y="19047"/>
                  </a:lnTo>
                  <a:lnTo>
                    <a:pt x="37015" y="19011"/>
                  </a:lnTo>
                  <a:lnTo>
                    <a:pt x="36493" y="18993"/>
                  </a:lnTo>
                  <a:lnTo>
                    <a:pt x="35971" y="19011"/>
                  </a:lnTo>
                  <a:lnTo>
                    <a:pt x="35450" y="19029"/>
                  </a:lnTo>
                  <a:lnTo>
                    <a:pt x="34928" y="19065"/>
                  </a:lnTo>
                  <a:lnTo>
                    <a:pt x="34407" y="19119"/>
                  </a:lnTo>
                  <a:lnTo>
                    <a:pt x="33903" y="19209"/>
                  </a:lnTo>
                  <a:lnTo>
                    <a:pt x="33381" y="19299"/>
                  </a:lnTo>
                  <a:lnTo>
                    <a:pt x="32878" y="19389"/>
                  </a:lnTo>
                  <a:lnTo>
                    <a:pt x="32374" y="19515"/>
                  </a:lnTo>
                  <a:lnTo>
                    <a:pt x="31871" y="19659"/>
                  </a:lnTo>
                  <a:lnTo>
                    <a:pt x="31367" y="19803"/>
                  </a:lnTo>
                  <a:lnTo>
                    <a:pt x="30881" y="19964"/>
                  </a:lnTo>
                  <a:lnTo>
                    <a:pt x="30378" y="20126"/>
                  </a:lnTo>
                  <a:lnTo>
                    <a:pt x="29892" y="20324"/>
                  </a:lnTo>
                  <a:lnTo>
                    <a:pt x="29407" y="20522"/>
                  </a:lnTo>
                  <a:lnTo>
                    <a:pt x="28939" y="20720"/>
                  </a:lnTo>
                  <a:lnTo>
                    <a:pt x="28453" y="20936"/>
                  </a:lnTo>
                  <a:lnTo>
                    <a:pt x="27518" y="21403"/>
                  </a:lnTo>
                  <a:lnTo>
                    <a:pt x="27446" y="21026"/>
                  </a:lnTo>
                  <a:lnTo>
                    <a:pt x="27356" y="20648"/>
                  </a:lnTo>
                  <a:lnTo>
                    <a:pt x="27248" y="20288"/>
                  </a:lnTo>
                  <a:lnTo>
                    <a:pt x="27122" y="19946"/>
                  </a:lnTo>
                  <a:lnTo>
                    <a:pt x="26979" y="19605"/>
                  </a:lnTo>
                  <a:lnTo>
                    <a:pt x="26817" y="19263"/>
                  </a:lnTo>
                  <a:lnTo>
                    <a:pt x="26655" y="18939"/>
                  </a:lnTo>
                  <a:lnTo>
                    <a:pt x="26457" y="18633"/>
                  </a:lnTo>
                  <a:lnTo>
                    <a:pt x="26259" y="18328"/>
                  </a:lnTo>
                  <a:lnTo>
                    <a:pt x="26043" y="18040"/>
                  </a:lnTo>
                  <a:lnTo>
                    <a:pt x="25810" y="17752"/>
                  </a:lnTo>
                  <a:lnTo>
                    <a:pt x="25558" y="17482"/>
                  </a:lnTo>
                  <a:lnTo>
                    <a:pt x="25288" y="17231"/>
                  </a:lnTo>
                  <a:lnTo>
                    <a:pt x="25000" y="16997"/>
                  </a:lnTo>
                  <a:lnTo>
                    <a:pt x="24694" y="16763"/>
                  </a:lnTo>
                  <a:lnTo>
                    <a:pt x="24389" y="16547"/>
                  </a:lnTo>
                  <a:lnTo>
                    <a:pt x="24047" y="16349"/>
                  </a:lnTo>
                  <a:lnTo>
                    <a:pt x="23705" y="16169"/>
                  </a:lnTo>
                  <a:lnTo>
                    <a:pt x="23364" y="16008"/>
                  </a:lnTo>
                  <a:lnTo>
                    <a:pt x="23004" y="15864"/>
                  </a:lnTo>
                  <a:lnTo>
                    <a:pt x="22644" y="15738"/>
                  </a:lnTo>
                  <a:lnTo>
                    <a:pt x="22284" y="15630"/>
                  </a:lnTo>
                  <a:lnTo>
                    <a:pt x="21907" y="15540"/>
                  </a:lnTo>
                  <a:lnTo>
                    <a:pt x="21529" y="15468"/>
                  </a:lnTo>
                  <a:lnTo>
                    <a:pt x="21151" y="15414"/>
                  </a:lnTo>
                  <a:lnTo>
                    <a:pt x="20756" y="15378"/>
                  </a:lnTo>
                  <a:lnTo>
                    <a:pt x="20378" y="15360"/>
                  </a:lnTo>
                  <a:lnTo>
                    <a:pt x="19982" y="15378"/>
                  </a:lnTo>
                  <a:lnTo>
                    <a:pt x="19605" y="15396"/>
                  </a:lnTo>
                  <a:lnTo>
                    <a:pt x="19227" y="15432"/>
                  </a:lnTo>
                  <a:lnTo>
                    <a:pt x="18849" y="15504"/>
                  </a:lnTo>
                  <a:lnTo>
                    <a:pt x="18471" y="15594"/>
                  </a:lnTo>
                  <a:lnTo>
                    <a:pt x="17914" y="14515"/>
                  </a:lnTo>
                  <a:lnTo>
                    <a:pt x="17338" y="13454"/>
                  </a:lnTo>
                  <a:lnTo>
                    <a:pt x="17033" y="12950"/>
                  </a:lnTo>
                  <a:lnTo>
                    <a:pt x="16709" y="12428"/>
                  </a:lnTo>
                  <a:lnTo>
                    <a:pt x="16385" y="11925"/>
                  </a:lnTo>
                  <a:lnTo>
                    <a:pt x="16043" y="11421"/>
                  </a:lnTo>
                  <a:lnTo>
                    <a:pt x="15702" y="10918"/>
                  </a:lnTo>
                  <a:lnTo>
                    <a:pt x="15342" y="10432"/>
                  </a:lnTo>
                  <a:lnTo>
                    <a:pt x="14982" y="9946"/>
                  </a:lnTo>
                  <a:lnTo>
                    <a:pt x="14605" y="9461"/>
                  </a:lnTo>
                  <a:lnTo>
                    <a:pt x="14227" y="8993"/>
                  </a:lnTo>
                  <a:lnTo>
                    <a:pt x="13831" y="8526"/>
                  </a:lnTo>
                  <a:lnTo>
                    <a:pt x="13435" y="8076"/>
                  </a:lnTo>
                  <a:lnTo>
                    <a:pt x="13022" y="7626"/>
                  </a:lnTo>
                  <a:lnTo>
                    <a:pt x="12590" y="7195"/>
                  </a:lnTo>
                  <a:lnTo>
                    <a:pt x="12176" y="6763"/>
                  </a:lnTo>
                  <a:lnTo>
                    <a:pt x="11745" y="6331"/>
                  </a:lnTo>
                  <a:lnTo>
                    <a:pt x="11295" y="5936"/>
                  </a:lnTo>
                  <a:lnTo>
                    <a:pt x="10846" y="5540"/>
                  </a:lnTo>
                  <a:lnTo>
                    <a:pt x="10378" y="5144"/>
                  </a:lnTo>
                  <a:lnTo>
                    <a:pt x="9910" y="4767"/>
                  </a:lnTo>
                  <a:lnTo>
                    <a:pt x="9443" y="4407"/>
                  </a:lnTo>
                  <a:lnTo>
                    <a:pt x="8957" y="4047"/>
                  </a:lnTo>
                  <a:lnTo>
                    <a:pt x="8453" y="3705"/>
                  </a:lnTo>
                  <a:lnTo>
                    <a:pt x="7950" y="3364"/>
                  </a:lnTo>
                  <a:lnTo>
                    <a:pt x="7446" y="3058"/>
                  </a:lnTo>
                  <a:lnTo>
                    <a:pt x="6943" y="2752"/>
                  </a:lnTo>
                  <a:lnTo>
                    <a:pt x="6403" y="2446"/>
                  </a:lnTo>
                  <a:lnTo>
                    <a:pt x="5882" y="2177"/>
                  </a:lnTo>
                  <a:lnTo>
                    <a:pt x="5342" y="1907"/>
                  </a:lnTo>
                  <a:lnTo>
                    <a:pt x="4694" y="1601"/>
                  </a:lnTo>
                  <a:lnTo>
                    <a:pt x="4047" y="1331"/>
                  </a:lnTo>
                  <a:lnTo>
                    <a:pt x="3382" y="1062"/>
                  </a:lnTo>
                  <a:lnTo>
                    <a:pt x="2716" y="810"/>
                  </a:lnTo>
                  <a:lnTo>
                    <a:pt x="2051" y="576"/>
                  </a:lnTo>
                  <a:lnTo>
                    <a:pt x="1367" y="378"/>
                  </a:lnTo>
                  <a:lnTo>
                    <a:pt x="684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40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>
            <a:off x="10954900" y="1694151"/>
            <a:ext cx="546000" cy="617833"/>
            <a:chOff x="156150" y="2997438"/>
            <a:chExt cx="409500" cy="463375"/>
          </a:xfrm>
        </p:grpSpPr>
        <p:sp>
          <p:nvSpPr>
            <p:cNvPr id="50" name="Google Shape;50;p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3"/>
          <p:cNvSpPr/>
          <p:nvPr/>
        </p:nvSpPr>
        <p:spPr>
          <a:xfrm rot="-5400000">
            <a:off x="10441317" y="2954984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53;p3"/>
          <p:cNvGrpSpPr/>
          <p:nvPr/>
        </p:nvGrpSpPr>
        <p:grpSpPr>
          <a:xfrm>
            <a:off x="1899800" y="1186152"/>
            <a:ext cx="546000" cy="617833"/>
            <a:chOff x="156150" y="2997438"/>
            <a:chExt cx="409500" cy="463375"/>
          </a:xfrm>
        </p:grpSpPr>
        <p:sp>
          <p:nvSpPr>
            <p:cNvPr id="54" name="Google Shape;54;p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3"/>
          <p:cNvSpPr/>
          <p:nvPr/>
        </p:nvSpPr>
        <p:spPr>
          <a:xfrm rot="-5400000">
            <a:off x="5183517" y="8104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" name="Google Shape;57;p3"/>
          <p:cNvGrpSpPr/>
          <p:nvPr/>
        </p:nvGrpSpPr>
        <p:grpSpPr>
          <a:xfrm rot="-5400000">
            <a:off x="901184" y="3229385"/>
            <a:ext cx="546000" cy="617833"/>
            <a:chOff x="156150" y="2997438"/>
            <a:chExt cx="409500" cy="463375"/>
          </a:xfrm>
        </p:grpSpPr>
        <p:sp>
          <p:nvSpPr>
            <p:cNvPr id="58" name="Google Shape;58;p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80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960000" y="731536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960000" y="1625269"/>
            <a:ext cx="10272000" cy="4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269267" y="37034"/>
            <a:ext cx="546000" cy="617833"/>
            <a:chOff x="201950" y="103975"/>
            <a:chExt cx="409500" cy="463375"/>
          </a:xfrm>
        </p:grpSpPr>
        <p:sp>
          <p:nvSpPr>
            <p:cNvPr id="65" name="Google Shape;65;p4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4"/>
          <p:cNvGrpSpPr/>
          <p:nvPr/>
        </p:nvGrpSpPr>
        <p:grpSpPr>
          <a:xfrm rot="10800000" flipH="1">
            <a:off x="11376733" y="227534"/>
            <a:ext cx="546000" cy="617833"/>
            <a:chOff x="201950" y="103975"/>
            <a:chExt cx="409500" cy="463375"/>
          </a:xfrm>
        </p:grpSpPr>
        <p:sp>
          <p:nvSpPr>
            <p:cNvPr id="68" name="Google Shape;68;p4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4"/>
          <p:cNvGrpSpPr/>
          <p:nvPr/>
        </p:nvGrpSpPr>
        <p:grpSpPr>
          <a:xfrm rot="-5400000">
            <a:off x="9788033" y="19785"/>
            <a:ext cx="546000" cy="617833"/>
            <a:chOff x="156150" y="2997438"/>
            <a:chExt cx="409500" cy="463375"/>
          </a:xfrm>
        </p:grpSpPr>
        <p:sp>
          <p:nvSpPr>
            <p:cNvPr id="71" name="Google Shape;71;p4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4"/>
          <p:cNvSpPr/>
          <p:nvPr/>
        </p:nvSpPr>
        <p:spPr>
          <a:xfrm rot="5400000">
            <a:off x="9267017" y="836233"/>
            <a:ext cx="3761200" cy="2088747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 rot="-5400000" flipH="1">
            <a:off x="-722471" y="672429"/>
            <a:ext cx="3024955" cy="1680081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 rot="5400000" flipH="1">
            <a:off x="-698184" y="4058986"/>
            <a:ext cx="3529751" cy="2117357"/>
          </a:xfrm>
          <a:custGeom>
            <a:avLst/>
            <a:gdLst/>
            <a:ahLst/>
            <a:cxnLst/>
            <a:rect l="l" t="t" r="r" b="b"/>
            <a:pathLst>
              <a:path w="71385" h="39641" extrusionOk="0">
                <a:moveTo>
                  <a:pt x="0" y="0"/>
                </a:moveTo>
                <a:lnTo>
                  <a:pt x="0" y="39641"/>
                </a:lnTo>
                <a:lnTo>
                  <a:pt x="71385" y="39641"/>
                </a:lnTo>
                <a:lnTo>
                  <a:pt x="70971" y="39119"/>
                </a:lnTo>
                <a:lnTo>
                  <a:pt x="70558" y="38615"/>
                </a:lnTo>
                <a:lnTo>
                  <a:pt x="70126" y="38130"/>
                </a:lnTo>
                <a:lnTo>
                  <a:pt x="69676" y="37644"/>
                </a:lnTo>
                <a:lnTo>
                  <a:pt x="69209" y="37195"/>
                </a:lnTo>
                <a:lnTo>
                  <a:pt x="68723" y="36763"/>
                </a:lnTo>
                <a:lnTo>
                  <a:pt x="68220" y="36331"/>
                </a:lnTo>
                <a:lnTo>
                  <a:pt x="67698" y="35918"/>
                </a:lnTo>
                <a:lnTo>
                  <a:pt x="67176" y="35540"/>
                </a:lnTo>
                <a:lnTo>
                  <a:pt x="66637" y="35162"/>
                </a:lnTo>
                <a:lnTo>
                  <a:pt x="66079" y="34820"/>
                </a:lnTo>
                <a:lnTo>
                  <a:pt x="65522" y="34497"/>
                </a:lnTo>
                <a:lnTo>
                  <a:pt x="64928" y="34191"/>
                </a:lnTo>
                <a:lnTo>
                  <a:pt x="64353" y="33903"/>
                </a:lnTo>
                <a:lnTo>
                  <a:pt x="63741" y="33633"/>
                </a:lnTo>
                <a:lnTo>
                  <a:pt x="63148" y="33400"/>
                </a:lnTo>
                <a:lnTo>
                  <a:pt x="62446" y="33148"/>
                </a:lnTo>
                <a:lnTo>
                  <a:pt x="61763" y="32932"/>
                </a:lnTo>
                <a:lnTo>
                  <a:pt x="61043" y="32752"/>
                </a:lnTo>
                <a:lnTo>
                  <a:pt x="60342" y="32590"/>
                </a:lnTo>
                <a:lnTo>
                  <a:pt x="59622" y="32464"/>
                </a:lnTo>
                <a:lnTo>
                  <a:pt x="58903" y="32374"/>
                </a:lnTo>
                <a:lnTo>
                  <a:pt x="58166" y="32302"/>
                </a:lnTo>
                <a:lnTo>
                  <a:pt x="57446" y="32267"/>
                </a:lnTo>
                <a:lnTo>
                  <a:pt x="56781" y="32249"/>
                </a:lnTo>
                <a:lnTo>
                  <a:pt x="56115" y="32249"/>
                </a:lnTo>
                <a:lnTo>
                  <a:pt x="55432" y="32284"/>
                </a:lnTo>
                <a:lnTo>
                  <a:pt x="54766" y="32356"/>
                </a:lnTo>
                <a:lnTo>
                  <a:pt x="54119" y="32428"/>
                </a:lnTo>
                <a:lnTo>
                  <a:pt x="53453" y="32536"/>
                </a:lnTo>
                <a:lnTo>
                  <a:pt x="52806" y="32680"/>
                </a:lnTo>
                <a:lnTo>
                  <a:pt x="52140" y="32842"/>
                </a:lnTo>
                <a:lnTo>
                  <a:pt x="51655" y="32968"/>
                </a:lnTo>
                <a:lnTo>
                  <a:pt x="51169" y="33112"/>
                </a:lnTo>
                <a:lnTo>
                  <a:pt x="51079" y="32662"/>
                </a:lnTo>
                <a:lnTo>
                  <a:pt x="50989" y="32213"/>
                </a:lnTo>
                <a:lnTo>
                  <a:pt x="50863" y="31781"/>
                </a:lnTo>
                <a:lnTo>
                  <a:pt x="50702" y="31331"/>
                </a:lnTo>
                <a:lnTo>
                  <a:pt x="50540" y="30900"/>
                </a:lnTo>
                <a:lnTo>
                  <a:pt x="50360" y="30468"/>
                </a:lnTo>
                <a:lnTo>
                  <a:pt x="50162" y="30036"/>
                </a:lnTo>
                <a:lnTo>
                  <a:pt x="49964" y="29605"/>
                </a:lnTo>
                <a:lnTo>
                  <a:pt x="49515" y="28759"/>
                </a:lnTo>
                <a:lnTo>
                  <a:pt x="49029" y="27932"/>
                </a:lnTo>
                <a:lnTo>
                  <a:pt x="48058" y="26331"/>
                </a:lnTo>
                <a:lnTo>
                  <a:pt x="47590" y="25576"/>
                </a:lnTo>
                <a:lnTo>
                  <a:pt x="47086" y="24838"/>
                </a:lnTo>
                <a:lnTo>
                  <a:pt x="46565" y="24119"/>
                </a:lnTo>
                <a:lnTo>
                  <a:pt x="46295" y="23759"/>
                </a:lnTo>
                <a:lnTo>
                  <a:pt x="46007" y="23418"/>
                </a:lnTo>
                <a:lnTo>
                  <a:pt x="45702" y="23076"/>
                </a:lnTo>
                <a:lnTo>
                  <a:pt x="45414" y="22752"/>
                </a:lnTo>
                <a:lnTo>
                  <a:pt x="45090" y="22428"/>
                </a:lnTo>
                <a:lnTo>
                  <a:pt x="44766" y="22123"/>
                </a:lnTo>
                <a:lnTo>
                  <a:pt x="44443" y="21835"/>
                </a:lnTo>
                <a:lnTo>
                  <a:pt x="44101" y="21547"/>
                </a:lnTo>
                <a:lnTo>
                  <a:pt x="43741" y="21277"/>
                </a:lnTo>
                <a:lnTo>
                  <a:pt x="43381" y="21026"/>
                </a:lnTo>
                <a:lnTo>
                  <a:pt x="42950" y="20738"/>
                </a:lnTo>
                <a:lnTo>
                  <a:pt x="42500" y="20486"/>
                </a:lnTo>
                <a:lnTo>
                  <a:pt x="42033" y="20234"/>
                </a:lnTo>
                <a:lnTo>
                  <a:pt x="41565" y="20018"/>
                </a:lnTo>
                <a:lnTo>
                  <a:pt x="41079" y="19838"/>
                </a:lnTo>
                <a:lnTo>
                  <a:pt x="40594" y="19659"/>
                </a:lnTo>
                <a:lnTo>
                  <a:pt x="40090" y="19497"/>
                </a:lnTo>
                <a:lnTo>
                  <a:pt x="39586" y="19371"/>
                </a:lnTo>
                <a:lnTo>
                  <a:pt x="39083" y="19263"/>
                </a:lnTo>
                <a:lnTo>
                  <a:pt x="38579" y="19173"/>
                </a:lnTo>
                <a:lnTo>
                  <a:pt x="38058" y="19101"/>
                </a:lnTo>
                <a:lnTo>
                  <a:pt x="37536" y="19047"/>
                </a:lnTo>
                <a:lnTo>
                  <a:pt x="37015" y="19011"/>
                </a:lnTo>
                <a:lnTo>
                  <a:pt x="36493" y="18993"/>
                </a:lnTo>
                <a:lnTo>
                  <a:pt x="35971" y="19011"/>
                </a:lnTo>
                <a:lnTo>
                  <a:pt x="35450" y="19029"/>
                </a:lnTo>
                <a:lnTo>
                  <a:pt x="34928" y="19065"/>
                </a:lnTo>
                <a:lnTo>
                  <a:pt x="34407" y="19119"/>
                </a:lnTo>
                <a:lnTo>
                  <a:pt x="33903" y="19209"/>
                </a:lnTo>
                <a:lnTo>
                  <a:pt x="33381" y="19299"/>
                </a:lnTo>
                <a:lnTo>
                  <a:pt x="32878" y="19389"/>
                </a:lnTo>
                <a:lnTo>
                  <a:pt x="32374" y="19515"/>
                </a:lnTo>
                <a:lnTo>
                  <a:pt x="31871" y="19659"/>
                </a:lnTo>
                <a:lnTo>
                  <a:pt x="31367" y="19803"/>
                </a:lnTo>
                <a:lnTo>
                  <a:pt x="30881" y="19964"/>
                </a:lnTo>
                <a:lnTo>
                  <a:pt x="30378" y="20126"/>
                </a:lnTo>
                <a:lnTo>
                  <a:pt x="29892" y="20324"/>
                </a:lnTo>
                <a:lnTo>
                  <a:pt x="29407" y="20522"/>
                </a:lnTo>
                <a:lnTo>
                  <a:pt x="28939" y="20720"/>
                </a:lnTo>
                <a:lnTo>
                  <a:pt x="28453" y="20936"/>
                </a:lnTo>
                <a:lnTo>
                  <a:pt x="27518" y="21403"/>
                </a:lnTo>
                <a:lnTo>
                  <a:pt x="27446" y="21026"/>
                </a:lnTo>
                <a:lnTo>
                  <a:pt x="27356" y="20648"/>
                </a:lnTo>
                <a:lnTo>
                  <a:pt x="27248" y="20288"/>
                </a:lnTo>
                <a:lnTo>
                  <a:pt x="27122" y="19946"/>
                </a:lnTo>
                <a:lnTo>
                  <a:pt x="26979" y="19605"/>
                </a:lnTo>
                <a:lnTo>
                  <a:pt x="26817" y="19263"/>
                </a:lnTo>
                <a:lnTo>
                  <a:pt x="26655" y="18939"/>
                </a:lnTo>
                <a:lnTo>
                  <a:pt x="26457" y="18633"/>
                </a:lnTo>
                <a:lnTo>
                  <a:pt x="26259" y="18328"/>
                </a:lnTo>
                <a:lnTo>
                  <a:pt x="26043" y="18040"/>
                </a:lnTo>
                <a:lnTo>
                  <a:pt x="25810" y="17752"/>
                </a:lnTo>
                <a:lnTo>
                  <a:pt x="25558" y="17482"/>
                </a:lnTo>
                <a:lnTo>
                  <a:pt x="25288" y="17231"/>
                </a:lnTo>
                <a:lnTo>
                  <a:pt x="25000" y="16997"/>
                </a:lnTo>
                <a:lnTo>
                  <a:pt x="24694" y="16763"/>
                </a:lnTo>
                <a:lnTo>
                  <a:pt x="24389" y="16547"/>
                </a:lnTo>
                <a:lnTo>
                  <a:pt x="24047" y="16349"/>
                </a:lnTo>
                <a:lnTo>
                  <a:pt x="23705" y="16169"/>
                </a:lnTo>
                <a:lnTo>
                  <a:pt x="23364" y="16008"/>
                </a:lnTo>
                <a:lnTo>
                  <a:pt x="23004" y="15864"/>
                </a:lnTo>
                <a:lnTo>
                  <a:pt x="22644" y="15738"/>
                </a:lnTo>
                <a:lnTo>
                  <a:pt x="22284" y="15630"/>
                </a:lnTo>
                <a:lnTo>
                  <a:pt x="21907" y="15540"/>
                </a:lnTo>
                <a:lnTo>
                  <a:pt x="21529" y="15468"/>
                </a:lnTo>
                <a:lnTo>
                  <a:pt x="21151" y="15414"/>
                </a:lnTo>
                <a:lnTo>
                  <a:pt x="20756" y="15378"/>
                </a:lnTo>
                <a:lnTo>
                  <a:pt x="20378" y="15360"/>
                </a:lnTo>
                <a:lnTo>
                  <a:pt x="19982" y="15378"/>
                </a:lnTo>
                <a:lnTo>
                  <a:pt x="19605" y="15396"/>
                </a:lnTo>
                <a:lnTo>
                  <a:pt x="19227" y="15432"/>
                </a:lnTo>
                <a:lnTo>
                  <a:pt x="18849" y="15504"/>
                </a:lnTo>
                <a:lnTo>
                  <a:pt x="18471" y="15594"/>
                </a:lnTo>
                <a:lnTo>
                  <a:pt x="17914" y="14515"/>
                </a:lnTo>
                <a:lnTo>
                  <a:pt x="17338" y="13454"/>
                </a:lnTo>
                <a:lnTo>
                  <a:pt x="17033" y="12950"/>
                </a:lnTo>
                <a:lnTo>
                  <a:pt x="16709" y="12428"/>
                </a:lnTo>
                <a:lnTo>
                  <a:pt x="16385" y="11925"/>
                </a:lnTo>
                <a:lnTo>
                  <a:pt x="16043" y="11421"/>
                </a:lnTo>
                <a:lnTo>
                  <a:pt x="15702" y="10918"/>
                </a:lnTo>
                <a:lnTo>
                  <a:pt x="15342" y="10432"/>
                </a:lnTo>
                <a:lnTo>
                  <a:pt x="14982" y="9946"/>
                </a:lnTo>
                <a:lnTo>
                  <a:pt x="14605" y="9461"/>
                </a:lnTo>
                <a:lnTo>
                  <a:pt x="14227" y="8993"/>
                </a:lnTo>
                <a:lnTo>
                  <a:pt x="13831" y="8526"/>
                </a:lnTo>
                <a:lnTo>
                  <a:pt x="13435" y="8076"/>
                </a:lnTo>
                <a:lnTo>
                  <a:pt x="13022" y="7626"/>
                </a:lnTo>
                <a:lnTo>
                  <a:pt x="12590" y="7195"/>
                </a:lnTo>
                <a:lnTo>
                  <a:pt x="12176" y="6763"/>
                </a:lnTo>
                <a:lnTo>
                  <a:pt x="11745" y="6331"/>
                </a:lnTo>
                <a:lnTo>
                  <a:pt x="11295" y="5936"/>
                </a:lnTo>
                <a:lnTo>
                  <a:pt x="10846" y="5540"/>
                </a:lnTo>
                <a:lnTo>
                  <a:pt x="10378" y="5144"/>
                </a:lnTo>
                <a:lnTo>
                  <a:pt x="9910" y="4767"/>
                </a:lnTo>
                <a:lnTo>
                  <a:pt x="9443" y="4407"/>
                </a:lnTo>
                <a:lnTo>
                  <a:pt x="8957" y="4047"/>
                </a:lnTo>
                <a:lnTo>
                  <a:pt x="8453" y="3705"/>
                </a:lnTo>
                <a:lnTo>
                  <a:pt x="7950" y="3364"/>
                </a:lnTo>
                <a:lnTo>
                  <a:pt x="7446" y="3058"/>
                </a:lnTo>
                <a:lnTo>
                  <a:pt x="6943" y="2752"/>
                </a:lnTo>
                <a:lnTo>
                  <a:pt x="6403" y="2446"/>
                </a:lnTo>
                <a:lnTo>
                  <a:pt x="5882" y="2177"/>
                </a:lnTo>
                <a:lnTo>
                  <a:pt x="5342" y="1907"/>
                </a:lnTo>
                <a:lnTo>
                  <a:pt x="4694" y="1601"/>
                </a:lnTo>
                <a:lnTo>
                  <a:pt x="4047" y="1331"/>
                </a:lnTo>
                <a:lnTo>
                  <a:pt x="3382" y="1062"/>
                </a:lnTo>
                <a:lnTo>
                  <a:pt x="2716" y="810"/>
                </a:lnTo>
                <a:lnTo>
                  <a:pt x="2051" y="576"/>
                </a:lnTo>
                <a:lnTo>
                  <a:pt x="1367" y="378"/>
                </a:lnTo>
                <a:lnTo>
                  <a:pt x="684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215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 rot="-5400000">
            <a:off x="9554958" y="4253518"/>
            <a:ext cx="3286565" cy="1971479"/>
          </a:xfrm>
          <a:custGeom>
            <a:avLst/>
            <a:gdLst/>
            <a:ahLst/>
            <a:cxnLst/>
            <a:rect l="l" t="t" r="r" b="b"/>
            <a:pathLst>
              <a:path w="71385" h="39641" extrusionOk="0">
                <a:moveTo>
                  <a:pt x="0" y="0"/>
                </a:moveTo>
                <a:lnTo>
                  <a:pt x="0" y="39641"/>
                </a:lnTo>
                <a:lnTo>
                  <a:pt x="71385" y="39641"/>
                </a:lnTo>
                <a:lnTo>
                  <a:pt x="70971" y="39119"/>
                </a:lnTo>
                <a:lnTo>
                  <a:pt x="70558" y="38615"/>
                </a:lnTo>
                <a:lnTo>
                  <a:pt x="70126" y="38130"/>
                </a:lnTo>
                <a:lnTo>
                  <a:pt x="69676" y="37644"/>
                </a:lnTo>
                <a:lnTo>
                  <a:pt x="69209" y="37195"/>
                </a:lnTo>
                <a:lnTo>
                  <a:pt x="68723" y="36763"/>
                </a:lnTo>
                <a:lnTo>
                  <a:pt x="68220" y="36331"/>
                </a:lnTo>
                <a:lnTo>
                  <a:pt x="67698" y="35918"/>
                </a:lnTo>
                <a:lnTo>
                  <a:pt x="67176" y="35540"/>
                </a:lnTo>
                <a:lnTo>
                  <a:pt x="66637" y="35162"/>
                </a:lnTo>
                <a:lnTo>
                  <a:pt x="66079" y="34820"/>
                </a:lnTo>
                <a:lnTo>
                  <a:pt x="65522" y="34497"/>
                </a:lnTo>
                <a:lnTo>
                  <a:pt x="64928" y="34191"/>
                </a:lnTo>
                <a:lnTo>
                  <a:pt x="64353" y="33903"/>
                </a:lnTo>
                <a:lnTo>
                  <a:pt x="63741" y="33633"/>
                </a:lnTo>
                <a:lnTo>
                  <a:pt x="63148" y="33400"/>
                </a:lnTo>
                <a:lnTo>
                  <a:pt x="62446" y="33148"/>
                </a:lnTo>
                <a:lnTo>
                  <a:pt x="61763" y="32932"/>
                </a:lnTo>
                <a:lnTo>
                  <a:pt x="61043" y="32752"/>
                </a:lnTo>
                <a:lnTo>
                  <a:pt x="60342" y="32590"/>
                </a:lnTo>
                <a:lnTo>
                  <a:pt x="59622" y="32464"/>
                </a:lnTo>
                <a:lnTo>
                  <a:pt x="58903" y="32374"/>
                </a:lnTo>
                <a:lnTo>
                  <a:pt x="58166" y="32302"/>
                </a:lnTo>
                <a:lnTo>
                  <a:pt x="57446" y="32267"/>
                </a:lnTo>
                <a:lnTo>
                  <a:pt x="56781" y="32249"/>
                </a:lnTo>
                <a:lnTo>
                  <a:pt x="56115" y="32249"/>
                </a:lnTo>
                <a:lnTo>
                  <a:pt x="55432" y="32284"/>
                </a:lnTo>
                <a:lnTo>
                  <a:pt x="54766" y="32356"/>
                </a:lnTo>
                <a:lnTo>
                  <a:pt x="54119" y="32428"/>
                </a:lnTo>
                <a:lnTo>
                  <a:pt x="53453" y="32536"/>
                </a:lnTo>
                <a:lnTo>
                  <a:pt x="52806" y="32680"/>
                </a:lnTo>
                <a:lnTo>
                  <a:pt x="52140" y="32842"/>
                </a:lnTo>
                <a:lnTo>
                  <a:pt x="51655" y="32968"/>
                </a:lnTo>
                <a:lnTo>
                  <a:pt x="51169" y="33112"/>
                </a:lnTo>
                <a:lnTo>
                  <a:pt x="51079" y="32662"/>
                </a:lnTo>
                <a:lnTo>
                  <a:pt x="50989" y="32213"/>
                </a:lnTo>
                <a:lnTo>
                  <a:pt x="50863" y="31781"/>
                </a:lnTo>
                <a:lnTo>
                  <a:pt x="50702" y="31331"/>
                </a:lnTo>
                <a:lnTo>
                  <a:pt x="50540" y="30900"/>
                </a:lnTo>
                <a:lnTo>
                  <a:pt x="50360" y="30468"/>
                </a:lnTo>
                <a:lnTo>
                  <a:pt x="50162" y="30036"/>
                </a:lnTo>
                <a:lnTo>
                  <a:pt x="49964" y="29605"/>
                </a:lnTo>
                <a:lnTo>
                  <a:pt x="49515" y="28759"/>
                </a:lnTo>
                <a:lnTo>
                  <a:pt x="49029" y="27932"/>
                </a:lnTo>
                <a:lnTo>
                  <a:pt x="48058" y="26331"/>
                </a:lnTo>
                <a:lnTo>
                  <a:pt x="47590" y="25576"/>
                </a:lnTo>
                <a:lnTo>
                  <a:pt x="47086" y="24838"/>
                </a:lnTo>
                <a:lnTo>
                  <a:pt x="46565" y="24119"/>
                </a:lnTo>
                <a:lnTo>
                  <a:pt x="46295" y="23759"/>
                </a:lnTo>
                <a:lnTo>
                  <a:pt x="46007" y="23418"/>
                </a:lnTo>
                <a:lnTo>
                  <a:pt x="45702" y="23076"/>
                </a:lnTo>
                <a:lnTo>
                  <a:pt x="45414" y="22752"/>
                </a:lnTo>
                <a:lnTo>
                  <a:pt x="45090" y="22428"/>
                </a:lnTo>
                <a:lnTo>
                  <a:pt x="44766" y="22123"/>
                </a:lnTo>
                <a:lnTo>
                  <a:pt x="44443" y="21835"/>
                </a:lnTo>
                <a:lnTo>
                  <a:pt x="44101" y="21547"/>
                </a:lnTo>
                <a:lnTo>
                  <a:pt x="43741" y="21277"/>
                </a:lnTo>
                <a:lnTo>
                  <a:pt x="43381" y="21026"/>
                </a:lnTo>
                <a:lnTo>
                  <a:pt x="42950" y="20738"/>
                </a:lnTo>
                <a:lnTo>
                  <a:pt x="42500" y="20486"/>
                </a:lnTo>
                <a:lnTo>
                  <a:pt x="42033" y="20234"/>
                </a:lnTo>
                <a:lnTo>
                  <a:pt x="41565" y="20018"/>
                </a:lnTo>
                <a:lnTo>
                  <a:pt x="41079" y="19838"/>
                </a:lnTo>
                <a:lnTo>
                  <a:pt x="40594" y="19659"/>
                </a:lnTo>
                <a:lnTo>
                  <a:pt x="40090" y="19497"/>
                </a:lnTo>
                <a:lnTo>
                  <a:pt x="39586" y="19371"/>
                </a:lnTo>
                <a:lnTo>
                  <a:pt x="39083" y="19263"/>
                </a:lnTo>
                <a:lnTo>
                  <a:pt x="38579" y="19173"/>
                </a:lnTo>
                <a:lnTo>
                  <a:pt x="38058" y="19101"/>
                </a:lnTo>
                <a:lnTo>
                  <a:pt x="37536" y="19047"/>
                </a:lnTo>
                <a:lnTo>
                  <a:pt x="37015" y="19011"/>
                </a:lnTo>
                <a:lnTo>
                  <a:pt x="36493" y="18993"/>
                </a:lnTo>
                <a:lnTo>
                  <a:pt x="35971" y="19011"/>
                </a:lnTo>
                <a:lnTo>
                  <a:pt x="35450" y="19029"/>
                </a:lnTo>
                <a:lnTo>
                  <a:pt x="34928" y="19065"/>
                </a:lnTo>
                <a:lnTo>
                  <a:pt x="34407" y="19119"/>
                </a:lnTo>
                <a:lnTo>
                  <a:pt x="33903" y="19209"/>
                </a:lnTo>
                <a:lnTo>
                  <a:pt x="33381" y="19299"/>
                </a:lnTo>
                <a:lnTo>
                  <a:pt x="32878" y="19389"/>
                </a:lnTo>
                <a:lnTo>
                  <a:pt x="32374" y="19515"/>
                </a:lnTo>
                <a:lnTo>
                  <a:pt x="31871" y="19659"/>
                </a:lnTo>
                <a:lnTo>
                  <a:pt x="31367" y="19803"/>
                </a:lnTo>
                <a:lnTo>
                  <a:pt x="30881" y="19964"/>
                </a:lnTo>
                <a:lnTo>
                  <a:pt x="30378" y="20126"/>
                </a:lnTo>
                <a:lnTo>
                  <a:pt x="29892" y="20324"/>
                </a:lnTo>
                <a:lnTo>
                  <a:pt x="29407" y="20522"/>
                </a:lnTo>
                <a:lnTo>
                  <a:pt x="28939" y="20720"/>
                </a:lnTo>
                <a:lnTo>
                  <a:pt x="28453" y="20936"/>
                </a:lnTo>
                <a:lnTo>
                  <a:pt x="27518" y="21403"/>
                </a:lnTo>
                <a:lnTo>
                  <a:pt x="27446" y="21026"/>
                </a:lnTo>
                <a:lnTo>
                  <a:pt x="27356" y="20648"/>
                </a:lnTo>
                <a:lnTo>
                  <a:pt x="27248" y="20288"/>
                </a:lnTo>
                <a:lnTo>
                  <a:pt x="27122" y="19946"/>
                </a:lnTo>
                <a:lnTo>
                  <a:pt x="26979" y="19605"/>
                </a:lnTo>
                <a:lnTo>
                  <a:pt x="26817" y="19263"/>
                </a:lnTo>
                <a:lnTo>
                  <a:pt x="26655" y="18939"/>
                </a:lnTo>
                <a:lnTo>
                  <a:pt x="26457" y="18633"/>
                </a:lnTo>
                <a:lnTo>
                  <a:pt x="26259" y="18328"/>
                </a:lnTo>
                <a:lnTo>
                  <a:pt x="26043" y="18040"/>
                </a:lnTo>
                <a:lnTo>
                  <a:pt x="25810" y="17752"/>
                </a:lnTo>
                <a:lnTo>
                  <a:pt x="25558" y="17482"/>
                </a:lnTo>
                <a:lnTo>
                  <a:pt x="25288" y="17231"/>
                </a:lnTo>
                <a:lnTo>
                  <a:pt x="25000" y="16997"/>
                </a:lnTo>
                <a:lnTo>
                  <a:pt x="24694" y="16763"/>
                </a:lnTo>
                <a:lnTo>
                  <a:pt x="24389" y="16547"/>
                </a:lnTo>
                <a:lnTo>
                  <a:pt x="24047" y="16349"/>
                </a:lnTo>
                <a:lnTo>
                  <a:pt x="23705" y="16169"/>
                </a:lnTo>
                <a:lnTo>
                  <a:pt x="23364" y="16008"/>
                </a:lnTo>
                <a:lnTo>
                  <a:pt x="23004" y="15864"/>
                </a:lnTo>
                <a:lnTo>
                  <a:pt x="22644" y="15738"/>
                </a:lnTo>
                <a:lnTo>
                  <a:pt x="22284" y="15630"/>
                </a:lnTo>
                <a:lnTo>
                  <a:pt x="21907" y="15540"/>
                </a:lnTo>
                <a:lnTo>
                  <a:pt x="21529" y="15468"/>
                </a:lnTo>
                <a:lnTo>
                  <a:pt x="21151" y="15414"/>
                </a:lnTo>
                <a:lnTo>
                  <a:pt x="20756" y="15378"/>
                </a:lnTo>
                <a:lnTo>
                  <a:pt x="20378" y="15360"/>
                </a:lnTo>
                <a:lnTo>
                  <a:pt x="19982" y="15378"/>
                </a:lnTo>
                <a:lnTo>
                  <a:pt x="19605" y="15396"/>
                </a:lnTo>
                <a:lnTo>
                  <a:pt x="19227" y="15432"/>
                </a:lnTo>
                <a:lnTo>
                  <a:pt x="18849" y="15504"/>
                </a:lnTo>
                <a:lnTo>
                  <a:pt x="18471" y="15594"/>
                </a:lnTo>
                <a:lnTo>
                  <a:pt x="17914" y="14515"/>
                </a:lnTo>
                <a:lnTo>
                  <a:pt x="17338" y="13454"/>
                </a:lnTo>
                <a:lnTo>
                  <a:pt x="17033" y="12950"/>
                </a:lnTo>
                <a:lnTo>
                  <a:pt x="16709" y="12428"/>
                </a:lnTo>
                <a:lnTo>
                  <a:pt x="16385" y="11925"/>
                </a:lnTo>
                <a:lnTo>
                  <a:pt x="16043" y="11421"/>
                </a:lnTo>
                <a:lnTo>
                  <a:pt x="15702" y="10918"/>
                </a:lnTo>
                <a:lnTo>
                  <a:pt x="15342" y="10432"/>
                </a:lnTo>
                <a:lnTo>
                  <a:pt x="14982" y="9946"/>
                </a:lnTo>
                <a:lnTo>
                  <a:pt x="14605" y="9461"/>
                </a:lnTo>
                <a:lnTo>
                  <a:pt x="14227" y="8993"/>
                </a:lnTo>
                <a:lnTo>
                  <a:pt x="13831" y="8526"/>
                </a:lnTo>
                <a:lnTo>
                  <a:pt x="13435" y="8076"/>
                </a:lnTo>
                <a:lnTo>
                  <a:pt x="13022" y="7626"/>
                </a:lnTo>
                <a:lnTo>
                  <a:pt x="12590" y="7195"/>
                </a:lnTo>
                <a:lnTo>
                  <a:pt x="12176" y="6763"/>
                </a:lnTo>
                <a:lnTo>
                  <a:pt x="11745" y="6331"/>
                </a:lnTo>
                <a:lnTo>
                  <a:pt x="11295" y="5936"/>
                </a:lnTo>
                <a:lnTo>
                  <a:pt x="10846" y="5540"/>
                </a:lnTo>
                <a:lnTo>
                  <a:pt x="10378" y="5144"/>
                </a:lnTo>
                <a:lnTo>
                  <a:pt x="9910" y="4767"/>
                </a:lnTo>
                <a:lnTo>
                  <a:pt x="9443" y="4407"/>
                </a:lnTo>
                <a:lnTo>
                  <a:pt x="8957" y="4047"/>
                </a:lnTo>
                <a:lnTo>
                  <a:pt x="8453" y="3705"/>
                </a:lnTo>
                <a:lnTo>
                  <a:pt x="7950" y="3364"/>
                </a:lnTo>
                <a:lnTo>
                  <a:pt x="7446" y="3058"/>
                </a:lnTo>
                <a:lnTo>
                  <a:pt x="6943" y="2752"/>
                </a:lnTo>
                <a:lnTo>
                  <a:pt x="6403" y="2446"/>
                </a:lnTo>
                <a:lnTo>
                  <a:pt x="5882" y="2177"/>
                </a:lnTo>
                <a:lnTo>
                  <a:pt x="5342" y="1907"/>
                </a:lnTo>
                <a:lnTo>
                  <a:pt x="4694" y="1601"/>
                </a:lnTo>
                <a:lnTo>
                  <a:pt x="4047" y="1331"/>
                </a:lnTo>
                <a:lnTo>
                  <a:pt x="3382" y="1062"/>
                </a:lnTo>
                <a:lnTo>
                  <a:pt x="2716" y="810"/>
                </a:lnTo>
                <a:lnTo>
                  <a:pt x="2051" y="576"/>
                </a:lnTo>
                <a:lnTo>
                  <a:pt x="1367" y="378"/>
                </a:lnTo>
                <a:lnTo>
                  <a:pt x="684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66675" dir="1062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rot="10800000">
            <a:off x="8045317" y="389184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 rot="10800000">
            <a:off x="6838817" y="15741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 rot="5400000">
            <a:off x="7256700" y="52851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 rot="5400000">
            <a:off x="7790533" y="514851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1" name="Google Shape;81;p4"/>
          <p:cNvGrpSpPr/>
          <p:nvPr/>
        </p:nvGrpSpPr>
        <p:grpSpPr>
          <a:xfrm>
            <a:off x="513000" y="3590185"/>
            <a:ext cx="546000" cy="617833"/>
            <a:chOff x="156150" y="2997438"/>
            <a:chExt cx="409500" cy="463375"/>
          </a:xfrm>
        </p:grpSpPr>
        <p:sp>
          <p:nvSpPr>
            <p:cNvPr id="82" name="Google Shape;82;p4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4"/>
          <p:cNvSpPr/>
          <p:nvPr/>
        </p:nvSpPr>
        <p:spPr>
          <a:xfrm rot="2417287">
            <a:off x="2095535" y="275156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3259400" y="1514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4465900" y="3832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 flipH="1">
            <a:off x="4189851" y="1870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6007732" y="1870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91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2111000" y="1371600"/>
            <a:ext cx="7970000" cy="4114800"/>
          </a:xfrm>
          <a:prstGeom prst="rect">
            <a:avLst/>
          </a:prstGeom>
          <a:effectLst>
            <a:outerShdw dist="66675" dir="5340000" algn="bl" rotWithShape="0">
              <a:schemeClr val="accent3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13333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grpSp>
        <p:nvGrpSpPr>
          <p:cNvPr id="156" name="Google Shape;156;p8"/>
          <p:cNvGrpSpPr/>
          <p:nvPr/>
        </p:nvGrpSpPr>
        <p:grpSpPr>
          <a:xfrm rot="10800000">
            <a:off x="0" y="-13864"/>
            <a:ext cx="12192000" cy="1673979"/>
            <a:chOff x="0" y="3677077"/>
            <a:chExt cx="9144000" cy="1607740"/>
          </a:xfrm>
        </p:grpSpPr>
        <p:sp>
          <p:nvSpPr>
            <p:cNvPr id="157" name="Google Shape;157;p8"/>
            <p:cNvSpPr/>
            <p:nvPr/>
          </p:nvSpPr>
          <p:spPr>
            <a:xfrm>
              <a:off x="0" y="3677077"/>
              <a:ext cx="4489403" cy="1607740"/>
            </a:xfrm>
            <a:custGeom>
              <a:avLst/>
              <a:gdLst/>
              <a:ahLst/>
              <a:cxnLst/>
              <a:rect l="l" t="t" r="r" b="b"/>
              <a:pathLst>
                <a:path w="71385" h="39641" extrusionOk="0">
                  <a:moveTo>
                    <a:pt x="0" y="0"/>
                  </a:moveTo>
                  <a:lnTo>
                    <a:pt x="0" y="39641"/>
                  </a:lnTo>
                  <a:lnTo>
                    <a:pt x="71385" y="39641"/>
                  </a:lnTo>
                  <a:lnTo>
                    <a:pt x="70971" y="39119"/>
                  </a:lnTo>
                  <a:lnTo>
                    <a:pt x="70558" y="38615"/>
                  </a:lnTo>
                  <a:lnTo>
                    <a:pt x="70126" y="38130"/>
                  </a:lnTo>
                  <a:lnTo>
                    <a:pt x="69676" y="37644"/>
                  </a:lnTo>
                  <a:lnTo>
                    <a:pt x="69209" y="37195"/>
                  </a:lnTo>
                  <a:lnTo>
                    <a:pt x="68723" y="36763"/>
                  </a:lnTo>
                  <a:lnTo>
                    <a:pt x="68220" y="36331"/>
                  </a:lnTo>
                  <a:lnTo>
                    <a:pt x="67698" y="35918"/>
                  </a:lnTo>
                  <a:lnTo>
                    <a:pt x="67176" y="35540"/>
                  </a:lnTo>
                  <a:lnTo>
                    <a:pt x="66637" y="35162"/>
                  </a:lnTo>
                  <a:lnTo>
                    <a:pt x="66079" y="34820"/>
                  </a:lnTo>
                  <a:lnTo>
                    <a:pt x="65522" y="34497"/>
                  </a:lnTo>
                  <a:lnTo>
                    <a:pt x="64928" y="34191"/>
                  </a:lnTo>
                  <a:lnTo>
                    <a:pt x="64353" y="33903"/>
                  </a:lnTo>
                  <a:lnTo>
                    <a:pt x="63741" y="33633"/>
                  </a:lnTo>
                  <a:lnTo>
                    <a:pt x="63148" y="33400"/>
                  </a:lnTo>
                  <a:lnTo>
                    <a:pt x="62446" y="33148"/>
                  </a:lnTo>
                  <a:lnTo>
                    <a:pt x="61763" y="32932"/>
                  </a:lnTo>
                  <a:lnTo>
                    <a:pt x="61043" y="32752"/>
                  </a:lnTo>
                  <a:lnTo>
                    <a:pt x="60342" y="32590"/>
                  </a:lnTo>
                  <a:lnTo>
                    <a:pt x="59622" y="32464"/>
                  </a:lnTo>
                  <a:lnTo>
                    <a:pt x="58903" y="32374"/>
                  </a:lnTo>
                  <a:lnTo>
                    <a:pt x="58166" y="32302"/>
                  </a:lnTo>
                  <a:lnTo>
                    <a:pt x="57446" y="32267"/>
                  </a:lnTo>
                  <a:lnTo>
                    <a:pt x="56781" y="32249"/>
                  </a:lnTo>
                  <a:lnTo>
                    <a:pt x="56115" y="32249"/>
                  </a:lnTo>
                  <a:lnTo>
                    <a:pt x="55432" y="32284"/>
                  </a:lnTo>
                  <a:lnTo>
                    <a:pt x="54766" y="32356"/>
                  </a:lnTo>
                  <a:lnTo>
                    <a:pt x="54119" y="32428"/>
                  </a:lnTo>
                  <a:lnTo>
                    <a:pt x="53453" y="32536"/>
                  </a:lnTo>
                  <a:lnTo>
                    <a:pt x="52806" y="32680"/>
                  </a:lnTo>
                  <a:lnTo>
                    <a:pt x="52140" y="32842"/>
                  </a:lnTo>
                  <a:lnTo>
                    <a:pt x="51655" y="32968"/>
                  </a:lnTo>
                  <a:lnTo>
                    <a:pt x="51169" y="33112"/>
                  </a:lnTo>
                  <a:lnTo>
                    <a:pt x="51079" y="32662"/>
                  </a:lnTo>
                  <a:lnTo>
                    <a:pt x="50989" y="32213"/>
                  </a:lnTo>
                  <a:lnTo>
                    <a:pt x="50863" y="31781"/>
                  </a:lnTo>
                  <a:lnTo>
                    <a:pt x="50702" y="31331"/>
                  </a:lnTo>
                  <a:lnTo>
                    <a:pt x="50540" y="30900"/>
                  </a:lnTo>
                  <a:lnTo>
                    <a:pt x="50360" y="30468"/>
                  </a:lnTo>
                  <a:lnTo>
                    <a:pt x="50162" y="30036"/>
                  </a:lnTo>
                  <a:lnTo>
                    <a:pt x="49964" y="29605"/>
                  </a:lnTo>
                  <a:lnTo>
                    <a:pt x="49515" y="28759"/>
                  </a:lnTo>
                  <a:lnTo>
                    <a:pt x="49029" y="27932"/>
                  </a:lnTo>
                  <a:lnTo>
                    <a:pt x="48058" y="26331"/>
                  </a:lnTo>
                  <a:lnTo>
                    <a:pt x="47590" y="25576"/>
                  </a:lnTo>
                  <a:lnTo>
                    <a:pt x="47086" y="24838"/>
                  </a:lnTo>
                  <a:lnTo>
                    <a:pt x="46565" y="24119"/>
                  </a:lnTo>
                  <a:lnTo>
                    <a:pt x="46295" y="23759"/>
                  </a:lnTo>
                  <a:lnTo>
                    <a:pt x="46007" y="23418"/>
                  </a:lnTo>
                  <a:lnTo>
                    <a:pt x="45702" y="23076"/>
                  </a:lnTo>
                  <a:lnTo>
                    <a:pt x="45414" y="22752"/>
                  </a:lnTo>
                  <a:lnTo>
                    <a:pt x="45090" y="22428"/>
                  </a:lnTo>
                  <a:lnTo>
                    <a:pt x="44766" y="22123"/>
                  </a:lnTo>
                  <a:lnTo>
                    <a:pt x="44443" y="21835"/>
                  </a:lnTo>
                  <a:lnTo>
                    <a:pt x="44101" y="21547"/>
                  </a:lnTo>
                  <a:lnTo>
                    <a:pt x="43741" y="21277"/>
                  </a:lnTo>
                  <a:lnTo>
                    <a:pt x="43381" y="21026"/>
                  </a:lnTo>
                  <a:lnTo>
                    <a:pt x="42950" y="20738"/>
                  </a:lnTo>
                  <a:lnTo>
                    <a:pt x="42500" y="20486"/>
                  </a:lnTo>
                  <a:lnTo>
                    <a:pt x="42033" y="20234"/>
                  </a:lnTo>
                  <a:lnTo>
                    <a:pt x="41565" y="20018"/>
                  </a:lnTo>
                  <a:lnTo>
                    <a:pt x="41079" y="19838"/>
                  </a:lnTo>
                  <a:lnTo>
                    <a:pt x="40594" y="19659"/>
                  </a:lnTo>
                  <a:lnTo>
                    <a:pt x="40090" y="19497"/>
                  </a:lnTo>
                  <a:lnTo>
                    <a:pt x="39586" y="19371"/>
                  </a:lnTo>
                  <a:lnTo>
                    <a:pt x="39083" y="19263"/>
                  </a:lnTo>
                  <a:lnTo>
                    <a:pt x="38579" y="19173"/>
                  </a:lnTo>
                  <a:lnTo>
                    <a:pt x="38058" y="19101"/>
                  </a:lnTo>
                  <a:lnTo>
                    <a:pt x="37536" y="19047"/>
                  </a:lnTo>
                  <a:lnTo>
                    <a:pt x="37015" y="19011"/>
                  </a:lnTo>
                  <a:lnTo>
                    <a:pt x="36493" y="18993"/>
                  </a:lnTo>
                  <a:lnTo>
                    <a:pt x="35971" y="19011"/>
                  </a:lnTo>
                  <a:lnTo>
                    <a:pt x="35450" y="19029"/>
                  </a:lnTo>
                  <a:lnTo>
                    <a:pt x="34928" y="19065"/>
                  </a:lnTo>
                  <a:lnTo>
                    <a:pt x="34407" y="19119"/>
                  </a:lnTo>
                  <a:lnTo>
                    <a:pt x="33903" y="19209"/>
                  </a:lnTo>
                  <a:lnTo>
                    <a:pt x="33381" y="19299"/>
                  </a:lnTo>
                  <a:lnTo>
                    <a:pt x="32878" y="19389"/>
                  </a:lnTo>
                  <a:lnTo>
                    <a:pt x="32374" y="19515"/>
                  </a:lnTo>
                  <a:lnTo>
                    <a:pt x="31871" y="19659"/>
                  </a:lnTo>
                  <a:lnTo>
                    <a:pt x="31367" y="19803"/>
                  </a:lnTo>
                  <a:lnTo>
                    <a:pt x="30881" y="19964"/>
                  </a:lnTo>
                  <a:lnTo>
                    <a:pt x="30378" y="20126"/>
                  </a:lnTo>
                  <a:lnTo>
                    <a:pt x="29892" y="20324"/>
                  </a:lnTo>
                  <a:lnTo>
                    <a:pt x="29407" y="20522"/>
                  </a:lnTo>
                  <a:lnTo>
                    <a:pt x="28939" y="20720"/>
                  </a:lnTo>
                  <a:lnTo>
                    <a:pt x="28453" y="20936"/>
                  </a:lnTo>
                  <a:lnTo>
                    <a:pt x="27518" y="21403"/>
                  </a:lnTo>
                  <a:lnTo>
                    <a:pt x="27446" y="21026"/>
                  </a:lnTo>
                  <a:lnTo>
                    <a:pt x="27356" y="20648"/>
                  </a:lnTo>
                  <a:lnTo>
                    <a:pt x="27248" y="20288"/>
                  </a:lnTo>
                  <a:lnTo>
                    <a:pt x="27122" y="19946"/>
                  </a:lnTo>
                  <a:lnTo>
                    <a:pt x="26979" y="19605"/>
                  </a:lnTo>
                  <a:lnTo>
                    <a:pt x="26817" y="19263"/>
                  </a:lnTo>
                  <a:lnTo>
                    <a:pt x="26655" y="18939"/>
                  </a:lnTo>
                  <a:lnTo>
                    <a:pt x="26457" y="18633"/>
                  </a:lnTo>
                  <a:lnTo>
                    <a:pt x="26259" y="18328"/>
                  </a:lnTo>
                  <a:lnTo>
                    <a:pt x="26043" y="18040"/>
                  </a:lnTo>
                  <a:lnTo>
                    <a:pt x="25810" y="17752"/>
                  </a:lnTo>
                  <a:lnTo>
                    <a:pt x="25558" y="17482"/>
                  </a:lnTo>
                  <a:lnTo>
                    <a:pt x="25288" y="17231"/>
                  </a:lnTo>
                  <a:lnTo>
                    <a:pt x="25000" y="16997"/>
                  </a:lnTo>
                  <a:lnTo>
                    <a:pt x="24694" y="16763"/>
                  </a:lnTo>
                  <a:lnTo>
                    <a:pt x="24389" y="16547"/>
                  </a:lnTo>
                  <a:lnTo>
                    <a:pt x="24047" y="16349"/>
                  </a:lnTo>
                  <a:lnTo>
                    <a:pt x="23705" y="16169"/>
                  </a:lnTo>
                  <a:lnTo>
                    <a:pt x="23364" y="16008"/>
                  </a:lnTo>
                  <a:lnTo>
                    <a:pt x="23004" y="15864"/>
                  </a:lnTo>
                  <a:lnTo>
                    <a:pt x="22644" y="15738"/>
                  </a:lnTo>
                  <a:lnTo>
                    <a:pt x="22284" y="15630"/>
                  </a:lnTo>
                  <a:lnTo>
                    <a:pt x="21907" y="15540"/>
                  </a:lnTo>
                  <a:lnTo>
                    <a:pt x="21529" y="15468"/>
                  </a:lnTo>
                  <a:lnTo>
                    <a:pt x="21151" y="15414"/>
                  </a:lnTo>
                  <a:lnTo>
                    <a:pt x="20756" y="15378"/>
                  </a:lnTo>
                  <a:lnTo>
                    <a:pt x="20378" y="15360"/>
                  </a:lnTo>
                  <a:lnTo>
                    <a:pt x="19982" y="15378"/>
                  </a:lnTo>
                  <a:lnTo>
                    <a:pt x="19605" y="15396"/>
                  </a:lnTo>
                  <a:lnTo>
                    <a:pt x="19227" y="15432"/>
                  </a:lnTo>
                  <a:lnTo>
                    <a:pt x="18849" y="15504"/>
                  </a:lnTo>
                  <a:lnTo>
                    <a:pt x="18471" y="15594"/>
                  </a:lnTo>
                  <a:lnTo>
                    <a:pt x="17914" y="14515"/>
                  </a:lnTo>
                  <a:lnTo>
                    <a:pt x="17338" y="13454"/>
                  </a:lnTo>
                  <a:lnTo>
                    <a:pt x="17033" y="12950"/>
                  </a:lnTo>
                  <a:lnTo>
                    <a:pt x="16709" y="12428"/>
                  </a:lnTo>
                  <a:lnTo>
                    <a:pt x="16385" y="11925"/>
                  </a:lnTo>
                  <a:lnTo>
                    <a:pt x="16043" y="11421"/>
                  </a:lnTo>
                  <a:lnTo>
                    <a:pt x="15702" y="10918"/>
                  </a:lnTo>
                  <a:lnTo>
                    <a:pt x="15342" y="10432"/>
                  </a:lnTo>
                  <a:lnTo>
                    <a:pt x="14982" y="9946"/>
                  </a:lnTo>
                  <a:lnTo>
                    <a:pt x="14605" y="9461"/>
                  </a:lnTo>
                  <a:lnTo>
                    <a:pt x="14227" y="8993"/>
                  </a:lnTo>
                  <a:lnTo>
                    <a:pt x="13831" y="8526"/>
                  </a:lnTo>
                  <a:lnTo>
                    <a:pt x="13435" y="8076"/>
                  </a:lnTo>
                  <a:lnTo>
                    <a:pt x="13022" y="7626"/>
                  </a:lnTo>
                  <a:lnTo>
                    <a:pt x="12590" y="7195"/>
                  </a:lnTo>
                  <a:lnTo>
                    <a:pt x="12176" y="6763"/>
                  </a:lnTo>
                  <a:lnTo>
                    <a:pt x="11745" y="6331"/>
                  </a:lnTo>
                  <a:lnTo>
                    <a:pt x="11295" y="5936"/>
                  </a:lnTo>
                  <a:lnTo>
                    <a:pt x="10846" y="5540"/>
                  </a:lnTo>
                  <a:lnTo>
                    <a:pt x="10378" y="5144"/>
                  </a:lnTo>
                  <a:lnTo>
                    <a:pt x="9910" y="4767"/>
                  </a:lnTo>
                  <a:lnTo>
                    <a:pt x="9443" y="4407"/>
                  </a:lnTo>
                  <a:lnTo>
                    <a:pt x="8957" y="4047"/>
                  </a:lnTo>
                  <a:lnTo>
                    <a:pt x="8453" y="3705"/>
                  </a:lnTo>
                  <a:lnTo>
                    <a:pt x="7950" y="3364"/>
                  </a:lnTo>
                  <a:lnTo>
                    <a:pt x="7446" y="3058"/>
                  </a:lnTo>
                  <a:lnTo>
                    <a:pt x="6943" y="2752"/>
                  </a:lnTo>
                  <a:lnTo>
                    <a:pt x="6403" y="2446"/>
                  </a:lnTo>
                  <a:lnTo>
                    <a:pt x="5882" y="2177"/>
                  </a:lnTo>
                  <a:lnTo>
                    <a:pt x="5342" y="1907"/>
                  </a:lnTo>
                  <a:lnTo>
                    <a:pt x="4694" y="1601"/>
                  </a:lnTo>
                  <a:lnTo>
                    <a:pt x="4047" y="1331"/>
                  </a:lnTo>
                  <a:lnTo>
                    <a:pt x="3382" y="1062"/>
                  </a:lnTo>
                  <a:lnTo>
                    <a:pt x="2716" y="810"/>
                  </a:lnTo>
                  <a:lnTo>
                    <a:pt x="2051" y="576"/>
                  </a:lnTo>
                  <a:lnTo>
                    <a:pt x="1367" y="378"/>
                  </a:lnTo>
                  <a:lnTo>
                    <a:pt x="684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40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 rot="5400000">
              <a:off x="6234785" y="2375520"/>
              <a:ext cx="1287643" cy="4530787"/>
            </a:xfrm>
            <a:custGeom>
              <a:avLst/>
              <a:gdLst/>
              <a:ahLst/>
              <a:cxnLst/>
              <a:rect l="l" t="t" r="r" b="b"/>
              <a:pathLst>
                <a:path w="28041" h="64839" extrusionOk="0">
                  <a:moveTo>
                    <a:pt x="540" y="1"/>
                  </a:moveTo>
                  <a:lnTo>
                    <a:pt x="342" y="810"/>
                  </a:lnTo>
                  <a:lnTo>
                    <a:pt x="199" y="1638"/>
                  </a:lnTo>
                  <a:lnTo>
                    <a:pt x="91" y="2447"/>
                  </a:lnTo>
                  <a:lnTo>
                    <a:pt x="19" y="3274"/>
                  </a:lnTo>
                  <a:lnTo>
                    <a:pt x="1" y="4120"/>
                  </a:lnTo>
                  <a:lnTo>
                    <a:pt x="19" y="4947"/>
                  </a:lnTo>
                  <a:lnTo>
                    <a:pt x="37" y="5361"/>
                  </a:lnTo>
                  <a:lnTo>
                    <a:pt x="73" y="5774"/>
                  </a:lnTo>
                  <a:lnTo>
                    <a:pt x="109" y="6188"/>
                  </a:lnTo>
                  <a:lnTo>
                    <a:pt x="181" y="6602"/>
                  </a:lnTo>
                  <a:lnTo>
                    <a:pt x="271" y="7177"/>
                  </a:lnTo>
                  <a:lnTo>
                    <a:pt x="396" y="7771"/>
                  </a:lnTo>
                  <a:lnTo>
                    <a:pt x="540" y="8346"/>
                  </a:lnTo>
                  <a:lnTo>
                    <a:pt x="702" y="8904"/>
                  </a:lnTo>
                  <a:lnTo>
                    <a:pt x="900" y="9479"/>
                  </a:lnTo>
                  <a:lnTo>
                    <a:pt x="1098" y="10037"/>
                  </a:lnTo>
                  <a:lnTo>
                    <a:pt x="1332" y="10576"/>
                  </a:lnTo>
                  <a:lnTo>
                    <a:pt x="1583" y="11116"/>
                  </a:lnTo>
                  <a:lnTo>
                    <a:pt x="1835" y="11656"/>
                  </a:lnTo>
                  <a:lnTo>
                    <a:pt x="2123" y="12177"/>
                  </a:lnTo>
                  <a:lnTo>
                    <a:pt x="2429" y="12681"/>
                  </a:lnTo>
                  <a:lnTo>
                    <a:pt x="2735" y="13184"/>
                  </a:lnTo>
                  <a:lnTo>
                    <a:pt x="3076" y="13670"/>
                  </a:lnTo>
                  <a:lnTo>
                    <a:pt x="3436" y="14156"/>
                  </a:lnTo>
                  <a:lnTo>
                    <a:pt x="3796" y="14623"/>
                  </a:lnTo>
                  <a:lnTo>
                    <a:pt x="4173" y="15073"/>
                  </a:lnTo>
                  <a:lnTo>
                    <a:pt x="4569" y="15522"/>
                  </a:lnTo>
                  <a:lnTo>
                    <a:pt x="4983" y="15954"/>
                  </a:lnTo>
                  <a:lnTo>
                    <a:pt x="5414" y="16368"/>
                  </a:lnTo>
                  <a:lnTo>
                    <a:pt x="5846" y="16763"/>
                  </a:lnTo>
                  <a:lnTo>
                    <a:pt x="6314" y="17141"/>
                  </a:lnTo>
                  <a:lnTo>
                    <a:pt x="6781" y="17519"/>
                  </a:lnTo>
                  <a:lnTo>
                    <a:pt x="7249" y="17861"/>
                  </a:lnTo>
                  <a:lnTo>
                    <a:pt x="7735" y="18202"/>
                  </a:lnTo>
                  <a:lnTo>
                    <a:pt x="8238" y="18526"/>
                  </a:lnTo>
                  <a:lnTo>
                    <a:pt x="8760" y="18814"/>
                  </a:lnTo>
                  <a:lnTo>
                    <a:pt x="9281" y="19102"/>
                  </a:lnTo>
                  <a:lnTo>
                    <a:pt x="9803" y="19371"/>
                  </a:lnTo>
                  <a:lnTo>
                    <a:pt x="10342" y="19605"/>
                  </a:lnTo>
                  <a:lnTo>
                    <a:pt x="10900" y="19821"/>
                  </a:lnTo>
                  <a:lnTo>
                    <a:pt x="11458" y="20037"/>
                  </a:lnTo>
                  <a:lnTo>
                    <a:pt x="12015" y="20217"/>
                  </a:lnTo>
                  <a:lnTo>
                    <a:pt x="11817" y="20558"/>
                  </a:lnTo>
                  <a:lnTo>
                    <a:pt x="11637" y="20918"/>
                  </a:lnTo>
                  <a:lnTo>
                    <a:pt x="11458" y="21278"/>
                  </a:lnTo>
                  <a:lnTo>
                    <a:pt x="11296" y="21638"/>
                  </a:lnTo>
                  <a:lnTo>
                    <a:pt x="11152" y="22015"/>
                  </a:lnTo>
                  <a:lnTo>
                    <a:pt x="11026" y="22393"/>
                  </a:lnTo>
                  <a:lnTo>
                    <a:pt x="10900" y="22771"/>
                  </a:lnTo>
                  <a:lnTo>
                    <a:pt x="10792" y="23148"/>
                  </a:lnTo>
                  <a:lnTo>
                    <a:pt x="10702" y="23526"/>
                  </a:lnTo>
                  <a:lnTo>
                    <a:pt x="10612" y="23922"/>
                  </a:lnTo>
                  <a:lnTo>
                    <a:pt x="10540" y="24317"/>
                  </a:lnTo>
                  <a:lnTo>
                    <a:pt x="10468" y="24713"/>
                  </a:lnTo>
                  <a:lnTo>
                    <a:pt x="10432" y="25109"/>
                  </a:lnTo>
                  <a:lnTo>
                    <a:pt x="10396" y="25504"/>
                  </a:lnTo>
                  <a:lnTo>
                    <a:pt x="10360" y="25900"/>
                  </a:lnTo>
                  <a:lnTo>
                    <a:pt x="10342" y="26296"/>
                  </a:lnTo>
                  <a:lnTo>
                    <a:pt x="10342" y="27105"/>
                  </a:lnTo>
                  <a:lnTo>
                    <a:pt x="10396" y="27915"/>
                  </a:lnTo>
                  <a:lnTo>
                    <a:pt x="10468" y="28706"/>
                  </a:lnTo>
                  <a:lnTo>
                    <a:pt x="10594" y="29515"/>
                  </a:lnTo>
                  <a:lnTo>
                    <a:pt x="10738" y="30307"/>
                  </a:lnTo>
                  <a:lnTo>
                    <a:pt x="10936" y="31098"/>
                  </a:lnTo>
                  <a:lnTo>
                    <a:pt x="11152" y="31889"/>
                  </a:lnTo>
                  <a:lnTo>
                    <a:pt x="11404" y="32663"/>
                  </a:lnTo>
                  <a:lnTo>
                    <a:pt x="11547" y="33040"/>
                  </a:lnTo>
                  <a:lnTo>
                    <a:pt x="11709" y="33418"/>
                  </a:lnTo>
                  <a:lnTo>
                    <a:pt x="11871" y="33778"/>
                  </a:lnTo>
                  <a:lnTo>
                    <a:pt x="12033" y="34156"/>
                  </a:lnTo>
                  <a:lnTo>
                    <a:pt x="12213" y="34515"/>
                  </a:lnTo>
                  <a:lnTo>
                    <a:pt x="12411" y="34875"/>
                  </a:lnTo>
                  <a:lnTo>
                    <a:pt x="12609" y="35217"/>
                  </a:lnTo>
                  <a:lnTo>
                    <a:pt x="12824" y="35558"/>
                  </a:lnTo>
                  <a:lnTo>
                    <a:pt x="13040" y="35900"/>
                  </a:lnTo>
                  <a:lnTo>
                    <a:pt x="13274" y="36242"/>
                  </a:lnTo>
                  <a:lnTo>
                    <a:pt x="13508" y="36566"/>
                  </a:lnTo>
                  <a:lnTo>
                    <a:pt x="13760" y="36889"/>
                  </a:lnTo>
                  <a:lnTo>
                    <a:pt x="14281" y="37501"/>
                  </a:lnTo>
                  <a:lnTo>
                    <a:pt x="14821" y="38094"/>
                  </a:lnTo>
                  <a:lnTo>
                    <a:pt x="15414" y="38652"/>
                  </a:lnTo>
                  <a:lnTo>
                    <a:pt x="15702" y="38922"/>
                  </a:lnTo>
                  <a:lnTo>
                    <a:pt x="16026" y="39191"/>
                  </a:lnTo>
                  <a:lnTo>
                    <a:pt x="16332" y="39443"/>
                  </a:lnTo>
                  <a:lnTo>
                    <a:pt x="16655" y="39677"/>
                  </a:lnTo>
                  <a:lnTo>
                    <a:pt x="16979" y="39929"/>
                  </a:lnTo>
                  <a:lnTo>
                    <a:pt x="17321" y="40145"/>
                  </a:lnTo>
                  <a:lnTo>
                    <a:pt x="17663" y="40361"/>
                  </a:lnTo>
                  <a:lnTo>
                    <a:pt x="18004" y="40576"/>
                  </a:lnTo>
                  <a:lnTo>
                    <a:pt x="18364" y="40774"/>
                  </a:lnTo>
                  <a:lnTo>
                    <a:pt x="18724" y="40954"/>
                  </a:lnTo>
                  <a:lnTo>
                    <a:pt x="19083" y="41134"/>
                  </a:lnTo>
                  <a:lnTo>
                    <a:pt x="19461" y="41296"/>
                  </a:lnTo>
                  <a:lnTo>
                    <a:pt x="19821" y="41458"/>
                  </a:lnTo>
                  <a:lnTo>
                    <a:pt x="20199" y="41602"/>
                  </a:lnTo>
                  <a:lnTo>
                    <a:pt x="20019" y="42159"/>
                  </a:lnTo>
                  <a:lnTo>
                    <a:pt x="19839" y="42717"/>
                  </a:lnTo>
                  <a:lnTo>
                    <a:pt x="19677" y="43274"/>
                  </a:lnTo>
                  <a:lnTo>
                    <a:pt x="19533" y="43832"/>
                  </a:lnTo>
                  <a:lnTo>
                    <a:pt x="19407" y="44389"/>
                  </a:lnTo>
                  <a:lnTo>
                    <a:pt x="19281" y="44965"/>
                  </a:lnTo>
                  <a:lnTo>
                    <a:pt x="19155" y="45540"/>
                  </a:lnTo>
                  <a:lnTo>
                    <a:pt x="19065" y="46098"/>
                  </a:lnTo>
                  <a:lnTo>
                    <a:pt x="18940" y="46997"/>
                  </a:lnTo>
                  <a:lnTo>
                    <a:pt x="18850" y="47879"/>
                  </a:lnTo>
                  <a:lnTo>
                    <a:pt x="18778" y="48778"/>
                  </a:lnTo>
                  <a:lnTo>
                    <a:pt x="18760" y="49659"/>
                  </a:lnTo>
                  <a:lnTo>
                    <a:pt x="18778" y="50522"/>
                  </a:lnTo>
                  <a:lnTo>
                    <a:pt x="18814" y="51368"/>
                  </a:lnTo>
                  <a:lnTo>
                    <a:pt x="18904" y="52213"/>
                  </a:lnTo>
                  <a:lnTo>
                    <a:pt x="19012" y="53058"/>
                  </a:lnTo>
                  <a:lnTo>
                    <a:pt x="19173" y="53886"/>
                  </a:lnTo>
                  <a:lnTo>
                    <a:pt x="19371" y="54713"/>
                  </a:lnTo>
                  <a:lnTo>
                    <a:pt x="19605" y="55522"/>
                  </a:lnTo>
                  <a:lnTo>
                    <a:pt x="19749" y="55936"/>
                  </a:lnTo>
                  <a:lnTo>
                    <a:pt x="19893" y="56332"/>
                  </a:lnTo>
                  <a:lnTo>
                    <a:pt x="20163" y="57033"/>
                  </a:lnTo>
                  <a:lnTo>
                    <a:pt x="20486" y="57735"/>
                  </a:lnTo>
                  <a:lnTo>
                    <a:pt x="20846" y="58400"/>
                  </a:lnTo>
                  <a:lnTo>
                    <a:pt x="21224" y="59066"/>
                  </a:lnTo>
                  <a:lnTo>
                    <a:pt x="21655" y="59695"/>
                  </a:lnTo>
                  <a:lnTo>
                    <a:pt x="22105" y="60325"/>
                  </a:lnTo>
                  <a:lnTo>
                    <a:pt x="22591" y="60918"/>
                  </a:lnTo>
                  <a:lnTo>
                    <a:pt x="23094" y="61476"/>
                  </a:lnTo>
                  <a:lnTo>
                    <a:pt x="23634" y="62015"/>
                  </a:lnTo>
                  <a:lnTo>
                    <a:pt x="24191" y="62519"/>
                  </a:lnTo>
                  <a:lnTo>
                    <a:pt x="24785" y="63004"/>
                  </a:lnTo>
                  <a:lnTo>
                    <a:pt x="25396" y="63454"/>
                  </a:lnTo>
                  <a:lnTo>
                    <a:pt x="26026" y="63850"/>
                  </a:lnTo>
                  <a:lnTo>
                    <a:pt x="26350" y="64048"/>
                  </a:lnTo>
                  <a:lnTo>
                    <a:pt x="26673" y="64227"/>
                  </a:lnTo>
                  <a:lnTo>
                    <a:pt x="27015" y="64389"/>
                  </a:lnTo>
                  <a:lnTo>
                    <a:pt x="27357" y="64551"/>
                  </a:lnTo>
                  <a:lnTo>
                    <a:pt x="27699" y="64713"/>
                  </a:lnTo>
                  <a:lnTo>
                    <a:pt x="28040" y="648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40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rot="5400000" flipH="1">
            <a:off x="-851811" y="4344822"/>
            <a:ext cx="3358427" cy="1682364"/>
          </a:xfrm>
          <a:custGeom>
            <a:avLst/>
            <a:gdLst/>
            <a:ahLst/>
            <a:cxnLst/>
            <a:rect l="l" t="t" r="r" b="b"/>
            <a:pathLst>
              <a:path w="71385" h="39641" extrusionOk="0">
                <a:moveTo>
                  <a:pt x="0" y="0"/>
                </a:moveTo>
                <a:lnTo>
                  <a:pt x="0" y="39641"/>
                </a:lnTo>
                <a:lnTo>
                  <a:pt x="71385" y="39641"/>
                </a:lnTo>
                <a:lnTo>
                  <a:pt x="70971" y="39119"/>
                </a:lnTo>
                <a:lnTo>
                  <a:pt x="70558" y="38615"/>
                </a:lnTo>
                <a:lnTo>
                  <a:pt x="70126" y="38130"/>
                </a:lnTo>
                <a:lnTo>
                  <a:pt x="69676" y="37644"/>
                </a:lnTo>
                <a:lnTo>
                  <a:pt x="69209" y="37195"/>
                </a:lnTo>
                <a:lnTo>
                  <a:pt x="68723" y="36763"/>
                </a:lnTo>
                <a:lnTo>
                  <a:pt x="68220" y="36331"/>
                </a:lnTo>
                <a:lnTo>
                  <a:pt x="67698" y="35918"/>
                </a:lnTo>
                <a:lnTo>
                  <a:pt x="67176" y="35540"/>
                </a:lnTo>
                <a:lnTo>
                  <a:pt x="66637" y="35162"/>
                </a:lnTo>
                <a:lnTo>
                  <a:pt x="66079" y="34820"/>
                </a:lnTo>
                <a:lnTo>
                  <a:pt x="65522" y="34497"/>
                </a:lnTo>
                <a:lnTo>
                  <a:pt x="64928" y="34191"/>
                </a:lnTo>
                <a:lnTo>
                  <a:pt x="64353" y="33903"/>
                </a:lnTo>
                <a:lnTo>
                  <a:pt x="63741" y="33633"/>
                </a:lnTo>
                <a:lnTo>
                  <a:pt x="63148" y="33400"/>
                </a:lnTo>
                <a:lnTo>
                  <a:pt x="62446" y="33148"/>
                </a:lnTo>
                <a:lnTo>
                  <a:pt x="61763" y="32932"/>
                </a:lnTo>
                <a:lnTo>
                  <a:pt x="61043" y="32752"/>
                </a:lnTo>
                <a:lnTo>
                  <a:pt x="60342" y="32590"/>
                </a:lnTo>
                <a:lnTo>
                  <a:pt x="59622" y="32464"/>
                </a:lnTo>
                <a:lnTo>
                  <a:pt x="58903" y="32374"/>
                </a:lnTo>
                <a:lnTo>
                  <a:pt x="58166" y="32302"/>
                </a:lnTo>
                <a:lnTo>
                  <a:pt x="57446" y="32267"/>
                </a:lnTo>
                <a:lnTo>
                  <a:pt x="56781" y="32249"/>
                </a:lnTo>
                <a:lnTo>
                  <a:pt x="56115" y="32249"/>
                </a:lnTo>
                <a:lnTo>
                  <a:pt x="55432" y="32284"/>
                </a:lnTo>
                <a:lnTo>
                  <a:pt x="54766" y="32356"/>
                </a:lnTo>
                <a:lnTo>
                  <a:pt x="54119" y="32428"/>
                </a:lnTo>
                <a:lnTo>
                  <a:pt x="53453" y="32536"/>
                </a:lnTo>
                <a:lnTo>
                  <a:pt x="52806" y="32680"/>
                </a:lnTo>
                <a:lnTo>
                  <a:pt x="52140" y="32842"/>
                </a:lnTo>
                <a:lnTo>
                  <a:pt x="51655" y="32968"/>
                </a:lnTo>
                <a:lnTo>
                  <a:pt x="51169" y="33112"/>
                </a:lnTo>
                <a:lnTo>
                  <a:pt x="51079" y="32662"/>
                </a:lnTo>
                <a:lnTo>
                  <a:pt x="50989" y="32213"/>
                </a:lnTo>
                <a:lnTo>
                  <a:pt x="50863" y="31781"/>
                </a:lnTo>
                <a:lnTo>
                  <a:pt x="50702" y="31331"/>
                </a:lnTo>
                <a:lnTo>
                  <a:pt x="50540" y="30900"/>
                </a:lnTo>
                <a:lnTo>
                  <a:pt x="50360" y="30468"/>
                </a:lnTo>
                <a:lnTo>
                  <a:pt x="50162" y="30036"/>
                </a:lnTo>
                <a:lnTo>
                  <a:pt x="49964" y="29605"/>
                </a:lnTo>
                <a:lnTo>
                  <a:pt x="49515" y="28759"/>
                </a:lnTo>
                <a:lnTo>
                  <a:pt x="49029" y="27932"/>
                </a:lnTo>
                <a:lnTo>
                  <a:pt x="48058" y="26331"/>
                </a:lnTo>
                <a:lnTo>
                  <a:pt x="47590" y="25576"/>
                </a:lnTo>
                <a:lnTo>
                  <a:pt x="47086" y="24838"/>
                </a:lnTo>
                <a:lnTo>
                  <a:pt x="46565" y="24119"/>
                </a:lnTo>
                <a:lnTo>
                  <a:pt x="46295" y="23759"/>
                </a:lnTo>
                <a:lnTo>
                  <a:pt x="46007" y="23418"/>
                </a:lnTo>
                <a:lnTo>
                  <a:pt x="45702" y="23076"/>
                </a:lnTo>
                <a:lnTo>
                  <a:pt x="45414" y="22752"/>
                </a:lnTo>
                <a:lnTo>
                  <a:pt x="45090" y="22428"/>
                </a:lnTo>
                <a:lnTo>
                  <a:pt x="44766" y="22123"/>
                </a:lnTo>
                <a:lnTo>
                  <a:pt x="44443" y="21835"/>
                </a:lnTo>
                <a:lnTo>
                  <a:pt x="44101" y="21547"/>
                </a:lnTo>
                <a:lnTo>
                  <a:pt x="43741" y="21277"/>
                </a:lnTo>
                <a:lnTo>
                  <a:pt x="43381" y="21026"/>
                </a:lnTo>
                <a:lnTo>
                  <a:pt x="42950" y="20738"/>
                </a:lnTo>
                <a:lnTo>
                  <a:pt x="42500" y="20486"/>
                </a:lnTo>
                <a:lnTo>
                  <a:pt x="42033" y="20234"/>
                </a:lnTo>
                <a:lnTo>
                  <a:pt x="41565" y="20018"/>
                </a:lnTo>
                <a:lnTo>
                  <a:pt x="41079" y="19838"/>
                </a:lnTo>
                <a:lnTo>
                  <a:pt x="40594" y="19659"/>
                </a:lnTo>
                <a:lnTo>
                  <a:pt x="40090" y="19497"/>
                </a:lnTo>
                <a:lnTo>
                  <a:pt x="39586" y="19371"/>
                </a:lnTo>
                <a:lnTo>
                  <a:pt x="39083" y="19263"/>
                </a:lnTo>
                <a:lnTo>
                  <a:pt x="38579" y="19173"/>
                </a:lnTo>
                <a:lnTo>
                  <a:pt x="38058" y="19101"/>
                </a:lnTo>
                <a:lnTo>
                  <a:pt x="37536" y="19047"/>
                </a:lnTo>
                <a:lnTo>
                  <a:pt x="37015" y="19011"/>
                </a:lnTo>
                <a:lnTo>
                  <a:pt x="36493" y="18993"/>
                </a:lnTo>
                <a:lnTo>
                  <a:pt x="35971" y="19011"/>
                </a:lnTo>
                <a:lnTo>
                  <a:pt x="35450" y="19029"/>
                </a:lnTo>
                <a:lnTo>
                  <a:pt x="34928" y="19065"/>
                </a:lnTo>
                <a:lnTo>
                  <a:pt x="34407" y="19119"/>
                </a:lnTo>
                <a:lnTo>
                  <a:pt x="33903" y="19209"/>
                </a:lnTo>
                <a:lnTo>
                  <a:pt x="33381" y="19299"/>
                </a:lnTo>
                <a:lnTo>
                  <a:pt x="32878" y="19389"/>
                </a:lnTo>
                <a:lnTo>
                  <a:pt x="32374" y="19515"/>
                </a:lnTo>
                <a:lnTo>
                  <a:pt x="31871" y="19659"/>
                </a:lnTo>
                <a:lnTo>
                  <a:pt x="31367" y="19803"/>
                </a:lnTo>
                <a:lnTo>
                  <a:pt x="30881" y="19964"/>
                </a:lnTo>
                <a:lnTo>
                  <a:pt x="30378" y="20126"/>
                </a:lnTo>
                <a:lnTo>
                  <a:pt x="29892" y="20324"/>
                </a:lnTo>
                <a:lnTo>
                  <a:pt x="29407" y="20522"/>
                </a:lnTo>
                <a:lnTo>
                  <a:pt x="28939" y="20720"/>
                </a:lnTo>
                <a:lnTo>
                  <a:pt x="28453" y="20936"/>
                </a:lnTo>
                <a:lnTo>
                  <a:pt x="27518" y="21403"/>
                </a:lnTo>
                <a:lnTo>
                  <a:pt x="27446" y="21026"/>
                </a:lnTo>
                <a:lnTo>
                  <a:pt x="27356" y="20648"/>
                </a:lnTo>
                <a:lnTo>
                  <a:pt x="27248" y="20288"/>
                </a:lnTo>
                <a:lnTo>
                  <a:pt x="27122" y="19946"/>
                </a:lnTo>
                <a:lnTo>
                  <a:pt x="26979" y="19605"/>
                </a:lnTo>
                <a:lnTo>
                  <a:pt x="26817" y="19263"/>
                </a:lnTo>
                <a:lnTo>
                  <a:pt x="26655" y="18939"/>
                </a:lnTo>
                <a:lnTo>
                  <a:pt x="26457" y="18633"/>
                </a:lnTo>
                <a:lnTo>
                  <a:pt x="26259" y="18328"/>
                </a:lnTo>
                <a:lnTo>
                  <a:pt x="26043" y="18040"/>
                </a:lnTo>
                <a:lnTo>
                  <a:pt x="25810" y="17752"/>
                </a:lnTo>
                <a:lnTo>
                  <a:pt x="25558" y="17482"/>
                </a:lnTo>
                <a:lnTo>
                  <a:pt x="25288" y="17231"/>
                </a:lnTo>
                <a:lnTo>
                  <a:pt x="25000" y="16997"/>
                </a:lnTo>
                <a:lnTo>
                  <a:pt x="24694" y="16763"/>
                </a:lnTo>
                <a:lnTo>
                  <a:pt x="24389" y="16547"/>
                </a:lnTo>
                <a:lnTo>
                  <a:pt x="24047" y="16349"/>
                </a:lnTo>
                <a:lnTo>
                  <a:pt x="23705" y="16169"/>
                </a:lnTo>
                <a:lnTo>
                  <a:pt x="23364" y="16008"/>
                </a:lnTo>
                <a:lnTo>
                  <a:pt x="23004" y="15864"/>
                </a:lnTo>
                <a:lnTo>
                  <a:pt x="22644" y="15738"/>
                </a:lnTo>
                <a:lnTo>
                  <a:pt x="22284" y="15630"/>
                </a:lnTo>
                <a:lnTo>
                  <a:pt x="21907" y="15540"/>
                </a:lnTo>
                <a:lnTo>
                  <a:pt x="21529" y="15468"/>
                </a:lnTo>
                <a:lnTo>
                  <a:pt x="21151" y="15414"/>
                </a:lnTo>
                <a:lnTo>
                  <a:pt x="20756" y="15378"/>
                </a:lnTo>
                <a:lnTo>
                  <a:pt x="20378" y="15360"/>
                </a:lnTo>
                <a:lnTo>
                  <a:pt x="19982" y="15378"/>
                </a:lnTo>
                <a:lnTo>
                  <a:pt x="19605" y="15396"/>
                </a:lnTo>
                <a:lnTo>
                  <a:pt x="19227" y="15432"/>
                </a:lnTo>
                <a:lnTo>
                  <a:pt x="18849" y="15504"/>
                </a:lnTo>
                <a:lnTo>
                  <a:pt x="18471" y="15594"/>
                </a:lnTo>
                <a:lnTo>
                  <a:pt x="17914" y="14515"/>
                </a:lnTo>
                <a:lnTo>
                  <a:pt x="17338" y="13454"/>
                </a:lnTo>
                <a:lnTo>
                  <a:pt x="17033" y="12950"/>
                </a:lnTo>
                <a:lnTo>
                  <a:pt x="16709" y="12428"/>
                </a:lnTo>
                <a:lnTo>
                  <a:pt x="16385" y="11925"/>
                </a:lnTo>
                <a:lnTo>
                  <a:pt x="16043" y="11421"/>
                </a:lnTo>
                <a:lnTo>
                  <a:pt x="15702" y="10918"/>
                </a:lnTo>
                <a:lnTo>
                  <a:pt x="15342" y="10432"/>
                </a:lnTo>
                <a:lnTo>
                  <a:pt x="14982" y="9946"/>
                </a:lnTo>
                <a:lnTo>
                  <a:pt x="14605" y="9461"/>
                </a:lnTo>
                <a:lnTo>
                  <a:pt x="14227" y="8993"/>
                </a:lnTo>
                <a:lnTo>
                  <a:pt x="13831" y="8526"/>
                </a:lnTo>
                <a:lnTo>
                  <a:pt x="13435" y="8076"/>
                </a:lnTo>
                <a:lnTo>
                  <a:pt x="13022" y="7626"/>
                </a:lnTo>
                <a:lnTo>
                  <a:pt x="12590" y="7195"/>
                </a:lnTo>
                <a:lnTo>
                  <a:pt x="12176" y="6763"/>
                </a:lnTo>
                <a:lnTo>
                  <a:pt x="11745" y="6331"/>
                </a:lnTo>
                <a:lnTo>
                  <a:pt x="11295" y="5936"/>
                </a:lnTo>
                <a:lnTo>
                  <a:pt x="10846" y="5540"/>
                </a:lnTo>
                <a:lnTo>
                  <a:pt x="10378" y="5144"/>
                </a:lnTo>
                <a:lnTo>
                  <a:pt x="9910" y="4767"/>
                </a:lnTo>
                <a:lnTo>
                  <a:pt x="9443" y="4407"/>
                </a:lnTo>
                <a:lnTo>
                  <a:pt x="8957" y="4047"/>
                </a:lnTo>
                <a:lnTo>
                  <a:pt x="8453" y="3705"/>
                </a:lnTo>
                <a:lnTo>
                  <a:pt x="7950" y="3364"/>
                </a:lnTo>
                <a:lnTo>
                  <a:pt x="7446" y="3058"/>
                </a:lnTo>
                <a:lnTo>
                  <a:pt x="6943" y="2752"/>
                </a:lnTo>
                <a:lnTo>
                  <a:pt x="6403" y="2446"/>
                </a:lnTo>
                <a:lnTo>
                  <a:pt x="5882" y="2177"/>
                </a:lnTo>
                <a:lnTo>
                  <a:pt x="5342" y="1907"/>
                </a:lnTo>
                <a:lnTo>
                  <a:pt x="4694" y="1601"/>
                </a:lnTo>
                <a:lnTo>
                  <a:pt x="4047" y="1331"/>
                </a:lnTo>
                <a:lnTo>
                  <a:pt x="3382" y="1062"/>
                </a:lnTo>
                <a:lnTo>
                  <a:pt x="2716" y="810"/>
                </a:lnTo>
                <a:lnTo>
                  <a:pt x="2051" y="576"/>
                </a:lnTo>
                <a:lnTo>
                  <a:pt x="1367" y="378"/>
                </a:lnTo>
                <a:lnTo>
                  <a:pt x="684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66675" dir="18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7C0E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-5400000">
            <a:off x="9731111" y="4365339"/>
            <a:ext cx="3358427" cy="1682364"/>
          </a:xfrm>
          <a:custGeom>
            <a:avLst/>
            <a:gdLst/>
            <a:ahLst/>
            <a:cxnLst/>
            <a:rect l="l" t="t" r="r" b="b"/>
            <a:pathLst>
              <a:path w="71385" h="39641" extrusionOk="0">
                <a:moveTo>
                  <a:pt x="0" y="0"/>
                </a:moveTo>
                <a:lnTo>
                  <a:pt x="0" y="39641"/>
                </a:lnTo>
                <a:lnTo>
                  <a:pt x="71385" y="39641"/>
                </a:lnTo>
                <a:lnTo>
                  <a:pt x="70971" y="39119"/>
                </a:lnTo>
                <a:lnTo>
                  <a:pt x="70558" y="38615"/>
                </a:lnTo>
                <a:lnTo>
                  <a:pt x="70126" y="38130"/>
                </a:lnTo>
                <a:lnTo>
                  <a:pt x="69676" y="37644"/>
                </a:lnTo>
                <a:lnTo>
                  <a:pt x="69209" y="37195"/>
                </a:lnTo>
                <a:lnTo>
                  <a:pt x="68723" y="36763"/>
                </a:lnTo>
                <a:lnTo>
                  <a:pt x="68220" y="36331"/>
                </a:lnTo>
                <a:lnTo>
                  <a:pt x="67698" y="35918"/>
                </a:lnTo>
                <a:lnTo>
                  <a:pt x="67176" y="35540"/>
                </a:lnTo>
                <a:lnTo>
                  <a:pt x="66637" y="35162"/>
                </a:lnTo>
                <a:lnTo>
                  <a:pt x="66079" y="34820"/>
                </a:lnTo>
                <a:lnTo>
                  <a:pt x="65522" y="34497"/>
                </a:lnTo>
                <a:lnTo>
                  <a:pt x="64928" y="34191"/>
                </a:lnTo>
                <a:lnTo>
                  <a:pt x="64353" y="33903"/>
                </a:lnTo>
                <a:lnTo>
                  <a:pt x="63741" y="33633"/>
                </a:lnTo>
                <a:lnTo>
                  <a:pt x="63148" y="33400"/>
                </a:lnTo>
                <a:lnTo>
                  <a:pt x="62446" y="33148"/>
                </a:lnTo>
                <a:lnTo>
                  <a:pt x="61763" y="32932"/>
                </a:lnTo>
                <a:lnTo>
                  <a:pt x="61043" y="32752"/>
                </a:lnTo>
                <a:lnTo>
                  <a:pt x="60342" y="32590"/>
                </a:lnTo>
                <a:lnTo>
                  <a:pt x="59622" y="32464"/>
                </a:lnTo>
                <a:lnTo>
                  <a:pt x="58903" y="32374"/>
                </a:lnTo>
                <a:lnTo>
                  <a:pt x="58166" y="32302"/>
                </a:lnTo>
                <a:lnTo>
                  <a:pt x="57446" y="32267"/>
                </a:lnTo>
                <a:lnTo>
                  <a:pt x="56781" y="32249"/>
                </a:lnTo>
                <a:lnTo>
                  <a:pt x="56115" y="32249"/>
                </a:lnTo>
                <a:lnTo>
                  <a:pt x="55432" y="32284"/>
                </a:lnTo>
                <a:lnTo>
                  <a:pt x="54766" y="32356"/>
                </a:lnTo>
                <a:lnTo>
                  <a:pt x="54119" y="32428"/>
                </a:lnTo>
                <a:lnTo>
                  <a:pt x="53453" y="32536"/>
                </a:lnTo>
                <a:lnTo>
                  <a:pt x="52806" y="32680"/>
                </a:lnTo>
                <a:lnTo>
                  <a:pt x="52140" y="32842"/>
                </a:lnTo>
                <a:lnTo>
                  <a:pt x="51655" y="32968"/>
                </a:lnTo>
                <a:lnTo>
                  <a:pt x="51169" y="33112"/>
                </a:lnTo>
                <a:lnTo>
                  <a:pt x="51079" y="32662"/>
                </a:lnTo>
                <a:lnTo>
                  <a:pt x="50989" y="32213"/>
                </a:lnTo>
                <a:lnTo>
                  <a:pt x="50863" y="31781"/>
                </a:lnTo>
                <a:lnTo>
                  <a:pt x="50702" y="31331"/>
                </a:lnTo>
                <a:lnTo>
                  <a:pt x="50540" y="30900"/>
                </a:lnTo>
                <a:lnTo>
                  <a:pt x="50360" y="30468"/>
                </a:lnTo>
                <a:lnTo>
                  <a:pt x="50162" y="30036"/>
                </a:lnTo>
                <a:lnTo>
                  <a:pt x="49964" y="29605"/>
                </a:lnTo>
                <a:lnTo>
                  <a:pt x="49515" y="28759"/>
                </a:lnTo>
                <a:lnTo>
                  <a:pt x="49029" y="27932"/>
                </a:lnTo>
                <a:lnTo>
                  <a:pt x="48058" y="26331"/>
                </a:lnTo>
                <a:lnTo>
                  <a:pt x="47590" y="25576"/>
                </a:lnTo>
                <a:lnTo>
                  <a:pt x="47086" y="24838"/>
                </a:lnTo>
                <a:lnTo>
                  <a:pt x="46565" y="24119"/>
                </a:lnTo>
                <a:lnTo>
                  <a:pt x="46295" y="23759"/>
                </a:lnTo>
                <a:lnTo>
                  <a:pt x="46007" y="23418"/>
                </a:lnTo>
                <a:lnTo>
                  <a:pt x="45702" y="23076"/>
                </a:lnTo>
                <a:lnTo>
                  <a:pt x="45414" y="22752"/>
                </a:lnTo>
                <a:lnTo>
                  <a:pt x="45090" y="22428"/>
                </a:lnTo>
                <a:lnTo>
                  <a:pt x="44766" y="22123"/>
                </a:lnTo>
                <a:lnTo>
                  <a:pt x="44443" y="21835"/>
                </a:lnTo>
                <a:lnTo>
                  <a:pt x="44101" y="21547"/>
                </a:lnTo>
                <a:lnTo>
                  <a:pt x="43741" y="21277"/>
                </a:lnTo>
                <a:lnTo>
                  <a:pt x="43381" y="21026"/>
                </a:lnTo>
                <a:lnTo>
                  <a:pt x="42950" y="20738"/>
                </a:lnTo>
                <a:lnTo>
                  <a:pt x="42500" y="20486"/>
                </a:lnTo>
                <a:lnTo>
                  <a:pt x="42033" y="20234"/>
                </a:lnTo>
                <a:lnTo>
                  <a:pt x="41565" y="20018"/>
                </a:lnTo>
                <a:lnTo>
                  <a:pt x="41079" y="19838"/>
                </a:lnTo>
                <a:lnTo>
                  <a:pt x="40594" y="19659"/>
                </a:lnTo>
                <a:lnTo>
                  <a:pt x="40090" y="19497"/>
                </a:lnTo>
                <a:lnTo>
                  <a:pt x="39586" y="19371"/>
                </a:lnTo>
                <a:lnTo>
                  <a:pt x="39083" y="19263"/>
                </a:lnTo>
                <a:lnTo>
                  <a:pt x="38579" y="19173"/>
                </a:lnTo>
                <a:lnTo>
                  <a:pt x="38058" y="19101"/>
                </a:lnTo>
                <a:lnTo>
                  <a:pt x="37536" y="19047"/>
                </a:lnTo>
                <a:lnTo>
                  <a:pt x="37015" y="19011"/>
                </a:lnTo>
                <a:lnTo>
                  <a:pt x="36493" y="18993"/>
                </a:lnTo>
                <a:lnTo>
                  <a:pt x="35971" y="19011"/>
                </a:lnTo>
                <a:lnTo>
                  <a:pt x="35450" y="19029"/>
                </a:lnTo>
                <a:lnTo>
                  <a:pt x="34928" y="19065"/>
                </a:lnTo>
                <a:lnTo>
                  <a:pt x="34407" y="19119"/>
                </a:lnTo>
                <a:lnTo>
                  <a:pt x="33903" y="19209"/>
                </a:lnTo>
                <a:lnTo>
                  <a:pt x="33381" y="19299"/>
                </a:lnTo>
                <a:lnTo>
                  <a:pt x="32878" y="19389"/>
                </a:lnTo>
                <a:lnTo>
                  <a:pt x="32374" y="19515"/>
                </a:lnTo>
                <a:lnTo>
                  <a:pt x="31871" y="19659"/>
                </a:lnTo>
                <a:lnTo>
                  <a:pt x="31367" y="19803"/>
                </a:lnTo>
                <a:lnTo>
                  <a:pt x="30881" y="19964"/>
                </a:lnTo>
                <a:lnTo>
                  <a:pt x="30378" y="20126"/>
                </a:lnTo>
                <a:lnTo>
                  <a:pt x="29892" y="20324"/>
                </a:lnTo>
                <a:lnTo>
                  <a:pt x="29407" y="20522"/>
                </a:lnTo>
                <a:lnTo>
                  <a:pt x="28939" y="20720"/>
                </a:lnTo>
                <a:lnTo>
                  <a:pt x="28453" y="20936"/>
                </a:lnTo>
                <a:lnTo>
                  <a:pt x="27518" y="21403"/>
                </a:lnTo>
                <a:lnTo>
                  <a:pt x="27446" y="21026"/>
                </a:lnTo>
                <a:lnTo>
                  <a:pt x="27356" y="20648"/>
                </a:lnTo>
                <a:lnTo>
                  <a:pt x="27248" y="20288"/>
                </a:lnTo>
                <a:lnTo>
                  <a:pt x="27122" y="19946"/>
                </a:lnTo>
                <a:lnTo>
                  <a:pt x="26979" y="19605"/>
                </a:lnTo>
                <a:lnTo>
                  <a:pt x="26817" y="19263"/>
                </a:lnTo>
                <a:lnTo>
                  <a:pt x="26655" y="18939"/>
                </a:lnTo>
                <a:lnTo>
                  <a:pt x="26457" y="18633"/>
                </a:lnTo>
                <a:lnTo>
                  <a:pt x="26259" y="18328"/>
                </a:lnTo>
                <a:lnTo>
                  <a:pt x="26043" y="18040"/>
                </a:lnTo>
                <a:lnTo>
                  <a:pt x="25810" y="17752"/>
                </a:lnTo>
                <a:lnTo>
                  <a:pt x="25558" y="17482"/>
                </a:lnTo>
                <a:lnTo>
                  <a:pt x="25288" y="17231"/>
                </a:lnTo>
                <a:lnTo>
                  <a:pt x="25000" y="16997"/>
                </a:lnTo>
                <a:lnTo>
                  <a:pt x="24694" y="16763"/>
                </a:lnTo>
                <a:lnTo>
                  <a:pt x="24389" y="16547"/>
                </a:lnTo>
                <a:lnTo>
                  <a:pt x="24047" y="16349"/>
                </a:lnTo>
                <a:lnTo>
                  <a:pt x="23705" y="16169"/>
                </a:lnTo>
                <a:lnTo>
                  <a:pt x="23364" y="16008"/>
                </a:lnTo>
                <a:lnTo>
                  <a:pt x="23004" y="15864"/>
                </a:lnTo>
                <a:lnTo>
                  <a:pt x="22644" y="15738"/>
                </a:lnTo>
                <a:lnTo>
                  <a:pt x="22284" y="15630"/>
                </a:lnTo>
                <a:lnTo>
                  <a:pt x="21907" y="15540"/>
                </a:lnTo>
                <a:lnTo>
                  <a:pt x="21529" y="15468"/>
                </a:lnTo>
                <a:lnTo>
                  <a:pt x="21151" y="15414"/>
                </a:lnTo>
                <a:lnTo>
                  <a:pt x="20756" y="15378"/>
                </a:lnTo>
                <a:lnTo>
                  <a:pt x="20378" y="15360"/>
                </a:lnTo>
                <a:lnTo>
                  <a:pt x="19982" y="15378"/>
                </a:lnTo>
                <a:lnTo>
                  <a:pt x="19605" y="15396"/>
                </a:lnTo>
                <a:lnTo>
                  <a:pt x="19227" y="15432"/>
                </a:lnTo>
                <a:lnTo>
                  <a:pt x="18849" y="15504"/>
                </a:lnTo>
                <a:lnTo>
                  <a:pt x="18471" y="15594"/>
                </a:lnTo>
                <a:lnTo>
                  <a:pt x="17914" y="14515"/>
                </a:lnTo>
                <a:lnTo>
                  <a:pt x="17338" y="13454"/>
                </a:lnTo>
                <a:lnTo>
                  <a:pt x="17033" y="12950"/>
                </a:lnTo>
                <a:lnTo>
                  <a:pt x="16709" y="12428"/>
                </a:lnTo>
                <a:lnTo>
                  <a:pt x="16385" y="11925"/>
                </a:lnTo>
                <a:lnTo>
                  <a:pt x="16043" y="11421"/>
                </a:lnTo>
                <a:lnTo>
                  <a:pt x="15702" y="10918"/>
                </a:lnTo>
                <a:lnTo>
                  <a:pt x="15342" y="10432"/>
                </a:lnTo>
                <a:lnTo>
                  <a:pt x="14982" y="9946"/>
                </a:lnTo>
                <a:lnTo>
                  <a:pt x="14605" y="9461"/>
                </a:lnTo>
                <a:lnTo>
                  <a:pt x="14227" y="8993"/>
                </a:lnTo>
                <a:lnTo>
                  <a:pt x="13831" y="8526"/>
                </a:lnTo>
                <a:lnTo>
                  <a:pt x="13435" y="8076"/>
                </a:lnTo>
                <a:lnTo>
                  <a:pt x="13022" y="7626"/>
                </a:lnTo>
                <a:lnTo>
                  <a:pt x="12590" y="7195"/>
                </a:lnTo>
                <a:lnTo>
                  <a:pt x="12176" y="6763"/>
                </a:lnTo>
                <a:lnTo>
                  <a:pt x="11745" y="6331"/>
                </a:lnTo>
                <a:lnTo>
                  <a:pt x="11295" y="5936"/>
                </a:lnTo>
                <a:lnTo>
                  <a:pt x="10846" y="5540"/>
                </a:lnTo>
                <a:lnTo>
                  <a:pt x="10378" y="5144"/>
                </a:lnTo>
                <a:lnTo>
                  <a:pt x="9910" y="4767"/>
                </a:lnTo>
                <a:lnTo>
                  <a:pt x="9443" y="4407"/>
                </a:lnTo>
                <a:lnTo>
                  <a:pt x="8957" y="4047"/>
                </a:lnTo>
                <a:lnTo>
                  <a:pt x="8453" y="3705"/>
                </a:lnTo>
                <a:lnTo>
                  <a:pt x="7950" y="3364"/>
                </a:lnTo>
                <a:lnTo>
                  <a:pt x="7446" y="3058"/>
                </a:lnTo>
                <a:lnTo>
                  <a:pt x="6943" y="2752"/>
                </a:lnTo>
                <a:lnTo>
                  <a:pt x="6403" y="2446"/>
                </a:lnTo>
                <a:lnTo>
                  <a:pt x="5882" y="2177"/>
                </a:lnTo>
                <a:lnTo>
                  <a:pt x="5342" y="1907"/>
                </a:lnTo>
                <a:lnTo>
                  <a:pt x="4694" y="1601"/>
                </a:lnTo>
                <a:lnTo>
                  <a:pt x="4047" y="1331"/>
                </a:lnTo>
                <a:lnTo>
                  <a:pt x="3382" y="1062"/>
                </a:lnTo>
                <a:lnTo>
                  <a:pt x="2716" y="810"/>
                </a:lnTo>
                <a:lnTo>
                  <a:pt x="2051" y="576"/>
                </a:lnTo>
                <a:lnTo>
                  <a:pt x="1367" y="378"/>
                </a:lnTo>
                <a:lnTo>
                  <a:pt x="684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66675" dir="1362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7C0E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7535107" y="566533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flipH="1">
            <a:off x="5834882" y="566534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flipH="1">
            <a:off x="6610067" y="7266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-2516804">
            <a:off x="4059788" y="6873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flipH="1">
            <a:off x="5403567" y="9584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/>
          <p:nvPr/>
        </p:nvSpPr>
        <p:spPr>
          <a:xfrm rot="-2417287" flipH="1">
            <a:off x="7529943" y="1282289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 rot="2516804" flipH="1">
            <a:off x="11586171" y="12764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 flipH="1">
            <a:off x="5830667" y="14960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/>
          <p:nvPr/>
        </p:nvSpPr>
        <p:spPr>
          <a:xfrm flipH="1">
            <a:off x="8811667" y="15946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/>
          <p:nvPr/>
        </p:nvSpPr>
        <p:spPr>
          <a:xfrm rot="-2517313">
            <a:off x="2345167" y="1590071"/>
            <a:ext cx="137437" cy="138156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 flipH="1">
            <a:off x="1346733" y="17564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/>
          <p:nvPr/>
        </p:nvSpPr>
        <p:spPr>
          <a:xfrm flipH="1">
            <a:off x="694812" y="2151314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/>
          <p:nvPr/>
        </p:nvSpPr>
        <p:spPr>
          <a:xfrm flipH="1">
            <a:off x="359833" y="21813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/>
          <p:nvPr/>
        </p:nvSpPr>
        <p:spPr>
          <a:xfrm flipH="1">
            <a:off x="10088267" y="22657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/>
          <p:nvPr/>
        </p:nvSpPr>
        <p:spPr>
          <a:xfrm rot="-2516804">
            <a:off x="103737" y="26386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 flipH="1">
            <a:off x="11340890" y="29539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 flipH="1">
            <a:off x="144367" y="33820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 rot="2516804" flipH="1">
            <a:off x="11405671" y="3825006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 flipH="1">
            <a:off x="166184" y="41717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/>
          <p:nvPr/>
        </p:nvSpPr>
        <p:spPr>
          <a:xfrm flipH="1">
            <a:off x="11224933" y="43866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69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3434800" y="2046800"/>
            <a:ext cx="5322400" cy="1107200"/>
          </a:xfrm>
          <a:prstGeom prst="rect">
            <a:avLst/>
          </a:prstGeom>
          <a:effectLst>
            <a:outerShdw dist="57150" dir="528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1"/>
          </p:nvPr>
        </p:nvSpPr>
        <p:spPr>
          <a:xfrm>
            <a:off x="3434800" y="2950800"/>
            <a:ext cx="5322400" cy="18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6" name="Google Shape;186;p9"/>
          <p:cNvGrpSpPr/>
          <p:nvPr/>
        </p:nvGrpSpPr>
        <p:grpSpPr>
          <a:xfrm>
            <a:off x="-49900" y="4583433"/>
            <a:ext cx="12242088" cy="2274267"/>
            <a:chOff x="0" y="3555300"/>
            <a:chExt cx="9144075" cy="1588027"/>
          </a:xfrm>
        </p:grpSpPr>
        <p:sp>
          <p:nvSpPr>
            <p:cNvPr id="187" name="Google Shape;187;p9"/>
            <p:cNvSpPr/>
            <p:nvPr/>
          </p:nvSpPr>
          <p:spPr>
            <a:xfrm rot="5400000">
              <a:off x="6959846" y="2959079"/>
              <a:ext cx="1390904" cy="2977407"/>
            </a:xfrm>
            <a:custGeom>
              <a:avLst/>
              <a:gdLst/>
              <a:ahLst/>
              <a:cxnLst/>
              <a:rect l="l" t="t" r="r" b="b"/>
              <a:pathLst>
                <a:path w="28041" h="64839" extrusionOk="0">
                  <a:moveTo>
                    <a:pt x="540" y="1"/>
                  </a:moveTo>
                  <a:lnTo>
                    <a:pt x="342" y="810"/>
                  </a:lnTo>
                  <a:lnTo>
                    <a:pt x="199" y="1638"/>
                  </a:lnTo>
                  <a:lnTo>
                    <a:pt x="91" y="2447"/>
                  </a:lnTo>
                  <a:lnTo>
                    <a:pt x="19" y="3274"/>
                  </a:lnTo>
                  <a:lnTo>
                    <a:pt x="1" y="4120"/>
                  </a:lnTo>
                  <a:lnTo>
                    <a:pt x="19" y="4947"/>
                  </a:lnTo>
                  <a:lnTo>
                    <a:pt x="37" y="5361"/>
                  </a:lnTo>
                  <a:lnTo>
                    <a:pt x="73" y="5774"/>
                  </a:lnTo>
                  <a:lnTo>
                    <a:pt x="109" y="6188"/>
                  </a:lnTo>
                  <a:lnTo>
                    <a:pt x="181" y="6602"/>
                  </a:lnTo>
                  <a:lnTo>
                    <a:pt x="271" y="7177"/>
                  </a:lnTo>
                  <a:lnTo>
                    <a:pt x="396" y="7771"/>
                  </a:lnTo>
                  <a:lnTo>
                    <a:pt x="540" y="8346"/>
                  </a:lnTo>
                  <a:lnTo>
                    <a:pt x="702" y="8904"/>
                  </a:lnTo>
                  <a:lnTo>
                    <a:pt x="900" y="9479"/>
                  </a:lnTo>
                  <a:lnTo>
                    <a:pt x="1098" y="10037"/>
                  </a:lnTo>
                  <a:lnTo>
                    <a:pt x="1332" y="10576"/>
                  </a:lnTo>
                  <a:lnTo>
                    <a:pt x="1583" y="11116"/>
                  </a:lnTo>
                  <a:lnTo>
                    <a:pt x="1835" y="11656"/>
                  </a:lnTo>
                  <a:lnTo>
                    <a:pt x="2123" y="12177"/>
                  </a:lnTo>
                  <a:lnTo>
                    <a:pt x="2429" y="12681"/>
                  </a:lnTo>
                  <a:lnTo>
                    <a:pt x="2735" y="13184"/>
                  </a:lnTo>
                  <a:lnTo>
                    <a:pt x="3076" y="13670"/>
                  </a:lnTo>
                  <a:lnTo>
                    <a:pt x="3436" y="14156"/>
                  </a:lnTo>
                  <a:lnTo>
                    <a:pt x="3796" y="14623"/>
                  </a:lnTo>
                  <a:lnTo>
                    <a:pt x="4173" y="15073"/>
                  </a:lnTo>
                  <a:lnTo>
                    <a:pt x="4569" y="15522"/>
                  </a:lnTo>
                  <a:lnTo>
                    <a:pt x="4983" y="15954"/>
                  </a:lnTo>
                  <a:lnTo>
                    <a:pt x="5414" y="16368"/>
                  </a:lnTo>
                  <a:lnTo>
                    <a:pt x="5846" y="16763"/>
                  </a:lnTo>
                  <a:lnTo>
                    <a:pt x="6314" y="17141"/>
                  </a:lnTo>
                  <a:lnTo>
                    <a:pt x="6781" y="17519"/>
                  </a:lnTo>
                  <a:lnTo>
                    <a:pt x="7249" y="17861"/>
                  </a:lnTo>
                  <a:lnTo>
                    <a:pt x="7735" y="18202"/>
                  </a:lnTo>
                  <a:lnTo>
                    <a:pt x="8238" y="18526"/>
                  </a:lnTo>
                  <a:lnTo>
                    <a:pt x="8760" y="18814"/>
                  </a:lnTo>
                  <a:lnTo>
                    <a:pt x="9281" y="19102"/>
                  </a:lnTo>
                  <a:lnTo>
                    <a:pt x="9803" y="19371"/>
                  </a:lnTo>
                  <a:lnTo>
                    <a:pt x="10342" y="19605"/>
                  </a:lnTo>
                  <a:lnTo>
                    <a:pt x="10900" y="19821"/>
                  </a:lnTo>
                  <a:lnTo>
                    <a:pt x="11458" y="20037"/>
                  </a:lnTo>
                  <a:lnTo>
                    <a:pt x="12015" y="20217"/>
                  </a:lnTo>
                  <a:lnTo>
                    <a:pt x="11817" y="20558"/>
                  </a:lnTo>
                  <a:lnTo>
                    <a:pt x="11637" y="20918"/>
                  </a:lnTo>
                  <a:lnTo>
                    <a:pt x="11458" y="21278"/>
                  </a:lnTo>
                  <a:lnTo>
                    <a:pt x="11296" y="21638"/>
                  </a:lnTo>
                  <a:lnTo>
                    <a:pt x="11152" y="22015"/>
                  </a:lnTo>
                  <a:lnTo>
                    <a:pt x="11026" y="22393"/>
                  </a:lnTo>
                  <a:lnTo>
                    <a:pt x="10900" y="22771"/>
                  </a:lnTo>
                  <a:lnTo>
                    <a:pt x="10792" y="23148"/>
                  </a:lnTo>
                  <a:lnTo>
                    <a:pt x="10702" y="23526"/>
                  </a:lnTo>
                  <a:lnTo>
                    <a:pt x="10612" y="23922"/>
                  </a:lnTo>
                  <a:lnTo>
                    <a:pt x="10540" y="24317"/>
                  </a:lnTo>
                  <a:lnTo>
                    <a:pt x="10468" y="24713"/>
                  </a:lnTo>
                  <a:lnTo>
                    <a:pt x="10432" y="25109"/>
                  </a:lnTo>
                  <a:lnTo>
                    <a:pt x="10396" y="25504"/>
                  </a:lnTo>
                  <a:lnTo>
                    <a:pt x="10360" y="25900"/>
                  </a:lnTo>
                  <a:lnTo>
                    <a:pt x="10342" y="26296"/>
                  </a:lnTo>
                  <a:lnTo>
                    <a:pt x="10342" y="27105"/>
                  </a:lnTo>
                  <a:lnTo>
                    <a:pt x="10396" y="27915"/>
                  </a:lnTo>
                  <a:lnTo>
                    <a:pt x="10468" y="28706"/>
                  </a:lnTo>
                  <a:lnTo>
                    <a:pt x="10594" y="29515"/>
                  </a:lnTo>
                  <a:lnTo>
                    <a:pt x="10738" y="30307"/>
                  </a:lnTo>
                  <a:lnTo>
                    <a:pt x="10936" y="31098"/>
                  </a:lnTo>
                  <a:lnTo>
                    <a:pt x="11152" y="31889"/>
                  </a:lnTo>
                  <a:lnTo>
                    <a:pt x="11404" y="32663"/>
                  </a:lnTo>
                  <a:lnTo>
                    <a:pt x="11547" y="33040"/>
                  </a:lnTo>
                  <a:lnTo>
                    <a:pt x="11709" y="33418"/>
                  </a:lnTo>
                  <a:lnTo>
                    <a:pt x="11871" y="33778"/>
                  </a:lnTo>
                  <a:lnTo>
                    <a:pt x="12033" y="34156"/>
                  </a:lnTo>
                  <a:lnTo>
                    <a:pt x="12213" y="34515"/>
                  </a:lnTo>
                  <a:lnTo>
                    <a:pt x="12411" y="34875"/>
                  </a:lnTo>
                  <a:lnTo>
                    <a:pt x="12609" y="35217"/>
                  </a:lnTo>
                  <a:lnTo>
                    <a:pt x="12824" y="35558"/>
                  </a:lnTo>
                  <a:lnTo>
                    <a:pt x="13040" y="35900"/>
                  </a:lnTo>
                  <a:lnTo>
                    <a:pt x="13274" y="36242"/>
                  </a:lnTo>
                  <a:lnTo>
                    <a:pt x="13508" y="36566"/>
                  </a:lnTo>
                  <a:lnTo>
                    <a:pt x="13760" y="36889"/>
                  </a:lnTo>
                  <a:lnTo>
                    <a:pt x="14281" y="37501"/>
                  </a:lnTo>
                  <a:lnTo>
                    <a:pt x="14821" y="38094"/>
                  </a:lnTo>
                  <a:lnTo>
                    <a:pt x="15414" y="38652"/>
                  </a:lnTo>
                  <a:lnTo>
                    <a:pt x="15702" y="38922"/>
                  </a:lnTo>
                  <a:lnTo>
                    <a:pt x="16026" y="39191"/>
                  </a:lnTo>
                  <a:lnTo>
                    <a:pt x="16332" y="39443"/>
                  </a:lnTo>
                  <a:lnTo>
                    <a:pt x="16655" y="39677"/>
                  </a:lnTo>
                  <a:lnTo>
                    <a:pt x="16979" y="39929"/>
                  </a:lnTo>
                  <a:lnTo>
                    <a:pt x="17321" y="40145"/>
                  </a:lnTo>
                  <a:lnTo>
                    <a:pt x="17663" y="40361"/>
                  </a:lnTo>
                  <a:lnTo>
                    <a:pt x="18004" y="40576"/>
                  </a:lnTo>
                  <a:lnTo>
                    <a:pt x="18364" y="40774"/>
                  </a:lnTo>
                  <a:lnTo>
                    <a:pt x="18724" y="40954"/>
                  </a:lnTo>
                  <a:lnTo>
                    <a:pt x="19083" y="41134"/>
                  </a:lnTo>
                  <a:lnTo>
                    <a:pt x="19461" y="41296"/>
                  </a:lnTo>
                  <a:lnTo>
                    <a:pt x="19821" y="41458"/>
                  </a:lnTo>
                  <a:lnTo>
                    <a:pt x="20199" y="41602"/>
                  </a:lnTo>
                  <a:lnTo>
                    <a:pt x="20019" y="42159"/>
                  </a:lnTo>
                  <a:lnTo>
                    <a:pt x="19839" y="42717"/>
                  </a:lnTo>
                  <a:lnTo>
                    <a:pt x="19677" y="43274"/>
                  </a:lnTo>
                  <a:lnTo>
                    <a:pt x="19533" y="43832"/>
                  </a:lnTo>
                  <a:lnTo>
                    <a:pt x="19407" y="44389"/>
                  </a:lnTo>
                  <a:lnTo>
                    <a:pt x="19281" y="44965"/>
                  </a:lnTo>
                  <a:lnTo>
                    <a:pt x="19155" y="45540"/>
                  </a:lnTo>
                  <a:lnTo>
                    <a:pt x="19065" y="46098"/>
                  </a:lnTo>
                  <a:lnTo>
                    <a:pt x="18940" y="46997"/>
                  </a:lnTo>
                  <a:lnTo>
                    <a:pt x="18850" y="47879"/>
                  </a:lnTo>
                  <a:lnTo>
                    <a:pt x="18778" y="48778"/>
                  </a:lnTo>
                  <a:lnTo>
                    <a:pt x="18760" y="49659"/>
                  </a:lnTo>
                  <a:lnTo>
                    <a:pt x="18778" y="50522"/>
                  </a:lnTo>
                  <a:lnTo>
                    <a:pt x="18814" y="51368"/>
                  </a:lnTo>
                  <a:lnTo>
                    <a:pt x="18904" y="52213"/>
                  </a:lnTo>
                  <a:lnTo>
                    <a:pt x="19012" y="53058"/>
                  </a:lnTo>
                  <a:lnTo>
                    <a:pt x="19173" y="53886"/>
                  </a:lnTo>
                  <a:lnTo>
                    <a:pt x="19371" y="54713"/>
                  </a:lnTo>
                  <a:lnTo>
                    <a:pt x="19605" y="55522"/>
                  </a:lnTo>
                  <a:lnTo>
                    <a:pt x="19749" y="55936"/>
                  </a:lnTo>
                  <a:lnTo>
                    <a:pt x="19893" y="56332"/>
                  </a:lnTo>
                  <a:lnTo>
                    <a:pt x="20163" y="57033"/>
                  </a:lnTo>
                  <a:lnTo>
                    <a:pt x="20486" y="57735"/>
                  </a:lnTo>
                  <a:lnTo>
                    <a:pt x="20846" y="58400"/>
                  </a:lnTo>
                  <a:lnTo>
                    <a:pt x="21224" y="59066"/>
                  </a:lnTo>
                  <a:lnTo>
                    <a:pt x="21655" y="59695"/>
                  </a:lnTo>
                  <a:lnTo>
                    <a:pt x="22105" y="60325"/>
                  </a:lnTo>
                  <a:lnTo>
                    <a:pt x="22591" y="60918"/>
                  </a:lnTo>
                  <a:lnTo>
                    <a:pt x="23094" y="61476"/>
                  </a:lnTo>
                  <a:lnTo>
                    <a:pt x="23634" y="62015"/>
                  </a:lnTo>
                  <a:lnTo>
                    <a:pt x="24191" y="62519"/>
                  </a:lnTo>
                  <a:lnTo>
                    <a:pt x="24785" y="63004"/>
                  </a:lnTo>
                  <a:lnTo>
                    <a:pt x="25396" y="63454"/>
                  </a:lnTo>
                  <a:lnTo>
                    <a:pt x="26026" y="63850"/>
                  </a:lnTo>
                  <a:lnTo>
                    <a:pt x="26350" y="64048"/>
                  </a:lnTo>
                  <a:lnTo>
                    <a:pt x="26673" y="64227"/>
                  </a:lnTo>
                  <a:lnTo>
                    <a:pt x="27015" y="64389"/>
                  </a:lnTo>
                  <a:lnTo>
                    <a:pt x="27357" y="64551"/>
                  </a:lnTo>
                  <a:lnTo>
                    <a:pt x="27699" y="64713"/>
                  </a:lnTo>
                  <a:lnTo>
                    <a:pt x="28040" y="648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536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77C0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9"/>
            <p:cNvGrpSpPr/>
            <p:nvPr/>
          </p:nvGrpSpPr>
          <p:grpSpPr>
            <a:xfrm>
              <a:off x="0" y="3555300"/>
              <a:ext cx="9144075" cy="1588027"/>
              <a:chOff x="0" y="3555300"/>
              <a:chExt cx="9144075" cy="1588027"/>
            </a:xfrm>
          </p:grpSpPr>
          <p:sp>
            <p:nvSpPr>
              <p:cNvPr id="189" name="Google Shape;189;p9"/>
              <p:cNvSpPr/>
              <p:nvPr/>
            </p:nvSpPr>
            <p:spPr>
              <a:xfrm>
                <a:off x="0" y="3555300"/>
                <a:ext cx="3390788" cy="1588018"/>
              </a:xfrm>
              <a:custGeom>
                <a:avLst/>
                <a:gdLst/>
                <a:ahLst/>
                <a:cxnLst/>
                <a:rect l="l" t="t" r="r" b="b"/>
                <a:pathLst>
                  <a:path w="71385" h="39641" extrusionOk="0">
                    <a:moveTo>
                      <a:pt x="0" y="0"/>
                    </a:moveTo>
                    <a:lnTo>
                      <a:pt x="0" y="39641"/>
                    </a:lnTo>
                    <a:lnTo>
                      <a:pt x="71385" y="39641"/>
                    </a:lnTo>
                    <a:lnTo>
                      <a:pt x="70971" y="39119"/>
                    </a:lnTo>
                    <a:lnTo>
                      <a:pt x="70558" y="38615"/>
                    </a:lnTo>
                    <a:lnTo>
                      <a:pt x="70126" y="38130"/>
                    </a:lnTo>
                    <a:lnTo>
                      <a:pt x="69676" y="37644"/>
                    </a:lnTo>
                    <a:lnTo>
                      <a:pt x="69209" y="37195"/>
                    </a:lnTo>
                    <a:lnTo>
                      <a:pt x="68723" y="36763"/>
                    </a:lnTo>
                    <a:lnTo>
                      <a:pt x="68220" y="36331"/>
                    </a:lnTo>
                    <a:lnTo>
                      <a:pt x="67698" y="35918"/>
                    </a:lnTo>
                    <a:lnTo>
                      <a:pt x="67176" y="35540"/>
                    </a:lnTo>
                    <a:lnTo>
                      <a:pt x="66637" y="35162"/>
                    </a:lnTo>
                    <a:lnTo>
                      <a:pt x="66079" y="34820"/>
                    </a:lnTo>
                    <a:lnTo>
                      <a:pt x="65522" y="34497"/>
                    </a:lnTo>
                    <a:lnTo>
                      <a:pt x="64928" y="34191"/>
                    </a:lnTo>
                    <a:lnTo>
                      <a:pt x="64353" y="33903"/>
                    </a:lnTo>
                    <a:lnTo>
                      <a:pt x="63741" y="33633"/>
                    </a:lnTo>
                    <a:lnTo>
                      <a:pt x="63148" y="33400"/>
                    </a:lnTo>
                    <a:lnTo>
                      <a:pt x="62446" y="33148"/>
                    </a:lnTo>
                    <a:lnTo>
                      <a:pt x="61763" y="32932"/>
                    </a:lnTo>
                    <a:lnTo>
                      <a:pt x="61043" y="32752"/>
                    </a:lnTo>
                    <a:lnTo>
                      <a:pt x="60342" y="32590"/>
                    </a:lnTo>
                    <a:lnTo>
                      <a:pt x="59622" y="32464"/>
                    </a:lnTo>
                    <a:lnTo>
                      <a:pt x="58903" y="32374"/>
                    </a:lnTo>
                    <a:lnTo>
                      <a:pt x="58166" y="32302"/>
                    </a:lnTo>
                    <a:lnTo>
                      <a:pt x="57446" y="32267"/>
                    </a:lnTo>
                    <a:lnTo>
                      <a:pt x="56781" y="32249"/>
                    </a:lnTo>
                    <a:lnTo>
                      <a:pt x="56115" y="32249"/>
                    </a:lnTo>
                    <a:lnTo>
                      <a:pt x="55432" y="32284"/>
                    </a:lnTo>
                    <a:lnTo>
                      <a:pt x="54766" y="32356"/>
                    </a:lnTo>
                    <a:lnTo>
                      <a:pt x="54119" y="32428"/>
                    </a:lnTo>
                    <a:lnTo>
                      <a:pt x="53453" y="32536"/>
                    </a:lnTo>
                    <a:lnTo>
                      <a:pt x="52806" y="32680"/>
                    </a:lnTo>
                    <a:lnTo>
                      <a:pt x="52140" y="32842"/>
                    </a:lnTo>
                    <a:lnTo>
                      <a:pt x="51655" y="32968"/>
                    </a:lnTo>
                    <a:lnTo>
                      <a:pt x="51169" y="33112"/>
                    </a:lnTo>
                    <a:lnTo>
                      <a:pt x="51079" y="32662"/>
                    </a:lnTo>
                    <a:lnTo>
                      <a:pt x="50989" y="32213"/>
                    </a:lnTo>
                    <a:lnTo>
                      <a:pt x="50863" y="31781"/>
                    </a:lnTo>
                    <a:lnTo>
                      <a:pt x="50702" y="31331"/>
                    </a:lnTo>
                    <a:lnTo>
                      <a:pt x="50540" y="30900"/>
                    </a:lnTo>
                    <a:lnTo>
                      <a:pt x="50360" y="30468"/>
                    </a:lnTo>
                    <a:lnTo>
                      <a:pt x="50162" y="30036"/>
                    </a:lnTo>
                    <a:lnTo>
                      <a:pt x="49964" y="29605"/>
                    </a:lnTo>
                    <a:lnTo>
                      <a:pt x="49515" y="28759"/>
                    </a:lnTo>
                    <a:lnTo>
                      <a:pt x="49029" y="27932"/>
                    </a:lnTo>
                    <a:lnTo>
                      <a:pt x="48058" y="26331"/>
                    </a:lnTo>
                    <a:lnTo>
                      <a:pt x="47590" y="25576"/>
                    </a:lnTo>
                    <a:lnTo>
                      <a:pt x="47086" y="24838"/>
                    </a:lnTo>
                    <a:lnTo>
                      <a:pt x="46565" y="24119"/>
                    </a:lnTo>
                    <a:lnTo>
                      <a:pt x="46295" y="23759"/>
                    </a:lnTo>
                    <a:lnTo>
                      <a:pt x="46007" y="23418"/>
                    </a:lnTo>
                    <a:lnTo>
                      <a:pt x="45702" y="23076"/>
                    </a:lnTo>
                    <a:lnTo>
                      <a:pt x="45414" y="22752"/>
                    </a:lnTo>
                    <a:lnTo>
                      <a:pt x="45090" y="22428"/>
                    </a:lnTo>
                    <a:lnTo>
                      <a:pt x="44766" y="22123"/>
                    </a:lnTo>
                    <a:lnTo>
                      <a:pt x="44443" y="21835"/>
                    </a:lnTo>
                    <a:lnTo>
                      <a:pt x="44101" y="21547"/>
                    </a:lnTo>
                    <a:lnTo>
                      <a:pt x="43741" y="21277"/>
                    </a:lnTo>
                    <a:lnTo>
                      <a:pt x="43381" y="21026"/>
                    </a:lnTo>
                    <a:lnTo>
                      <a:pt x="42950" y="20738"/>
                    </a:lnTo>
                    <a:lnTo>
                      <a:pt x="42500" y="20486"/>
                    </a:lnTo>
                    <a:lnTo>
                      <a:pt x="42033" y="20234"/>
                    </a:lnTo>
                    <a:lnTo>
                      <a:pt x="41565" y="20018"/>
                    </a:lnTo>
                    <a:lnTo>
                      <a:pt x="41079" y="19838"/>
                    </a:lnTo>
                    <a:lnTo>
                      <a:pt x="40594" y="19659"/>
                    </a:lnTo>
                    <a:lnTo>
                      <a:pt x="40090" y="19497"/>
                    </a:lnTo>
                    <a:lnTo>
                      <a:pt x="39586" y="19371"/>
                    </a:lnTo>
                    <a:lnTo>
                      <a:pt x="39083" y="19263"/>
                    </a:lnTo>
                    <a:lnTo>
                      <a:pt x="38579" y="19173"/>
                    </a:lnTo>
                    <a:lnTo>
                      <a:pt x="38058" y="19101"/>
                    </a:lnTo>
                    <a:lnTo>
                      <a:pt x="37536" y="19047"/>
                    </a:lnTo>
                    <a:lnTo>
                      <a:pt x="37015" y="19011"/>
                    </a:lnTo>
                    <a:lnTo>
                      <a:pt x="36493" y="18993"/>
                    </a:lnTo>
                    <a:lnTo>
                      <a:pt x="35971" y="19011"/>
                    </a:lnTo>
                    <a:lnTo>
                      <a:pt x="35450" y="19029"/>
                    </a:lnTo>
                    <a:lnTo>
                      <a:pt x="34928" y="19065"/>
                    </a:lnTo>
                    <a:lnTo>
                      <a:pt x="34407" y="19119"/>
                    </a:lnTo>
                    <a:lnTo>
                      <a:pt x="33903" y="19209"/>
                    </a:lnTo>
                    <a:lnTo>
                      <a:pt x="33381" y="19299"/>
                    </a:lnTo>
                    <a:lnTo>
                      <a:pt x="32878" y="19389"/>
                    </a:lnTo>
                    <a:lnTo>
                      <a:pt x="32374" y="19515"/>
                    </a:lnTo>
                    <a:lnTo>
                      <a:pt x="31871" y="19659"/>
                    </a:lnTo>
                    <a:lnTo>
                      <a:pt x="31367" y="19803"/>
                    </a:lnTo>
                    <a:lnTo>
                      <a:pt x="30881" y="19964"/>
                    </a:lnTo>
                    <a:lnTo>
                      <a:pt x="30378" y="20126"/>
                    </a:lnTo>
                    <a:lnTo>
                      <a:pt x="29892" y="20324"/>
                    </a:lnTo>
                    <a:lnTo>
                      <a:pt x="29407" y="20522"/>
                    </a:lnTo>
                    <a:lnTo>
                      <a:pt x="28939" y="20720"/>
                    </a:lnTo>
                    <a:lnTo>
                      <a:pt x="28453" y="20936"/>
                    </a:lnTo>
                    <a:lnTo>
                      <a:pt x="27518" y="21403"/>
                    </a:lnTo>
                    <a:lnTo>
                      <a:pt x="27446" y="21026"/>
                    </a:lnTo>
                    <a:lnTo>
                      <a:pt x="27356" y="20648"/>
                    </a:lnTo>
                    <a:lnTo>
                      <a:pt x="27248" y="20288"/>
                    </a:lnTo>
                    <a:lnTo>
                      <a:pt x="27122" y="19946"/>
                    </a:lnTo>
                    <a:lnTo>
                      <a:pt x="26979" y="19605"/>
                    </a:lnTo>
                    <a:lnTo>
                      <a:pt x="26817" y="19263"/>
                    </a:lnTo>
                    <a:lnTo>
                      <a:pt x="26655" y="18939"/>
                    </a:lnTo>
                    <a:lnTo>
                      <a:pt x="26457" y="18633"/>
                    </a:lnTo>
                    <a:lnTo>
                      <a:pt x="26259" y="18328"/>
                    </a:lnTo>
                    <a:lnTo>
                      <a:pt x="26043" y="18040"/>
                    </a:lnTo>
                    <a:lnTo>
                      <a:pt x="25810" y="17752"/>
                    </a:lnTo>
                    <a:lnTo>
                      <a:pt x="25558" y="17482"/>
                    </a:lnTo>
                    <a:lnTo>
                      <a:pt x="25288" y="17231"/>
                    </a:lnTo>
                    <a:lnTo>
                      <a:pt x="25000" y="16997"/>
                    </a:lnTo>
                    <a:lnTo>
                      <a:pt x="24694" y="16763"/>
                    </a:lnTo>
                    <a:lnTo>
                      <a:pt x="24389" y="16547"/>
                    </a:lnTo>
                    <a:lnTo>
                      <a:pt x="24047" y="16349"/>
                    </a:lnTo>
                    <a:lnTo>
                      <a:pt x="23705" y="16169"/>
                    </a:lnTo>
                    <a:lnTo>
                      <a:pt x="23364" y="16008"/>
                    </a:lnTo>
                    <a:lnTo>
                      <a:pt x="23004" y="15864"/>
                    </a:lnTo>
                    <a:lnTo>
                      <a:pt x="22644" y="15738"/>
                    </a:lnTo>
                    <a:lnTo>
                      <a:pt x="22284" y="15630"/>
                    </a:lnTo>
                    <a:lnTo>
                      <a:pt x="21907" y="15540"/>
                    </a:lnTo>
                    <a:lnTo>
                      <a:pt x="21529" y="15468"/>
                    </a:lnTo>
                    <a:lnTo>
                      <a:pt x="21151" y="15414"/>
                    </a:lnTo>
                    <a:lnTo>
                      <a:pt x="20756" y="15378"/>
                    </a:lnTo>
                    <a:lnTo>
                      <a:pt x="20378" y="15360"/>
                    </a:lnTo>
                    <a:lnTo>
                      <a:pt x="19982" y="15378"/>
                    </a:lnTo>
                    <a:lnTo>
                      <a:pt x="19605" y="15396"/>
                    </a:lnTo>
                    <a:lnTo>
                      <a:pt x="19227" y="15432"/>
                    </a:lnTo>
                    <a:lnTo>
                      <a:pt x="18849" y="15504"/>
                    </a:lnTo>
                    <a:lnTo>
                      <a:pt x="18471" y="15594"/>
                    </a:lnTo>
                    <a:lnTo>
                      <a:pt x="17914" y="14515"/>
                    </a:lnTo>
                    <a:lnTo>
                      <a:pt x="17338" y="13454"/>
                    </a:lnTo>
                    <a:lnTo>
                      <a:pt x="17033" y="12950"/>
                    </a:lnTo>
                    <a:lnTo>
                      <a:pt x="16709" y="12428"/>
                    </a:lnTo>
                    <a:lnTo>
                      <a:pt x="16385" y="11925"/>
                    </a:lnTo>
                    <a:lnTo>
                      <a:pt x="16043" y="11421"/>
                    </a:lnTo>
                    <a:lnTo>
                      <a:pt x="15702" y="10918"/>
                    </a:lnTo>
                    <a:lnTo>
                      <a:pt x="15342" y="10432"/>
                    </a:lnTo>
                    <a:lnTo>
                      <a:pt x="14982" y="9946"/>
                    </a:lnTo>
                    <a:lnTo>
                      <a:pt x="14605" y="9461"/>
                    </a:lnTo>
                    <a:lnTo>
                      <a:pt x="14227" y="8993"/>
                    </a:lnTo>
                    <a:lnTo>
                      <a:pt x="13831" y="8526"/>
                    </a:lnTo>
                    <a:lnTo>
                      <a:pt x="13435" y="8076"/>
                    </a:lnTo>
                    <a:lnTo>
                      <a:pt x="13022" y="7626"/>
                    </a:lnTo>
                    <a:lnTo>
                      <a:pt x="12590" y="7195"/>
                    </a:lnTo>
                    <a:lnTo>
                      <a:pt x="12176" y="6763"/>
                    </a:lnTo>
                    <a:lnTo>
                      <a:pt x="11745" y="6331"/>
                    </a:lnTo>
                    <a:lnTo>
                      <a:pt x="11295" y="5936"/>
                    </a:lnTo>
                    <a:lnTo>
                      <a:pt x="10846" y="5540"/>
                    </a:lnTo>
                    <a:lnTo>
                      <a:pt x="10378" y="5144"/>
                    </a:lnTo>
                    <a:lnTo>
                      <a:pt x="9910" y="4767"/>
                    </a:lnTo>
                    <a:lnTo>
                      <a:pt x="9443" y="4407"/>
                    </a:lnTo>
                    <a:lnTo>
                      <a:pt x="8957" y="4047"/>
                    </a:lnTo>
                    <a:lnTo>
                      <a:pt x="8453" y="3705"/>
                    </a:lnTo>
                    <a:lnTo>
                      <a:pt x="7950" y="3364"/>
                    </a:lnTo>
                    <a:lnTo>
                      <a:pt x="7446" y="3058"/>
                    </a:lnTo>
                    <a:lnTo>
                      <a:pt x="6943" y="2752"/>
                    </a:lnTo>
                    <a:lnTo>
                      <a:pt x="6403" y="2446"/>
                    </a:lnTo>
                    <a:lnTo>
                      <a:pt x="5882" y="2177"/>
                    </a:lnTo>
                    <a:lnTo>
                      <a:pt x="5342" y="1907"/>
                    </a:lnTo>
                    <a:lnTo>
                      <a:pt x="4694" y="1601"/>
                    </a:lnTo>
                    <a:lnTo>
                      <a:pt x="4047" y="1331"/>
                    </a:lnTo>
                    <a:lnTo>
                      <a:pt x="3382" y="1062"/>
                    </a:lnTo>
                    <a:lnTo>
                      <a:pt x="2716" y="810"/>
                    </a:lnTo>
                    <a:lnTo>
                      <a:pt x="2051" y="576"/>
                    </a:lnTo>
                    <a:lnTo>
                      <a:pt x="1367" y="378"/>
                    </a:lnTo>
                    <a:lnTo>
                      <a:pt x="684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15360000" algn="bl" rotWithShape="0">
                  <a:schemeClr val="accent3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77C0EA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0" y="3922651"/>
                <a:ext cx="9144075" cy="1220676"/>
              </a:xfrm>
              <a:custGeom>
                <a:avLst/>
                <a:gdLst/>
                <a:ahLst/>
                <a:cxnLst/>
                <a:rect l="l" t="t" r="r" b="b"/>
                <a:pathLst>
                  <a:path w="102177" h="19821" extrusionOk="0">
                    <a:moveTo>
                      <a:pt x="50073" y="1"/>
                    </a:moveTo>
                    <a:lnTo>
                      <a:pt x="49138" y="19"/>
                    </a:lnTo>
                    <a:lnTo>
                      <a:pt x="48346" y="55"/>
                    </a:lnTo>
                    <a:lnTo>
                      <a:pt x="47789" y="109"/>
                    </a:lnTo>
                    <a:lnTo>
                      <a:pt x="47303" y="181"/>
                    </a:lnTo>
                    <a:lnTo>
                      <a:pt x="46835" y="271"/>
                    </a:lnTo>
                    <a:lnTo>
                      <a:pt x="46368" y="379"/>
                    </a:lnTo>
                    <a:lnTo>
                      <a:pt x="45900" y="487"/>
                    </a:lnTo>
                    <a:lnTo>
                      <a:pt x="45433" y="612"/>
                    </a:lnTo>
                    <a:lnTo>
                      <a:pt x="44983" y="774"/>
                    </a:lnTo>
                    <a:lnTo>
                      <a:pt x="44533" y="918"/>
                    </a:lnTo>
                    <a:lnTo>
                      <a:pt x="44084" y="1098"/>
                    </a:lnTo>
                    <a:lnTo>
                      <a:pt x="43652" y="1296"/>
                    </a:lnTo>
                    <a:lnTo>
                      <a:pt x="43220" y="1494"/>
                    </a:lnTo>
                    <a:lnTo>
                      <a:pt x="42807" y="1692"/>
                    </a:lnTo>
                    <a:lnTo>
                      <a:pt x="42393" y="1925"/>
                    </a:lnTo>
                    <a:lnTo>
                      <a:pt x="41979" y="2159"/>
                    </a:lnTo>
                    <a:lnTo>
                      <a:pt x="41584" y="2411"/>
                    </a:lnTo>
                    <a:lnTo>
                      <a:pt x="41206" y="2663"/>
                    </a:lnTo>
                    <a:lnTo>
                      <a:pt x="40828" y="2933"/>
                    </a:lnTo>
                    <a:lnTo>
                      <a:pt x="40469" y="3220"/>
                    </a:lnTo>
                    <a:lnTo>
                      <a:pt x="40127" y="3508"/>
                    </a:lnTo>
                    <a:lnTo>
                      <a:pt x="39785" y="3814"/>
                    </a:lnTo>
                    <a:lnTo>
                      <a:pt x="39461" y="4120"/>
                    </a:lnTo>
                    <a:lnTo>
                      <a:pt x="39138" y="4443"/>
                    </a:lnTo>
                    <a:lnTo>
                      <a:pt x="38832" y="4785"/>
                    </a:lnTo>
                    <a:lnTo>
                      <a:pt x="38544" y="5109"/>
                    </a:lnTo>
                    <a:lnTo>
                      <a:pt x="38274" y="5469"/>
                    </a:lnTo>
                    <a:lnTo>
                      <a:pt x="38004" y="5810"/>
                    </a:lnTo>
                    <a:lnTo>
                      <a:pt x="37771" y="6170"/>
                    </a:lnTo>
                    <a:lnTo>
                      <a:pt x="37537" y="6548"/>
                    </a:lnTo>
                    <a:lnTo>
                      <a:pt x="37321" y="6925"/>
                    </a:lnTo>
                    <a:lnTo>
                      <a:pt x="37123" y="7303"/>
                    </a:lnTo>
                    <a:lnTo>
                      <a:pt x="36943" y="7699"/>
                    </a:lnTo>
                    <a:lnTo>
                      <a:pt x="36763" y="8094"/>
                    </a:lnTo>
                    <a:lnTo>
                      <a:pt x="36620" y="8490"/>
                    </a:lnTo>
                    <a:lnTo>
                      <a:pt x="36044" y="8220"/>
                    </a:lnTo>
                    <a:lnTo>
                      <a:pt x="35451" y="7986"/>
                    </a:lnTo>
                    <a:lnTo>
                      <a:pt x="34839" y="7789"/>
                    </a:lnTo>
                    <a:lnTo>
                      <a:pt x="34210" y="7627"/>
                    </a:lnTo>
                    <a:lnTo>
                      <a:pt x="33580" y="7501"/>
                    </a:lnTo>
                    <a:lnTo>
                      <a:pt x="32933" y="7393"/>
                    </a:lnTo>
                    <a:lnTo>
                      <a:pt x="32285" y="7339"/>
                    </a:lnTo>
                    <a:lnTo>
                      <a:pt x="31638" y="7303"/>
                    </a:lnTo>
                    <a:lnTo>
                      <a:pt x="30972" y="7303"/>
                    </a:lnTo>
                    <a:lnTo>
                      <a:pt x="30307" y="7339"/>
                    </a:lnTo>
                    <a:lnTo>
                      <a:pt x="29641" y="7393"/>
                    </a:lnTo>
                    <a:lnTo>
                      <a:pt x="28994" y="7483"/>
                    </a:lnTo>
                    <a:lnTo>
                      <a:pt x="28328" y="7591"/>
                    </a:lnTo>
                    <a:lnTo>
                      <a:pt x="27681" y="7717"/>
                    </a:lnTo>
                    <a:lnTo>
                      <a:pt x="27051" y="7879"/>
                    </a:lnTo>
                    <a:lnTo>
                      <a:pt x="26404" y="8058"/>
                    </a:lnTo>
                    <a:lnTo>
                      <a:pt x="25792" y="8256"/>
                    </a:lnTo>
                    <a:lnTo>
                      <a:pt x="25181" y="8508"/>
                    </a:lnTo>
                    <a:lnTo>
                      <a:pt x="24605" y="8760"/>
                    </a:lnTo>
                    <a:lnTo>
                      <a:pt x="24030" y="9048"/>
                    </a:lnTo>
                    <a:lnTo>
                      <a:pt x="23472" y="9371"/>
                    </a:lnTo>
                    <a:lnTo>
                      <a:pt x="22951" y="9713"/>
                    </a:lnTo>
                    <a:lnTo>
                      <a:pt x="22429" y="10091"/>
                    </a:lnTo>
                    <a:lnTo>
                      <a:pt x="21943" y="10469"/>
                    </a:lnTo>
                    <a:lnTo>
                      <a:pt x="21494" y="10882"/>
                    </a:lnTo>
                    <a:lnTo>
                      <a:pt x="21062" y="11314"/>
                    </a:lnTo>
                    <a:lnTo>
                      <a:pt x="20648" y="11763"/>
                    </a:lnTo>
                    <a:lnTo>
                      <a:pt x="20271" y="12249"/>
                    </a:lnTo>
                    <a:lnTo>
                      <a:pt x="19929" y="12735"/>
                    </a:lnTo>
                    <a:lnTo>
                      <a:pt x="19605" y="13238"/>
                    </a:lnTo>
                    <a:lnTo>
                      <a:pt x="19317" y="13742"/>
                    </a:lnTo>
                    <a:lnTo>
                      <a:pt x="19066" y="14281"/>
                    </a:lnTo>
                    <a:lnTo>
                      <a:pt x="18166" y="14030"/>
                    </a:lnTo>
                    <a:lnTo>
                      <a:pt x="17249" y="13814"/>
                    </a:lnTo>
                    <a:lnTo>
                      <a:pt x="16314" y="13616"/>
                    </a:lnTo>
                    <a:lnTo>
                      <a:pt x="15379" y="13472"/>
                    </a:lnTo>
                    <a:lnTo>
                      <a:pt x="14659" y="13382"/>
                    </a:lnTo>
                    <a:lnTo>
                      <a:pt x="13922" y="13310"/>
                    </a:lnTo>
                    <a:lnTo>
                      <a:pt x="13184" y="13274"/>
                    </a:lnTo>
                    <a:lnTo>
                      <a:pt x="12465" y="13256"/>
                    </a:lnTo>
                    <a:lnTo>
                      <a:pt x="11764" y="13274"/>
                    </a:lnTo>
                    <a:lnTo>
                      <a:pt x="11062" y="13292"/>
                    </a:lnTo>
                    <a:lnTo>
                      <a:pt x="10361" y="13364"/>
                    </a:lnTo>
                    <a:lnTo>
                      <a:pt x="9677" y="13436"/>
                    </a:lnTo>
                    <a:lnTo>
                      <a:pt x="8994" y="13562"/>
                    </a:lnTo>
                    <a:lnTo>
                      <a:pt x="8310" y="13688"/>
                    </a:lnTo>
                    <a:lnTo>
                      <a:pt x="7645" y="13868"/>
                    </a:lnTo>
                    <a:lnTo>
                      <a:pt x="6997" y="14048"/>
                    </a:lnTo>
                    <a:lnTo>
                      <a:pt x="6404" y="14263"/>
                    </a:lnTo>
                    <a:lnTo>
                      <a:pt x="5846" y="14479"/>
                    </a:lnTo>
                    <a:lnTo>
                      <a:pt x="5289" y="14731"/>
                    </a:lnTo>
                    <a:lnTo>
                      <a:pt x="4749" y="15001"/>
                    </a:lnTo>
                    <a:lnTo>
                      <a:pt x="4228" y="15307"/>
                    </a:lnTo>
                    <a:lnTo>
                      <a:pt x="3724" y="15630"/>
                    </a:lnTo>
                    <a:lnTo>
                      <a:pt x="3238" y="15972"/>
                    </a:lnTo>
                    <a:lnTo>
                      <a:pt x="2771" y="16332"/>
                    </a:lnTo>
                    <a:lnTo>
                      <a:pt x="2321" y="16710"/>
                    </a:lnTo>
                    <a:lnTo>
                      <a:pt x="1907" y="17105"/>
                    </a:lnTo>
                    <a:lnTo>
                      <a:pt x="1512" y="17519"/>
                    </a:lnTo>
                    <a:lnTo>
                      <a:pt x="1152" y="17951"/>
                    </a:lnTo>
                    <a:lnTo>
                      <a:pt x="828" y="18400"/>
                    </a:lnTo>
                    <a:lnTo>
                      <a:pt x="523" y="18868"/>
                    </a:lnTo>
                    <a:lnTo>
                      <a:pt x="253" y="19335"/>
                    </a:lnTo>
                    <a:lnTo>
                      <a:pt x="1" y="19821"/>
                    </a:lnTo>
                    <a:lnTo>
                      <a:pt x="102177" y="19821"/>
                    </a:lnTo>
                    <a:lnTo>
                      <a:pt x="101943" y="19335"/>
                    </a:lnTo>
                    <a:lnTo>
                      <a:pt x="101673" y="18868"/>
                    </a:lnTo>
                    <a:lnTo>
                      <a:pt x="101368" y="18400"/>
                    </a:lnTo>
                    <a:lnTo>
                      <a:pt x="101026" y="17951"/>
                    </a:lnTo>
                    <a:lnTo>
                      <a:pt x="100666" y="17519"/>
                    </a:lnTo>
                    <a:lnTo>
                      <a:pt x="100271" y="17105"/>
                    </a:lnTo>
                    <a:lnTo>
                      <a:pt x="99857" y="16710"/>
                    </a:lnTo>
                    <a:lnTo>
                      <a:pt x="99407" y="16332"/>
                    </a:lnTo>
                    <a:lnTo>
                      <a:pt x="98940" y="15972"/>
                    </a:lnTo>
                    <a:lnTo>
                      <a:pt x="98454" y="15630"/>
                    </a:lnTo>
                    <a:lnTo>
                      <a:pt x="97950" y="15307"/>
                    </a:lnTo>
                    <a:lnTo>
                      <a:pt x="97429" y="15001"/>
                    </a:lnTo>
                    <a:lnTo>
                      <a:pt x="96889" y="14731"/>
                    </a:lnTo>
                    <a:lnTo>
                      <a:pt x="96332" y="14479"/>
                    </a:lnTo>
                    <a:lnTo>
                      <a:pt x="95774" y="14263"/>
                    </a:lnTo>
                    <a:lnTo>
                      <a:pt x="95199" y="14048"/>
                    </a:lnTo>
                    <a:lnTo>
                      <a:pt x="94533" y="13868"/>
                    </a:lnTo>
                    <a:lnTo>
                      <a:pt x="93868" y="13688"/>
                    </a:lnTo>
                    <a:lnTo>
                      <a:pt x="93184" y="13562"/>
                    </a:lnTo>
                    <a:lnTo>
                      <a:pt x="92501" y="13436"/>
                    </a:lnTo>
                    <a:lnTo>
                      <a:pt x="91817" y="13364"/>
                    </a:lnTo>
                    <a:lnTo>
                      <a:pt x="91116" y="13292"/>
                    </a:lnTo>
                    <a:lnTo>
                      <a:pt x="90414" y="13274"/>
                    </a:lnTo>
                    <a:lnTo>
                      <a:pt x="89731" y="13256"/>
                    </a:lnTo>
                    <a:lnTo>
                      <a:pt x="88994" y="13274"/>
                    </a:lnTo>
                    <a:lnTo>
                      <a:pt x="88256" y="13310"/>
                    </a:lnTo>
                    <a:lnTo>
                      <a:pt x="87537" y="13382"/>
                    </a:lnTo>
                    <a:lnTo>
                      <a:pt x="86799" y="13472"/>
                    </a:lnTo>
                    <a:lnTo>
                      <a:pt x="85864" y="13616"/>
                    </a:lnTo>
                    <a:lnTo>
                      <a:pt x="84929" y="13814"/>
                    </a:lnTo>
                    <a:lnTo>
                      <a:pt x="84012" y="14030"/>
                    </a:lnTo>
                    <a:lnTo>
                      <a:pt x="83112" y="14281"/>
                    </a:lnTo>
                    <a:lnTo>
                      <a:pt x="82861" y="13742"/>
                    </a:lnTo>
                    <a:lnTo>
                      <a:pt x="82573" y="13238"/>
                    </a:lnTo>
                    <a:lnTo>
                      <a:pt x="82267" y="12735"/>
                    </a:lnTo>
                    <a:lnTo>
                      <a:pt x="81907" y="12249"/>
                    </a:lnTo>
                    <a:lnTo>
                      <a:pt x="81530" y="11763"/>
                    </a:lnTo>
                    <a:lnTo>
                      <a:pt x="81134" y="11314"/>
                    </a:lnTo>
                    <a:lnTo>
                      <a:pt x="80702" y="10882"/>
                    </a:lnTo>
                    <a:lnTo>
                      <a:pt x="80235" y="10469"/>
                    </a:lnTo>
                    <a:lnTo>
                      <a:pt x="79749" y="10091"/>
                    </a:lnTo>
                    <a:lnTo>
                      <a:pt x="79245" y="9713"/>
                    </a:lnTo>
                    <a:lnTo>
                      <a:pt x="78706" y="9371"/>
                    </a:lnTo>
                    <a:lnTo>
                      <a:pt x="78148" y="9048"/>
                    </a:lnTo>
                    <a:lnTo>
                      <a:pt x="77591" y="8760"/>
                    </a:lnTo>
                    <a:lnTo>
                      <a:pt x="76997" y="8508"/>
                    </a:lnTo>
                    <a:lnTo>
                      <a:pt x="76386" y="8256"/>
                    </a:lnTo>
                    <a:lnTo>
                      <a:pt x="75774" y="8058"/>
                    </a:lnTo>
                    <a:lnTo>
                      <a:pt x="75145" y="7879"/>
                    </a:lnTo>
                    <a:lnTo>
                      <a:pt x="74497" y="7717"/>
                    </a:lnTo>
                    <a:lnTo>
                      <a:pt x="73850" y="7591"/>
                    </a:lnTo>
                    <a:lnTo>
                      <a:pt x="73202" y="7483"/>
                    </a:lnTo>
                    <a:lnTo>
                      <a:pt x="72537" y="7393"/>
                    </a:lnTo>
                    <a:lnTo>
                      <a:pt x="71871" y="7339"/>
                    </a:lnTo>
                    <a:lnTo>
                      <a:pt x="71206" y="7303"/>
                    </a:lnTo>
                    <a:lnTo>
                      <a:pt x="70558" y="7303"/>
                    </a:lnTo>
                    <a:lnTo>
                      <a:pt x="69893" y="7339"/>
                    </a:lnTo>
                    <a:lnTo>
                      <a:pt x="69245" y="7393"/>
                    </a:lnTo>
                    <a:lnTo>
                      <a:pt x="68598" y="7501"/>
                    </a:lnTo>
                    <a:lnTo>
                      <a:pt x="67968" y="7627"/>
                    </a:lnTo>
                    <a:lnTo>
                      <a:pt x="67339" y="7789"/>
                    </a:lnTo>
                    <a:lnTo>
                      <a:pt x="66745" y="7986"/>
                    </a:lnTo>
                    <a:lnTo>
                      <a:pt x="66134" y="8220"/>
                    </a:lnTo>
                    <a:lnTo>
                      <a:pt x="65558" y="8490"/>
                    </a:lnTo>
                    <a:lnTo>
                      <a:pt x="65414" y="8094"/>
                    </a:lnTo>
                    <a:lnTo>
                      <a:pt x="65253" y="7699"/>
                    </a:lnTo>
                    <a:lnTo>
                      <a:pt x="65073" y="7303"/>
                    </a:lnTo>
                    <a:lnTo>
                      <a:pt x="64857" y="6925"/>
                    </a:lnTo>
                    <a:lnTo>
                      <a:pt x="64641" y="6548"/>
                    </a:lnTo>
                    <a:lnTo>
                      <a:pt x="64425" y="6170"/>
                    </a:lnTo>
                    <a:lnTo>
                      <a:pt x="64173" y="5810"/>
                    </a:lnTo>
                    <a:lnTo>
                      <a:pt x="63904" y="5469"/>
                    </a:lnTo>
                    <a:lnTo>
                      <a:pt x="63634" y="5109"/>
                    </a:lnTo>
                    <a:lnTo>
                      <a:pt x="63346" y="4785"/>
                    </a:lnTo>
                    <a:lnTo>
                      <a:pt x="63040" y="4443"/>
                    </a:lnTo>
                    <a:lnTo>
                      <a:pt x="62735" y="4120"/>
                    </a:lnTo>
                    <a:lnTo>
                      <a:pt x="62411" y="3814"/>
                    </a:lnTo>
                    <a:lnTo>
                      <a:pt x="62069" y="3508"/>
                    </a:lnTo>
                    <a:lnTo>
                      <a:pt x="61709" y="3220"/>
                    </a:lnTo>
                    <a:lnTo>
                      <a:pt x="61350" y="2933"/>
                    </a:lnTo>
                    <a:lnTo>
                      <a:pt x="60972" y="2663"/>
                    </a:lnTo>
                    <a:lnTo>
                      <a:pt x="60594" y="2411"/>
                    </a:lnTo>
                    <a:lnTo>
                      <a:pt x="60199" y="2159"/>
                    </a:lnTo>
                    <a:lnTo>
                      <a:pt x="59803" y="1925"/>
                    </a:lnTo>
                    <a:lnTo>
                      <a:pt x="59389" y="1692"/>
                    </a:lnTo>
                    <a:lnTo>
                      <a:pt x="58958" y="1494"/>
                    </a:lnTo>
                    <a:lnTo>
                      <a:pt x="58544" y="1296"/>
                    </a:lnTo>
                    <a:lnTo>
                      <a:pt x="58094" y="1098"/>
                    </a:lnTo>
                    <a:lnTo>
                      <a:pt x="57663" y="918"/>
                    </a:lnTo>
                    <a:lnTo>
                      <a:pt x="57213" y="774"/>
                    </a:lnTo>
                    <a:lnTo>
                      <a:pt x="56745" y="612"/>
                    </a:lnTo>
                    <a:lnTo>
                      <a:pt x="56296" y="487"/>
                    </a:lnTo>
                    <a:lnTo>
                      <a:pt x="55828" y="379"/>
                    </a:lnTo>
                    <a:lnTo>
                      <a:pt x="55361" y="271"/>
                    </a:lnTo>
                    <a:lnTo>
                      <a:pt x="54875" y="181"/>
                    </a:lnTo>
                    <a:lnTo>
                      <a:pt x="54389" y="109"/>
                    </a:lnTo>
                    <a:lnTo>
                      <a:pt x="53850" y="55"/>
                    </a:lnTo>
                    <a:lnTo>
                      <a:pt x="53058" y="19"/>
                    </a:lnTo>
                    <a:lnTo>
                      <a:pt x="521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57150" dir="15360000" algn="bl" rotWithShape="0">
                  <a:schemeClr val="accent3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77C0EA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1" name="Google Shape;191;p9"/>
          <p:cNvSpPr/>
          <p:nvPr/>
        </p:nvSpPr>
        <p:spPr>
          <a:xfrm>
            <a:off x="7716241" y="1870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/>
          <p:nvPr/>
        </p:nvSpPr>
        <p:spPr>
          <a:xfrm flipH="1">
            <a:off x="6016015" y="1870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 flipH="1">
            <a:off x="6791200" y="3471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 rot="-2516804">
            <a:off x="4240921" y="307806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/>
          <p:nvPr/>
        </p:nvSpPr>
        <p:spPr>
          <a:xfrm flipH="1">
            <a:off x="5584700" y="5789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/>
          <p:nvPr/>
        </p:nvSpPr>
        <p:spPr>
          <a:xfrm rot="-2417287" flipH="1">
            <a:off x="7711077" y="902756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/>
          <p:nvPr/>
        </p:nvSpPr>
        <p:spPr>
          <a:xfrm rot="2516804" flipH="1">
            <a:off x="11767304" y="8969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/>
          <p:nvPr/>
        </p:nvSpPr>
        <p:spPr>
          <a:xfrm flipH="1">
            <a:off x="6011800" y="11164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/>
          <p:nvPr/>
        </p:nvSpPr>
        <p:spPr>
          <a:xfrm flipH="1">
            <a:off x="8992800" y="12150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/>
          <p:nvPr/>
        </p:nvSpPr>
        <p:spPr>
          <a:xfrm rot="-2517313">
            <a:off x="2526300" y="1210538"/>
            <a:ext cx="137437" cy="138156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 flipH="1">
            <a:off x="1527867" y="1376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 flipH="1">
            <a:off x="875946" y="177178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 flipH="1">
            <a:off x="540967" y="18018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 flipH="1">
            <a:off x="10269400" y="18862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/>
          <p:nvPr/>
        </p:nvSpPr>
        <p:spPr>
          <a:xfrm rot="-2516804">
            <a:off x="284871" y="22591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 flipH="1">
            <a:off x="11522023" y="2574367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/>
          <p:nvPr/>
        </p:nvSpPr>
        <p:spPr>
          <a:xfrm flipH="1">
            <a:off x="325500" y="30025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/>
          <p:nvPr/>
        </p:nvSpPr>
        <p:spPr>
          <a:xfrm rot="2516804" flipH="1">
            <a:off x="11586804" y="34454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 flipH="1">
            <a:off x="347317" y="37922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/>
          <p:nvPr/>
        </p:nvSpPr>
        <p:spPr>
          <a:xfrm flipH="1">
            <a:off x="11406067" y="40071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12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9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960000" y="731520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2"/>
          </p:nvPr>
        </p:nvSpPr>
        <p:spPr>
          <a:xfrm>
            <a:off x="995400" y="2550276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>
            <a:off x="939800" y="3026625"/>
            <a:ext cx="318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3"/>
          </p:nvPr>
        </p:nvSpPr>
        <p:spPr>
          <a:xfrm>
            <a:off x="4559016" y="2550276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4"/>
          </p:nvPr>
        </p:nvSpPr>
        <p:spPr>
          <a:xfrm>
            <a:off x="4503416" y="3026625"/>
            <a:ext cx="318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5"/>
          </p:nvPr>
        </p:nvSpPr>
        <p:spPr>
          <a:xfrm>
            <a:off x="8122600" y="2550276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6"/>
          </p:nvPr>
        </p:nvSpPr>
        <p:spPr>
          <a:xfrm>
            <a:off x="8067000" y="3026625"/>
            <a:ext cx="318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7"/>
          </p:nvPr>
        </p:nvSpPr>
        <p:spPr>
          <a:xfrm>
            <a:off x="2779305" y="4759043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8"/>
          </p:nvPr>
        </p:nvSpPr>
        <p:spPr>
          <a:xfrm>
            <a:off x="2723705" y="5229925"/>
            <a:ext cx="318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9"/>
          </p:nvPr>
        </p:nvSpPr>
        <p:spPr>
          <a:xfrm>
            <a:off x="6338695" y="4759043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13"/>
          </p:nvPr>
        </p:nvSpPr>
        <p:spPr>
          <a:xfrm>
            <a:off x="6283095" y="5229925"/>
            <a:ext cx="318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14" hasCustomPrompt="1"/>
          </p:nvPr>
        </p:nvSpPr>
        <p:spPr>
          <a:xfrm>
            <a:off x="2042600" y="182884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15" hasCustomPrompt="1"/>
          </p:nvPr>
        </p:nvSpPr>
        <p:spPr>
          <a:xfrm>
            <a:off x="9169800" y="182884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16" hasCustomPrompt="1"/>
          </p:nvPr>
        </p:nvSpPr>
        <p:spPr>
          <a:xfrm>
            <a:off x="5606216" y="182884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17" hasCustomPrompt="1"/>
          </p:nvPr>
        </p:nvSpPr>
        <p:spPr>
          <a:xfrm>
            <a:off x="3826505" y="4045392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18" hasCustomPrompt="1"/>
          </p:nvPr>
        </p:nvSpPr>
        <p:spPr>
          <a:xfrm>
            <a:off x="7385895" y="4045392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68" name="Google Shape;268;p13"/>
          <p:cNvGrpSpPr/>
          <p:nvPr/>
        </p:nvGrpSpPr>
        <p:grpSpPr>
          <a:xfrm>
            <a:off x="580351" y="1873052"/>
            <a:ext cx="546000" cy="617833"/>
            <a:chOff x="156150" y="2997438"/>
            <a:chExt cx="409500" cy="463375"/>
          </a:xfrm>
        </p:grpSpPr>
        <p:sp>
          <p:nvSpPr>
            <p:cNvPr id="269" name="Google Shape;269;p1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13"/>
          <p:cNvSpPr/>
          <p:nvPr/>
        </p:nvSpPr>
        <p:spPr>
          <a:xfrm flipH="1">
            <a:off x="629734" y="3438767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102032" y="1777267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3" name="Google Shape;273;p13"/>
          <p:cNvGrpSpPr/>
          <p:nvPr/>
        </p:nvGrpSpPr>
        <p:grpSpPr>
          <a:xfrm rot="10800000">
            <a:off x="0" y="-12"/>
            <a:ext cx="12192000" cy="1673979"/>
            <a:chOff x="0" y="3564082"/>
            <a:chExt cx="9144000" cy="1607740"/>
          </a:xfrm>
        </p:grpSpPr>
        <p:sp>
          <p:nvSpPr>
            <p:cNvPr id="274" name="Google Shape;274;p13"/>
            <p:cNvSpPr/>
            <p:nvPr/>
          </p:nvSpPr>
          <p:spPr>
            <a:xfrm>
              <a:off x="0" y="3564082"/>
              <a:ext cx="4527594" cy="1607740"/>
            </a:xfrm>
            <a:custGeom>
              <a:avLst/>
              <a:gdLst/>
              <a:ahLst/>
              <a:cxnLst/>
              <a:rect l="l" t="t" r="r" b="b"/>
              <a:pathLst>
                <a:path w="71385" h="39641" extrusionOk="0">
                  <a:moveTo>
                    <a:pt x="0" y="0"/>
                  </a:moveTo>
                  <a:lnTo>
                    <a:pt x="0" y="39641"/>
                  </a:lnTo>
                  <a:lnTo>
                    <a:pt x="71385" y="39641"/>
                  </a:lnTo>
                  <a:lnTo>
                    <a:pt x="70971" y="39119"/>
                  </a:lnTo>
                  <a:lnTo>
                    <a:pt x="70558" y="38615"/>
                  </a:lnTo>
                  <a:lnTo>
                    <a:pt x="70126" y="38130"/>
                  </a:lnTo>
                  <a:lnTo>
                    <a:pt x="69676" y="37644"/>
                  </a:lnTo>
                  <a:lnTo>
                    <a:pt x="69209" y="37195"/>
                  </a:lnTo>
                  <a:lnTo>
                    <a:pt x="68723" y="36763"/>
                  </a:lnTo>
                  <a:lnTo>
                    <a:pt x="68220" y="36331"/>
                  </a:lnTo>
                  <a:lnTo>
                    <a:pt x="67698" y="35918"/>
                  </a:lnTo>
                  <a:lnTo>
                    <a:pt x="67176" y="35540"/>
                  </a:lnTo>
                  <a:lnTo>
                    <a:pt x="66637" y="35162"/>
                  </a:lnTo>
                  <a:lnTo>
                    <a:pt x="66079" y="34820"/>
                  </a:lnTo>
                  <a:lnTo>
                    <a:pt x="65522" y="34497"/>
                  </a:lnTo>
                  <a:lnTo>
                    <a:pt x="64928" y="34191"/>
                  </a:lnTo>
                  <a:lnTo>
                    <a:pt x="64353" y="33903"/>
                  </a:lnTo>
                  <a:lnTo>
                    <a:pt x="63741" y="33633"/>
                  </a:lnTo>
                  <a:lnTo>
                    <a:pt x="63148" y="33400"/>
                  </a:lnTo>
                  <a:lnTo>
                    <a:pt x="62446" y="33148"/>
                  </a:lnTo>
                  <a:lnTo>
                    <a:pt x="61763" y="32932"/>
                  </a:lnTo>
                  <a:lnTo>
                    <a:pt x="61043" y="32752"/>
                  </a:lnTo>
                  <a:lnTo>
                    <a:pt x="60342" y="32590"/>
                  </a:lnTo>
                  <a:lnTo>
                    <a:pt x="59622" y="32464"/>
                  </a:lnTo>
                  <a:lnTo>
                    <a:pt x="58903" y="32374"/>
                  </a:lnTo>
                  <a:lnTo>
                    <a:pt x="58166" y="32302"/>
                  </a:lnTo>
                  <a:lnTo>
                    <a:pt x="57446" y="32267"/>
                  </a:lnTo>
                  <a:lnTo>
                    <a:pt x="56781" y="32249"/>
                  </a:lnTo>
                  <a:lnTo>
                    <a:pt x="56115" y="32249"/>
                  </a:lnTo>
                  <a:lnTo>
                    <a:pt x="55432" y="32284"/>
                  </a:lnTo>
                  <a:lnTo>
                    <a:pt x="54766" y="32356"/>
                  </a:lnTo>
                  <a:lnTo>
                    <a:pt x="54119" y="32428"/>
                  </a:lnTo>
                  <a:lnTo>
                    <a:pt x="53453" y="32536"/>
                  </a:lnTo>
                  <a:lnTo>
                    <a:pt x="52806" y="32680"/>
                  </a:lnTo>
                  <a:lnTo>
                    <a:pt x="52140" y="32842"/>
                  </a:lnTo>
                  <a:lnTo>
                    <a:pt x="51655" y="32968"/>
                  </a:lnTo>
                  <a:lnTo>
                    <a:pt x="51169" y="33112"/>
                  </a:lnTo>
                  <a:lnTo>
                    <a:pt x="51079" y="32662"/>
                  </a:lnTo>
                  <a:lnTo>
                    <a:pt x="50989" y="32213"/>
                  </a:lnTo>
                  <a:lnTo>
                    <a:pt x="50863" y="31781"/>
                  </a:lnTo>
                  <a:lnTo>
                    <a:pt x="50702" y="31331"/>
                  </a:lnTo>
                  <a:lnTo>
                    <a:pt x="50540" y="30900"/>
                  </a:lnTo>
                  <a:lnTo>
                    <a:pt x="50360" y="30468"/>
                  </a:lnTo>
                  <a:lnTo>
                    <a:pt x="50162" y="30036"/>
                  </a:lnTo>
                  <a:lnTo>
                    <a:pt x="49964" y="29605"/>
                  </a:lnTo>
                  <a:lnTo>
                    <a:pt x="49515" y="28759"/>
                  </a:lnTo>
                  <a:lnTo>
                    <a:pt x="49029" y="27932"/>
                  </a:lnTo>
                  <a:lnTo>
                    <a:pt x="48058" y="26331"/>
                  </a:lnTo>
                  <a:lnTo>
                    <a:pt x="47590" y="25576"/>
                  </a:lnTo>
                  <a:lnTo>
                    <a:pt x="47086" y="24838"/>
                  </a:lnTo>
                  <a:lnTo>
                    <a:pt x="46565" y="24119"/>
                  </a:lnTo>
                  <a:lnTo>
                    <a:pt x="46295" y="23759"/>
                  </a:lnTo>
                  <a:lnTo>
                    <a:pt x="46007" y="23418"/>
                  </a:lnTo>
                  <a:lnTo>
                    <a:pt x="45702" y="23076"/>
                  </a:lnTo>
                  <a:lnTo>
                    <a:pt x="45414" y="22752"/>
                  </a:lnTo>
                  <a:lnTo>
                    <a:pt x="45090" y="22428"/>
                  </a:lnTo>
                  <a:lnTo>
                    <a:pt x="44766" y="22123"/>
                  </a:lnTo>
                  <a:lnTo>
                    <a:pt x="44443" y="21835"/>
                  </a:lnTo>
                  <a:lnTo>
                    <a:pt x="44101" y="21547"/>
                  </a:lnTo>
                  <a:lnTo>
                    <a:pt x="43741" y="21277"/>
                  </a:lnTo>
                  <a:lnTo>
                    <a:pt x="43381" y="21026"/>
                  </a:lnTo>
                  <a:lnTo>
                    <a:pt x="42950" y="20738"/>
                  </a:lnTo>
                  <a:lnTo>
                    <a:pt x="42500" y="20486"/>
                  </a:lnTo>
                  <a:lnTo>
                    <a:pt x="42033" y="20234"/>
                  </a:lnTo>
                  <a:lnTo>
                    <a:pt x="41565" y="20018"/>
                  </a:lnTo>
                  <a:lnTo>
                    <a:pt x="41079" y="19838"/>
                  </a:lnTo>
                  <a:lnTo>
                    <a:pt x="40594" y="19659"/>
                  </a:lnTo>
                  <a:lnTo>
                    <a:pt x="40090" y="19497"/>
                  </a:lnTo>
                  <a:lnTo>
                    <a:pt x="39586" y="19371"/>
                  </a:lnTo>
                  <a:lnTo>
                    <a:pt x="39083" y="19263"/>
                  </a:lnTo>
                  <a:lnTo>
                    <a:pt x="38579" y="19173"/>
                  </a:lnTo>
                  <a:lnTo>
                    <a:pt x="38058" y="19101"/>
                  </a:lnTo>
                  <a:lnTo>
                    <a:pt x="37536" y="19047"/>
                  </a:lnTo>
                  <a:lnTo>
                    <a:pt x="37015" y="19011"/>
                  </a:lnTo>
                  <a:lnTo>
                    <a:pt x="36493" y="18993"/>
                  </a:lnTo>
                  <a:lnTo>
                    <a:pt x="35971" y="19011"/>
                  </a:lnTo>
                  <a:lnTo>
                    <a:pt x="35450" y="19029"/>
                  </a:lnTo>
                  <a:lnTo>
                    <a:pt x="34928" y="19065"/>
                  </a:lnTo>
                  <a:lnTo>
                    <a:pt x="34407" y="19119"/>
                  </a:lnTo>
                  <a:lnTo>
                    <a:pt x="33903" y="19209"/>
                  </a:lnTo>
                  <a:lnTo>
                    <a:pt x="33381" y="19299"/>
                  </a:lnTo>
                  <a:lnTo>
                    <a:pt x="32878" y="19389"/>
                  </a:lnTo>
                  <a:lnTo>
                    <a:pt x="32374" y="19515"/>
                  </a:lnTo>
                  <a:lnTo>
                    <a:pt x="31871" y="19659"/>
                  </a:lnTo>
                  <a:lnTo>
                    <a:pt x="31367" y="19803"/>
                  </a:lnTo>
                  <a:lnTo>
                    <a:pt x="30881" y="19964"/>
                  </a:lnTo>
                  <a:lnTo>
                    <a:pt x="30378" y="20126"/>
                  </a:lnTo>
                  <a:lnTo>
                    <a:pt x="29892" y="20324"/>
                  </a:lnTo>
                  <a:lnTo>
                    <a:pt x="29407" y="20522"/>
                  </a:lnTo>
                  <a:lnTo>
                    <a:pt x="28939" y="20720"/>
                  </a:lnTo>
                  <a:lnTo>
                    <a:pt x="28453" y="20936"/>
                  </a:lnTo>
                  <a:lnTo>
                    <a:pt x="27518" y="21403"/>
                  </a:lnTo>
                  <a:lnTo>
                    <a:pt x="27446" y="21026"/>
                  </a:lnTo>
                  <a:lnTo>
                    <a:pt x="27356" y="20648"/>
                  </a:lnTo>
                  <a:lnTo>
                    <a:pt x="27248" y="20288"/>
                  </a:lnTo>
                  <a:lnTo>
                    <a:pt x="27122" y="19946"/>
                  </a:lnTo>
                  <a:lnTo>
                    <a:pt x="26979" y="19605"/>
                  </a:lnTo>
                  <a:lnTo>
                    <a:pt x="26817" y="19263"/>
                  </a:lnTo>
                  <a:lnTo>
                    <a:pt x="26655" y="18939"/>
                  </a:lnTo>
                  <a:lnTo>
                    <a:pt x="26457" y="18633"/>
                  </a:lnTo>
                  <a:lnTo>
                    <a:pt x="26259" y="18328"/>
                  </a:lnTo>
                  <a:lnTo>
                    <a:pt x="26043" y="18040"/>
                  </a:lnTo>
                  <a:lnTo>
                    <a:pt x="25810" y="17752"/>
                  </a:lnTo>
                  <a:lnTo>
                    <a:pt x="25558" y="17482"/>
                  </a:lnTo>
                  <a:lnTo>
                    <a:pt x="25288" y="17231"/>
                  </a:lnTo>
                  <a:lnTo>
                    <a:pt x="25000" y="16997"/>
                  </a:lnTo>
                  <a:lnTo>
                    <a:pt x="24694" y="16763"/>
                  </a:lnTo>
                  <a:lnTo>
                    <a:pt x="24389" y="16547"/>
                  </a:lnTo>
                  <a:lnTo>
                    <a:pt x="24047" y="16349"/>
                  </a:lnTo>
                  <a:lnTo>
                    <a:pt x="23705" y="16169"/>
                  </a:lnTo>
                  <a:lnTo>
                    <a:pt x="23364" y="16008"/>
                  </a:lnTo>
                  <a:lnTo>
                    <a:pt x="23004" y="15864"/>
                  </a:lnTo>
                  <a:lnTo>
                    <a:pt x="22644" y="15738"/>
                  </a:lnTo>
                  <a:lnTo>
                    <a:pt x="22284" y="15630"/>
                  </a:lnTo>
                  <a:lnTo>
                    <a:pt x="21907" y="15540"/>
                  </a:lnTo>
                  <a:lnTo>
                    <a:pt x="21529" y="15468"/>
                  </a:lnTo>
                  <a:lnTo>
                    <a:pt x="21151" y="15414"/>
                  </a:lnTo>
                  <a:lnTo>
                    <a:pt x="20756" y="15378"/>
                  </a:lnTo>
                  <a:lnTo>
                    <a:pt x="20378" y="15360"/>
                  </a:lnTo>
                  <a:lnTo>
                    <a:pt x="19982" y="15378"/>
                  </a:lnTo>
                  <a:lnTo>
                    <a:pt x="19605" y="15396"/>
                  </a:lnTo>
                  <a:lnTo>
                    <a:pt x="19227" y="15432"/>
                  </a:lnTo>
                  <a:lnTo>
                    <a:pt x="18849" y="15504"/>
                  </a:lnTo>
                  <a:lnTo>
                    <a:pt x="18471" y="15594"/>
                  </a:lnTo>
                  <a:lnTo>
                    <a:pt x="17914" y="14515"/>
                  </a:lnTo>
                  <a:lnTo>
                    <a:pt x="17338" y="13454"/>
                  </a:lnTo>
                  <a:lnTo>
                    <a:pt x="17033" y="12950"/>
                  </a:lnTo>
                  <a:lnTo>
                    <a:pt x="16709" y="12428"/>
                  </a:lnTo>
                  <a:lnTo>
                    <a:pt x="16385" y="11925"/>
                  </a:lnTo>
                  <a:lnTo>
                    <a:pt x="16043" y="11421"/>
                  </a:lnTo>
                  <a:lnTo>
                    <a:pt x="15702" y="10918"/>
                  </a:lnTo>
                  <a:lnTo>
                    <a:pt x="15342" y="10432"/>
                  </a:lnTo>
                  <a:lnTo>
                    <a:pt x="14982" y="9946"/>
                  </a:lnTo>
                  <a:lnTo>
                    <a:pt x="14605" y="9461"/>
                  </a:lnTo>
                  <a:lnTo>
                    <a:pt x="14227" y="8993"/>
                  </a:lnTo>
                  <a:lnTo>
                    <a:pt x="13831" y="8526"/>
                  </a:lnTo>
                  <a:lnTo>
                    <a:pt x="13435" y="8076"/>
                  </a:lnTo>
                  <a:lnTo>
                    <a:pt x="13022" y="7626"/>
                  </a:lnTo>
                  <a:lnTo>
                    <a:pt x="12590" y="7195"/>
                  </a:lnTo>
                  <a:lnTo>
                    <a:pt x="12176" y="6763"/>
                  </a:lnTo>
                  <a:lnTo>
                    <a:pt x="11745" y="6331"/>
                  </a:lnTo>
                  <a:lnTo>
                    <a:pt x="11295" y="5936"/>
                  </a:lnTo>
                  <a:lnTo>
                    <a:pt x="10846" y="5540"/>
                  </a:lnTo>
                  <a:lnTo>
                    <a:pt x="10378" y="5144"/>
                  </a:lnTo>
                  <a:lnTo>
                    <a:pt x="9910" y="4767"/>
                  </a:lnTo>
                  <a:lnTo>
                    <a:pt x="9443" y="4407"/>
                  </a:lnTo>
                  <a:lnTo>
                    <a:pt x="8957" y="4047"/>
                  </a:lnTo>
                  <a:lnTo>
                    <a:pt x="8453" y="3705"/>
                  </a:lnTo>
                  <a:lnTo>
                    <a:pt x="7950" y="3364"/>
                  </a:lnTo>
                  <a:lnTo>
                    <a:pt x="7446" y="3058"/>
                  </a:lnTo>
                  <a:lnTo>
                    <a:pt x="6943" y="2752"/>
                  </a:lnTo>
                  <a:lnTo>
                    <a:pt x="6403" y="2446"/>
                  </a:lnTo>
                  <a:lnTo>
                    <a:pt x="5882" y="2177"/>
                  </a:lnTo>
                  <a:lnTo>
                    <a:pt x="5342" y="1907"/>
                  </a:lnTo>
                  <a:lnTo>
                    <a:pt x="4694" y="1601"/>
                  </a:lnTo>
                  <a:lnTo>
                    <a:pt x="4047" y="1331"/>
                  </a:lnTo>
                  <a:lnTo>
                    <a:pt x="3382" y="1062"/>
                  </a:lnTo>
                  <a:lnTo>
                    <a:pt x="2716" y="810"/>
                  </a:lnTo>
                  <a:lnTo>
                    <a:pt x="2051" y="576"/>
                  </a:lnTo>
                  <a:lnTo>
                    <a:pt x="1367" y="378"/>
                  </a:lnTo>
                  <a:lnTo>
                    <a:pt x="684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402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3"/>
            <p:cNvSpPr/>
            <p:nvPr/>
          </p:nvSpPr>
          <p:spPr>
            <a:xfrm rot="5400000">
              <a:off x="6249131" y="2276871"/>
              <a:ext cx="1287643" cy="4502096"/>
            </a:xfrm>
            <a:custGeom>
              <a:avLst/>
              <a:gdLst/>
              <a:ahLst/>
              <a:cxnLst/>
              <a:rect l="l" t="t" r="r" b="b"/>
              <a:pathLst>
                <a:path w="28041" h="64839" extrusionOk="0">
                  <a:moveTo>
                    <a:pt x="540" y="1"/>
                  </a:moveTo>
                  <a:lnTo>
                    <a:pt x="342" y="810"/>
                  </a:lnTo>
                  <a:lnTo>
                    <a:pt x="199" y="1638"/>
                  </a:lnTo>
                  <a:lnTo>
                    <a:pt x="91" y="2447"/>
                  </a:lnTo>
                  <a:lnTo>
                    <a:pt x="19" y="3274"/>
                  </a:lnTo>
                  <a:lnTo>
                    <a:pt x="1" y="4120"/>
                  </a:lnTo>
                  <a:lnTo>
                    <a:pt x="19" y="4947"/>
                  </a:lnTo>
                  <a:lnTo>
                    <a:pt x="37" y="5361"/>
                  </a:lnTo>
                  <a:lnTo>
                    <a:pt x="73" y="5774"/>
                  </a:lnTo>
                  <a:lnTo>
                    <a:pt x="109" y="6188"/>
                  </a:lnTo>
                  <a:lnTo>
                    <a:pt x="181" y="6602"/>
                  </a:lnTo>
                  <a:lnTo>
                    <a:pt x="271" y="7177"/>
                  </a:lnTo>
                  <a:lnTo>
                    <a:pt x="396" y="7771"/>
                  </a:lnTo>
                  <a:lnTo>
                    <a:pt x="540" y="8346"/>
                  </a:lnTo>
                  <a:lnTo>
                    <a:pt x="702" y="8904"/>
                  </a:lnTo>
                  <a:lnTo>
                    <a:pt x="900" y="9479"/>
                  </a:lnTo>
                  <a:lnTo>
                    <a:pt x="1098" y="10037"/>
                  </a:lnTo>
                  <a:lnTo>
                    <a:pt x="1332" y="10576"/>
                  </a:lnTo>
                  <a:lnTo>
                    <a:pt x="1583" y="11116"/>
                  </a:lnTo>
                  <a:lnTo>
                    <a:pt x="1835" y="11656"/>
                  </a:lnTo>
                  <a:lnTo>
                    <a:pt x="2123" y="12177"/>
                  </a:lnTo>
                  <a:lnTo>
                    <a:pt x="2429" y="12681"/>
                  </a:lnTo>
                  <a:lnTo>
                    <a:pt x="2735" y="13184"/>
                  </a:lnTo>
                  <a:lnTo>
                    <a:pt x="3076" y="13670"/>
                  </a:lnTo>
                  <a:lnTo>
                    <a:pt x="3436" y="14156"/>
                  </a:lnTo>
                  <a:lnTo>
                    <a:pt x="3796" y="14623"/>
                  </a:lnTo>
                  <a:lnTo>
                    <a:pt x="4173" y="15073"/>
                  </a:lnTo>
                  <a:lnTo>
                    <a:pt x="4569" y="15522"/>
                  </a:lnTo>
                  <a:lnTo>
                    <a:pt x="4983" y="15954"/>
                  </a:lnTo>
                  <a:lnTo>
                    <a:pt x="5414" y="16368"/>
                  </a:lnTo>
                  <a:lnTo>
                    <a:pt x="5846" y="16763"/>
                  </a:lnTo>
                  <a:lnTo>
                    <a:pt x="6314" y="17141"/>
                  </a:lnTo>
                  <a:lnTo>
                    <a:pt x="6781" y="17519"/>
                  </a:lnTo>
                  <a:lnTo>
                    <a:pt x="7249" y="17861"/>
                  </a:lnTo>
                  <a:lnTo>
                    <a:pt x="7735" y="18202"/>
                  </a:lnTo>
                  <a:lnTo>
                    <a:pt x="8238" y="18526"/>
                  </a:lnTo>
                  <a:lnTo>
                    <a:pt x="8760" y="18814"/>
                  </a:lnTo>
                  <a:lnTo>
                    <a:pt x="9281" y="19102"/>
                  </a:lnTo>
                  <a:lnTo>
                    <a:pt x="9803" y="19371"/>
                  </a:lnTo>
                  <a:lnTo>
                    <a:pt x="10342" y="19605"/>
                  </a:lnTo>
                  <a:lnTo>
                    <a:pt x="10900" y="19821"/>
                  </a:lnTo>
                  <a:lnTo>
                    <a:pt x="11458" y="20037"/>
                  </a:lnTo>
                  <a:lnTo>
                    <a:pt x="12015" y="20217"/>
                  </a:lnTo>
                  <a:lnTo>
                    <a:pt x="11817" y="20558"/>
                  </a:lnTo>
                  <a:lnTo>
                    <a:pt x="11637" y="20918"/>
                  </a:lnTo>
                  <a:lnTo>
                    <a:pt x="11458" y="21278"/>
                  </a:lnTo>
                  <a:lnTo>
                    <a:pt x="11296" y="21638"/>
                  </a:lnTo>
                  <a:lnTo>
                    <a:pt x="11152" y="22015"/>
                  </a:lnTo>
                  <a:lnTo>
                    <a:pt x="11026" y="22393"/>
                  </a:lnTo>
                  <a:lnTo>
                    <a:pt x="10900" y="22771"/>
                  </a:lnTo>
                  <a:lnTo>
                    <a:pt x="10792" y="23148"/>
                  </a:lnTo>
                  <a:lnTo>
                    <a:pt x="10702" y="23526"/>
                  </a:lnTo>
                  <a:lnTo>
                    <a:pt x="10612" y="23922"/>
                  </a:lnTo>
                  <a:lnTo>
                    <a:pt x="10540" y="24317"/>
                  </a:lnTo>
                  <a:lnTo>
                    <a:pt x="10468" y="24713"/>
                  </a:lnTo>
                  <a:lnTo>
                    <a:pt x="10432" y="25109"/>
                  </a:lnTo>
                  <a:lnTo>
                    <a:pt x="10396" y="25504"/>
                  </a:lnTo>
                  <a:lnTo>
                    <a:pt x="10360" y="25900"/>
                  </a:lnTo>
                  <a:lnTo>
                    <a:pt x="10342" y="26296"/>
                  </a:lnTo>
                  <a:lnTo>
                    <a:pt x="10342" y="27105"/>
                  </a:lnTo>
                  <a:lnTo>
                    <a:pt x="10396" y="27915"/>
                  </a:lnTo>
                  <a:lnTo>
                    <a:pt x="10468" y="28706"/>
                  </a:lnTo>
                  <a:lnTo>
                    <a:pt x="10594" y="29515"/>
                  </a:lnTo>
                  <a:lnTo>
                    <a:pt x="10738" y="30307"/>
                  </a:lnTo>
                  <a:lnTo>
                    <a:pt x="10936" y="31098"/>
                  </a:lnTo>
                  <a:lnTo>
                    <a:pt x="11152" y="31889"/>
                  </a:lnTo>
                  <a:lnTo>
                    <a:pt x="11404" y="32663"/>
                  </a:lnTo>
                  <a:lnTo>
                    <a:pt x="11547" y="33040"/>
                  </a:lnTo>
                  <a:lnTo>
                    <a:pt x="11709" y="33418"/>
                  </a:lnTo>
                  <a:lnTo>
                    <a:pt x="11871" y="33778"/>
                  </a:lnTo>
                  <a:lnTo>
                    <a:pt x="12033" y="34156"/>
                  </a:lnTo>
                  <a:lnTo>
                    <a:pt x="12213" y="34515"/>
                  </a:lnTo>
                  <a:lnTo>
                    <a:pt x="12411" y="34875"/>
                  </a:lnTo>
                  <a:lnTo>
                    <a:pt x="12609" y="35217"/>
                  </a:lnTo>
                  <a:lnTo>
                    <a:pt x="12824" y="35558"/>
                  </a:lnTo>
                  <a:lnTo>
                    <a:pt x="13040" y="35900"/>
                  </a:lnTo>
                  <a:lnTo>
                    <a:pt x="13274" y="36242"/>
                  </a:lnTo>
                  <a:lnTo>
                    <a:pt x="13508" y="36566"/>
                  </a:lnTo>
                  <a:lnTo>
                    <a:pt x="13760" y="36889"/>
                  </a:lnTo>
                  <a:lnTo>
                    <a:pt x="14281" y="37501"/>
                  </a:lnTo>
                  <a:lnTo>
                    <a:pt x="14821" y="38094"/>
                  </a:lnTo>
                  <a:lnTo>
                    <a:pt x="15414" y="38652"/>
                  </a:lnTo>
                  <a:lnTo>
                    <a:pt x="15702" y="38922"/>
                  </a:lnTo>
                  <a:lnTo>
                    <a:pt x="16026" y="39191"/>
                  </a:lnTo>
                  <a:lnTo>
                    <a:pt x="16332" y="39443"/>
                  </a:lnTo>
                  <a:lnTo>
                    <a:pt x="16655" y="39677"/>
                  </a:lnTo>
                  <a:lnTo>
                    <a:pt x="16979" y="39929"/>
                  </a:lnTo>
                  <a:lnTo>
                    <a:pt x="17321" y="40145"/>
                  </a:lnTo>
                  <a:lnTo>
                    <a:pt x="17663" y="40361"/>
                  </a:lnTo>
                  <a:lnTo>
                    <a:pt x="18004" y="40576"/>
                  </a:lnTo>
                  <a:lnTo>
                    <a:pt x="18364" y="40774"/>
                  </a:lnTo>
                  <a:lnTo>
                    <a:pt x="18724" y="40954"/>
                  </a:lnTo>
                  <a:lnTo>
                    <a:pt x="19083" y="41134"/>
                  </a:lnTo>
                  <a:lnTo>
                    <a:pt x="19461" y="41296"/>
                  </a:lnTo>
                  <a:lnTo>
                    <a:pt x="19821" y="41458"/>
                  </a:lnTo>
                  <a:lnTo>
                    <a:pt x="20199" y="41602"/>
                  </a:lnTo>
                  <a:lnTo>
                    <a:pt x="20019" y="42159"/>
                  </a:lnTo>
                  <a:lnTo>
                    <a:pt x="19839" y="42717"/>
                  </a:lnTo>
                  <a:lnTo>
                    <a:pt x="19677" y="43274"/>
                  </a:lnTo>
                  <a:lnTo>
                    <a:pt x="19533" y="43832"/>
                  </a:lnTo>
                  <a:lnTo>
                    <a:pt x="19407" y="44389"/>
                  </a:lnTo>
                  <a:lnTo>
                    <a:pt x="19281" y="44965"/>
                  </a:lnTo>
                  <a:lnTo>
                    <a:pt x="19155" y="45540"/>
                  </a:lnTo>
                  <a:lnTo>
                    <a:pt x="19065" y="46098"/>
                  </a:lnTo>
                  <a:lnTo>
                    <a:pt x="18940" y="46997"/>
                  </a:lnTo>
                  <a:lnTo>
                    <a:pt x="18850" y="47879"/>
                  </a:lnTo>
                  <a:lnTo>
                    <a:pt x="18778" y="48778"/>
                  </a:lnTo>
                  <a:lnTo>
                    <a:pt x="18760" y="49659"/>
                  </a:lnTo>
                  <a:lnTo>
                    <a:pt x="18778" y="50522"/>
                  </a:lnTo>
                  <a:lnTo>
                    <a:pt x="18814" y="51368"/>
                  </a:lnTo>
                  <a:lnTo>
                    <a:pt x="18904" y="52213"/>
                  </a:lnTo>
                  <a:lnTo>
                    <a:pt x="19012" y="53058"/>
                  </a:lnTo>
                  <a:lnTo>
                    <a:pt x="19173" y="53886"/>
                  </a:lnTo>
                  <a:lnTo>
                    <a:pt x="19371" y="54713"/>
                  </a:lnTo>
                  <a:lnTo>
                    <a:pt x="19605" y="55522"/>
                  </a:lnTo>
                  <a:lnTo>
                    <a:pt x="19749" y="55936"/>
                  </a:lnTo>
                  <a:lnTo>
                    <a:pt x="19893" y="56332"/>
                  </a:lnTo>
                  <a:lnTo>
                    <a:pt x="20163" y="57033"/>
                  </a:lnTo>
                  <a:lnTo>
                    <a:pt x="20486" y="57735"/>
                  </a:lnTo>
                  <a:lnTo>
                    <a:pt x="20846" y="58400"/>
                  </a:lnTo>
                  <a:lnTo>
                    <a:pt x="21224" y="59066"/>
                  </a:lnTo>
                  <a:lnTo>
                    <a:pt x="21655" y="59695"/>
                  </a:lnTo>
                  <a:lnTo>
                    <a:pt x="22105" y="60325"/>
                  </a:lnTo>
                  <a:lnTo>
                    <a:pt x="22591" y="60918"/>
                  </a:lnTo>
                  <a:lnTo>
                    <a:pt x="23094" y="61476"/>
                  </a:lnTo>
                  <a:lnTo>
                    <a:pt x="23634" y="62015"/>
                  </a:lnTo>
                  <a:lnTo>
                    <a:pt x="24191" y="62519"/>
                  </a:lnTo>
                  <a:lnTo>
                    <a:pt x="24785" y="63004"/>
                  </a:lnTo>
                  <a:lnTo>
                    <a:pt x="25396" y="63454"/>
                  </a:lnTo>
                  <a:lnTo>
                    <a:pt x="26026" y="63850"/>
                  </a:lnTo>
                  <a:lnTo>
                    <a:pt x="26350" y="64048"/>
                  </a:lnTo>
                  <a:lnTo>
                    <a:pt x="26673" y="64227"/>
                  </a:lnTo>
                  <a:lnTo>
                    <a:pt x="27015" y="64389"/>
                  </a:lnTo>
                  <a:lnTo>
                    <a:pt x="27357" y="64551"/>
                  </a:lnTo>
                  <a:lnTo>
                    <a:pt x="27699" y="64713"/>
                  </a:lnTo>
                  <a:lnTo>
                    <a:pt x="28040" y="648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402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13"/>
          <p:cNvSpPr/>
          <p:nvPr/>
        </p:nvSpPr>
        <p:spPr>
          <a:xfrm>
            <a:off x="11485800" y="18120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/>
          <p:nvPr/>
        </p:nvSpPr>
        <p:spPr>
          <a:xfrm flipH="1">
            <a:off x="11804066" y="2006085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 rot="10800000" flipH="1">
            <a:off x="11384200" y="42455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/>
          <p:nvPr/>
        </p:nvSpPr>
        <p:spPr>
          <a:xfrm rot="10800000" flipH="1">
            <a:off x="11846200" y="47793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/>
          <p:nvPr/>
        </p:nvSpPr>
        <p:spPr>
          <a:xfrm rot="10800000">
            <a:off x="11905666" y="3879218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81" name="Google Shape;281;p13"/>
          <p:cNvGrpSpPr/>
          <p:nvPr/>
        </p:nvGrpSpPr>
        <p:grpSpPr>
          <a:xfrm rot="-5400000">
            <a:off x="100967" y="4177118"/>
            <a:ext cx="546000" cy="617833"/>
            <a:chOff x="156150" y="2997438"/>
            <a:chExt cx="409500" cy="463375"/>
          </a:xfrm>
        </p:grpSpPr>
        <p:sp>
          <p:nvSpPr>
            <p:cNvPr id="282" name="Google Shape;282;p1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3"/>
          <p:cNvGrpSpPr/>
          <p:nvPr/>
        </p:nvGrpSpPr>
        <p:grpSpPr>
          <a:xfrm rot="-5400000">
            <a:off x="11458900" y="5244218"/>
            <a:ext cx="546000" cy="617833"/>
            <a:chOff x="156150" y="2997438"/>
            <a:chExt cx="409500" cy="463375"/>
          </a:xfrm>
        </p:grpSpPr>
        <p:sp>
          <p:nvSpPr>
            <p:cNvPr id="285" name="Google Shape;285;p1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13"/>
          <p:cNvSpPr/>
          <p:nvPr/>
        </p:nvSpPr>
        <p:spPr>
          <a:xfrm>
            <a:off x="682900" y="16195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83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>
            <a:spLocks noGrp="1"/>
          </p:cNvSpPr>
          <p:nvPr>
            <p:ph type="title"/>
          </p:nvPr>
        </p:nvSpPr>
        <p:spPr>
          <a:xfrm>
            <a:off x="3862600" y="4324100"/>
            <a:ext cx="4466800" cy="5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subTitle" idx="1"/>
          </p:nvPr>
        </p:nvSpPr>
        <p:spPr>
          <a:xfrm>
            <a:off x="2543000" y="1277733"/>
            <a:ext cx="7106000" cy="2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1" y="-42592"/>
            <a:ext cx="12192167" cy="6900685"/>
          </a:xfrm>
          <a:custGeom>
            <a:avLst/>
            <a:gdLst/>
            <a:ahLst/>
            <a:cxnLst/>
            <a:rect l="l" t="t" r="r" b="b"/>
            <a:pathLst>
              <a:path w="128528" h="72746" extrusionOk="0">
                <a:moveTo>
                  <a:pt x="4179" y="0"/>
                </a:moveTo>
                <a:lnTo>
                  <a:pt x="3869" y="39"/>
                </a:lnTo>
                <a:lnTo>
                  <a:pt x="3579" y="78"/>
                </a:lnTo>
                <a:lnTo>
                  <a:pt x="3270" y="136"/>
                </a:lnTo>
                <a:lnTo>
                  <a:pt x="2980" y="213"/>
                </a:lnTo>
                <a:lnTo>
                  <a:pt x="2709" y="291"/>
                </a:lnTo>
                <a:lnTo>
                  <a:pt x="2438" y="387"/>
                </a:lnTo>
                <a:lnTo>
                  <a:pt x="1916" y="581"/>
                </a:lnTo>
                <a:lnTo>
                  <a:pt x="1452" y="813"/>
                </a:lnTo>
                <a:lnTo>
                  <a:pt x="1026" y="1026"/>
                </a:lnTo>
                <a:lnTo>
                  <a:pt x="678" y="1238"/>
                </a:lnTo>
                <a:lnTo>
                  <a:pt x="388" y="1432"/>
                </a:lnTo>
                <a:lnTo>
                  <a:pt x="175" y="1567"/>
                </a:lnTo>
                <a:lnTo>
                  <a:pt x="1" y="1703"/>
                </a:lnTo>
                <a:lnTo>
                  <a:pt x="1" y="72745"/>
                </a:lnTo>
                <a:lnTo>
                  <a:pt x="127696" y="72745"/>
                </a:lnTo>
                <a:lnTo>
                  <a:pt x="128528" y="37911"/>
                </a:lnTo>
                <a:lnTo>
                  <a:pt x="128353" y="37833"/>
                </a:lnTo>
                <a:lnTo>
                  <a:pt x="127831" y="37698"/>
                </a:lnTo>
                <a:lnTo>
                  <a:pt x="127483" y="37601"/>
                </a:lnTo>
                <a:lnTo>
                  <a:pt x="127058" y="37504"/>
                </a:lnTo>
                <a:lnTo>
                  <a:pt x="126574" y="37427"/>
                </a:lnTo>
                <a:lnTo>
                  <a:pt x="126052" y="37350"/>
                </a:lnTo>
                <a:lnTo>
                  <a:pt x="125491" y="37292"/>
                </a:lnTo>
                <a:lnTo>
                  <a:pt x="124872" y="37253"/>
                </a:lnTo>
                <a:lnTo>
                  <a:pt x="124253" y="37253"/>
                </a:lnTo>
                <a:lnTo>
                  <a:pt x="123595" y="37292"/>
                </a:lnTo>
                <a:lnTo>
                  <a:pt x="123247" y="37330"/>
                </a:lnTo>
                <a:lnTo>
                  <a:pt x="122918" y="37388"/>
                </a:lnTo>
                <a:lnTo>
                  <a:pt x="122570" y="37446"/>
                </a:lnTo>
                <a:lnTo>
                  <a:pt x="122222" y="37524"/>
                </a:lnTo>
                <a:lnTo>
                  <a:pt x="121874" y="37601"/>
                </a:lnTo>
                <a:lnTo>
                  <a:pt x="121545" y="37717"/>
                </a:lnTo>
                <a:lnTo>
                  <a:pt x="121197" y="37833"/>
                </a:lnTo>
                <a:lnTo>
                  <a:pt x="120849" y="37969"/>
                </a:lnTo>
                <a:lnTo>
                  <a:pt x="120520" y="38143"/>
                </a:lnTo>
                <a:lnTo>
                  <a:pt x="120191" y="38317"/>
                </a:lnTo>
                <a:lnTo>
                  <a:pt x="119862" y="38529"/>
                </a:lnTo>
                <a:lnTo>
                  <a:pt x="119553" y="38762"/>
                </a:lnTo>
                <a:lnTo>
                  <a:pt x="119243" y="39013"/>
                </a:lnTo>
                <a:lnTo>
                  <a:pt x="118953" y="39284"/>
                </a:lnTo>
                <a:lnTo>
                  <a:pt x="118663" y="39574"/>
                </a:lnTo>
                <a:lnTo>
                  <a:pt x="118373" y="39864"/>
                </a:lnTo>
                <a:lnTo>
                  <a:pt x="118102" y="40174"/>
                </a:lnTo>
                <a:lnTo>
                  <a:pt x="117851" y="40483"/>
                </a:lnTo>
                <a:lnTo>
                  <a:pt x="117348" y="41141"/>
                </a:lnTo>
                <a:lnTo>
                  <a:pt x="116903" y="41818"/>
                </a:lnTo>
                <a:lnTo>
                  <a:pt x="116497" y="42475"/>
                </a:lnTo>
                <a:lnTo>
                  <a:pt x="116110" y="43114"/>
                </a:lnTo>
                <a:lnTo>
                  <a:pt x="115781" y="43732"/>
                </a:lnTo>
                <a:lnTo>
                  <a:pt x="115259" y="44758"/>
                </a:lnTo>
                <a:lnTo>
                  <a:pt x="114911" y="45473"/>
                </a:lnTo>
                <a:lnTo>
                  <a:pt x="114814" y="45647"/>
                </a:lnTo>
                <a:lnTo>
                  <a:pt x="114775" y="45686"/>
                </a:lnTo>
                <a:lnTo>
                  <a:pt x="114756" y="45686"/>
                </a:lnTo>
                <a:lnTo>
                  <a:pt x="114679" y="45647"/>
                </a:lnTo>
                <a:lnTo>
                  <a:pt x="114524" y="45609"/>
                </a:lnTo>
                <a:lnTo>
                  <a:pt x="114273" y="45551"/>
                </a:lnTo>
                <a:lnTo>
                  <a:pt x="113944" y="45473"/>
                </a:lnTo>
                <a:lnTo>
                  <a:pt x="113538" y="45415"/>
                </a:lnTo>
                <a:lnTo>
                  <a:pt x="113093" y="45377"/>
                </a:lnTo>
                <a:lnTo>
                  <a:pt x="112571" y="45357"/>
                </a:lnTo>
                <a:lnTo>
                  <a:pt x="112029" y="45357"/>
                </a:lnTo>
                <a:lnTo>
                  <a:pt x="111429" y="45396"/>
                </a:lnTo>
                <a:lnTo>
                  <a:pt x="110810" y="45473"/>
                </a:lnTo>
                <a:lnTo>
                  <a:pt x="110501" y="45531"/>
                </a:lnTo>
                <a:lnTo>
                  <a:pt x="110172" y="45609"/>
                </a:lnTo>
                <a:lnTo>
                  <a:pt x="109863" y="45686"/>
                </a:lnTo>
                <a:lnTo>
                  <a:pt x="109534" y="45802"/>
                </a:lnTo>
                <a:lnTo>
                  <a:pt x="109205" y="45918"/>
                </a:lnTo>
                <a:lnTo>
                  <a:pt x="108876" y="46034"/>
                </a:lnTo>
                <a:lnTo>
                  <a:pt x="108547" y="46189"/>
                </a:lnTo>
                <a:lnTo>
                  <a:pt x="108238" y="46363"/>
                </a:lnTo>
                <a:lnTo>
                  <a:pt x="107909" y="46556"/>
                </a:lnTo>
                <a:lnTo>
                  <a:pt x="107600" y="46769"/>
                </a:lnTo>
                <a:lnTo>
                  <a:pt x="107290" y="47001"/>
                </a:lnTo>
                <a:lnTo>
                  <a:pt x="106981" y="47253"/>
                </a:lnTo>
                <a:lnTo>
                  <a:pt x="106420" y="47775"/>
                </a:lnTo>
                <a:lnTo>
                  <a:pt x="105936" y="48278"/>
                </a:lnTo>
                <a:lnTo>
                  <a:pt x="105511" y="48781"/>
                </a:lnTo>
                <a:lnTo>
                  <a:pt x="105163" y="49245"/>
                </a:lnTo>
                <a:lnTo>
                  <a:pt x="104872" y="49709"/>
                </a:lnTo>
                <a:lnTo>
                  <a:pt x="104640" y="50135"/>
                </a:lnTo>
                <a:lnTo>
                  <a:pt x="104447" y="50521"/>
                </a:lnTo>
                <a:lnTo>
                  <a:pt x="104292" y="50889"/>
                </a:lnTo>
                <a:lnTo>
                  <a:pt x="104176" y="51237"/>
                </a:lnTo>
                <a:lnTo>
                  <a:pt x="104099" y="51527"/>
                </a:lnTo>
                <a:lnTo>
                  <a:pt x="104041" y="51779"/>
                </a:lnTo>
                <a:lnTo>
                  <a:pt x="104002" y="52011"/>
                </a:lnTo>
                <a:lnTo>
                  <a:pt x="103983" y="52301"/>
                </a:lnTo>
                <a:lnTo>
                  <a:pt x="103983" y="52417"/>
                </a:lnTo>
                <a:lnTo>
                  <a:pt x="103828" y="52301"/>
                </a:lnTo>
                <a:lnTo>
                  <a:pt x="103383" y="52011"/>
                </a:lnTo>
                <a:lnTo>
                  <a:pt x="103054" y="51837"/>
                </a:lnTo>
                <a:lnTo>
                  <a:pt x="102687" y="51643"/>
                </a:lnTo>
                <a:lnTo>
                  <a:pt x="102242" y="51450"/>
                </a:lnTo>
                <a:lnTo>
                  <a:pt x="101758" y="51276"/>
                </a:lnTo>
                <a:lnTo>
                  <a:pt x="101236" y="51102"/>
                </a:lnTo>
                <a:lnTo>
                  <a:pt x="100675" y="50986"/>
                </a:lnTo>
                <a:lnTo>
                  <a:pt x="100366" y="50928"/>
                </a:lnTo>
                <a:lnTo>
                  <a:pt x="100076" y="50889"/>
                </a:lnTo>
                <a:lnTo>
                  <a:pt x="99766" y="50850"/>
                </a:lnTo>
                <a:lnTo>
                  <a:pt x="99109" y="50850"/>
                </a:lnTo>
                <a:lnTo>
                  <a:pt x="98780" y="50870"/>
                </a:lnTo>
                <a:lnTo>
                  <a:pt x="98451" y="50889"/>
                </a:lnTo>
                <a:lnTo>
                  <a:pt x="98122" y="50947"/>
                </a:lnTo>
                <a:lnTo>
                  <a:pt x="97774" y="51024"/>
                </a:lnTo>
                <a:lnTo>
                  <a:pt x="97426" y="51121"/>
                </a:lnTo>
                <a:lnTo>
                  <a:pt x="97078" y="51237"/>
                </a:lnTo>
                <a:lnTo>
                  <a:pt x="96730" y="51392"/>
                </a:lnTo>
                <a:lnTo>
                  <a:pt x="96401" y="51547"/>
                </a:lnTo>
                <a:lnTo>
                  <a:pt x="96072" y="51721"/>
                </a:lnTo>
                <a:lnTo>
                  <a:pt x="95762" y="51914"/>
                </a:lnTo>
                <a:lnTo>
                  <a:pt x="95472" y="52107"/>
                </a:lnTo>
                <a:lnTo>
                  <a:pt x="95221" y="52301"/>
                </a:lnTo>
                <a:lnTo>
                  <a:pt x="94969" y="52494"/>
                </a:lnTo>
                <a:lnTo>
                  <a:pt x="94718" y="52707"/>
                </a:lnTo>
                <a:lnTo>
                  <a:pt x="94505" y="52920"/>
                </a:lnTo>
                <a:lnTo>
                  <a:pt x="94292" y="53152"/>
                </a:lnTo>
                <a:lnTo>
                  <a:pt x="94118" y="53365"/>
                </a:lnTo>
                <a:lnTo>
                  <a:pt x="93770" y="53810"/>
                </a:lnTo>
                <a:lnTo>
                  <a:pt x="93480" y="54235"/>
                </a:lnTo>
                <a:lnTo>
                  <a:pt x="93248" y="54661"/>
                </a:lnTo>
                <a:lnTo>
                  <a:pt x="93055" y="55067"/>
                </a:lnTo>
                <a:lnTo>
                  <a:pt x="92880" y="55454"/>
                </a:lnTo>
                <a:lnTo>
                  <a:pt x="92764" y="55782"/>
                </a:lnTo>
                <a:lnTo>
                  <a:pt x="92687" y="56092"/>
                </a:lnTo>
                <a:lnTo>
                  <a:pt x="92571" y="56517"/>
                </a:lnTo>
                <a:lnTo>
                  <a:pt x="92552" y="56672"/>
                </a:lnTo>
                <a:lnTo>
                  <a:pt x="92242" y="56633"/>
                </a:lnTo>
                <a:lnTo>
                  <a:pt x="91894" y="56614"/>
                </a:lnTo>
                <a:lnTo>
                  <a:pt x="91488" y="56595"/>
                </a:lnTo>
                <a:lnTo>
                  <a:pt x="91024" y="56595"/>
                </a:lnTo>
                <a:lnTo>
                  <a:pt x="90792" y="56614"/>
                </a:lnTo>
                <a:lnTo>
                  <a:pt x="90540" y="56653"/>
                </a:lnTo>
                <a:lnTo>
                  <a:pt x="90308" y="56692"/>
                </a:lnTo>
                <a:lnTo>
                  <a:pt x="90095" y="56750"/>
                </a:lnTo>
                <a:lnTo>
                  <a:pt x="89883" y="56827"/>
                </a:lnTo>
                <a:lnTo>
                  <a:pt x="89689" y="56924"/>
                </a:lnTo>
                <a:lnTo>
                  <a:pt x="89496" y="57040"/>
                </a:lnTo>
                <a:lnTo>
                  <a:pt x="89341" y="57156"/>
                </a:lnTo>
                <a:lnTo>
                  <a:pt x="89206" y="57291"/>
                </a:lnTo>
                <a:lnTo>
                  <a:pt x="89070" y="57446"/>
                </a:lnTo>
                <a:lnTo>
                  <a:pt x="88954" y="57581"/>
                </a:lnTo>
                <a:lnTo>
                  <a:pt x="88838" y="57717"/>
                </a:lnTo>
                <a:lnTo>
                  <a:pt x="88683" y="58007"/>
                </a:lnTo>
                <a:lnTo>
                  <a:pt x="88548" y="58258"/>
                </a:lnTo>
                <a:lnTo>
                  <a:pt x="88471" y="58452"/>
                </a:lnTo>
                <a:lnTo>
                  <a:pt x="88413" y="58645"/>
                </a:lnTo>
                <a:lnTo>
                  <a:pt x="88316" y="58606"/>
                </a:lnTo>
                <a:lnTo>
                  <a:pt x="88045" y="58510"/>
                </a:lnTo>
                <a:lnTo>
                  <a:pt x="87600" y="58374"/>
                </a:lnTo>
                <a:lnTo>
                  <a:pt x="87329" y="58297"/>
                </a:lnTo>
                <a:lnTo>
                  <a:pt x="87039" y="58220"/>
                </a:lnTo>
                <a:lnTo>
                  <a:pt x="86691" y="58161"/>
                </a:lnTo>
                <a:lnTo>
                  <a:pt x="86324" y="58123"/>
                </a:lnTo>
                <a:lnTo>
                  <a:pt x="85937" y="58084"/>
                </a:lnTo>
                <a:lnTo>
                  <a:pt x="85511" y="58065"/>
                </a:lnTo>
                <a:lnTo>
                  <a:pt x="85086" y="58065"/>
                </a:lnTo>
                <a:lnTo>
                  <a:pt x="84622" y="58084"/>
                </a:lnTo>
                <a:lnTo>
                  <a:pt x="84138" y="58142"/>
                </a:lnTo>
                <a:lnTo>
                  <a:pt x="83654" y="58239"/>
                </a:lnTo>
                <a:lnTo>
                  <a:pt x="83403" y="58297"/>
                </a:lnTo>
                <a:lnTo>
                  <a:pt x="83171" y="58374"/>
                </a:lnTo>
                <a:lnTo>
                  <a:pt x="82958" y="58452"/>
                </a:lnTo>
                <a:lnTo>
                  <a:pt x="82726" y="58529"/>
                </a:lnTo>
                <a:lnTo>
                  <a:pt x="82339" y="58722"/>
                </a:lnTo>
                <a:lnTo>
                  <a:pt x="81972" y="58955"/>
                </a:lnTo>
                <a:lnTo>
                  <a:pt x="81643" y="59187"/>
                </a:lnTo>
                <a:lnTo>
                  <a:pt x="81353" y="59438"/>
                </a:lnTo>
                <a:lnTo>
                  <a:pt x="81101" y="59689"/>
                </a:lnTo>
                <a:lnTo>
                  <a:pt x="80869" y="59941"/>
                </a:lnTo>
                <a:lnTo>
                  <a:pt x="80676" y="60192"/>
                </a:lnTo>
                <a:lnTo>
                  <a:pt x="80502" y="60444"/>
                </a:lnTo>
                <a:lnTo>
                  <a:pt x="80366" y="60657"/>
                </a:lnTo>
                <a:lnTo>
                  <a:pt x="80270" y="60850"/>
                </a:lnTo>
                <a:lnTo>
                  <a:pt x="80134" y="61121"/>
                </a:lnTo>
                <a:lnTo>
                  <a:pt x="80076" y="61237"/>
                </a:lnTo>
                <a:lnTo>
                  <a:pt x="79902" y="61140"/>
                </a:lnTo>
                <a:lnTo>
                  <a:pt x="79670" y="61063"/>
                </a:lnTo>
                <a:lnTo>
                  <a:pt x="79361" y="60947"/>
                </a:lnTo>
                <a:lnTo>
                  <a:pt x="78974" y="60831"/>
                </a:lnTo>
                <a:lnTo>
                  <a:pt x="78529" y="60734"/>
                </a:lnTo>
                <a:lnTo>
                  <a:pt x="78007" y="60637"/>
                </a:lnTo>
                <a:lnTo>
                  <a:pt x="77426" y="60579"/>
                </a:lnTo>
                <a:lnTo>
                  <a:pt x="76479" y="60579"/>
                </a:lnTo>
                <a:lnTo>
                  <a:pt x="76130" y="60599"/>
                </a:lnTo>
                <a:lnTo>
                  <a:pt x="75782" y="60657"/>
                </a:lnTo>
                <a:lnTo>
                  <a:pt x="75415" y="60715"/>
                </a:lnTo>
                <a:lnTo>
                  <a:pt x="75047" y="60792"/>
                </a:lnTo>
                <a:lnTo>
                  <a:pt x="74680" y="60889"/>
                </a:lnTo>
                <a:lnTo>
                  <a:pt x="74293" y="61005"/>
                </a:lnTo>
                <a:lnTo>
                  <a:pt x="73887" y="61159"/>
                </a:lnTo>
                <a:lnTo>
                  <a:pt x="73500" y="61314"/>
                </a:lnTo>
                <a:lnTo>
                  <a:pt x="73094" y="61508"/>
                </a:lnTo>
                <a:lnTo>
                  <a:pt x="72688" y="61740"/>
                </a:lnTo>
                <a:lnTo>
                  <a:pt x="72262" y="61991"/>
                </a:lnTo>
                <a:lnTo>
                  <a:pt x="71856" y="62262"/>
                </a:lnTo>
                <a:lnTo>
                  <a:pt x="71430" y="62591"/>
                </a:lnTo>
                <a:lnTo>
                  <a:pt x="71334" y="62455"/>
                </a:lnTo>
                <a:lnTo>
                  <a:pt x="71218" y="62281"/>
                </a:lnTo>
                <a:lnTo>
                  <a:pt x="71044" y="62088"/>
                </a:lnTo>
                <a:lnTo>
                  <a:pt x="70811" y="61836"/>
                </a:lnTo>
                <a:lnTo>
                  <a:pt x="70541" y="61566"/>
                </a:lnTo>
                <a:lnTo>
                  <a:pt x="70212" y="61276"/>
                </a:lnTo>
                <a:lnTo>
                  <a:pt x="69825" y="60966"/>
                </a:lnTo>
                <a:lnTo>
                  <a:pt x="69380" y="60657"/>
                </a:lnTo>
                <a:lnTo>
                  <a:pt x="68897" y="60366"/>
                </a:lnTo>
                <a:lnTo>
                  <a:pt x="68626" y="60231"/>
                </a:lnTo>
                <a:lnTo>
                  <a:pt x="68355" y="60096"/>
                </a:lnTo>
                <a:lnTo>
                  <a:pt x="68046" y="59980"/>
                </a:lnTo>
                <a:lnTo>
                  <a:pt x="67755" y="59844"/>
                </a:lnTo>
                <a:lnTo>
                  <a:pt x="67427" y="59748"/>
                </a:lnTo>
                <a:lnTo>
                  <a:pt x="67078" y="59651"/>
                </a:lnTo>
                <a:lnTo>
                  <a:pt x="66730" y="59554"/>
                </a:lnTo>
                <a:lnTo>
                  <a:pt x="66363" y="59477"/>
                </a:lnTo>
                <a:lnTo>
                  <a:pt x="65976" y="59419"/>
                </a:lnTo>
                <a:lnTo>
                  <a:pt x="65589" y="59380"/>
                </a:lnTo>
                <a:lnTo>
                  <a:pt x="65183" y="59361"/>
                </a:lnTo>
                <a:lnTo>
                  <a:pt x="64757" y="59341"/>
                </a:lnTo>
                <a:lnTo>
                  <a:pt x="64255" y="59361"/>
                </a:lnTo>
                <a:lnTo>
                  <a:pt x="63790" y="59419"/>
                </a:lnTo>
                <a:lnTo>
                  <a:pt x="63345" y="59496"/>
                </a:lnTo>
                <a:lnTo>
                  <a:pt x="62939" y="59593"/>
                </a:lnTo>
                <a:lnTo>
                  <a:pt x="62552" y="59709"/>
                </a:lnTo>
                <a:lnTo>
                  <a:pt x="62204" y="59844"/>
                </a:lnTo>
                <a:lnTo>
                  <a:pt x="61895" y="59980"/>
                </a:lnTo>
                <a:lnTo>
                  <a:pt x="61605" y="60115"/>
                </a:lnTo>
                <a:lnTo>
                  <a:pt x="61353" y="60270"/>
                </a:lnTo>
                <a:lnTo>
                  <a:pt x="61140" y="60405"/>
                </a:lnTo>
                <a:lnTo>
                  <a:pt x="60792" y="60657"/>
                </a:lnTo>
                <a:lnTo>
                  <a:pt x="60599" y="60831"/>
                </a:lnTo>
                <a:lnTo>
                  <a:pt x="60522" y="60908"/>
                </a:lnTo>
                <a:lnTo>
                  <a:pt x="60483" y="60695"/>
                </a:lnTo>
                <a:lnTo>
                  <a:pt x="60425" y="60444"/>
                </a:lnTo>
                <a:lnTo>
                  <a:pt x="60328" y="60115"/>
                </a:lnTo>
                <a:lnTo>
                  <a:pt x="60193" y="59728"/>
                </a:lnTo>
                <a:lnTo>
                  <a:pt x="60019" y="59283"/>
                </a:lnTo>
                <a:lnTo>
                  <a:pt x="59787" y="58780"/>
                </a:lnTo>
                <a:lnTo>
                  <a:pt x="59496" y="58278"/>
                </a:lnTo>
                <a:lnTo>
                  <a:pt x="59322" y="58007"/>
                </a:lnTo>
                <a:lnTo>
                  <a:pt x="59129" y="57736"/>
                </a:lnTo>
                <a:lnTo>
                  <a:pt x="58936" y="57465"/>
                </a:lnTo>
                <a:lnTo>
                  <a:pt x="58703" y="57214"/>
                </a:lnTo>
                <a:lnTo>
                  <a:pt x="58471" y="56943"/>
                </a:lnTo>
                <a:lnTo>
                  <a:pt x="58220" y="56672"/>
                </a:lnTo>
                <a:lnTo>
                  <a:pt x="57930" y="56421"/>
                </a:lnTo>
                <a:lnTo>
                  <a:pt x="57640" y="56169"/>
                </a:lnTo>
                <a:lnTo>
                  <a:pt x="57311" y="55918"/>
                </a:lnTo>
                <a:lnTo>
                  <a:pt x="56963" y="55686"/>
                </a:lnTo>
                <a:lnTo>
                  <a:pt x="56595" y="55473"/>
                </a:lnTo>
                <a:lnTo>
                  <a:pt x="56208" y="55260"/>
                </a:lnTo>
                <a:lnTo>
                  <a:pt x="55783" y="55067"/>
                </a:lnTo>
                <a:lnTo>
                  <a:pt x="55357" y="54893"/>
                </a:lnTo>
                <a:lnTo>
                  <a:pt x="54874" y="54719"/>
                </a:lnTo>
                <a:lnTo>
                  <a:pt x="54390" y="54583"/>
                </a:lnTo>
                <a:lnTo>
                  <a:pt x="53887" y="54467"/>
                </a:lnTo>
                <a:lnTo>
                  <a:pt x="53384" y="54370"/>
                </a:lnTo>
                <a:lnTo>
                  <a:pt x="52882" y="54293"/>
                </a:lnTo>
                <a:lnTo>
                  <a:pt x="52398" y="54254"/>
                </a:lnTo>
                <a:lnTo>
                  <a:pt x="51934" y="54235"/>
                </a:lnTo>
                <a:lnTo>
                  <a:pt x="51450" y="54216"/>
                </a:lnTo>
                <a:lnTo>
                  <a:pt x="51005" y="54235"/>
                </a:lnTo>
                <a:lnTo>
                  <a:pt x="50560" y="54274"/>
                </a:lnTo>
                <a:lnTo>
                  <a:pt x="50116" y="54312"/>
                </a:lnTo>
                <a:lnTo>
                  <a:pt x="49690" y="54370"/>
                </a:lnTo>
                <a:lnTo>
                  <a:pt x="49284" y="54448"/>
                </a:lnTo>
                <a:lnTo>
                  <a:pt x="48878" y="54525"/>
                </a:lnTo>
                <a:lnTo>
                  <a:pt x="48491" y="54622"/>
                </a:lnTo>
                <a:lnTo>
                  <a:pt x="48123" y="54738"/>
                </a:lnTo>
                <a:lnTo>
                  <a:pt x="47427" y="54951"/>
                </a:lnTo>
                <a:lnTo>
                  <a:pt x="46789" y="55202"/>
                </a:lnTo>
                <a:lnTo>
                  <a:pt x="46228" y="55454"/>
                </a:lnTo>
                <a:lnTo>
                  <a:pt x="45725" y="55686"/>
                </a:lnTo>
                <a:lnTo>
                  <a:pt x="45319" y="55918"/>
                </a:lnTo>
                <a:lnTo>
                  <a:pt x="44971" y="56111"/>
                </a:lnTo>
                <a:lnTo>
                  <a:pt x="44739" y="56266"/>
                </a:lnTo>
                <a:lnTo>
                  <a:pt x="44526" y="56401"/>
                </a:lnTo>
                <a:lnTo>
                  <a:pt x="44545" y="56169"/>
                </a:lnTo>
                <a:lnTo>
                  <a:pt x="44565" y="55898"/>
                </a:lnTo>
                <a:lnTo>
                  <a:pt x="44565" y="55550"/>
                </a:lnTo>
                <a:lnTo>
                  <a:pt x="44526" y="55125"/>
                </a:lnTo>
                <a:lnTo>
                  <a:pt x="44487" y="54641"/>
                </a:lnTo>
                <a:lnTo>
                  <a:pt x="44410" y="54100"/>
                </a:lnTo>
                <a:lnTo>
                  <a:pt x="44274" y="53519"/>
                </a:lnTo>
                <a:lnTo>
                  <a:pt x="44197" y="53229"/>
                </a:lnTo>
                <a:lnTo>
                  <a:pt x="44100" y="52920"/>
                </a:lnTo>
                <a:lnTo>
                  <a:pt x="44004" y="52610"/>
                </a:lnTo>
                <a:lnTo>
                  <a:pt x="43888" y="52282"/>
                </a:lnTo>
                <a:lnTo>
                  <a:pt x="43733" y="51972"/>
                </a:lnTo>
                <a:lnTo>
                  <a:pt x="43578" y="51663"/>
                </a:lnTo>
                <a:lnTo>
                  <a:pt x="43404" y="51353"/>
                </a:lnTo>
                <a:lnTo>
                  <a:pt x="43211" y="51024"/>
                </a:lnTo>
                <a:lnTo>
                  <a:pt x="42998" y="50734"/>
                </a:lnTo>
                <a:lnTo>
                  <a:pt x="42766" y="50425"/>
                </a:lnTo>
                <a:lnTo>
                  <a:pt x="42495" y="50135"/>
                </a:lnTo>
                <a:lnTo>
                  <a:pt x="42224" y="49844"/>
                </a:lnTo>
                <a:lnTo>
                  <a:pt x="41915" y="49574"/>
                </a:lnTo>
                <a:lnTo>
                  <a:pt x="41586" y="49303"/>
                </a:lnTo>
                <a:lnTo>
                  <a:pt x="41238" y="49051"/>
                </a:lnTo>
                <a:lnTo>
                  <a:pt x="40851" y="48800"/>
                </a:lnTo>
                <a:lnTo>
                  <a:pt x="40445" y="48587"/>
                </a:lnTo>
                <a:lnTo>
                  <a:pt x="40058" y="48394"/>
                </a:lnTo>
                <a:lnTo>
                  <a:pt x="39690" y="48220"/>
                </a:lnTo>
                <a:lnTo>
                  <a:pt x="39304" y="48084"/>
                </a:lnTo>
                <a:lnTo>
                  <a:pt x="38936" y="47949"/>
                </a:lnTo>
                <a:lnTo>
                  <a:pt x="38569" y="47833"/>
                </a:lnTo>
                <a:lnTo>
                  <a:pt x="38201" y="47736"/>
                </a:lnTo>
                <a:lnTo>
                  <a:pt x="37853" y="47659"/>
                </a:lnTo>
                <a:lnTo>
                  <a:pt x="37505" y="47601"/>
                </a:lnTo>
                <a:lnTo>
                  <a:pt x="37157" y="47543"/>
                </a:lnTo>
                <a:lnTo>
                  <a:pt x="36828" y="47523"/>
                </a:lnTo>
                <a:lnTo>
                  <a:pt x="36499" y="47485"/>
                </a:lnTo>
                <a:lnTo>
                  <a:pt x="35880" y="47485"/>
                </a:lnTo>
                <a:lnTo>
                  <a:pt x="35319" y="47504"/>
                </a:lnTo>
                <a:lnTo>
                  <a:pt x="34797" y="47562"/>
                </a:lnTo>
                <a:lnTo>
                  <a:pt x="34333" y="47620"/>
                </a:lnTo>
                <a:lnTo>
                  <a:pt x="33907" y="47717"/>
                </a:lnTo>
                <a:lnTo>
                  <a:pt x="33559" y="47794"/>
                </a:lnTo>
                <a:lnTo>
                  <a:pt x="33095" y="47949"/>
                </a:lnTo>
                <a:lnTo>
                  <a:pt x="32921" y="48007"/>
                </a:lnTo>
                <a:lnTo>
                  <a:pt x="32959" y="47930"/>
                </a:lnTo>
                <a:lnTo>
                  <a:pt x="33075" y="47698"/>
                </a:lnTo>
                <a:lnTo>
                  <a:pt x="33192" y="47349"/>
                </a:lnTo>
                <a:lnTo>
                  <a:pt x="33250" y="47117"/>
                </a:lnTo>
                <a:lnTo>
                  <a:pt x="33308" y="46885"/>
                </a:lnTo>
                <a:lnTo>
                  <a:pt x="33327" y="46614"/>
                </a:lnTo>
                <a:lnTo>
                  <a:pt x="33346" y="46324"/>
                </a:lnTo>
                <a:lnTo>
                  <a:pt x="33346" y="46015"/>
                </a:lnTo>
                <a:lnTo>
                  <a:pt x="33288" y="45705"/>
                </a:lnTo>
                <a:lnTo>
                  <a:pt x="33211" y="45357"/>
                </a:lnTo>
                <a:lnTo>
                  <a:pt x="33095" y="45028"/>
                </a:lnTo>
                <a:lnTo>
                  <a:pt x="32940" y="44680"/>
                </a:lnTo>
                <a:lnTo>
                  <a:pt x="32727" y="44332"/>
                </a:lnTo>
                <a:lnTo>
                  <a:pt x="32592" y="44158"/>
                </a:lnTo>
                <a:lnTo>
                  <a:pt x="32457" y="44003"/>
                </a:lnTo>
                <a:lnTo>
                  <a:pt x="32321" y="43868"/>
                </a:lnTo>
                <a:lnTo>
                  <a:pt x="32166" y="43732"/>
                </a:lnTo>
                <a:lnTo>
                  <a:pt x="32012" y="43616"/>
                </a:lnTo>
                <a:lnTo>
                  <a:pt x="31857" y="43520"/>
                </a:lnTo>
                <a:lnTo>
                  <a:pt x="31702" y="43442"/>
                </a:lnTo>
                <a:lnTo>
                  <a:pt x="31528" y="43365"/>
                </a:lnTo>
                <a:lnTo>
                  <a:pt x="31180" y="43249"/>
                </a:lnTo>
                <a:lnTo>
                  <a:pt x="30832" y="43152"/>
                </a:lnTo>
                <a:lnTo>
                  <a:pt x="30484" y="43114"/>
                </a:lnTo>
                <a:lnTo>
                  <a:pt x="30135" y="43075"/>
                </a:lnTo>
                <a:lnTo>
                  <a:pt x="29807" y="43075"/>
                </a:lnTo>
                <a:lnTo>
                  <a:pt x="29517" y="43094"/>
                </a:lnTo>
                <a:lnTo>
                  <a:pt x="29226" y="43133"/>
                </a:lnTo>
                <a:lnTo>
                  <a:pt x="28994" y="43152"/>
                </a:lnTo>
                <a:lnTo>
                  <a:pt x="28646" y="43230"/>
                </a:lnTo>
                <a:lnTo>
                  <a:pt x="28511" y="43249"/>
                </a:lnTo>
                <a:lnTo>
                  <a:pt x="28646" y="43094"/>
                </a:lnTo>
                <a:lnTo>
                  <a:pt x="28762" y="42881"/>
                </a:lnTo>
                <a:lnTo>
                  <a:pt x="28936" y="42591"/>
                </a:lnTo>
                <a:lnTo>
                  <a:pt x="29110" y="42243"/>
                </a:lnTo>
                <a:lnTo>
                  <a:pt x="29284" y="41818"/>
                </a:lnTo>
                <a:lnTo>
                  <a:pt x="29439" y="41334"/>
                </a:lnTo>
                <a:lnTo>
                  <a:pt x="29517" y="41063"/>
                </a:lnTo>
                <a:lnTo>
                  <a:pt x="29594" y="40773"/>
                </a:lnTo>
                <a:lnTo>
                  <a:pt x="29633" y="40464"/>
                </a:lnTo>
                <a:lnTo>
                  <a:pt x="29691" y="40154"/>
                </a:lnTo>
                <a:lnTo>
                  <a:pt x="29710" y="39825"/>
                </a:lnTo>
                <a:lnTo>
                  <a:pt x="29729" y="39477"/>
                </a:lnTo>
                <a:lnTo>
                  <a:pt x="29729" y="39129"/>
                </a:lnTo>
                <a:lnTo>
                  <a:pt x="29710" y="38762"/>
                </a:lnTo>
                <a:lnTo>
                  <a:pt x="29671" y="38394"/>
                </a:lnTo>
                <a:lnTo>
                  <a:pt x="29613" y="37988"/>
                </a:lnTo>
                <a:lnTo>
                  <a:pt x="29517" y="37582"/>
                </a:lnTo>
                <a:lnTo>
                  <a:pt x="29420" y="37176"/>
                </a:lnTo>
                <a:lnTo>
                  <a:pt x="29265" y="36750"/>
                </a:lnTo>
                <a:lnTo>
                  <a:pt x="29110" y="36325"/>
                </a:lnTo>
                <a:lnTo>
                  <a:pt x="28917" y="35880"/>
                </a:lnTo>
                <a:lnTo>
                  <a:pt x="28685" y="35415"/>
                </a:lnTo>
                <a:lnTo>
                  <a:pt x="28414" y="34951"/>
                </a:lnTo>
                <a:lnTo>
                  <a:pt x="28124" y="34487"/>
                </a:lnTo>
                <a:lnTo>
                  <a:pt x="27853" y="34139"/>
                </a:lnTo>
                <a:lnTo>
                  <a:pt x="27582" y="33810"/>
                </a:lnTo>
                <a:lnTo>
                  <a:pt x="27292" y="33520"/>
                </a:lnTo>
                <a:lnTo>
                  <a:pt x="27002" y="33249"/>
                </a:lnTo>
                <a:lnTo>
                  <a:pt x="26693" y="32998"/>
                </a:lnTo>
                <a:lnTo>
                  <a:pt x="26364" y="32785"/>
                </a:lnTo>
                <a:lnTo>
                  <a:pt x="26035" y="32572"/>
                </a:lnTo>
                <a:lnTo>
                  <a:pt x="25706" y="32398"/>
                </a:lnTo>
                <a:lnTo>
                  <a:pt x="25358" y="32243"/>
                </a:lnTo>
                <a:lnTo>
                  <a:pt x="25010" y="32108"/>
                </a:lnTo>
                <a:lnTo>
                  <a:pt x="24662" y="31992"/>
                </a:lnTo>
                <a:lnTo>
                  <a:pt x="24314" y="31895"/>
                </a:lnTo>
                <a:lnTo>
                  <a:pt x="23965" y="31818"/>
                </a:lnTo>
                <a:lnTo>
                  <a:pt x="23617" y="31740"/>
                </a:lnTo>
                <a:lnTo>
                  <a:pt x="23288" y="31682"/>
                </a:lnTo>
                <a:lnTo>
                  <a:pt x="22960" y="31644"/>
                </a:lnTo>
                <a:lnTo>
                  <a:pt x="22321" y="31586"/>
                </a:lnTo>
                <a:lnTo>
                  <a:pt x="21180" y="31586"/>
                </a:lnTo>
                <a:lnTo>
                  <a:pt x="20697" y="31624"/>
                </a:lnTo>
                <a:lnTo>
                  <a:pt x="20310" y="31663"/>
                </a:lnTo>
                <a:lnTo>
                  <a:pt x="20020" y="31702"/>
                </a:lnTo>
                <a:lnTo>
                  <a:pt x="19768" y="31740"/>
                </a:lnTo>
                <a:lnTo>
                  <a:pt x="19826" y="31682"/>
                </a:lnTo>
                <a:lnTo>
                  <a:pt x="20000" y="31489"/>
                </a:lnTo>
                <a:lnTo>
                  <a:pt x="20194" y="31199"/>
                </a:lnTo>
                <a:lnTo>
                  <a:pt x="20310" y="31025"/>
                </a:lnTo>
                <a:lnTo>
                  <a:pt x="20426" y="30812"/>
                </a:lnTo>
                <a:lnTo>
                  <a:pt x="20503" y="30599"/>
                </a:lnTo>
                <a:lnTo>
                  <a:pt x="20581" y="30387"/>
                </a:lnTo>
                <a:lnTo>
                  <a:pt x="20639" y="30154"/>
                </a:lnTo>
                <a:lnTo>
                  <a:pt x="20658" y="29903"/>
                </a:lnTo>
                <a:lnTo>
                  <a:pt x="20658" y="29652"/>
                </a:lnTo>
                <a:lnTo>
                  <a:pt x="20619" y="29400"/>
                </a:lnTo>
                <a:lnTo>
                  <a:pt x="20561" y="29284"/>
                </a:lnTo>
                <a:lnTo>
                  <a:pt x="20523" y="29149"/>
                </a:lnTo>
                <a:lnTo>
                  <a:pt x="20445" y="29033"/>
                </a:lnTo>
                <a:lnTo>
                  <a:pt x="20368" y="28897"/>
                </a:lnTo>
                <a:lnTo>
                  <a:pt x="20194" y="28684"/>
                </a:lnTo>
                <a:lnTo>
                  <a:pt x="20000" y="28491"/>
                </a:lnTo>
                <a:lnTo>
                  <a:pt x="19807" y="28336"/>
                </a:lnTo>
                <a:lnTo>
                  <a:pt x="19614" y="28201"/>
                </a:lnTo>
                <a:lnTo>
                  <a:pt x="19439" y="28104"/>
                </a:lnTo>
                <a:lnTo>
                  <a:pt x="19246" y="28027"/>
                </a:lnTo>
                <a:lnTo>
                  <a:pt x="19053" y="27969"/>
                </a:lnTo>
                <a:lnTo>
                  <a:pt x="18879" y="27930"/>
                </a:lnTo>
                <a:lnTo>
                  <a:pt x="18724" y="27911"/>
                </a:lnTo>
                <a:lnTo>
                  <a:pt x="18318" y="27911"/>
                </a:lnTo>
                <a:lnTo>
                  <a:pt x="18163" y="27930"/>
                </a:lnTo>
                <a:lnTo>
                  <a:pt x="18105" y="27949"/>
                </a:lnTo>
                <a:lnTo>
                  <a:pt x="18221" y="27698"/>
                </a:lnTo>
                <a:lnTo>
                  <a:pt x="18337" y="27389"/>
                </a:lnTo>
                <a:lnTo>
                  <a:pt x="18492" y="27002"/>
                </a:lnTo>
                <a:lnTo>
                  <a:pt x="18646" y="26518"/>
                </a:lnTo>
                <a:lnTo>
                  <a:pt x="18801" y="25957"/>
                </a:lnTo>
                <a:lnTo>
                  <a:pt x="18956" y="25358"/>
                </a:lnTo>
                <a:lnTo>
                  <a:pt x="19053" y="24719"/>
                </a:lnTo>
                <a:lnTo>
                  <a:pt x="19091" y="24391"/>
                </a:lnTo>
                <a:lnTo>
                  <a:pt x="19111" y="24042"/>
                </a:lnTo>
                <a:lnTo>
                  <a:pt x="19130" y="23694"/>
                </a:lnTo>
                <a:lnTo>
                  <a:pt x="19111" y="23365"/>
                </a:lnTo>
                <a:lnTo>
                  <a:pt x="19091" y="23017"/>
                </a:lnTo>
                <a:lnTo>
                  <a:pt x="19053" y="22669"/>
                </a:lnTo>
                <a:lnTo>
                  <a:pt x="18975" y="22340"/>
                </a:lnTo>
                <a:lnTo>
                  <a:pt x="18879" y="21992"/>
                </a:lnTo>
                <a:lnTo>
                  <a:pt x="18762" y="21663"/>
                </a:lnTo>
                <a:lnTo>
                  <a:pt x="18627" y="21354"/>
                </a:lnTo>
                <a:lnTo>
                  <a:pt x="18434" y="21044"/>
                </a:lnTo>
                <a:lnTo>
                  <a:pt x="18240" y="20754"/>
                </a:lnTo>
                <a:lnTo>
                  <a:pt x="17989" y="20464"/>
                </a:lnTo>
                <a:lnTo>
                  <a:pt x="17718" y="20193"/>
                </a:lnTo>
                <a:lnTo>
                  <a:pt x="17409" y="19961"/>
                </a:lnTo>
                <a:lnTo>
                  <a:pt x="17060" y="19729"/>
                </a:lnTo>
                <a:lnTo>
                  <a:pt x="16693" y="19516"/>
                </a:lnTo>
                <a:lnTo>
                  <a:pt x="16345" y="19323"/>
                </a:lnTo>
                <a:lnTo>
                  <a:pt x="15977" y="19168"/>
                </a:lnTo>
                <a:lnTo>
                  <a:pt x="15629" y="19033"/>
                </a:lnTo>
                <a:lnTo>
                  <a:pt x="15300" y="18897"/>
                </a:lnTo>
                <a:lnTo>
                  <a:pt x="14971" y="18801"/>
                </a:lnTo>
                <a:lnTo>
                  <a:pt x="14643" y="18723"/>
                </a:lnTo>
                <a:lnTo>
                  <a:pt x="14333" y="18665"/>
                </a:lnTo>
                <a:lnTo>
                  <a:pt x="14024" y="18607"/>
                </a:lnTo>
                <a:lnTo>
                  <a:pt x="13714" y="18569"/>
                </a:lnTo>
                <a:lnTo>
                  <a:pt x="13424" y="18549"/>
                </a:lnTo>
                <a:lnTo>
                  <a:pt x="12631" y="18549"/>
                </a:lnTo>
                <a:lnTo>
                  <a:pt x="12148" y="18607"/>
                </a:lnTo>
                <a:lnTo>
                  <a:pt x="11703" y="18685"/>
                </a:lnTo>
                <a:lnTo>
                  <a:pt x="11316" y="18781"/>
                </a:lnTo>
                <a:lnTo>
                  <a:pt x="10987" y="18897"/>
                </a:lnTo>
                <a:lnTo>
                  <a:pt x="10697" y="18994"/>
                </a:lnTo>
                <a:lnTo>
                  <a:pt x="10465" y="19091"/>
                </a:lnTo>
                <a:lnTo>
                  <a:pt x="10310" y="19188"/>
                </a:lnTo>
                <a:lnTo>
                  <a:pt x="10175" y="19265"/>
                </a:lnTo>
                <a:lnTo>
                  <a:pt x="10368" y="19110"/>
                </a:lnTo>
                <a:lnTo>
                  <a:pt x="10581" y="18936"/>
                </a:lnTo>
                <a:lnTo>
                  <a:pt x="10852" y="18685"/>
                </a:lnTo>
                <a:lnTo>
                  <a:pt x="11180" y="18375"/>
                </a:lnTo>
                <a:lnTo>
                  <a:pt x="11548" y="18027"/>
                </a:lnTo>
                <a:lnTo>
                  <a:pt x="11915" y="17602"/>
                </a:lnTo>
                <a:lnTo>
                  <a:pt x="12283" y="17137"/>
                </a:lnTo>
                <a:lnTo>
                  <a:pt x="12631" y="16634"/>
                </a:lnTo>
                <a:lnTo>
                  <a:pt x="12805" y="16364"/>
                </a:lnTo>
                <a:lnTo>
                  <a:pt x="12960" y="16074"/>
                </a:lnTo>
                <a:lnTo>
                  <a:pt x="13095" y="15783"/>
                </a:lnTo>
                <a:lnTo>
                  <a:pt x="13231" y="15474"/>
                </a:lnTo>
                <a:lnTo>
                  <a:pt x="13347" y="15164"/>
                </a:lnTo>
                <a:lnTo>
                  <a:pt x="13443" y="14855"/>
                </a:lnTo>
                <a:lnTo>
                  <a:pt x="13521" y="14526"/>
                </a:lnTo>
                <a:lnTo>
                  <a:pt x="13579" y="14197"/>
                </a:lnTo>
                <a:lnTo>
                  <a:pt x="13618" y="13849"/>
                </a:lnTo>
                <a:lnTo>
                  <a:pt x="13637" y="13501"/>
                </a:lnTo>
                <a:lnTo>
                  <a:pt x="13618" y="13153"/>
                </a:lnTo>
                <a:lnTo>
                  <a:pt x="13579" y="12805"/>
                </a:lnTo>
                <a:lnTo>
                  <a:pt x="13501" y="12437"/>
                </a:lnTo>
                <a:lnTo>
                  <a:pt x="13405" y="12070"/>
                </a:lnTo>
                <a:lnTo>
                  <a:pt x="13269" y="11702"/>
                </a:lnTo>
                <a:lnTo>
                  <a:pt x="13115" y="11373"/>
                </a:lnTo>
                <a:lnTo>
                  <a:pt x="12960" y="11045"/>
                </a:lnTo>
                <a:lnTo>
                  <a:pt x="12786" y="10755"/>
                </a:lnTo>
                <a:lnTo>
                  <a:pt x="12592" y="10464"/>
                </a:lnTo>
                <a:lnTo>
                  <a:pt x="12380" y="10194"/>
                </a:lnTo>
                <a:lnTo>
                  <a:pt x="12186" y="9942"/>
                </a:lnTo>
                <a:lnTo>
                  <a:pt x="11954" y="9710"/>
                </a:lnTo>
                <a:lnTo>
                  <a:pt x="11741" y="9497"/>
                </a:lnTo>
                <a:lnTo>
                  <a:pt x="11509" y="9304"/>
                </a:lnTo>
                <a:lnTo>
                  <a:pt x="11277" y="9110"/>
                </a:lnTo>
                <a:lnTo>
                  <a:pt x="11026" y="8936"/>
                </a:lnTo>
                <a:lnTo>
                  <a:pt x="10562" y="8627"/>
                </a:lnTo>
                <a:lnTo>
                  <a:pt x="10078" y="8375"/>
                </a:lnTo>
                <a:lnTo>
                  <a:pt x="9633" y="8163"/>
                </a:lnTo>
                <a:lnTo>
                  <a:pt x="9208" y="8008"/>
                </a:lnTo>
                <a:lnTo>
                  <a:pt x="8821" y="7873"/>
                </a:lnTo>
                <a:lnTo>
                  <a:pt x="8492" y="7776"/>
                </a:lnTo>
                <a:lnTo>
                  <a:pt x="8028" y="7660"/>
                </a:lnTo>
                <a:lnTo>
                  <a:pt x="7912" y="7640"/>
                </a:lnTo>
                <a:lnTo>
                  <a:pt x="7970" y="7582"/>
                </a:lnTo>
                <a:lnTo>
                  <a:pt x="8086" y="7447"/>
                </a:lnTo>
                <a:lnTo>
                  <a:pt x="8221" y="7234"/>
                </a:lnTo>
                <a:lnTo>
                  <a:pt x="8395" y="6925"/>
                </a:lnTo>
                <a:lnTo>
                  <a:pt x="8569" y="6577"/>
                </a:lnTo>
                <a:lnTo>
                  <a:pt x="8743" y="6151"/>
                </a:lnTo>
                <a:lnTo>
                  <a:pt x="8898" y="5706"/>
                </a:lnTo>
                <a:lnTo>
                  <a:pt x="9034" y="5203"/>
                </a:lnTo>
                <a:lnTo>
                  <a:pt x="9092" y="4933"/>
                </a:lnTo>
                <a:lnTo>
                  <a:pt x="9111" y="4662"/>
                </a:lnTo>
                <a:lnTo>
                  <a:pt x="9150" y="4391"/>
                </a:lnTo>
                <a:lnTo>
                  <a:pt x="9150" y="4120"/>
                </a:lnTo>
                <a:lnTo>
                  <a:pt x="9150" y="3849"/>
                </a:lnTo>
                <a:lnTo>
                  <a:pt x="9111" y="3559"/>
                </a:lnTo>
                <a:lnTo>
                  <a:pt x="9053" y="3289"/>
                </a:lnTo>
                <a:lnTo>
                  <a:pt x="8995" y="2998"/>
                </a:lnTo>
                <a:lnTo>
                  <a:pt x="8898" y="2728"/>
                </a:lnTo>
                <a:lnTo>
                  <a:pt x="8782" y="2457"/>
                </a:lnTo>
                <a:lnTo>
                  <a:pt x="8627" y="2167"/>
                </a:lnTo>
                <a:lnTo>
                  <a:pt x="8453" y="1915"/>
                </a:lnTo>
                <a:lnTo>
                  <a:pt x="8260" y="1644"/>
                </a:lnTo>
                <a:lnTo>
                  <a:pt x="8008" y="1393"/>
                </a:lnTo>
                <a:lnTo>
                  <a:pt x="7738" y="1142"/>
                </a:lnTo>
                <a:lnTo>
                  <a:pt x="7447" y="910"/>
                </a:lnTo>
                <a:lnTo>
                  <a:pt x="7119" y="697"/>
                </a:lnTo>
                <a:lnTo>
                  <a:pt x="6790" y="523"/>
                </a:lnTo>
                <a:lnTo>
                  <a:pt x="6461" y="368"/>
                </a:lnTo>
                <a:lnTo>
                  <a:pt x="6132" y="233"/>
                </a:lnTo>
                <a:lnTo>
                  <a:pt x="5803" y="136"/>
                </a:lnTo>
                <a:lnTo>
                  <a:pt x="5475" y="78"/>
                </a:lnTo>
                <a:lnTo>
                  <a:pt x="5146" y="20"/>
                </a:lnTo>
                <a:lnTo>
                  <a:pt x="4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66675" dir="1368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-79133" y="5052287"/>
            <a:ext cx="1900439" cy="1805701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/>
          <p:nvPr/>
        </p:nvSpPr>
        <p:spPr>
          <a:xfrm flipH="1">
            <a:off x="10370701" y="5052287"/>
            <a:ext cx="1900439" cy="1805701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104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7716241" y="1870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/>
          <p:nvPr/>
        </p:nvSpPr>
        <p:spPr>
          <a:xfrm flipH="1">
            <a:off x="6016015" y="1870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/>
          <p:nvPr/>
        </p:nvSpPr>
        <p:spPr>
          <a:xfrm flipH="1">
            <a:off x="6791200" y="3471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/>
          <p:nvPr/>
        </p:nvSpPr>
        <p:spPr>
          <a:xfrm rot="-2516804">
            <a:off x="4240921" y="307806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14"/>
          <p:cNvSpPr/>
          <p:nvPr/>
        </p:nvSpPr>
        <p:spPr>
          <a:xfrm flipH="1">
            <a:off x="5584700" y="5789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/>
          <p:nvPr/>
        </p:nvSpPr>
        <p:spPr>
          <a:xfrm rot="-2417287" flipH="1">
            <a:off x="7711077" y="902756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/>
          <p:nvPr/>
        </p:nvSpPr>
        <p:spPr>
          <a:xfrm rot="2516804" flipH="1">
            <a:off x="11767304" y="8969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14"/>
          <p:cNvSpPr/>
          <p:nvPr/>
        </p:nvSpPr>
        <p:spPr>
          <a:xfrm flipH="1">
            <a:off x="6011800" y="11164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14"/>
          <p:cNvSpPr/>
          <p:nvPr/>
        </p:nvSpPr>
        <p:spPr>
          <a:xfrm flipH="1">
            <a:off x="8992800" y="12150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/>
          <p:nvPr/>
        </p:nvSpPr>
        <p:spPr>
          <a:xfrm rot="-2517313">
            <a:off x="2526300" y="1210538"/>
            <a:ext cx="137437" cy="138156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14"/>
          <p:cNvSpPr/>
          <p:nvPr/>
        </p:nvSpPr>
        <p:spPr>
          <a:xfrm flipH="1">
            <a:off x="1527867" y="1376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/>
          <p:nvPr/>
        </p:nvSpPr>
        <p:spPr>
          <a:xfrm flipH="1">
            <a:off x="875946" y="177178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14"/>
          <p:cNvSpPr/>
          <p:nvPr/>
        </p:nvSpPr>
        <p:spPr>
          <a:xfrm flipH="1">
            <a:off x="540967" y="18018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/>
          <p:nvPr/>
        </p:nvSpPr>
        <p:spPr>
          <a:xfrm flipH="1">
            <a:off x="10269400" y="18862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14"/>
          <p:cNvSpPr/>
          <p:nvPr/>
        </p:nvSpPr>
        <p:spPr>
          <a:xfrm rot="-2516804">
            <a:off x="284871" y="22591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14"/>
          <p:cNvSpPr/>
          <p:nvPr/>
        </p:nvSpPr>
        <p:spPr>
          <a:xfrm flipH="1">
            <a:off x="11522023" y="2574367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/>
          <p:nvPr/>
        </p:nvSpPr>
        <p:spPr>
          <a:xfrm flipH="1">
            <a:off x="325500" y="30025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/>
          <p:nvPr/>
        </p:nvSpPr>
        <p:spPr>
          <a:xfrm rot="2516804" flipH="1">
            <a:off x="11586804" y="34454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14"/>
          <p:cNvSpPr/>
          <p:nvPr/>
        </p:nvSpPr>
        <p:spPr>
          <a:xfrm flipH="1">
            <a:off x="347317" y="37922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14"/>
          <p:cNvSpPr/>
          <p:nvPr/>
        </p:nvSpPr>
        <p:spPr>
          <a:xfrm flipH="1">
            <a:off x="11406067" y="40071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6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28"/>
          <p:cNvSpPr/>
          <p:nvPr/>
        </p:nvSpPr>
        <p:spPr>
          <a:xfrm>
            <a:off x="-597656" y="2564911"/>
            <a:ext cx="1246120" cy="68415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4" name="Google Shape;664;p28"/>
          <p:cNvSpPr/>
          <p:nvPr/>
        </p:nvSpPr>
        <p:spPr>
          <a:xfrm>
            <a:off x="11524461" y="2038511"/>
            <a:ext cx="1246120" cy="68415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5" name="Google Shape;665;p28"/>
          <p:cNvSpPr/>
          <p:nvPr/>
        </p:nvSpPr>
        <p:spPr>
          <a:xfrm>
            <a:off x="5401226" y="-387825"/>
            <a:ext cx="1389549" cy="762905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-11905" y="4167968"/>
            <a:ext cx="12264976" cy="2898993"/>
          </a:xfrm>
          <a:custGeom>
            <a:avLst/>
            <a:gdLst/>
            <a:ahLst/>
            <a:cxnLst/>
            <a:rect l="l" t="t" r="r" b="b"/>
            <a:pathLst>
              <a:path w="174964" h="64303" extrusionOk="0">
                <a:moveTo>
                  <a:pt x="31880" y="1"/>
                </a:moveTo>
                <a:lnTo>
                  <a:pt x="31416" y="20"/>
                </a:lnTo>
                <a:lnTo>
                  <a:pt x="30933" y="98"/>
                </a:lnTo>
                <a:lnTo>
                  <a:pt x="30469" y="175"/>
                </a:lnTo>
                <a:lnTo>
                  <a:pt x="29986" y="310"/>
                </a:lnTo>
                <a:lnTo>
                  <a:pt x="29522" y="446"/>
                </a:lnTo>
                <a:lnTo>
                  <a:pt x="29058" y="600"/>
                </a:lnTo>
                <a:lnTo>
                  <a:pt x="28594" y="794"/>
                </a:lnTo>
                <a:lnTo>
                  <a:pt x="28130" y="987"/>
                </a:lnTo>
                <a:lnTo>
                  <a:pt x="27685" y="1200"/>
                </a:lnTo>
                <a:lnTo>
                  <a:pt x="26796" y="1644"/>
                </a:lnTo>
                <a:lnTo>
                  <a:pt x="25926" y="2108"/>
                </a:lnTo>
                <a:lnTo>
                  <a:pt x="14519" y="8314"/>
                </a:lnTo>
                <a:lnTo>
                  <a:pt x="14519" y="8082"/>
                </a:lnTo>
                <a:lnTo>
                  <a:pt x="14500" y="7869"/>
                </a:lnTo>
                <a:lnTo>
                  <a:pt x="14461" y="7637"/>
                </a:lnTo>
                <a:lnTo>
                  <a:pt x="14384" y="7444"/>
                </a:lnTo>
                <a:lnTo>
                  <a:pt x="14307" y="7231"/>
                </a:lnTo>
                <a:lnTo>
                  <a:pt x="14191" y="7038"/>
                </a:lnTo>
                <a:lnTo>
                  <a:pt x="14075" y="6864"/>
                </a:lnTo>
                <a:lnTo>
                  <a:pt x="13920" y="6690"/>
                </a:lnTo>
                <a:lnTo>
                  <a:pt x="13766" y="6535"/>
                </a:lnTo>
                <a:lnTo>
                  <a:pt x="13611" y="6381"/>
                </a:lnTo>
                <a:lnTo>
                  <a:pt x="13418" y="6245"/>
                </a:lnTo>
                <a:lnTo>
                  <a:pt x="13224" y="6129"/>
                </a:lnTo>
                <a:lnTo>
                  <a:pt x="13031" y="6013"/>
                </a:lnTo>
                <a:lnTo>
                  <a:pt x="12818" y="5917"/>
                </a:lnTo>
                <a:lnTo>
                  <a:pt x="12606" y="5839"/>
                </a:lnTo>
                <a:lnTo>
                  <a:pt x="12374" y="5781"/>
                </a:lnTo>
                <a:lnTo>
                  <a:pt x="12084" y="5723"/>
                </a:lnTo>
                <a:lnTo>
                  <a:pt x="11794" y="5704"/>
                </a:lnTo>
                <a:lnTo>
                  <a:pt x="11504" y="5723"/>
                </a:lnTo>
                <a:lnTo>
                  <a:pt x="11214" y="5743"/>
                </a:lnTo>
                <a:lnTo>
                  <a:pt x="10924" y="5801"/>
                </a:lnTo>
                <a:lnTo>
                  <a:pt x="10634" y="5878"/>
                </a:lnTo>
                <a:lnTo>
                  <a:pt x="10363" y="5994"/>
                </a:lnTo>
                <a:lnTo>
                  <a:pt x="10073" y="6110"/>
                </a:lnTo>
                <a:lnTo>
                  <a:pt x="9802" y="6226"/>
                </a:lnTo>
                <a:lnTo>
                  <a:pt x="9532" y="6381"/>
                </a:lnTo>
                <a:lnTo>
                  <a:pt x="8990" y="6690"/>
                </a:lnTo>
                <a:lnTo>
                  <a:pt x="7927" y="7328"/>
                </a:lnTo>
                <a:lnTo>
                  <a:pt x="7482" y="7579"/>
                </a:lnTo>
                <a:lnTo>
                  <a:pt x="7018" y="7831"/>
                </a:lnTo>
                <a:lnTo>
                  <a:pt x="6554" y="8063"/>
                </a:lnTo>
                <a:lnTo>
                  <a:pt x="6071" y="8275"/>
                </a:lnTo>
                <a:lnTo>
                  <a:pt x="5588" y="8469"/>
                </a:lnTo>
                <a:lnTo>
                  <a:pt x="5104" y="8662"/>
                </a:lnTo>
                <a:lnTo>
                  <a:pt x="4621" y="8836"/>
                </a:lnTo>
                <a:lnTo>
                  <a:pt x="4118" y="8991"/>
                </a:lnTo>
                <a:lnTo>
                  <a:pt x="3616" y="9126"/>
                </a:lnTo>
                <a:lnTo>
                  <a:pt x="3113" y="9242"/>
                </a:lnTo>
                <a:lnTo>
                  <a:pt x="2591" y="9339"/>
                </a:lnTo>
                <a:lnTo>
                  <a:pt x="2088" y="9435"/>
                </a:lnTo>
                <a:lnTo>
                  <a:pt x="1566" y="9513"/>
                </a:lnTo>
                <a:lnTo>
                  <a:pt x="1044" y="9571"/>
                </a:lnTo>
                <a:lnTo>
                  <a:pt x="522" y="9609"/>
                </a:lnTo>
                <a:lnTo>
                  <a:pt x="0" y="9629"/>
                </a:lnTo>
                <a:lnTo>
                  <a:pt x="97" y="13824"/>
                </a:lnTo>
                <a:lnTo>
                  <a:pt x="116" y="14249"/>
                </a:lnTo>
                <a:lnTo>
                  <a:pt x="116" y="64302"/>
                </a:lnTo>
                <a:lnTo>
                  <a:pt x="173514" y="64264"/>
                </a:lnTo>
                <a:lnTo>
                  <a:pt x="174732" y="21306"/>
                </a:lnTo>
                <a:lnTo>
                  <a:pt x="174848" y="17149"/>
                </a:lnTo>
                <a:lnTo>
                  <a:pt x="174964" y="13012"/>
                </a:lnTo>
                <a:lnTo>
                  <a:pt x="174287" y="12722"/>
                </a:lnTo>
                <a:lnTo>
                  <a:pt x="173610" y="12432"/>
                </a:lnTo>
                <a:lnTo>
                  <a:pt x="172972" y="12142"/>
                </a:lnTo>
                <a:lnTo>
                  <a:pt x="172334" y="11813"/>
                </a:lnTo>
                <a:lnTo>
                  <a:pt x="171716" y="11485"/>
                </a:lnTo>
                <a:lnTo>
                  <a:pt x="171116" y="11137"/>
                </a:lnTo>
                <a:lnTo>
                  <a:pt x="170536" y="10769"/>
                </a:lnTo>
                <a:lnTo>
                  <a:pt x="169956" y="10383"/>
                </a:lnTo>
                <a:lnTo>
                  <a:pt x="169396" y="9977"/>
                </a:lnTo>
                <a:lnTo>
                  <a:pt x="168854" y="9551"/>
                </a:lnTo>
                <a:lnTo>
                  <a:pt x="168332" y="9107"/>
                </a:lnTo>
                <a:lnTo>
                  <a:pt x="167810" y="8643"/>
                </a:lnTo>
                <a:lnTo>
                  <a:pt x="167288" y="8159"/>
                </a:lnTo>
                <a:lnTo>
                  <a:pt x="166786" y="7657"/>
                </a:lnTo>
                <a:lnTo>
                  <a:pt x="166302" y="7115"/>
                </a:lnTo>
                <a:lnTo>
                  <a:pt x="165819" y="6555"/>
                </a:lnTo>
                <a:lnTo>
                  <a:pt x="165316" y="5955"/>
                </a:lnTo>
                <a:lnTo>
                  <a:pt x="164833" y="5356"/>
                </a:lnTo>
                <a:lnTo>
                  <a:pt x="164331" y="4757"/>
                </a:lnTo>
                <a:lnTo>
                  <a:pt x="163809" y="4157"/>
                </a:lnTo>
                <a:lnTo>
                  <a:pt x="163538" y="3887"/>
                </a:lnTo>
                <a:lnTo>
                  <a:pt x="163267" y="3616"/>
                </a:lnTo>
                <a:lnTo>
                  <a:pt x="162977" y="3365"/>
                </a:lnTo>
                <a:lnTo>
                  <a:pt x="162687" y="3113"/>
                </a:lnTo>
                <a:lnTo>
                  <a:pt x="162378" y="2901"/>
                </a:lnTo>
                <a:lnTo>
                  <a:pt x="162069" y="2688"/>
                </a:lnTo>
                <a:lnTo>
                  <a:pt x="161721" y="2495"/>
                </a:lnTo>
                <a:lnTo>
                  <a:pt x="161373" y="2321"/>
                </a:lnTo>
                <a:lnTo>
                  <a:pt x="161005" y="2166"/>
                </a:lnTo>
                <a:lnTo>
                  <a:pt x="160599" y="2050"/>
                </a:lnTo>
                <a:lnTo>
                  <a:pt x="160213" y="1953"/>
                </a:lnTo>
                <a:lnTo>
                  <a:pt x="159807" y="1895"/>
                </a:lnTo>
                <a:lnTo>
                  <a:pt x="159401" y="1857"/>
                </a:lnTo>
                <a:lnTo>
                  <a:pt x="158995" y="1857"/>
                </a:lnTo>
                <a:lnTo>
                  <a:pt x="158569" y="1876"/>
                </a:lnTo>
                <a:lnTo>
                  <a:pt x="158163" y="1915"/>
                </a:lnTo>
                <a:lnTo>
                  <a:pt x="157757" y="1973"/>
                </a:lnTo>
                <a:lnTo>
                  <a:pt x="157351" y="2069"/>
                </a:lnTo>
                <a:lnTo>
                  <a:pt x="156945" y="2166"/>
                </a:lnTo>
                <a:lnTo>
                  <a:pt x="156539" y="2301"/>
                </a:lnTo>
                <a:lnTo>
                  <a:pt x="156153" y="2456"/>
                </a:lnTo>
                <a:lnTo>
                  <a:pt x="155766" y="2611"/>
                </a:lnTo>
                <a:lnTo>
                  <a:pt x="155399" y="2804"/>
                </a:lnTo>
                <a:lnTo>
                  <a:pt x="155031" y="2997"/>
                </a:lnTo>
                <a:lnTo>
                  <a:pt x="154664" y="3210"/>
                </a:lnTo>
                <a:lnTo>
                  <a:pt x="154316" y="3442"/>
                </a:lnTo>
                <a:lnTo>
                  <a:pt x="153987" y="3674"/>
                </a:lnTo>
                <a:lnTo>
                  <a:pt x="153659" y="3925"/>
                </a:lnTo>
                <a:lnTo>
                  <a:pt x="153021" y="4447"/>
                </a:lnTo>
                <a:lnTo>
                  <a:pt x="152402" y="4989"/>
                </a:lnTo>
                <a:lnTo>
                  <a:pt x="151803" y="5569"/>
                </a:lnTo>
                <a:lnTo>
                  <a:pt x="151223" y="6168"/>
                </a:lnTo>
                <a:lnTo>
                  <a:pt x="150101" y="7386"/>
                </a:lnTo>
                <a:lnTo>
                  <a:pt x="149889" y="7115"/>
                </a:lnTo>
                <a:lnTo>
                  <a:pt x="149637" y="6845"/>
                </a:lnTo>
                <a:lnTo>
                  <a:pt x="149367" y="6574"/>
                </a:lnTo>
                <a:lnTo>
                  <a:pt x="149077" y="6284"/>
                </a:lnTo>
                <a:lnTo>
                  <a:pt x="148767" y="6013"/>
                </a:lnTo>
                <a:lnTo>
                  <a:pt x="148439" y="5762"/>
                </a:lnTo>
                <a:lnTo>
                  <a:pt x="148110" y="5511"/>
                </a:lnTo>
                <a:lnTo>
                  <a:pt x="147743" y="5259"/>
                </a:lnTo>
                <a:lnTo>
                  <a:pt x="147395" y="5047"/>
                </a:lnTo>
                <a:lnTo>
                  <a:pt x="147028" y="4834"/>
                </a:lnTo>
                <a:lnTo>
                  <a:pt x="146641" y="4641"/>
                </a:lnTo>
                <a:lnTo>
                  <a:pt x="146274" y="4486"/>
                </a:lnTo>
                <a:lnTo>
                  <a:pt x="145906" y="4331"/>
                </a:lnTo>
                <a:lnTo>
                  <a:pt x="145539" y="4235"/>
                </a:lnTo>
                <a:lnTo>
                  <a:pt x="145191" y="4138"/>
                </a:lnTo>
                <a:lnTo>
                  <a:pt x="144862" y="4099"/>
                </a:lnTo>
                <a:lnTo>
                  <a:pt x="144534" y="4080"/>
                </a:lnTo>
                <a:lnTo>
                  <a:pt x="144224" y="4099"/>
                </a:lnTo>
                <a:lnTo>
                  <a:pt x="143915" y="4138"/>
                </a:lnTo>
                <a:lnTo>
                  <a:pt x="143606" y="4215"/>
                </a:lnTo>
                <a:lnTo>
                  <a:pt x="143316" y="4293"/>
                </a:lnTo>
                <a:lnTo>
                  <a:pt x="143006" y="4409"/>
                </a:lnTo>
                <a:lnTo>
                  <a:pt x="142716" y="4544"/>
                </a:lnTo>
                <a:lnTo>
                  <a:pt x="142426" y="4679"/>
                </a:lnTo>
                <a:lnTo>
                  <a:pt x="141866" y="4989"/>
                </a:lnTo>
                <a:lnTo>
                  <a:pt x="141305" y="5337"/>
                </a:lnTo>
                <a:lnTo>
                  <a:pt x="140203" y="6052"/>
                </a:lnTo>
                <a:lnTo>
                  <a:pt x="139778" y="6303"/>
                </a:lnTo>
                <a:lnTo>
                  <a:pt x="139352" y="6535"/>
                </a:lnTo>
                <a:lnTo>
                  <a:pt x="138927" y="6767"/>
                </a:lnTo>
                <a:lnTo>
                  <a:pt x="138482" y="6961"/>
                </a:lnTo>
                <a:lnTo>
                  <a:pt x="138038" y="7173"/>
                </a:lnTo>
                <a:lnTo>
                  <a:pt x="137593" y="7347"/>
                </a:lnTo>
                <a:lnTo>
                  <a:pt x="137129" y="7521"/>
                </a:lnTo>
                <a:lnTo>
                  <a:pt x="136684" y="7676"/>
                </a:lnTo>
                <a:lnTo>
                  <a:pt x="136220" y="7811"/>
                </a:lnTo>
                <a:lnTo>
                  <a:pt x="135737" y="7947"/>
                </a:lnTo>
                <a:lnTo>
                  <a:pt x="135273" y="8043"/>
                </a:lnTo>
                <a:lnTo>
                  <a:pt x="134790" y="8140"/>
                </a:lnTo>
                <a:lnTo>
                  <a:pt x="134306" y="8217"/>
                </a:lnTo>
                <a:lnTo>
                  <a:pt x="133823" y="8295"/>
                </a:lnTo>
                <a:lnTo>
                  <a:pt x="133340" y="8353"/>
                </a:lnTo>
                <a:lnTo>
                  <a:pt x="132856" y="8372"/>
                </a:lnTo>
                <a:lnTo>
                  <a:pt x="132760" y="8217"/>
                </a:lnTo>
                <a:lnTo>
                  <a:pt x="132644" y="8082"/>
                </a:lnTo>
                <a:lnTo>
                  <a:pt x="132508" y="7947"/>
                </a:lnTo>
                <a:lnTo>
                  <a:pt x="132354" y="7831"/>
                </a:lnTo>
                <a:lnTo>
                  <a:pt x="132199" y="7715"/>
                </a:lnTo>
                <a:lnTo>
                  <a:pt x="132025" y="7637"/>
                </a:lnTo>
                <a:lnTo>
                  <a:pt x="131851" y="7560"/>
                </a:lnTo>
                <a:lnTo>
                  <a:pt x="131658" y="7502"/>
                </a:lnTo>
                <a:lnTo>
                  <a:pt x="131484" y="7444"/>
                </a:lnTo>
                <a:lnTo>
                  <a:pt x="131271" y="7425"/>
                </a:lnTo>
                <a:lnTo>
                  <a:pt x="131078" y="7405"/>
                </a:lnTo>
                <a:lnTo>
                  <a:pt x="130885" y="7386"/>
                </a:lnTo>
                <a:lnTo>
                  <a:pt x="130672" y="7405"/>
                </a:lnTo>
                <a:lnTo>
                  <a:pt x="130479" y="7425"/>
                </a:lnTo>
                <a:lnTo>
                  <a:pt x="130285" y="7444"/>
                </a:lnTo>
                <a:lnTo>
                  <a:pt x="130092" y="7502"/>
                </a:lnTo>
                <a:lnTo>
                  <a:pt x="129744" y="7618"/>
                </a:lnTo>
                <a:lnTo>
                  <a:pt x="129377" y="7773"/>
                </a:lnTo>
                <a:lnTo>
                  <a:pt x="129048" y="7947"/>
                </a:lnTo>
                <a:lnTo>
                  <a:pt x="128719" y="8140"/>
                </a:lnTo>
                <a:lnTo>
                  <a:pt x="128391" y="8353"/>
                </a:lnTo>
                <a:lnTo>
                  <a:pt x="128081" y="8585"/>
                </a:lnTo>
                <a:lnTo>
                  <a:pt x="127443" y="9049"/>
                </a:lnTo>
                <a:lnTo>
                  <a:pt x="126960" y="9377"/>
                </a:lnTo>
                <a:lnTo>
                  <a:pt x="126457" y="9706"/>
                </a:lnTo>
                <a:lnTo>
                  <a:pt x="125955" y="10035"/>
                </a:lnTo>
                <a:lnTo>
                  <a:pt x="125433" y="10344"/>
                </a:lnTo>
                <a:lnTo>
                  <a:pt x="124911" y="10634"/>
                </a:lnTo>
                <a:lnTo>
                  <a:pt x="124389" y="10905"/>
                </a:lnTo>
                <a:lnTo>
                  <a:pt x="123847" y="11175"/>
                </a:lnTo>
                <a:lnTo>
                  <a:pt x="123306" y="11407"/>
                </a:lnTo>
                <a:lnTo>
                  <a:pt x="122745" y="11659"/>
                </a:lnTo>
                <a:lnTo>
                  <a:pt x="122204" y="11871"/>
                </a:lnTo>
                <a:lnTo>
                  <a:pt x="121643" y="12084"/>
                </a:lnTo>
                <a:lnTo>
                  <a:pt x="121063" y="12277"/>
                </a:lnTo>
                <a:lnTo>
                  <a:pt x="120503" y="12451"/>
                </a:lnTo>
                <a:lnTo>
                  <a:pt x="119923" y="12606"/>
                </a:lnTo>
                <a:lnTo>
                  <a:pt x="119343" y="12761"/>
                </a:lnTo>
                <a:lnTo>
                  <a:pt x="118763" y="12896"/>
                </a:lnTo>
                <a:lnTo>
                  <a:pt x="117680" y="13128"/>
                </a:lnTo>
                <a:lnTo>
                  <a:pt x="117139" y="13244"/>
                </a:lnTo>
                <a:lnTo>
                  <a:pt x="116617" y="13302"/>
                </a:lnTo>
                <a:lnTo>
                  <a:pt x="116365" y="13321"/>
                </a:lnTo>
                <a:lnTo>
                  <a:pt x="115843" y="13321"/>
                </a:lnTo>
                <a:lnTo>
                  <a:pt x="115573" y="13302"/>
                </a:lnTo>
                <a:lnTo>
                  <a:pt x="115321" y="13244"/>
                </a:lnTo>
                <a:lnTo>
                  <a:pt x="115051" y="13186"/>
                </a:lnTo>
                <a:lnTo>
                  <a:pt x="114800" y="13109"/>
                </a:lnTo>
                <a:lnTo>
                  <a:pt x="114529" y="12993"/>
                </a:lnTo>
                <a:lnTo>
                  <a:pt x="113930" y="12703"/>
                </a:lnTo>
                <a:lnTo>
                  <a:pt x="113350" y="12393"/>
                </a:lnTo>
                <a:lnTo>
                  <a:pt x="112770" y="12065"/>
                </a:lnTo>
                <a:lnTo>
                  <a:pt x="112190" y="11717"/>
                </a:lnTo>
                <a:lnTo>
                  <a:pt x="111629" y="11349"/>
                </a:lnTo>
                <a:lnTo>
                  <a:pt x="111068" y="10982"/>
                </a:lnTo>
                <a:lnTo>
                  <a:pt x="110527" y="10595"/>
                </a:lnTo>
                <a:lnTo>
                  <a:pt x="109986" y="10189"/>
                </a:lnTo>
                <a:lnTo>
                  <a:pt x="108903" y="9319"/>
                </a:lnTo>
                <a:lnTo>
                  <a:pt x="108362" y="8894"/>
                </a:lnTo>
                <a:lnTo>
                  <a:pt x="107782" y="8488"/>
                </a:lnTo>
                <a:lnTo>
                  <a:pt x="107511" y="8295"/>
                </a:lnTo>
                <a:lnTo>
                  <a:pt x="107202" y="8121"/>
                </a:lnTo>
                <a:lnTo>
                  <a:pt x="106912" y="7947"/>
                </a:lnTo>
                <a:lnTo>
                  <a:pt x="106602" y="7792"/>
                </a:lnTo>
                <a:lnTo>
                  <a:pt x="106293" y="7676"/>
                </a:lnTo>
                <a:lnTo>
                  <a:pt x="105984" y="7560"/>
                </a:lnTo>
                <a:lnTo>
                  <a:pt x="105655" y="7463"/>
                </a:lnTo>
                <a:lnTo>
                  <a:pt x="105326" y="7386"/>
                </a:lnTo>
                <a:lnTo>
                  <a:pt x="105056" y="7347"/>
                </a:lnTo>
                <a:lnTo>
                  <a:pt x="104785" y="7328"/>
                </a:lnTo>
                <a:lnTo>
                  <a:pt x="104495" y="7309"/>
                </a:lnTo>
                <a:lnTo>
                  <a:pt x="104224" y="7328"/>
                </a:lnTo>
                <a:lnTo>
                  <a:pt x="103954" y="7347"/>
                </a:lnTo>
                <a:lnTo>
                  <a:pt x="103683" y="7367"/>
                </a:lnTo>
                <a:lnTo>
                  <a:pt x="103412" y="7425"/>
                </a:lnTo>
                <a:lnTo>
                  <a:pt x="103161" y="7483"/>
                </a:lnTo>
                <a:lnTo>
                  <a:pt x="102890" y="7541"/>
                </a:lnTo>
                <a:lnTo>
                  <a:pt x="102620" y="7637"/>
                </a:lnTo>
                <a:lnTo>
                  <a:pt x="102098" y="7831"/>
                </a:lnTo>
                <a:lnTo>
                  <a:pt x="101614" y="8063"/>
                </a:lnTo>
                <a:lnTo>
                  <a:pt x="101131" y="8314"/>
                </a:lnTo>
                <a:lnTo>
                  <a:pt x="100667" y="8623"/>
                </a:lnTo>
                <a:lnTo>
                  <a:pt x="100222" y="8933"/>
                </a:lnTo>
                <a:lnTo>
                  <a:pt x="99778" y="9261"/>
                </a:lnTo>
                <a:lnTo>
                  <a:pt x="99372" y="9629"/>
                </a:lnTo>
                <a:lnTo>
                  <a:pt x="98946" y="9996"/>
                </a:lnTo>
                <a:lnTo>
                  <a:pt x="98560" y="10363"/>
                </a:lnTo>
                <a:lnTo>
                  <a:pt x="97767" y="11137"/>
                </a:lnTo>
                <a:lnTo>
                  <a:pt x="97419" y="10808"/>
                </a:lnTo>
                <a:lnTo>
                  <a:pt x="97071" y="10479"/>
                </a:lnTo>
                <a:lnTo>
                  <a:pt x="96317" y="9841"/>
                </a:lnTo>
                <a:lnTo>
                  <a:pt x="95505" y="9184"/>
                </a:lnTo>
                <a:lnTo>
                  <a:pt x="94693" y="8527"/>
                </a:lnTo>
                <a:lnTo>
                  <a:pt x="93862" y="7889"/>
                </a:lnTo>
                <a:lnTo>
                  <a:pt x="93069" y="7231"/>
                </a:lnTo>
                <a:lnTo>
                  <a:pt x="92315" y="6593"/>
                </a:lnTo>
                <a:lnTo>
                  <a:pt x="91967" y="6265"/>
                </a:lnTo>
                <a:lnTo>
                  <a:pt x="91619" y="5936"/>
                </a:lnTo>
                <a:lnTo>
                  <a:pt x="91349" y="5685"/>
                </a:lnTo>
                <a:lnTo>
                  <a:pt x="91059" y="5414"/>
                </a:lnTo>
                <a:lnTo>
                  <a:pt x="90769" y="5163"/>
                </a:lnTo>
                <a:lnTo>
                  <a:pt x="90440" y="4950"/>
                </a:lnTo>
                <a:lnTo>
                  <a:pt x="90111" y="4776"/>
                </a:lnTo>
                <a:lnTo>
                  <a:pt x="89957" y="4699"/>
                </a:lnTo>
                <a:lnTo>
                  <a:pt x="89783" y="4641"/>
                </a:lnTo>
                <a:lnTo>
                  <a:pt x="89609" y="4602"/>
                </a:lnTo>
                <a:lnTo>
                  <a:pt x="89415" y="4563"/>
                </a:lnTo>
                <a:lnTo>
                  <a:pt x="89048" y="4563"/>
                </a:lnTo>
                <a:lnTo>
                  <a:pt x="88913" y="4583"/>
                </a:lnTo>
                <a:lnTo>
                  <a:pt x="88758" y="4602"/>
                </a:lnTo>
                <a:lnTo>
                  <a:pt x="88487" y="4699"/>
                </a:lnTo>
                <a:lnTo>
                  <a:pt x="88236" y="4834"/>
                </a:lnTo>
                <a:lnTo>
                  <a:pt x="87985" y="4989"/>
                </a:lnTo>
                <a:lnTo>
                  <a:pt x="87753" y="5163"/>
                </a:lnTo>
                <a:lnTo>
                  <a:pt x="87540" y="5375"/>
                </a:lnTo>
                <a:lnTo>
                  <a:pt x="87095" y="5820"/>
                </a:lnTo>
                <a:lnTo>
                  <a:pt x="86670" y="6284"/>
                </a:lnTo>
                <a:lnTo>
                  <a:pt x="86438" y="6497"/>
                </a:lnTo>
                <a:lnTo>
                  <a:pt x="86206" y="6709"/>
                </a:lnTo>
                <a:lnTo>
                  <a:pt x="85974" y="6883"/>
                </a:lnTo>
                <a:lnTo>
                  <a:pt x="85723" y="7057"/>
                </a:lnTo>
                <a:lnTo>
                  <a:pt x="85452" y="7173"/>
                </a:lnTo>
                <a:lnTo>
                  <a:pt x="85181" y="7270"/>
                </a:lnTo>
                <a:lnTo>
                  <a:pt x="84969" y="7328"/>
                </a:lnTo>
                <a:lnTo>
                  <a:pt x="84756" y="7347"/>
                </a:lnTo>
                <a:lnTo>
                  <a:pt x="84543" y="7347"/>
                </a:lnTo>
                <a:lnTo>
                  <a:pt x="84350" y="7328"/>
                </a:lnTo>
                <a:lnTo>
                  <a:pt x="84137" y="7289"/>
                </a:lnTo>
                <a:lnTo>
                  <a:pt x="83944" y="7231"/>
                </a:lnTo>
                <a:lnTo>
                  <a:pt x="83731" y="7154"/>
                </a:lnTo>
                <a:lnTo>
                  <a:pt x="83538" y="7077"/>
                </a:lnTo>
                <a:lnTo>
                  <a:pt x="83345" y="6980"/>
                </a:lnTo>
                <a:lnTo>
                  <a:pt x="83151" y="6883"/>
                </a:lnTo>
                <a:lnTo>
                  <a:pt x="82784" y="6632"/>
                </a:lnTo>
                <a:lnTo>
                  <a:pt x="82417" y="6361"/>
                </a:lnTo>
                <a:lnTo>
                  <a:pt x="82088" y="6071"/>
                </a:lnTo>
                <a:lnTo>
                  <a:pt x="81450" y="5491"/>
                </a:lnTo>
                <a:lnTo>
                  <a:pt x="81122" y="5182"/>
                </a:lnTo>
                <a:lnTo>
                  <a:pt x="80793" y="4911"/>
                </a:lnTo>
                <a:lnTo>
                  <a:pt x="80445" y="4660"/>
                </a:lnTo>
                <a:lnTo>
                  <a:pt x="80078" y="4447"/>
                </a:lnTo>
                <a:lnTo>
                  <a:pt x="79884" y="4351"/>
                </a:lnTo>
                <a:lnTo>
                  <a:pt x="79691" y="4273"/>
                </a:lnTo>
                <a:lnTo>
                  <a:pt x="79498" y="4196"/>
                </a:lnTo>
                <a:lnTo>
                  <a:pt x="79285" y="4138"/>
                </a:lnTo>
                <a:lnTo>
                  <a:pt x="79034" y="4099"/>
                </a:lnTo>
                <a:lnTo>
                  <a:pt x="78782" y="4080"/>
                </a:lnTo>
                <a:lnTo>
                  <a:pt x="78531" y="4080"/>
                </a:lnTo>
                <a:lnTo>
                  <a:pt x="78280" y="4099"/>
                </a:lnTo>
                <a:lnTo>
                  <a:pt x="78028" y="4157"/>
                </a:lnTo>
                <a:lnTo>
                  <a:pt x="77777" y="4196"/>
                </a:lnTo>
                <a:lnTo>
                  <a:pt x="77545" y="4273"/>
                </a:lnTo>
                <a:lnTo>
                  <a:pt x="77294" y="4351"/>
                </a:lnTo>
                <a:lnTo>
                  <a:pt x="76810" y="4563"/>
                </a:lnTo>
                <a:lnTo>
                  <a:pt x="76327" y="4795"/>
                </a:lnTo>
                <a:lnTo>
                  <a:pt x="75863" y="5047"/>
                </a:lnTo>
                <a:lnTo>
                  <a:pt x="75418" y="5298"/>
                </a:lnTo>
                <a:lnTo>
                  <a:pt x="74432" y="5839"/>
                </a:lnTo>
                <a:lnTo>
                  <a:pt x="73446" y="6342"/>
                </a:lnTo>
                <a:lnTo>
                  <a:pt x="72441" y="6845"/>
                </a:lnTo>
                <a:lnTo>
                  <a:pt x="71416" y="7309"/>
                </a:lnTo>
                <a:lnTo>
                  <a:pt x="70392" y="7734"/>
                </a:lnTo>
                <a:lnTo>
                  <a:pt x="69348" y="8159"/>
                </a:lnTo>
                <a:lnTo>
                  <a:pt x="68304" y="8546"/>
                </a:lnTo>
                <a:lnTo>
                  <a:pt x="67260" y="8913"/>
                </a:lnTo>
                <a:lnTo>
                  <a:pt x="66177" y="9242"/>
                </a:lnTo>
                <a:lnTo>
                  <a:pt x="65114" y="9571"/>
                </a:lnTo>
                <a:lnTo>
                  <a:pt x="64031" y="9841"/>
                </a:lnTo>
                <a:lnTo>
                  <a:pt x="62949" y="10112"/>
                </a:lnTo>
                <a:lnTo>
                  <a:pt x="61847" y="10344"/>
                </a:lnTo>
                <a:lnTo>
                  <a:pt x="60764" y="10557"/>
                </a:lnTo>
                <a:lnTo>
                  <a:pt x="59662" y="10731"/>
                </a:lnTo>
                <a:lnTo>
                  <a:pt x="58541" y="10885"/>
                </a:lnTo>
                <a:lnTo>
                  <a:pt x="58193" y="10847"/>
                </a:lnTo>
                <a:lnTo>
                  <a:pt x="57864" y="10808"/>
                </a:lnTo>
                <a:lnTo>
                  <a:pt x="57516" y="10731"/>
                </a:lnTo>
                <a:lnTo>
                  <a:pt x="57187" y="10634"/>
                </a:lnTo>
                <a:lnTo>
                  <a:pt x="56859" y="10537"/>
                </a:lnTo>
                <a:lnTo>
                  <a:pt x="56530" y="10402"/>
                </a:lnTo>
                <a:lnTo>
                  <a:pt x="56201" y="10267"/>
                </a:lnTo>
                <a:lnTo>
                  <a:pt x="55892" y="10112"/>
                </a:lnTo>
                <a:lnTo>
                  <a:pt x="55583" y="9938"/>
                </a:lnTo>
                <a:lnTo>
                  <a:pt x="55273" y="9745"/>
                </a:lnTo>
                <a:lnTo>
                  <a:pt x="54983" y="9551"/>
                </a:lnTo>
                <a:lnTo>
                  <a:pt x="54693" y="9339"/>
                </a:lnTo>
                <a:lnTo>
                  <a:pt x="54423" y="9107"/>
                </a:lnTo>
                <a:lnTo>
                  <a:pt x="54152" y="8875"/>
                </a:lnTo>
                <a:lnTo>
                  <a:pt x="53901" y="8643"/>
                </a:lnTo>
                <a:lnTo>
                  <a:pt x="53669" y="8391"/>
                </a:lnTo>
                <a:lnTo>
                  <a:pt x="53185" y="7869"/>
                </a:lnTo>
                <a:lnTo>
                  <a:pt x="52741" y="7347"/>
                </a:lnTo>
                <a:lnTo>
                  <a:pt x="51871" y="6265"/>
                </a:lnTo>
                <a:lnTo>
                  <a:pt x="51426" y="5723"/>
                </a:lnTo>
                <a:lnTo>
                  <a:pt x="50981" y="5182"/>
                </a:lnTo>
                <a:lnTo>
                  <a:pt x="50517" y="4660"/>
                </a:lnTo>
                <a:lnTo>
                  <a:pt x="50034" y="4157"/>
                </a:lnTo>
                <a:lnTo>
                  <a:pt x="49783" y="3925"/>
                </a:lnTo>
                <a:lnTo>
                  <a:pt x="49531" y="3693"/>
                </a:lnTo>
                <a:lnTo>
                  <a:pt x="49261" y="3461"/>
                </a:lnTo>
                <a:lnTo>
                  <a:pt x="48971" y="3249"/>
                </a:lnTo>
                <a:lnTo>
                  <a:pt x="48681" y="3036"/>
                </a:lnTo>
                <a:lnTo>
                  <a:pt x="48391" y="2843"/>
                </a:lnTo>
                <a:lnTo>
                  <a:pt x="48101" y="2669"/>
                </a:lnTo>
                <a:lnTo>
                  <a:pt x="47792" y="2495"/>
                </a:lnTo>
                <a:lnTo>
                  <a:pt x="47463" y="2359"/>
                </a:lnTo>
                <a:lnTo>
                  <a:pt x="47154" y="2224"/>
                </a:lnTo>
                <a:lnTo>
                  <a:pt x="46825" y="2108"/>
                </a:lnTo>
                <a:lnTo>
                  <a:pt x="46496" y="2011"/>
                </a:lnTo>
                <a:lnTo>
                  <a:pt x="46168" y="1953"/>
                </a:lnTo>
                <a:lnTo>
                  <a:pt x="45820" y="1895"/>
                </a:lnTo>
                <a:lnTo>
                  <a:pt x="45472" y="1876"/>
                </a:lnTo>
                <a:lnTo>
                  <a:pt x="45124" y="1876"/>
                </a:lnTo>
                <a:lnTo>
                  <a:pt x="44737" y="1915"/>
                </a:lnTo>
                <a:lnTo>
                  <a:pt x="44370" y="1973"/>
                </a:lnTo>
                <a:lnTo>
                  <a:pt x="44002" y="2069"/>
                </a:lnTo>
                <a:lnTo>
                  <a:pt x="43635" y="2185"/>
                </a:lnTo>
                <a:lnTo>
                  <a:pt x="43287" y="2321"/>
                </a:lnTo>
                <a:lnTo>
                  <a:pt x="42939" y="2495"/>
                </a:lnTo>
                <a:lnTo>
                  <a:pt x="42591" y="2669"/>
                </a:lnTo>
                <a:lnTo>
                  <a:pt x="42243" y="2862"/>
                </a:lnTo>
                <a:lnTo>
                  <a:pt x="41914" y="3075"/>
                </a:lnTo>
                <a:lnTo>
                  <a:pt x="41605" y="3307"/>
                </a:lnTo>
                <a:lnTo>
                  <a:pt x="40967" y="3790"/>
                </a:lnTo>
                <a:lnTo>
                  <a:pt x="40368" y="4293"/>
                </a:lnTo>
                <a:lnTo>
                  <a:pt x="39768" y="4815"/>
                </a:lnTo>
                <a:lnTo>
                  <a:pt x="39459" y="4428"/>
                </a:lnTo>
                <a:lnTo>
                  <a:pt x="39150" y="4041"/>
                </a:lnTo>
                <a:lnTo>
                  <a:pt x="38802" y="3655"/>
                </a:lnTo>
                <a:lnTo>
                  <a:pt x="38454" y="3287"/>
                </a:lnTo>
                <a:lnTo>
                  <a:pt x="38086" y="2920"/>
                </a:lnTo>
                <a:lnTo>
                  <a:pt x="37700" y="2553"/>
                </a:lnTo>
                <a:lnTo>
                  <a:pt x="37313" y="2224"/>
                </a:lnTo>
                <a:lnTo>
                  <a:pt x="36907" y="1895"/>
                </a:lnTo>
                <a:lnTo>
                  <a:pt x="36501" y="1586"/>
                </a:lnTo>
                <a:lnTo>
                  <a:pt x="36076" y="1296"/>
                </a:lnTo>
                <a:lnTo>
                  <a:pt x="35631" y="1026"/>
                </a:lnTo>
                <a:lnTo>
                  <a:pt x="35186" y="794"/>
                </a:lnTo>
                <a:lnTo>
                  <a:pt x="34742" y="581"/>
                </a:lnTo>
                <a:lnTo>
                  <a:pt x="34278" y="388"/>
                </a:lnTo>
                <a:lnTo>
                  <a:pt x="33794" y="233"/>
                </a:lnTo>
                <a:lnTo>
                  <a:pt x="33330" y="117"/>
                </a:lnTo>
                <a:lnTo>
                  <a:pt x="32847" y="40"/>
                </a:lnTo>
                <a:lnTo>
                  <a:pt x="32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7" name="Google Shape;667;p28"/>
          <p:cNvSpPr/>
          <p:nvPr/>
        </p:nvSpPr>
        <p:spPr>
          <a:xfrm>
            <a:off x="7716241" y="390200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8" name="Google Shape;668;p28"/>
          <p:cNvSpPr/>
          <p:nvPr/>
        </p:nvSpPr>
        <p:spPr>
          <a:xfrm flipH="1">
            <a:off x="6016015" y="3902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9" name="Google Shape;669;p28"/>
          <p:cNvSpPr/>
          <p:nvPr/>
        </p:nvSpPr>
        <p:spPr>
          <a:xfrm flipH="1">
            <a:off x="6791200" y="5503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8"/>
          <p:cNvSpPr/>
          <p:nvPr/>
        </p:nvSpPr>
        <p:spPr>
          <a:xfrm rot="-2516804">
            <a:off x="4240921" y="511006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8"/>
          <p:cNvSpPr/>
          <p:nvPr/>
        </p:nvSpPr>
        <p:spPr>
          <a:xfrm flipH="1">
            <a:off x="5584700" y="7821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8"/>
          <p:cNvSpPr/>
          <p:nvPr/>
        </p:nvSpPr>
        <p:spPr>
          <a:xfrm rot="-2417287" flipH="1">
            <a:off x="7711077" y="1105956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8"/>
          <p:cNvSpPr/>
          <p:nvPr/>
        </p:nvSpPr>
        <p:spPr>
          <a:xfrm rot="2516804" flipH="1">
            <a:off x="11767304" y="11001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8"/>
          <p:cNvSpPr/>
          <p:nvPr/>
        </p:nvSpPr>
        <p:spPr>
          <a:xfrm flipH="1">
            <a:off x="6011800" y="13196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8"/>
          <p:cNvSpPr/>
          <p:nvPr/>
        </p:nvSpPr>
        <p:spPr>
          <a:xfrm flipH="1">
            <a:off x="8992800" y="14182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8"/>
          <p:cNvSpPr/>
          <p:nvPr/>
        </p:nvSpPr>
        <p:spPr>
          <a:xfrm rot="-2517313">
            <a:off x="2526300" y="1413738"/>
            <a:ext cx="137437" cy="138156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8"/>
          <p:cNvSpPr/>
          <p:nvPr/>
        </p:nvSpPr>
        <p:spPr>
          <a:xfrm flipH="1">
            <a:off x="1527867" y="15801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8" name="Google Shape;678;p28"/>
          <p:cNvSpPr/>
          <p:nvPr/>
        </p:nvSpPr>
        <p:spPr>
          <a:xfrm flipH="1">
            <a:off x="875946" y="197498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9" name="Google Shape;679;p28"/>
          <p:cNvSpPr/>
          <p:nvPr/>
        </p:nvSpPr>
        <p:spPr>
          <a:xfrm flipH="1">
            <a:off x="540967" y="20050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0" name="Google Shape;680;p28"/>
          <p:cNvSpPr/>
          <p:nvPr/>
        </p:nvSpPr>
        <p:spPr>
          <a:xfrm flipH="1">
            <a:off x="10269400" y="20894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1" name="Google Shape;681;p28"/>
          <p:cNvSpPr/>
          <p:nvPr/>
        </p:nvSpPr>
        <p:spPr>
          <a:xfrm rot="-2516804">
            <a:off x="284871" y="2462340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2" name="Google Shape;682;p28"/>
          <p:cNvSpPr/>
          <p:nvPr/>
        </p:nvSpPr>
        <p:spPr>
          <a:xfrm flipH="1">
            <a:off x="11522023" y="2777567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3" name="Google Shape;683;p28"/>
          <p:cNvSpPr/>
          <p:nvPr/>
        </p:nvSpPr>
        <p:spPr>
          <a:xfrm flipH="1">
            <a:off x="325500" y="32057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4" name="Google Shape;684;p28"/>
          <p:cNvSpPr/>
          <p:nvPr/>
        </p:nvSpPr>
        <p:spPr>
          <a:xfrm rot="2516804" flipH="1">
            <a:off x="11586804" y="3648673"/>
            <a:ext cx="293299" cy="294833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5" name="Google Shape;685;p28"/>
          <p:cNvSpPr/>
          <p:nvPr/>
        </p:nvSpPr>
        <p:spPr>
          <a:xfrm flipH="1">
            <a:off x="347317" y="3995400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6" name="Google Shape;686;p28"/>
          <p:cNvSpPr/>
          <p:nvPr/>
        </p:nvSpPr>
        <p:spPr>
          <a:xfrm flipH="1">
            <a:off x="11406067" y="42103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7" name="Google Shape;687;p28"/>
          <p:cNvSpPr/>
          <p:nvPr/>
        </p:nvSpPr>
        <p:spPr>
          <a:xfrm>
            <a:off x="3855861" y="1505868"/>
            <a:ext cx="1381135" cy="758285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8" name="Google Shape;688;p28"/>
          <p:cNvSpPr/>
          <p:nvPr/>
        </p:nvSpPr>
        <p:spPr>
          <a:xfrm>
            <a:off x="8741271" y="494744"/>
            <a:ext cx="818125" cy="449176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89" name="Google Shape;689;p28"/>
          <p:cNvGrpSpPr/>
          <p:nvPr/>
        </p:nvGrpSpPr>
        <p:grpSpPr>
          <a:xfrm>
            <a:off x="9439567" y="3723342"/>
            <a:ext cx="459964" cy="951401"/>
            <a:chOff x="2482298" y="2502800"/>
            <a:chExt cx="596117" cy="1233025"/>
          </a:xfrm>
        </p:grpSpPr>
        <p:sp>
          <p:nvSpPr>
            <p:cNvPr id="690" name="Google Shape;690;p28"/>
            <p:cNvSpPr/>
            <p:nvPr/>
          </p:nvSpPr>
          <p:spPr>
            <a:xfrm>
              <a:off x="2536300" y="3635625"/>
              <a:ext cx="488100" cy="1002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1" name="Google Shape;691;p28"/>
            <p:cNvGrpSpPr/>
            <p:nvPr/>
          </p:nvGrpSpPr>
          <p:grpSpPr>
            <a:xfrm>
              <a:off x="2482298" y="2502800"/>
              <a:ext cx="596117" cy="1200431"/>
              <a:chOff x="5636700" y="760500"/>
              <a:chExt cx="491400" cy="989475"/>
            </a:xfrm>
          </p:grpSpPr>
          <p:sp>
            <p:nvSpPr>
              <p:cNvPr id="692" name="Google Shape;692;p28"/>
              <p:cNvSpPr/>
              <p:nvPr/>
            </p:nvSpPr>
            <p:spPr>
              <a:xfrm>
                <a:off x="5636700" y="760500"/>
                <a:ext cx="4914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9809" extrusionOk="0">
                    <a:moveTo>
                      <a:pt x="9599" y="1"/>
                    </a:moveTo>
                    <a:lnTo>
                      <a:pt x="9370" y="39"/>
                    </a:lnTo>
                    <a:lnTo>
                      <a:pt x="9141" y="115"/>
                    </a:lnTo>
                    <a:lnTo>
                      <a:pt x="8912" y="192"/>
                    </a:lnTo>
                    <a:lnTo>
                      <a:pt x="8702" y="306"/>
                    </a:lnTo>
                    <a:lnTo>
                      <a:pt x="8492" y="440"/>
                    </a:lnTo>
                    <a:lnTo>
                      <a:pt x="8301" y="611"/>
                    </a:lnTo>
                    <a:lnTo>
                      <a:pt x="8110" y="802"/>
                    </a:lnTo>
                    <a:lnTo>
                      <a:pt x="7576" y="1375"/>
                    </a:lnTo>
                    <a:lnTo>
                      <a:pt x="7080" y="1985"/>
                    </a:lnTo>
                    <a:lnTo>
                      <a:pt x="6584" y="2577"/>
                    </a:lnTo>
                    <a:lnTo>
                      <a:pt x="6126" y="3188"/>
                    </a:lnTo>
                    <a:lnTo>
                      <a:pt x="5706" y="3798"/>
                    </a:lnTo>
                    <a:lnTo>
                      <a:pt x="5286" y="4390"/>
                    </a:lnTo>
                    <a:lnTo>
                      <a:pt x="4885" y="5001"/>
                    </a:lnTo>
                    <a:lnTo>
                      <a:pt x="4504" y="5630"/>
                    </a:lnTo>
                    <a:lnTo>
                      <a:pt x="4160" y="6241"/>
                    </a:lnTo>
                    <a:lnTo>
                      <a:pt x="3817" y="6833"/>
                    </a:lnTo>
                    <a:lnTo>
                      <a:pt x="3492" y="7443"/>
                    </a:lnTo>
                    <a:lnTo>
                      <a:pt x="3206" y="8054"/>
                    </a:lnTo>
                    <a:lnTo>
                      <a:pt x="2920" y="8645"/>
                    </a:lnTo>
                    <a:lnTo>
                      <a:pt x="2653" y="9237"/>
                    </a:lnTo>
                    <a:lnTo>
                      <a:pt x="2404" y="9829"/>
                    </a:lnTo>
                    <a:lnTo>
                      <a:pt x="2156" y="10401"/>
                    </a:lnTo>
                    <a:lnTo>
                      <a:pt x="1737" y="11527"/>
                    </a:lnTo>
                    <a:lnTo>
                      <a:pt x="1374" y="12615"/>
                    </a:lnTo>
                    <a:lnTo>
                      <a:pt x="1069" y="13645"/>
                    </a:lnTo>
                    <a:lnTo>
                      <a:pt x="802" y="14618"/>
                    </a:lnTo>
                    <a:lnTo>
                      <a:pt x="592" y="15515"/>
                    </a:lnTo>
                    <a:lnTo>
                      <a:pt x="420" y="16336"/>
                    </a:lnTo>
                    <a:lnTo>
                      <a:pt x="267" y="17099"/>
                    </a:lnTo>
                    <a:lnTo>
                      <a:pt x="172" y="17748"/>
                    </a:lnTo>
                    <a:lnTo>
                      <a:pt x="76" y="18530"/>
                    </a:lnTo>
                    <a:lnTo>
                      <a:pt x="38" y="18931"/>
                    </a:lnTo>
                    <a:lnTo>
                      <a:pt x="19" y="19332"/>
                    </a:lnTo>
                    <a:lnTo>
                      <a:pt x="0" y="19733"/>
                    </a:lnTo>
                    <a:lnTo>
                      <a:pt x="19" y="20133"/>
                    </a:lnTo>
                    <a:lnTo>
                      <a:pt x="38" y="20534"/>
                    </a:lnTo>
                    <a:lnTo>
                      <a:pt x="57" y="20935"/>
                    </a:lnTo>
                    <a:lnTo>
                      <a:pt x="115" y="21317"/>
                    </a:lnTo>
                    <a:lnTo>
                      <a:pt x="172" y="21698"/>
                    </a:lnTo>
                    <a:lnTo>
                      <a:pt x="248" y="22061"/>
                    </a:lnTo>
                    <a:lnTo>
                      <a:pt x="324" y="22423"/>
                    </a:lnTo>
                    <a:lnTo>
                      <a:pt x="420" y="22767"/>
                    </a:lnTo>
                    <a:lnTo>
                      <a:pt x="515" y="23091"/>
                    </a:lnTo>
                    <a:lnTo>
                      <a:pt x="630" y="23416"/>
                    </a:lnTo>
                    <a:lnTo>
                      <a:pt x="744" y="23740"/>
                    </a:lnTo>
                    <a:lnTo>
                      <a:pt x="878" y="24026"/>
                    </a:lnTo>
                    <a:lnTo>
                      <a:pt x="1011" y="24332"/>
                    </a:lnTo>
                    <a:lnTo>
                      <a:pt x="1298" y="24885"/>
                    </a:lnTo>
                    <a:lnTo>
                      <a:pt x="1622" y="25400"/>
                    </a:lnTo>
                    <a:lnTo>
                      <a:pt x="1966" y="25877"/>
                    </a:lnTo>
                    <a:lnTo>
                      <a:pt x="2328" y="26316"/>
                    </a:lnTo>
                    <a:lnTo>
                      <a:pt x="2729" y="26717"/>
                    </a:lnTo>
                    <a:lnTo>
                      <a:pt x="3130" y="27099"/>
                    </a:lnTo>
                    <a:lnTo>
                      <a:pt x="3549" y="27442"/>
                    </a:lnTo>
                    <a:lnTo>
                      <a:pt x="3969" y="27747"/>
                    </a:lnTo>
                    <a:lnTo>
                      <a:pt x="4408" y="28034"/>
                    </a:lnTo>
                    <a:lnTo>
                      <a:pt x="4847" y="28301"/>
                    </a:lnTo>
                    <a:lnTo>
                      <a:pt x="5286" y="28530"/>
                    </a:lnTo>
                    <a:lnTo>
                      <a:pt x="5725" y="28721"/>
                    </a:lnTo>
                    <a:lnTo>
                      <a:pt x="6145" y="28912"/>
                    </a:lnTo>
                    <a:lnTo>
                      <a:pt x="6565" y="29064"/>
                    </a:lnTo>
                    <a:lnTo>
                      <a:pt x="6965" y="29217"/>
                    </a:lnTo>
                    <a:lnTo>
                      <a:pt x="7366" y="29331"/>
                    </a:lnTo>
                    <a:lnTo>
                      <a:pt x="7748" y="29446"/>
                    </a:lnTo>
                    <a:lnTo>
                      <a:pt x="8435" y="29599"/>
                    </a:lnTo>
                    <a:lnTo>
                      <a:pt x="9007" y="29694"/>
                    </a:lnTo>
                    <a:lnTo>
                      <a:pt x="9446" y="29770"/>
                    </a:lnTo>
                    <a:lnTo>
                      <a:pt x="9828" y="29808"/>
                    </a:lnTo>
                    <a:lnTo>
                      <a:pt x="10209" y="29770"/>
                    </a:lnTo>
                    <a:lnTo>
                      <a:pt x="10648" y="29694"/>
                    </a:lnTo>
                    <a:lnTo>
                      <a:pt x="11221" y="29599"/>
                    </a:lnTo>
                    <a:lnTo>
                      <a:pt x="11908" y="29446"/>
                    </a:lnTo>
                    <a:lnTo>
                      <a:pt x="12289" y="29331"/>
                    </a:lnTo>
                    <a:lnTo>
                      <a:pt x="12690" y="29217"/>
                    </a:lnTo>
                    <a:lnTo>
                      <a:pt x="13091" y="29064"/>
                    </a:lnTo>
                    <a:lnTo>
                      <a:pt x="13511" y="28912"/>
                    </a:lnTo>
                    <a:lnTo>
                      <a:pt x="13931" y="28721"/>
                    </a:lnTo>
                    <a:lnTo>
                      <a:pt x="14369" y="28530"/>
                    </a:lnTo>
                    <a:lnTo>
                      <a:pt x="14808" y="28301"/>
                    </a:lnTo>
                    <a:lnTo>
                      <a:pt x="15247" y="28034"/>
                    </a:lnTo>
                    <a:lnTo>
                      <a:pt x="15686" y="27747"/>
                    </a:lnTo>
                    <a:lnTo>
                      <a:pt x="16106" y="27442"/>
                    </a:lnTo>
                    <a:lnTo>
                      <a:pt x="16526" y="27099"/>
                    </a:lnTo>
                    <a:lnTo>
                      <a:pt x="16927" y="26717"/>
                    </a:lnTo>
                    <a:lnTo>
                      <a:pt x="17327" y="26316"/>
                    </a:lnTo>
                    <a:lnTo>
                      <a:pt x="17690" y="25877"/>
                    </a:lnTo>
                    <a:lnTo>
                      <a:pt x="18033" y="25400"/>
                    </a:lnTo>
                    <a:lnTo>
                      <a:pt x="18358" y="24885"/>
                    </a:lnTo>
                    <a:lnTo>
                      <a:pt x="18644" y="24332"/>
                    </a:lnTo>
                    <a:lnTo>
                      <a:pt x="18778" y="24026"/>
                    </a:lnTo>
                    <a:lnTo>
                      <a:pt x="18911" y="23740"/>
                    </a:lnTo>
                    <a:lnTo>
                      <a:pt x="19026" y="23416"/>
                    </a:lnTo>
                    <a:lnTo>
                      <a:pt x="19140" y="23091"/>
                    </a:lnTo>
                    <a:lnTo>
                      <a:pt x="19236" y="22767"/>
                    </a:lnTo>
                    <a:lnTo>
                      <a:pt x="19331" y="22423"/>
                    </a:lnTo>
                    <a:lnTo>
                      <a:pt x="19407" y="22061"/>
                    </a:lnTo>
                    <a:lnTo>
                      <a:pt x="19484" y="21698"/>
                    </a:lnTo>
                    <a:lnTo>
                      <a:pt x="19541" y="21317"/>
                    </a:lnTo>
                    <a:lnTo>
                      <a:pt x="19598" y="20935"/>
                    </a:lnTo>
                    <a:lnTo>
                      <a:pt x="19617" y="20534"/>
                    </a:lnTo>
                    <a:lnTo>
                      <a:pt x="19636" y="20133"/>
                    </a:lnTo>
                    <a:lnTo>
                      <a:pt x="19655" y="19733"/>
                    </a:lnTo>
                    <a:lnTo>
                      <a:pt x="19636" y="19332"/>
                    </a:lnTo>
                    <a:lnTo>
                      <a:pt x="19617" y="18931"/>
                    </a:lnTo>
                    <a:lnTo>
                      <a:pt x="19579" y="18530"/>
                    </a:lnTo>
                    <a:lnTo>
                      <a:pt x="19484" y="17748"/>
                    </a:lnTo>
                    <a:lnTo>
                      <a:pt x="19388" y="17099"/>
                    </a:lnTo>
                    <a:lnTo>
                      <a:pt x="19236" y="16336"/>
                    </a:lnTo>
                    <a:lnTo>
                      <a:pt x="19064" y="15515"/>
                    </a:lnTo>
                    <a:lnTo>
                      <a:pt x="18854" y="14599"/>
                    </a:lnTo>
                    <a:lnTo>
                      <a:pt x="18587" y="13645"/>
                    </a:lnTo>
                    <a:lnTo>
                      <a:pt x="18281" y="12596"/>
                    </a:lnTo>
                    <a:lnTo>
                      <a:pt x="17919" y="11527"/>
                    </a:lnTo>
                    <a:lnTo>
                      <a:pt x="17499" y="10401"/>
                    </a:lnTo>
                    <a:lnTo>
                      <a:pt x="17251" y="9829"/>
                    </a:lnTo>
                    <a:lnTo>
                      <a:pt x="17003" y="9237"/>
                    </a:lnTo>
                    <a:lnTo>
                      <a:pt x="16736" y="8645"/>
                    </a:lnTo>
                    <a:lnTo>
                      <a:pt x="16450" y="8054"/>
                    </a:lnTo>
                    <a:lnTo>
                      <a:pt x="16163" y="7443"/>
                    </a:lnTo>
                    <a:lnTo>
                      <a:pt x="15839" y="6833"/>
                    </a:lnTo>
                    <a:lnTo>
                      <a:pt x="15495" y="6222"/>
                    </a:lnTo>
                    <a:lnTo>
                      <a:pt x="15152" y="5630"/>
                    </a:lnTo>
                    <a:lnTo>
                      <a:pt x="14770" y="5001"/>
                    </a:lnTo>
                    <a:lnTo>
                      <a:pt x="14369" y="4390"/>
                    </a:lnTo>
                    <a:lnTo>
                      <a:pt x="13950" y="3798"/>
                    </a:lnTo>
                    <a:lnTo>
                      <a:pt x="13530" y="3188"/>
                    </a:lnTo>
                    <a:lnTo>
                      <a:pt x="13072" y="2577"/>
                    </a:lnTo>
                    <a:lnTo>
                      <a:pt x="12576" y="1985"/>
                    </a:lnTo>
                    <a:lnTo>
                      <a:pt x="12080" y="1375"/>
                    </a:lnTo>
                    <a:lnTo>
                      <a:pt x="11545" y="802"/>
                    </a:lnTo>
                    <a:lnTo>
                      <a:pt x="11354" y="611"/>
                    </a:lnTo>
                    <a:lnTo>
                      <a:pt x="11164" y="440"/>
                    </a:lnTo>
                    <a:lnTo>
                      <a:pt x="10954" y="306"/>
                    </a:lnTo>
                    <a:lnTo>
                      <a:pt x="10744" y="192"/>
                    </a:lnTo>
                    <a:lnTo>
                      <a:pt x="10515" y="115"/>
                    </a:lnTo>
                    <a:lnTo>
                      <a:pt x="10286" y="39"/>
                    </a:lnTo>
                    <a:lnTo>
                      <a:pt x="100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>
                <a:off x="5636700" y="848300"/>
                <a:ext cx="4737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18950" h="26297" extrusionOk="0">
                    <a:moveTo>
                      <a:pt x="5897" y="0"/>
                    </a:moveTo>
                    <a:lnTo>
                      <a:pt x="5534" y="515"/>
                    </a:lnTo>
                    <a:lnTo>
                      <a:pt x="5191" y="1050"/>
                    </a:lnTo>
                    <a:lnTo>
                      <a:pt x="4847" y="1565"/>
                    </a:lnTo>
                    <a:lnTo>
                      <a:pt x="4523" y="2099"/>
                    </a:lnTo>
                    <a:lnTo>
                      <a:pt x="4217" y="2614"/>
                    </a:lnTo>
                    <a:lnTo>
                      <a:pt x="3931" y="3130"/>
                    </a:lnTo>
                    <a:lnTo>
                      <a:pt x="3378" y="4179"/>
                    </a:lnTo>
                    <a:lnTo>
                      <a:pt x="2882" y="5210"/>
                    </a:lnTo>
                    <a:lnTo>
                      <a:pt x="2443" y="6221"/>
                    </a:lnTo>
                    <a:lnTo>
                      <a:pt x="2042" y="7194"/>
                    </a:lnTo>
                    <a:lnTo>
                      <a:pt x="1698" y="8168"/>
                    </a:lnTo>
                    <a:lnTo>
                      <a:pt x="1374" y="9084"/>
                    </a:lnTo>
                    <a:lnTo>
                      <a:pt x="1107" y="9980"/>
                    </a:lnTo>
                    <a:lnTo>
                      <a:pt x="878" y="10820"/>
                    </a:lnTo>
                    <a:lnTo>
                      <a:pt x="687" y="11622"/>
                    </a:lnTo>
                    <a:lnTo>
                      <a:pt x="515" y="12366"/>
                    </a:lnTo>
                    <a:lnTo>
                      <a:pt x="363" y="13053"/>
                    </a:lnTo>
                    <a:lnTo>
                      <a:pt x="267" y="13683"/>
                    </a:lnTo>
                    <a:lnTo>
                      <a:pt x="172" y="14236"/>
                    </a:lnTo>
                    <a:lnTo>
                      <a:pt x="76" y="15018"/>
                    </a:lnTo>
                    <a:lnTo>
                      <a:pt x="38" y="15419"/>
                    </a:lnTo>
                    <a:lnTo>
                      <a:pt x="19" y="15820"/>
                    </a:lnTo>
                    <a:lnTo>
                      <a:pt x="0" y="16221"/>
                    </a:lnTo>
                    <a:lnTo>
                      <a:pt x="19" y="16621"/>
                    </a:lnTo>
                    <a:lnTo>
                      <a:pt x="38" y="17022"/>
                    </a:lnTo>
                    <a:lnTo>
                      <a:pt x="57" y="17423"/>
                    </a:lnTo>
                    <a:lnTo>
                      <a:pt x="115" y="17805"/>
                    </a:lnTo>
                    <a:lnTo>
                      <a:pt x="172" y="18186"/>
                    </a:lnTo>
                    <a:lnTo>
                      <a:pt x="248" y="18549"/>
                    </a:lnTo>
                    <a:lnTo>
                      <a:pt x="324" y="18911"/>
                    </a:lnTo>
                    <a:lnTo>
                      <a:pt x="420" y="19255"/>
                    </a:lnTo>
                    <a:lnTo>
                      <a:pt x="515" y="19579"/>
                    </a:lnTo>
                    <a:lnTo>
                      <a:pt x="630" y="19904"/>
                    </a:lnTo>
                    <a:lnTo>
                      <a:pt x="744" y="20228"/>
                    </a:lnTo>
                    <a:lnTo>
                      <a:pt x="859" y="20514"/>
                    </a:lnTo>
                    <a:lnTo>
                      <a:pt x="1011" y="20820"/>
                    </a:lnTo>
                    <a:lnTo>
                      <a:pt x="1298" y="21373"/>
                    </a:lnTo>
                    <a:lnTo>
                      <a:pt x="1622" y="21888"/>
                    </a:lnTo>
                    <a:lnTo>
                      <a:pt x="1966" y="22365"/>
                    </a:lnTo>
                    <a:lnTo>
                      <a:pt x="2328" y="22804"/>
                    </a:lnTo>
                    <a:lnTo>
                      <a:pt x="2729" y="23205"/>
                    </a:lnTo>
                    <a:lnTo>
                      <a:pt x="3130" y="23587"/>
                    </a:lnTo>
                    <a:lnTo>
                      <a:pt x="3549" y="23930"/>
                    </a:lnTo>
                    <a:lnTo>
                      <a:pt x="3969" y="24235"/>
                    </a:lnTo>
                    <a:lnTo>
                      <a:pt x="4408" y="24522"/>
                    </a:lnTo>
                    <a:lnTo>
                      <a:pt x="4847" y="24789"/>
                    </a:lnTo>
                    <a:lnTo>
                      <a:pt x="5286" y="25018"/>
                    </a:lnTo>
                    <a:lnTo>
                      <a:pt x="5706" y="25209"/>
                    </a:lnTo>
                    <a:lnTo>
                      <a:pt x="6145" y="25400"/>
                    </a:lnTo>
                    <a:lnTo>
                      <a:pt x="6565" y="25571"/>
                    </a:lnTo>
                    <a:lnTo>
                      <a:pt x="6965" y="25705"/>
                    </a:lnTo>
                    <a:lnTo>
                      <a:pt x="7366" y="25819"/>
                    </a:lnTo>
                    <a:lnTo>
                      <a:pt x="7748" y="25934"/>
                    </a:lnTo>
                    <a:lnTo>
                      <a:pt x="8435" y="26087"/>
                    </a:lnTo>
                    <a:lnTo>
                      <a:pt x="9007" y="26201"/>
                    </a:lnTo>
                    <a:lnTo>
                      <a:pt x="9446" y="26258"/>
                    </a:lnTo>
                    <a:lnTo>
                      <a:pt x="9828" y="26296"/>
                    </a:lnTo>
                    <a:lnTo>
                      <a:pt x="10133" y="26258"/>
                    </a:lnTo>
                    <a:lnTo>
                      <a:pt x="10477" y="26220"/>
                    </a:lnTo>
                    <a:lnTo>
                      <a:pt x="10935" y="26144"/>
                    </a:lnTo>
                    <a:lnTo>
                      <a:pt x="11488" y="26029"/>
                    </a:lnTo>
                    <a:lnTo>
                      <a:pt x="12118" y="25877"/>
                    </a:lnTo>
                    <a:lnTo>
                      <a:pt x="12805" y="25667"/>
                    </a:lnTo>
                    <a:lnTo>
                      <a:pt x="13167" y="25533"/>
                    </a:lnTo>
                    <a:lnTo>
                      <a:pt x="13530" y="25400"/>
                    </a:lnTo>
                    <a:lnTo>
                      <a:pt x="13911" y="25228"/>
                    </a:lnTo>
                    <a:lnTo>
                      <a:pt x="14293" y="25056"/>
                    </a:lnTo>
                    <a:lnTo>
                      <a:pt x="14675" y="24846"/>
                    </a:lnTo>
                    <a:lnTo>
                      <a:pt x="15056" y="24636"/>
                    </a:lnTo>
                    <a:lnTo>
                      <a:pt x="15438" y="24388"/>
                    </a:lnTo>
                    <a:lnTo>
                      <a:pt x="15820" y="24140"/>
                    </a:lnTo>
                    <a:lnTo>
                      <a:pt x="16201" y="23854"/>
                    </a:lnTo>
                    <a:lnTo>
                      <a:pt x="16564" y="23548"/>
                    </a:lnTo>
                    <a:lnTo>
                      <a:pt x="16927" y="23224"/>
                    </a:lnTo>
                    <a:lnTo>
                      <a:pt x="17270" y="22861"/>
                    </a:lnTo>
                    <a:lnTo>
                      <a:pt x="17594" y="22480"/>
                    </a:lnTo>
                    <a:lnTo>
                      <a:pt x="17900" y="22079"/>
                    </a:lnTo>
                    <a:lnTo>
                      <a:pt x="18205" y="21640"/>
                    </a:lnTo>
                    <a:lnTo>
                      <a:pt x="18472" y="21163"/>
                    </a:lnTo>
                    <a:lnTo>
                      <a:pt x="18720" y="20667"/>
                    </a:lnTo>
                    <a:lnTo>
                      <a:pt x="18949" y="20152"/>
                    </a:lnTo>
                    <a:lnTo>
                      <a:pt x="18663" y="20419"/>
                    </a:lnTo>
                    <a:lnTo>
                      <a:pt x="18377" y="20686"/>
                    </a:lnTo>
                    <a:lnTo>
                      <a:pt x="18091" y="20934"/>
                    </a:lnTo>
                    <a:lnTo>
                      <a:pt x="17785" y="21163"/>
                    </a:lnTo>
                    <a:lnTo>
                      <a:pt x="17499" y="21373"/>
                    </a:lnTo>
                    <a:lnTo>
                      <a:pt x="17194" y="21583"/>
                    </a:lnTo>
                    <a:lnTo>
                      <a:pt x="16888" y="21774"/>
                    </a:lnTo>
                    <a:lnTo>
                      <a:pt x="16583" y="21946"/>
                    </a:lnTo>
                    <a:lnTo>
                      <a:pt x="15972" y="22251"/>
                    </a:lnTo>
                    <a:lnTo>
                      <a:pt x="15362" y="22518"/>
                    </a:lnTo>
                    <a:lnTo>
                      <a:pt x="14770" y="22747"/>
                    </a:lnTo>
                    <a:lnTo>
                      <a:pt x="14217" y="22919"/>
                    </a:lnTo>
                    <a:lnTo>
                      <a:pt x="13682" y="23071"/>
                    </a:lnTo>
                    <a:lnTo>
                      <a:pt x="13186" y="23186"/>
                    </a:lnTo>
                    <a:lnTo>
                      <a:pt x="12766" y="23262"/>
                    </a:lnTo>
                    <a:lnTo>
                      <a:pt x="12385" y="23339"/>
                    </a:lnTo>
                    <a:lnTo>
                      <a:pt x="11851" y="23396"/>
                    </a:lnTo>
                    <a:lnTo>
                      <a:pt x="11660" y="23415"/>
                    </a:lnTo>
                    <a:lnTo>
                      <a:pt x="11278" y="23377"/>
                    </a:lnTo>
                    <a:lnTo>
                      <a:pt x="10839" y="23319"/>
                    </a:lnTo>
                    <a:lnTo>
                      <a:pt x="10248" y="23205"/>
                    </a:lnTo>
                    <a:lnTo>
                      <a:pt x="9580" y="23052"/>
                    </a:lnTo>
                    <a:lnTo>
                      <a:pt x="9198" y="22957"/>
                    </a:lnTo>
                    <a:lnTo>
                      <a:pt x="8797" y="22823"/>
                    </a:lnTo>
                    <a:lnTo>
                      <a:pt x="8397" y="22690"/>
                    </a:lnTo>
                    <a:lnTo>
                      <a:pt x="7977" y="22518"/>
                    </a:lnTo>
                    <a:lnTo>
                      <a:pt x="7538" y="22346"/>
                    </a:lnTo>
                    <a:lnTo>
                      <a:pt x="7118" y="22136"/>
                    </a:lnTo>
                    <a:lnTo>
                      <a:pt x="6679" y="21907"/>
                    </a:lnTo>
                    <a:lnTo>
                      <a:pt x="6240" y="21659"/>
                    </a:lnTo>
                    <a:lnTo>
                      <a:pt x="5801" y="21373"/>
                    </a:lnTo>
                    <a:lnTo>
                      <a:pt x="5381" y="21049"/>
                    </a:lnTo>
                    <a:lnTo>
                      <a:pt x="4962" y="20705"/>
                    </a:lnTo>
                    <a:lnTo>
                      <a:pt x="4561" y="20343"/>
                    </a:lnTo>
                    <a:lnTo>
                      <a:pt x="4160" y="19923"/>
                    </a:lnTo>
                    <a:lnTo>
                      <a:pt x="3798" y="19484"/>
                    </a:lnTo>
                    <a:lnTo>
                      <a:pt x="3454" y="19007"/>
                    </a:lnTo>
                    <a:lnTo>
                      <a:pt x="3130" y="18491"/>
                    </a:lnTo>
                    <a:lnTo>
                      <a:pt x="2824" y="17938"/>
                    </a:lnTo>
                    <a:lnTo>
                      <a:pt x="2691" y="17652"/>
                    </a:lnTo>
                    <a:lnTo>
                      <a:pt x="2576" y="17347"/>
                    </a:lnTo>
                    <a:lnTo>
                      <a:pt x="2443" y="17041"/>
                    </a:lnTo>
                    <a:lnTo>
                      <a:pt x="2347" y="16717"/>
                    </a:lnTo>
                    <a:lnTo>
                      <a:pt x="2233" y="16373"/>
                    </a:lnTo>
                    <a:lnTo>
                      <a:pt x="2156" y="16030"/>
                    </a:lnTo>
                    <a:lnTo>
                      <a:pt x="2061" y="15686"/>
                    </a:lnTo>
                    <a:lnTo>
                      <a:pt x="2004" y="15324"/>
                    </a:lnTo>
                    <a:lnTo>
                      <a:pt x="1946" y="14942"/>
                    </a:lnTo>
                    <a:lnTo>
                      <a:pt x="1889" y="14560"/>
                    </a:lnTo>
                    <a:lnTo>
                      <a:pt x="1851" y="14160"/>
                    </a:lnTo>
                    <a:lnTo>
                      <a:pt x="1832" y="13759"/>
                    </a:lnTo>
                    <a:lnTo>
                      <a:pt x="1832" y="13358"/>
                    </a:lnTo>
                    <a:lnTo>
                      <a:pt x="1851" y="12957"/>
                    </a:lnTo>
                    <a:lnTo>
                      <a:pt x="1870" y="12557"/>
                    </a:lnTo>
                    <a:lnTo>
                      <a:pt x="1889" y="12156"/>
                    </a:lnTo>
                    <a:lnTo>
                      <a:pt x="2004" y="11354"/>
                    </a:lnTo>
                    <a:lnTo>
                      <a:pt x="2156" y="10400"/>
                    </a:lnTo>
                    <a:lnTo>
                      <a:pt x="2385" y="9255"/>
                    </a:lnTo>
                    <a:lnTo>
                      <a:pt x="2538" y="8626"/>
                    </a:lnTo>
                    <a:lnTo>
                      <a:pt x="2710" y="7977"/>
                    </a:lnTo>
                    <a:lnTo>
                      <a:pt x="2901" y="7271"/>
                    </a:lnTo>
                    <a:lnTo>
                      <a:pt x="3111" y="6546"/>
                    </a:lnTo>
                    <a:lnTo>
                      <a:pt x="3340" y="5801"/>
                    </a:lnTo>
                    <a:lnTo>
                      <a:pt x="3626" y="5019"/>
                    </a:lnTo>
                    <a:lnTo>
                      <a:pt x="3912" y="4217"/>
                    </a:lnTo>
                    <a:lnTo>
                      <a:pt x="4236" y="3397"/>
                    </a:lnTo>
                    <a:lnTo>
                      <a:pt x="4599" y="2557"/>
                    </a:lnTo>
                    <a:lnTo>
                      <a:pt x="5000" y="1718"/>
                    </a:lnTo>
                    <a:lnTo>
                      <a:pt x="5439" y="859"/>
                    </a:lnTo>
                    <a:lnTo>
                      <a:pt x="5897" y="0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>
                <a:off x="5852800" y="1220875"/>
                <a:ext cx="59175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40" y="58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5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2367" y="21164"/>
                    </a:lnTo>
                    <a:lnTo>
                      <a:pt x="2367" y="1184"/>
                    </a:lnTo>
                    <a:lnTo>
                      <a:pt x="2367" y="1050"/>
                    </a:lnTo>
                    <a:lnTo>
                      <a:pt x="2348" y="936"/>
                    </a:lnTo>
                    <a:lnTo>
                      <a:pt x="2310" y="821"/>
                    </a:lnTo>
                    <a:lnTo>
                      <a:pt x="2271" y="726"/>
                    </a:lnTo>
                    <a:lnTo>
                      <a:pt x="2157" y="516"/>
                    </a:lnTo>
                    <a:lnTo>
                      <a:pt x="2023" y="344"/>
                    </a:lnTo>
                    <a:lnTo>
                      <a:pt x="1852" y="192"/>
                    </a:lnTo>
                    <a:lnTo>
                      <a:pt x="1642" y="96"/>
                    </a:lnTo>
                    <a:lnTo>
                      <a:pt x="1527" y="58"/>
                    </a:lnTo>
                    <a:lnTo>
                      <a:pt x="1432" y="2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>
                <a:off x="5852800" y="1220875"/>
                <a:ext cx="444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21" y="39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7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1184" y="21164"/>
                    </a:lnTo>
                    <a:lnTo>
                      <a:pt x="1184" y="1184"/>
                    </a:lnTo>
                    <a:lnTo>
                      <a:pt x="1203" y="1012"/>
                    </a:lnTo>
                    <a:lnTo>
                      <a:pt x="1222" y="860"/>
                    </a:lnTo>
                    <a:lnTo>
                      <a:pt x="1279" y="726"/>
                    </a:lnTo>
                    <a:lnTo>
                      <a:pt x="1355" y="573"/>
                    </a:lnTo>
                    <a:lnTo>
                      <a:pt x="1432" y="459"/>
                    </a:lnTo>
                    <a:lnTo>
                      <a:pt x="1527" y="344"/>
                    </a:lnTo>
                    <a:lnTo>
                      <a:pt x="1642" y="249"/>
                    </a:lnTo>
                    <a:lnTo>
                      <a:pt x="1775" y="154"/>
                    </a:lnTo>
                    <a:lnTo>
                      <a:pt x="1642" y="77"/>
                    </a:lnTo>
                    <a:lnTo>
                      <a:pt x="1489" y="39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6" name="Google Shape;696;p28"/>
          <p:cNvGrpSpPr/>
          <p:nvPr/>
        </p:nvGrpSpPr>
        <p:grpSpPr>
          <a:xfrm>
            <a:off x="8906449" y="4139303"/>
            <a:ext cx="459980" cy="509527"/>
            <a:chOff x="10557081" y="3779237"/>
            <a:chExt cx="506438" cy="560988"/>
          </a:xfrm>
        </p:grpSpPr>
        <p:sp>
          <p:nvSpPr>
            <p:cNvPr id="697" name="Google Shape;697;p28"/>
            <p:cNvSpPr/>
            <p:nvPr/>
          </p:nvSpPr>
          <p:spPr>
            <a:xfrm>
              <a:off x="10652095" y="4293125"/>
              <a:ext cx="281700" cy="47100"/>
            </a:xfrm>
            <a:prstGeom prst="ellipse">
              <a:avLst/>
            </a:pr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8" name="Google Shape;698;p28"/>
            <p:cNvGrpSpPr/>
            <p:nvPr/>
          </p:nvGrpSpPr>
          <p:grpSpPr>
            <a:xfrm>
              <a:off x="10557081" y="3779237"/>
              <a:ext cx="506438" cy="548141"/>
              <a:chOff x="10556950" y="2998175"/>
              <a:chExt cx="1228025" cy="1329150"/>
            </a:xfrm>
          </p:grpSpPr>
          <p:sp>
            <p:nvSpPr>
              <p:cNvPr id="699" name="Google Shape;699;p28"/>
              <p:cNvSpPr/>
              <p:nvPr/>
            </p:nvSpPr>
            <p:spPr>
              <a:xfrm>
                <a:off x="10743000" y="2998175"/>
                <a:ext cx="1041975" cy="864950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34598" extrusionOk="0">
                    <a:moveTo>
                      <a:pt x="20840" y="0"/>
                    </a:moveTo>
                    <a:lnTo>
                      <a:pt x="19771" y="19"/>
                    </a:lnTo>
                    <a:lnTo>
                      <a:pt x="18721" y="77"/>
                    </a:lnTo>
                    <a:lnTo>
                      <a:pt x="17672" y="191"/>
                    </a:lnTo>
                    <a:lnTo>
                      <a:pt x="16641" y="344"/>
                    </a:lnTo>
                    <a:lnTo>
                      <a:pt x="15630" y="535"/>
                    </a:lnTo>
                    <a:lnTo>
                      <a:pt x="14638" y="764"/>
                    </a:lnTo>
                    <a:lnTo>
                      <a:pt x="13683" y="1050"/>
                    </a:lnTo>
                    <a:lnTo>
                      <a:pt x="12729" y="1355"/>
                    </a:lnTo>
                    <a:lnTo>
                      <a:pt x="11813" y="1699"/>
                    </a:lnTo>
                    <a:lnTo>
                      <a:pt x="10916" y="2080"/>
                    </a:lnTo>
                    <a:lnTo>
                      <a:pt x="10039" y="2500"/>
                    </a:lnTo>
                    <a:lnTo>
                      <a:pt x="9199" y="2939"/>
                    </a:lnTo>
                    <a:lnTo>
                      <a:pt x="8378" y="3435"/>
                    </a:lnTo>
                    <a:lnTo>
                      <a:pt x="7596" y="3950"/>
                    </a:lnTo>
                    <a:lnTo>
                      <a:pt x="6833" y="4485"/>
                    </a:lnTo>
                    <a:lnTo>
                      <a:pt x="6108" y="5057"/>
                    </a:lnTo>
                    <a:lnTo>
                      <a:pt x="5421" y="5668"/>
                    </a:lnTo>
                    <a:lnTo>
                      <a:pt x="4772" y="6298"/>
                    </a:lnTo>
                    <a:lnTo>
                      <a:pt x="4142" y="6946"/>
                    </a:lnTo>
                    <a:lnTo>
                      <a:pt x="3569" y="7614"/>
                    </a:lnTo>
                    <a:lnTo>
                      <a:pt x="3016" y="8320"/>
                    </a:lnTo>
                    <a:lnTo>
                      <a:pt x="2768" y="8683"/>
                    </a:lnTo>
                    <a:lnTo>
                      <a:pt x="2520" y="9046"/>
                    </a:lnTo>
                    <a:lnTo>
                      <a:pt x="2291" y="9408"/>
                    </a:lnTo>
                    <a:lnTo>
                      <a:pt x="2062" y="9790"/>
                    </a:lnTo>
                    <a:lnTo>
                      <a:pt x="1852" y="10171"/>
                    </a:lnTo>
                    <a:lnTo>
                      <a:pt x="1642" y="10553"/>
                    </a:lnTo>
                    <a:lnTo>
                      <a:pt x="1451" y="10954"/>
                    </a:lnTo>
                    <a:lnTo>
                      <a:pt x="1280" y="11335"/>
                    </a:lnTo>
                    <a:lnTo>
                      <a:pt x="1108" y="11736"/>
                    </a:lnTo>
                    <a:lnTo>
                      <a:pt x="936" y="12156"/>
                    </a:lnTo>
                    <a:lnTo>
                      <a:pt x="802" y="12557"/>
                    </a:lnTo>
                    <a:lnTo>
                      <a:pt x="669" y="12977"/>
                    </a:lnTo>
                    <a:lnTo>
                      <a:pt x="535" y="13377"/>
                    </a:lnTo>
                    <a:lnTo>
                      <a:pt x="421" y="13797"/>
                    </a:lnTo>
                    <a:lnTo>
                      <a:pt x="325" y="14236"/>
                    </a:lnTo>
                    <a:lnTo>
                      <a:pt x="249" y="14656"/>
                    </a:lnTo>
                    <a:lnTo>
                      <a:pt x="173" y="15095"/>
                    </a:lnTo>
                    <a:lnTo>
                      <a:pt x="115" y="15515"/>
                    </a:lnTo>
                    <a:lnTo>
                      <a:pt x="58" y="15954"/>
                    </a:lnTo>
                    <a:lnTo>
                      <a:pt x="39" y="16392"/>
                    </a:lnTo>
                    <a:lnTo>
                      <a:pt x="20" y="16850"/>
                    </a:lnTo>
                    <a:lnTo>
                      <a:pt x="1" y="17289"/>
                    </a:lnTo>
                    <a:lnTo>
                      <a:pt x="20" y="17747"/>
                    </a:lnTo>
                    <a:lnTo>
                      <a:pt x="39" y="18186"/>
                    </a:lnTo>
                    <a:lnTo>
                      <a:pt x="58" y="18625"/>
                    </a:lnTo>
                    <a:lnTo>
                      <a:pt x="115" y="19064"/>
                    </a:lnTo>
                    <a:lnTo>
                      <a:pt x="173" y="19503"/>
                    </a:lnTo>
                    <a:lnTo>
                      <a:pt x="249" y="19923"/>
                    </a:lnTo>
                    <a:lnTo>
                      <a:pt x="325" y="20362"/>
                    </a:lnTo>
                    <a:lnTo>
                      <a:pt x="421" y="20782"/>
                    </a:lnTo>
                    <a:lnTo>
                      <a:pt x="535" y="21201"/>
                    </a:lnTo>
                    <a:lnTo>
                      <a:pt x="669" y="21621"/>
                    </a:lnTo>
                    <a:lnTo>
                      <a:pt x="802" y="22022"/>
                    </a:lnTo>
                    <a:lnTo>
                      <a:pt x="936" y="22442"/>
                    </a:lnTo>
                    <a:lnTo>
                      <a:pt x="1108" y="22843"/>
                    </a:lnTo>
                    <a:lnTo>
                      <a:pt x="1280" y="23243"/>
                    </a:lnTo>
                    <a:lnTo>
                      <a:pt x="1451" y="23644"/>
                    </a:lnTo>
                    <a:lnTo>
                      <a:pt x="1642" y="24026"/>
                    </a:lnTo>
                    <a:lnTo>
                      <a:pt x="1852" y="24407"/>
                    </a:lnTo>
                    <a:lnTo>
                      <a:pt x="2062" y="24789"/>
                    </a:lnTo>
                    <a:lnTo>
                      <a:pt x="2291" y="25171"/>
                    </a:lnTo>
                    <a:lnTo>
                      <a:pt x="2520" y="25533"/>
                    </a:lnTo>
                    <a:lnTo>
                      <a:pt x="2768" y="25896"/>
                    </a:lnTo>
                    <a:lnTo>
                      <a:pt x="3016" y="26258"/>
                    </a:lnTo>
                    <a:lnTo>
                      <a:pt x="3569" y="26964"/>
                    </a:lnTo>
                    <a:lnTo>
                      <a:pt x="4142" y="27651"/>
                    </a:lnTo>
                    <a:lnTo>
                      <a:pt x="4772" y="28300"/>
                    </a:lnTo>
                    <a:lnTo>
                      <a:pt x="5421" y="28930"/>
                    </a:lnTo>
                    <a:lnTo>
                      <a:pt x="6108" y="29522"/>
                    </a:lnTo>
                    <a:lnTo>
                      <a:pt x="6833" y="30094"/>
                    </a:lnTo>
                    <a:lnTo>
                      <a:pt x="7596" y="30647"/>
                    </a:lnTo>
                    <a:lnTo>
                      <a:pt x="8378" y="31163"/>
                    </a:lnTo>
                    <a:lnTo>
                      <a:pt x="9199" y="31640"/>
                    </a:lnTo>
                    <a:lnTo>
                      <a:pt x="10039" y="32079"/>
                    </a:lnTo>
                    <a:lnTo>
                      <a:pt x="10916" y="32498"/>
                    </a:lnTo>
                    <a:lnTo>
                      <a:pt x="11813" y="32880"/>
                    </a:lnTo>
                    <a:lnTo>
                      <a:pt x="12729" y="33224"/>
                    </a:lnTo>
                    <a:lnTo>
                      <a:pt x="13683" y="33548"/>
                    </a:lnTo>
                    <a:lnTo>
                      <a:pt x="14638" y="33815"/>
                    </a:lnTo>
                    <a:lnTo>
                      <a:pt x="15630" y="34044"/>
                    </a:lnTo>
                    <a:lnTo>
                      <a:pt x="16641" y="34235"/>
                    </a:lnTo>
                    <a:lnTo>
                      <a:pt x="17672" y="34388"/>
                    </a:lnTo>
                    <a:lnTo>
                      <a:pt x="18721" y="34502"/>
                    </a:lnTo>
                    <a:lnTo>
                      <a:pt x="19771" y="34559"/>
                    </a:lnTo>
                    <a:lnTo>
                      <a:pt x="20840" y="34598"/>
                    </a:lnTo>
                    <a:lnTo>
                      <a:pt x="21908" y="34559"/>
                    </a:lnTo>
                    <a:lnTo>
                      <a:pt x="22977" y="34502"/>
                    </a:lnTo>
                    <a:lnTo>
                      <a:pt x="24007" y="34388"/>
                    </a:lnTo>
                    <a:lnTo>
                      <a:pt x="25038" y="34235"/>
                    </a:lnTo>
                    <a:lnTo>
                      <a:pt x="26049" y="34044"/>
                    </a:lnTo>
                    <a:lnTo>
                      <a:pt x="27041" y="33815"/>
                    </a:lnTo>
                    <a:lnTo>
                      <a:pt x="28015" y="33548"/>
                    </a:lnTo>
                    <a:lnTo>
                      <a:pt x="28950" y="33224"/>
                    </a:lnTo>
                    <a:lnTo>
                      <a:pt x="29885" y="32880"/>
                    </a:lnTo>
                    <a:lnTo>
                      <a:pt x="30782" y="32498"/>
                    </a:lnTo>
                    <a:lnTo>
                      <a:pt x="31640" y="32079"/>
                    </a:lnTo>
                    <a:lnTo>
                      <a:pt x="32499" y="31640"/>
                    </a:lnTo>
                    <a:lnTo>
                      <a:pt x="33301" y="31163"/>
                    </a:lnTo>
                    <a:lnTo>
                      <a:pt x="34102" y="30647"/>
                    </a:lnTo>
                    <a:lnTo>
                      <a:pt x="34846" y="30094"/>
                    </a:lnTo>
                    <a:lnTo>
                      <a:pt x="35572" y="29522"/>
                    </a:lnTo>
                    <a:lnTo>
                      <a:pt x="36259" y="28930"/>
                    </a:lnTo>
                    <a:lnTo>
                      <a:pt x="36926" y="28300"/>
                    </a:lnTo>
                    <a:lnTo>
                      <a:pt x="37537" y="27651"/>
                    </a:lnTo>
                    <a:lnTo>
                      <a:pt x="38129" y="26964"/>
                    </a:lnTo>
                    <a:lnTo>
                      <a:pt x="38663" y="26258"/>
                    </a:lnTo>
                    <a:lnTo>
                      <a:pt x="38911" y="25896"/>
                    </a:lnTo>
                    <a:lnTo>
                      <a:pt x="39159" y="25533"/>
                    </a:lnTo>
                    <a:lnTo>
                      <a:pt x="39407" y="25171"/>
                    </a:lnTo>
                    <a:lnTo>
                      <a:pt x="39617" y="24789"/>
                    </a:lnTo>
                    <a:lnTo>
                      <a:pt x="39846" y="24407"/>
                    </a:lnTo>
                    <a:lnTo>
                      <a:pt x="40037" y="24026"/>
                    </a:lnTo>
                    <a:lnTo>
                      <a:pt x="40228" y="23644"/>
                    </a:lnTo>
                    <a:lnTo>
                      <a:pt x="40419" y="23243"/>
                    </a:lnTo>
                    <a:lnTo>
                      <a:pt x="40590" y="22843"/>
                    </a:lnTo>
                    <a:lnTo>
                      <a:pt x="40743" y="22442"/>
                    </a:lnTo>
                    <a:lnTo>
                      <a:pt x="40896" y="22022"/>
                    </a:lnTo>
                    <a:lnTo>
                      <a:pt x="41029" y="21621"/>
                    </a:lnTo>
                    <a:lnTo>
                      <a:pt x="41144" y="21201"/>
                    </a:lnTo>
                    <a:lnTo>
                      <a:pt x="41258" y="20782"/>
                    </a:lnTo>
                    <a:lnTo>
                      <a:pt x="41354" y="20362"/>
                    </a:lnTo>
                    <a:lnTo>
                      <a:pt x="41430" y="19923"/>
                    </a:lnTo>
                    <a:lnTo>
                      <a:pt x="41506" y="19503"/>
                    </a:lnTo>
                    <a:lnTo>
                      <a:pt x="41564" y="19064"/>
                    </a:lnTo>
                    <a:lnTo>
                      <a:pt x="41621" y="18625"/>
                    </a:lnTo>
                    <a:lnTo>
                      <a:pt x="41659" y="18186"/>
                    </a:lnTo>
                    <a:lnTo>
                      <a:pt x="41678" y="17747"/>
                    </a:lnTo>
                    <a:lnTo>
                      <a:pt x="41678" y="17289"/>
                    </a:lnTo>
                    <a:lnTo>
                      <a:pt x="41678" y="16850"/>
                    </a:lnTo>
                    <a:lnTo>
                      <a:pt x="41659" y="16392"/>
                    </a:lnTo>
                    <a:lnTo>
                      <a:pt x="41621" y="15954"/>
                    </a:lnTo>
                    <a:lnTo>
                      <a:pt x="41564" y="15515"/>
                    </a:lnTo>
                    <a:lnTo>
                      <a:pt x="41506" y="15095"/>
                    </a:lnTo>
                    <a:lnTo>
                      <a:pt x="41430" y="14656"/>
                    </a:lnTo>
                    <a:lnTo>
                      <a:pt x="41354" y="14236"/>
                    </a:lnTo>
                    <a:lnTo>
                      <a:pt x="41258" y="13797"/>
                    </a:lnTo>
                    <a:lnTo>
                      <a:pt x="41144" y="13377"/>
                    </a:lnTo>
                    <a:lnTo>
                      <a:pt x="41029" y="12977"/>
                    </a:lnTo>
                    <a:lnTo>
                      <a:pt x="40896" y="12557"/>
                    </a:lnTo>
                    <a:lnTo>
                      <a:pt x="40743" y="12156"/>
                    </a:lnTo>
                    <a:lnTo>
                      <a:pt x="40590" y="11736"/>
                    </a:lnTo>
                    <a:lnTo>
                      <a:pt x="40419" y="11335"/>
                    </a:lnTo>
                    <a:lnTo>
                      <a:pt x="40228" y="10954"/>
                    </a:lnTo>
                    <a:lnTo>
                      <a:pt x="40037" y="10553"/>
                    </a:lnTo>
                    <a:lnTo>
                      <a:pt x="39846" y="10171"/>
                    </a:lnTo>
                    <a:lnTo>
                      <a:pt x="39617" y="9790"/>
                    </a:lnTo>
                    <a:lnTo>
                      <a:pt x="39407" y="9408"/>
                    </a:lnTo>
                    <a:lnTo>
                      <a:pt x="39159" y="9046"/>
                    </a:lnTo>
                    <a:lnTo>
                      <a:pt x="38911" y="8683"/>
                    </a:lnTo>
                    <a:lnTo>
                      <a:pt x="38663" y="8320"/>
                    </a:lnTo>
                    <a:lnTo>
                      <a:pt x="38129" y="7614"/>
                    </a:lnTo>
                    <a:lnTo>
                      <a:pt x="37537" y="6946"/>
                    </a:lnTo>
                    <a:lnTo>
                      <a:pt x="36926" y="6298"/>
                    </a:lnTo>
                    <a:lnTo>
                      <a:pt x="36259" y="5668"/>
                    </a:lnTo>
                    <a:lnTo>
                      <a:pt x="35572" y="5057"/>
                    </a:lnTo>
                    <a:lnTo>
                      <a:pt x="34846" y="4485"/>
                    </a:lnTo>
                    <a:lnTo>
                      <a:pt x="34102" y="3950"/>
                    </a:lnTo>
                    <a:lnTo>
                      <a:pt x="33301" y="3435"/>
                    </a:lnTo>
                    <a:lnTo>
                      <a:pt x="32499" y="2939"/>
                    </a:lnTo>
                    <a:lnTo>
                      <a:pt x="31640" y="2500"/>
                    </a:lnTo>
                    <a:lnTo>
                      <a:pt x="30782" y="2080"/>
                    </a:lnTo>
                    <a:lnTo>
                      <a:pt x="29885" y="1699"/>
                    </a:lnTo>
                    <a:lnTo>
                      <a:pt x="28950" y="1355"/>
                    </a:lnTo>
                    <a:lnTo>
                      <a:pt x="28015" y="1050"/>
                    </a:lnTo>
                    <a:lnTo>
                      <a:pt x="27041" y="764"/>
                    </a:lnTo>
                    <a:lnTo>
                      <a:pt x="26049" y="535"/>
                    </a:lnTo>
                    <a:lnTo>
                      <a:pt x="25038" y="344"/>
                    </a:lnTo>
                    <a:lnTo>
                      <a:pt x="24007" y="191"/>
                    </a:lnTo>
                    <a:lnTo>
                      <a:pt x="22977" y="77"/>
                    </a:lnTo>
                    <a:lnTo>
                      <a:pt x="21908" y="19"/>
                    </a:lnTo>
                    <a:lnTo>
                      <a:pt x="208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>
                <a:off x="10743000" y="3200925"/>
                <a:ext cx="1026225" cy="662200"/>
              </a:xfrm>
              <a:custGeom>
                <a:avLst/>
                <a:gdLst/>
                <a:ahLst/>
                <a:cxnLst/>
                <a:rect l="l" t="t" r="r" b="b"/>
                <a:pathLst>
                  <a:path w="41049" h="26488" extrusionOk="0">
                    <a:moveTo>
                      <a:pt x="3188" y="0"/>
                    </a:moveTo>
                    <a:lnTo>
                      <a:pt x="2806" y="516"/>
                    </a:lnTo>
                    <a:lnTo>
                      <a:pt x="2463" y="1031"/>
                    </a:lnTo>
                    <a:lnTo>
                      <a:pt x="2138" y="1546"/>
                    </a:lnTo>
                    <a:lnTo>
                      <a:pt x="1833" y="2081"/>
                    </a:lnTo>
                    <a:lnTo>
                      <a:pt x="1547" y="2634"/>
                    </a:lnTo>
                    <a:lnTo>
                      <a:pt x="1299" y="3187"/>
                    </a:lnTo>
                    <a:lnTo>
                      <a:pt x="1051" y="3760"/>
                    </a:lnTo>
                    <a:lnTo>
                      <a:pt x="841" y="4332"/>
                    </a:lnTo>
                    <a:lnTo>
                      <a:pt x="650" y="4905"/>
                    </a:lnTo>
                    <a:lnTo>
                      <a:pt x="478" y="5496"/>
                    </a:lnTo>
                    <a:lnTo>
                      <a:pt x="344" y="6088"/>
                    </a:lnTo>
                    <a:lnTo>
                      <a:pt x="211" y="6699"/>
                    </a:lnTo>
                    <a:lnTo>
                      <a:pt x="135" y="7309"/>
                    </a:lnTo>
                    <a:lnTo>
                      <a:pt x="58" y="7939"/>
                    </a:lnTo>
                    <a:lnTo>
                      <a:pt x="20" y="8550"/>
                    </a:lnTo>
                    <a:lnTo>
                      <a:pt x="1" y="9179"/>
                    </a:lnTo>
                    <a:lnTo>
                      <a:pt x="20" y="9637"/>
                    </a:lnTo>
                    <a:lnTo>
                      <a:pt x="39" y="10076"/>
                    </a:lnTo>
                    <a:lnTo>
                      <a:pt x="58" y="10515"/>
                    </a:lnTo>
                    <a:lnTo>
                      <a:pt x="115" y="10954"/>
                    </a:lnTo>
                    <a:lnTo>
                      <a:pt x="173" y="11393"/>
                    </a:lnTo>
                    <a:lnTo>
                      <a:pt x="249" y="11813"/>
                    </a:lnTo>
                    <a:lnTo>
                      <a:pt x="325" y="12252"/>
                    </a:lnTo>
                    <a:lnTo>
                      <a:pt x="421" y="12672"/>
                    </a:lnTo>
                    <a:lnTo>
                      <a:pt x="535" y="13091"/>
                    </a:lnTo>
                    <a:lnTo>
                      <a:pt x="669" y="13511"/>
                    </a:lnTo>
                    <a:lnTo>
                      <a:pt x="802" y="13912"/>
                    </a:lnTo>
                    <a:lnTo>
                      <a:pt x="936" y="14332"/>
                    </a:lnTo>
                    <a:lnTo>
                      <a:pt x="1108" y="14733"/>
                    </a:lnTo>
                    <a:lnTo>
                      <a:pt x="1280" y="15133"/>
                    </a:lnTo>
                    <a:lnTo>
                      <a:pt x="1451" y="15534"/>
                    </a:lnTo>
                    <a:lnTo>
                      <a:pt x="1642" y="15916"/>
                    </a:lnTo>
                    <a:lnTo>
                      <a:pt x="1852" y="16297"/>
                    </a:lnTo>
                    <a:lnTo>
                      <a:pt x="2062" y="16679"/>
                    </a:lnTo>
                    <a:lnTo>
                      <a:pt x="2291" y="17061"/>
                    </a:lnTo>
                    <a:lnTo>
                      <a:pt x="2520" y="17423"/>
                    </a:lnTo>
                    <a:lnTo>
                      <a:pt x="2768" y="17786"/>
                    </a:lnTo>
                    <a:lnTo>
                      <a:pt x="3016" y="18148"/>
                    </a:lnTo>
                    <a:lnTo>
                      <a:pt x="3569" y="18854"/>
                    </a:lnTo>
                    <a:lnTo>
                      <a:pt x="4142" y="19541"/>
                    </a:lnTo>
                    <a:lnTo>
                      <a:pt x="4772" y="20190"/>
                    </a:lnTo>
                    <a:lnTo>
                      <a:pt x="5421" y="20820"/>
                    </a:lnTo>
                    <a:lnTo>
                      <a:pt x="6108" y="21412"/>
                    </a:lnTo>
                    <a:lnTo>
                      <a:pt x="6833" y="21984"/>
                    </a:lnTo>
                    <a:lnTo>
                      <a:pt x="7596" y="22537"/>
                    </a:lnTo>
                    <a:lnTo>
                      <a:pt x="8378" y="23053"/>
                    </a:lnTo>
                    <a:lnTo>
                      <a:pt x="9199" y="23530"/>
                    </a:lnTo>
                    <a:lnTo>
                      <a:pt x="10039" y="23969"/>
                    </a:lnTo>
                    <a:lnTo>
                      <a:pt x="10916" y="24388"/>
                    </a:lnTo>
                    <a:lnTo>
                      <a:pt x="11813" y="24770"/>
                    </a:lnTo>
                    <a:lnTo>
                      <a:pt x="12729" y="25114"/>
                    </a:lnTo>
                    <a:lnTo>
                      <a:pt x="13683" y="25438"/>
                    </a:lnTo>
                    <a:lnTo>
                      <a:pt x="14638" y="25705"/>
                    </a:lnTo>
                    <a:lnTo>
                      <a:pt x="15630" y="25934"/>
                    </a:lnTo>
                    <a:lnTo>
                      <a:pt x="16641" y="26125"/>
                    </a:lnTo>
                    <a:lnTo>
                      <a:pt x="17672" y="26278"/>
                    </a:lnTo>
                    <a:lnTo>
                      <a:pt x="18721" y="26392"/>
                    </a:lnTo>
                    <a:lnTo>
                      <a:pt x="19771" y="26449"/>
                    </a:lnTo>
                    <a:lnTo>
                      <a:pt x="20840" y="26488"/>
                    </a:lnTo>
                    <a:lnTo>
                      <a:pt x="21756" y="26469"/>
                    </a:lnTo>
                    <a:lnTo>
                      <a:pt x="22652" y="26411"/>
                    </a:lnTo>
                    <a:lnTo>
                      <a:pt x="23549" y="26335"/>
                    </a:lnTo>
                    <a:lnTo>
                      <a:pt x="24427" y="26220"/>
                    </a:lnTo>
                    <a:lnTo>
                      <a:pt x="25286" y="26087"/>
                    </a:lnTo>
                    <a:lnTo>
                      <a:pt x="26145" y="25915"/>
                    </a:lnTo>
                    <a:lnTo>
                      <a:pt x="26965" y="25724"/>
                    </a:lnTo>
                    <a:lnTo>
                      <a:pt x="27805" y="25495"/>
                    </a:lnTo>
                    <a:lnTo>
                      <a:pt x="28606" y="25247"/>
                    </a:lnTo>
                    <a:lnTo>
                      <a:pt x="29389" y="24961"/>
                    </a:lnTo>
                    <a:lnTo>
                      <a:pt x="30171" y="24656"/>
                    </a:lnTo>
                    <a:lnTo>
                      <a:pt x="30934" y="24331"/>
                    </a:lnTo>
                    <a:lnTo>
                      <a:pt x="31660" y="23969"/>
                    </a:lnTo>
                    <a:lnTo>
                      <a:pt x="32385" y="23587"/>
                    </a:lnTo>
                    <a:lnTo>
                      <a:pt x="33072" y="23186"/>
                    </a:lnTo>
                    <a:lnTo>
                      <a:pt x="33759" y="22766"/>
                    </a:lnTo>
                    <a:lnTo>
                      <a:pt x="34407" y="22308"/>
                    </a:lnTo>
                    <a:lnTo>
                      <a:pt x="35037" y="21850"/>
                    </a:lnTo>
                    <a:lnTo>
                      <a:pt x="35648" y="21354"/>
                    </a:lnTo>
                    <a:lnTo>
                      <a:pt x="36239" y="20839"/>
                    </a:lnTo>
                    <a:lnTo>
                      <a:pt x="36793" y="20305"/>
                    </a:lnTo>
                    <a:lnTo>
                      <a:pt x="37327" y="19770"/>
                    </a:lnTo>
                    <a:lnTo>
                      <a:pt x="37842" y="19198"/>
                    </a:lnTo>
                    <a:lnTo>
                      <a:pt x="38319" y="18625"/>
                    </a:lnTo>
                    <a:lnTo>
                      <a:pt x="38758" y="18015"/>
                    </a:lnTo>
                    <a:lnTo>
                      <a:pt x="39178" y="17404"/>
                    </a:lnTo>
                    <a:lnTo>
                      <a:pt x="39579" y="16774"/>
                    </a:lnTo>
                    <a:lnTo>
                      <a:pt x="39942" y="16126"/>
                    </a:lnTo>
                    <a:lnTo>
                      <a:pt x="40266" y="15458"/>
                    </a:lnTo>
                    <a:lnTo>
                      <a:pt x="40571" y="14790"/>
                    </a:lnTo>
                    <a:lnTo>
                      <a:pt x="40819" y="14103"/>
                    </a:lnTo>
                    <a:lnTo>
                      <a:pt x="41048" y="13397"/>
                    </a:lnTo>
                    <a:lnTo>
                      <a:pt x="40705" y="13855"/>
                    </a:lnTo>
                    <a:lnTo>
                      <a:pt x="40323" y="14294"/>
                    </a:lnTo>
                    <a:lnTo>
                      <a:pt x="39942" y="14733"/>
                    </a:lnTo>
                    <a:lnTo>
                      <a:pt x="39541" y="15152"/>
                    </a:lnTo>
                    <a:lnTo>
                      <a:pt x="39121" y="15572"/>
                    </a:lnTo>
                    <a:lnTo>
                      <a:pt x="38701" y="15973"/>
                    </a:lnTo>
                    <a:lnTo>
                      <a:pt x="38243" y="16355"/>
                    </a:lnTo>
                    <a:lnTo>
                      <a:pt x="37785" y="16736"/>
                    </a:lnTo>
                    <a:lnTo>
                      <a:pt x="37308" y="17099"/>
                    </a:lnTo>
                    <a:lnTo>
                      <a:pt x="36831" y="17442"/>
                    </a:lnTo>
                    <a:lnTo>
                      <a:pt x="36316" y="17786"/>
                    </a:lnTo>
                    <a:lnTo>
                      <a:pt x="35820" y="18110"/>
                    </a:lnTo>
                    <a:lnTo>
                      <a:pt x="35285" y="18435"/>
                    </a:lnTo>
                    <a:lnTo>
                      <a:pt x="34751" y="18740"/>
                    </a:lnTo>
                    <a:lnTo>
                      <a:pt x="34198" y="19026"/>
                    </a:lnTo>
                    <a:lnTo>
                      <a:pt x="33625" y="19293"/>
                    </a:lnTo>
                    <a:lnTo>
                      <a:pt x="33053" y="19541"/>
                    </a:lnTo>
                    <a:lnTo>
                      <a:pt x="32480" y="19789"/>
                    </a:lnTo>
                    <a:lnTo>
                      <a:pt x="31889" y="20018"/>
                    </a:lnTo>
                    <a:lnTo>
                      <a:pt x="31278" y="20247"/>
                    </a:lnTo>
                    <a:lnTo>
                      <a:pt x="30667" y="20438"/>
                    </a:lnTo>
                    <a:lnTo>
                      <a:pt x="30038" y="20629"/>
                    </a:lnTo>
                    <a:lnTo>
                      <a:pt x="29408" y="20782"/>
                    </a:lnTo>
                    <a:lnTo>
                      <a:pt x="28778" y="20934"/>
                    </a:lnTo>
                    <a:lnTo>
                      <a:pt x="28129" y="21068"/>
                    </a:lnTo>
                    <a:lnTo>
                      <a:pt x="27480" y="21183"/>
                    </a:lnTo>
                    <a:lnTo>
                      <a:pt x="26812" y="21297"/>
                    </a:lnTo>
                    <a:lnTo>
                      <a:pt x="26145" y="21373"/>
                    </a:lnTo>
                    <a:lnTo>
                      <a:pt x="25458" y="21431"/>
                    </a:lnTo>
                    <a:lnTo>
                      <a:pt x="24771" y="21488"/>
                    </a:lnTo>
                    <a:lnTo>
                      <a:pt x="24084" y="21507"/>
                    </a:lnTo>
                    <a:lnTo>
                      <a:pt x="23397" y="21526"/>
                    </a:lnTo>
                    <a:lnTo>
                      <a:pt x="22328" y="21507"/>
                    </a:lnTo>
                    <a:lnTo>
                      <a:pt x="21259" y="21431"/>
                    </a:lnTo>
                    <a:lnTo>
                      <a:pt x="20229" y="21316"/>
                    </a:lnTo>
                    <a:lnTo>
                      <a:pt x="19198" y="21163"/>
                    </a:lnTo>
                    <a:lnTo>
                      <a:pt x="18187" y="20973"/>
                    </a:lnTo>
                    <a:lnTo>
                      <a:pt x="17195" y="20744"/>
                    </a:lnTo>
                    <a:lnTo>
                      <a:pt x="16221" y="20476"/>
                    </a:lnTo>
                    <a:lnTo>
                      <a:pt x="15286" y="20171"/>
                    </a:lnTo>
                    <a:lnTo>
                      <a:pt x="14351" y="19809"/>
                    </a:lnTo>
                    <a:lnTo>
                      <a:pt x="13454" y="19427"/>
                    </a:lnTo>
                    <a:lnTo>
                      <a:pt x="12596" y="19026"/>
                    </a:lnTo>
                    <a:lnTo>
                      <a:pt x="11737" y="18568"/>
                    </a:lnTo>
                    <a:lnTo>
                      <a:pt x="10935" y="18091"/>
                    </a:lnTo>
                    <a:lnTo>
                      <a:pt x="10134" y="17576"/>
                    </a:lnTo>
                    <a:lnTo>
                      <a:pt x="9390" y="17022"/>
                    </a:lnTo>
                    <a:lnTo>
                      <a:pt x="8665" y="16450"/>
                    </a:lnTo>
                    <a:lnTo>
                      <a:pt x="7978" y="15858"/>
                    </a:lnTo>
                    <a:lnTo>
                      <a:pt x="7310" y="15229"/>
                    </a:lnTo>
                    <a:lnTo>
                      <a:pt x="6699" y="14580"/>
                    </a:lnTo>
                    <a:lnTo>
                      <a:pt x="6108" y="13893"/>
                    </a:lnTo>
                    <a:lnTo>
                      <a:pt x="5573" y="13187"/>
                    </a:lnTo>
                    <a:lnTo>
                      <a:pt x="5325" y="12843"/>
                    </a:lnTo>
                    <a:lnTo>
                      <a:pt x="5077" y="12462"/>
                    </a:lnTo>
                    <a:lnTo>
                      <a:pt x="4829" y="12099"/>
                    </a:lnTo>
                    <a:lnTo>
                      <a:pt x="4619" y="11717"/>
                    </a:lnTo>
                    <a:lnTo>
                      <a:pt x="4390" y="11336"/>
                    </a:lnTo>
                    <a:lnTo>
                      <a:pt x="4199" y="10954"/>
                    </a:lnTo>
                    <a:lnTo>
                      <a:pt x="4008" y="10572"/>
                    </a:lnTo>
                    <a:lnTo>
                      <a:pt x="3818" y="10172"/>
                    </a:lnTo>
                    <a:lnTo>
                      <a:pt x="3646" y="9771"/>
                    </a:lnTo>
                    <a:lnTo>
                      <a:pt x="3493" y="9370"/>
                    </a:lnTo>
                    <a:lnTo>
                      <a:pt x="3340" y="8950"/>
                    </a:lnTo>
                    <a:lnTo>
                      <a:pt x="3207" y="8550"/>
                    </a:lnTo>
                    <a:lnTo>
                      <a:pt x="3092" y="8130"/>
                    </a:lnTo>
                    <a:lnTo>
                      <a:pt x="2978" y="7710"/>
                    </a:lnTo>
                    <a:lnTo>
                      <a:pt x="2883" y="7290"/>
                    </a:lnTo>
                    <a:lnTo>
                      <a:pt x="2787" y="6851"/>
                    </a:lnTo>
                    <a:lnTo>
                      <a:pt x="2730" y="6431"/>
                    </a:lnTo>
                    <a:lnTo>
                      <a:pt x="2673" y="5993"/>
                    </a:lnTo>
                    <a:lnTo>
                      <a:pt x="2615" y="5554"/>
                    </a:lnTo>
                    <a:lnTo>
                      <a:pt x="2577" y="5115"/>
                    </a:lnTo>
                    <a:lnTo>
                      <a:pt x="2558" y="4676"/>
                    </a:lnTo>
                    <a:lnTo>
                      <a:pt x="2558" y="4218"/>
                    </a:lnTo>
                    <a:lnTo>
                      <a:pt x="2558" y="3683"/>
                    </a:lnTo>
                    <a:lnTo>
                      <a:pt x="2596" y="3130"/>
                    </a:lnTo>
                    <a:lnTo>
                      <a:pt x="2654" y="2596"/>
                    </a:lnTo>
                    <a:lnTo>
                      <a:pt x="2711" y="2081"/>
                    </a:lnTo>
                    <a:lnTo>
                      <a:pt x="2806" y="1546"/>
                    </a:lnTo>
                    <a:lnTo>
                      <a:pt x="2902" y="1031"/>
                    </a:lnTo>
                    <a:lnTo>
                      <a:pt x="3035" y="516"/>
                    </a:lnTo>
                    <a:lnTo>
                      <a:pt x="318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>
                <a:off x="10893775" y="3732850"/>
                <a:ext cx="455625" cy="594475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23779" extrusionOk="0">
                    <a:moveTo>
                      <a:pt x="17499" y="1"/>
                    </a:moveTo>
                    <a:lnTo>
                      <a:pt x="17366" y="20"/>
                    </a:lnTo>
                    <a:lnTo>
                      <a:pt x="17251" y="77"/>
                    </a:lnTo>
                    <a:lnTo>
                      <a:pt x="17137" y="135"/>
                    </a:lnTo>
                    <a:lnTo>
                      <a:pt x="17041" y="230"/>
                    </a:lnTo>
                    <a:lnTo>
                      <a:pt x="16965" y="325"/>
                    </a:lnTo>
                    <a:lnTo>
                      <a:pt x="16908" y="440"/>
                    </a:lnTo>
                    <a:lnTo>
                      <a:pt x="16869" y="573"/>
                    </a:lnTo>
                    <a:lnTo>
                      <a:pt x="16869" y="707"/>
                    </a:lnTo>
                    <a:lnTo>
                      <a:pt x="16908" y="1585"/>
                    </a:lnTo>
                    <a:lnTo>
                      <a:pt x="16889" y="2424"/>
                    </a:lnTo>
                    <a:lnTo>
                      <a:pt x="16831" y="3207"/>
                    </a:lnTo>
                    <a:lnTo>
                      <a:pt x="16755" y="3970"/>
                    </a:lnTo>
                    <a:lnTo>
                      <a:pt x="16640" y="4676"/>
                    </a:lnTo>
                    <a:lnTo>
                      <a:pt x="16507" y="5363"/>
                    </a:lnTo>
                    <a:lnTo>
                      <a:pt x="16335" y="5993"/>
                    </a:lnTo>
                    <a:lnTo>
                      <a:pt x="16125" y="6604"/>
                    </a:lnTo>
                    <a:lnTo>
                      <a:pt x="15915" y="7157"/>
                    </a:lnTo>
                    <a:lnTo>
                      <a:pt x="15686" y="7691"/>
                    </a:lnTo>
                    <a:lnTo>
                      <a:pt x="15419" y="8188"/>
                    </a:lnTo>
                    <a:lnTo>
                      <a:pt x="15152" y="8646"/>
                    </a:lnTo>
                    <a:lnTo>
                      <a:pt x="14866" y="9084"/>
                    </a:lnTo>
                    <a:lnTo>
                      <a:pt x="14560" y="9485"/>
                    </a:lnTo>
                    <a:lnTo>
                      <a:pt x="14255" y="9867"/>
                    </a:lnTo>
                    <a:lnTo>
                      <a:pt x="13950" y="10210"/>
                    </a:lnTo>
                    <a:lnTo>
                      <a:pt x="13625" y="10516"/>
                    </a:lnTo>
                    <a:lnTo>
                      <a:pt x="13301" y="10821"/>
                    </a:lnTo>
                    <a:lnTo>
                      <a:pt x="12996" y="11088"/>
                    </a:lnTo>
                    <a:lnTo>
                      <a:pt x="12671" y="11317"/>
                    </a:lnTo>
                    <a:lnTo>
                      <a:pt x="12366" y="11546"/>
                    </a:lnTo>
                    <a:lnTo>
                      <a:pt x="12061" y="11737"/>
                    </a:lnTo>
                    <a:lnTo>
                      <a:pt x="11755" y="11909"/>
                    </a:lnTo>
                    <a:lnTo>
                      <a:pt x="11469" y="12061"/>
                    </a:lnTo>
                    <a:lnTo>
                      <a:pt x="10954" y="12309"/>
                    </a:lnTo>
                    <a:lnTo>
                      <a:pt x="10496" y="12500"/>
                    </a:lnTo>
                    <a:lnTo>
                      <a:pt x="10133" y="12634"/>
                    </a:lnTo>
                    <a:lnTo>
                      <a:pt x="9885" y="12710"/>
                    </a:lnTo>
                    <a:lnTo>
                      <a:pt x="9885" y="8359"/>
                    </a:lnTo>
                    <a:lnTo>
                      <a:pt x="9885" y="8226"/>
                    </a:lnTo>
                    <a:lnTo>
                      <a:pt x="9866" y="8092"/>
                    </a:lnTo>
                    <a:lnTo>
                      <a:pt x="9828" y="7978"/>
                    </a:lnTo>
                    <a:lnTo>
                      <a:pt x="9790" y="7863"/>
                    </a:lnTo>
                    <a:lnTo>
                      <a:pt x="9732" y="7749"/>
                    </a:lnTo>
                    <a:lnTo>
                      <a:pt x="9675" y="7634"/>
                    </a:lnTo>
                    <a:lnTo>
                      <a:pt x="9599" y="7539"/>
                    </a:lnTo>
                    <a:lnTo>
                      <a:pt x="9503" y="7443"/>
                    </a:lnTo>
                    <a:lnTo>
                      <a:pt x="9427" y="7367"/>
                    </a:lnTo>
                    <a:lnTo>
                      <a:pt x="9313" y="7291"/>
                    </a:lnTo>
                    <a:lnTo>
                      <a:pt x="9217" y="7214"/>
                    </a:lnTo>
                    <a:lnTo>
                      <a:pt x="9103" y="7176"/>
                    </a:lnTo>
                    <a:lnTo>
                      <a:pt x="8988" y="7119"/>
                    </a:lnTo>
                    <a:lnTo>
                      <a:pt x="8855" y="7100"/>
                    </a:lnTo>
                    <a:lnTo>
                      <a:pt x="8740" y="7081"/>
                    </a:lnTo>
                    <a:lnTo>
                      <a:pt x="8607" y="7062"/>
                    </a:lnTo>
                    <a:lnTo>
                      <a:pt x="8473" y="7081"/>
                    </a:lnTo>
                    <a:lnTo>
                      <a:pt x="8339" y="7100"/>
                    </a:lnTo>
                    <a:lnTo>
                      <a:pt x="8225" y="7119"/>
                    </a:lnTo>
                    <a:lnTo>
                      <a:pt x="8091" y="7176"/>
                    </a:lnTo>
                    <a:lnTo>
                      <a:pt x="7977" y="7214"/>
                    </a:lnTo>
                    <a:lnTo>
                      <a:pt x="7881" y="7291"/>
                    </a:lnTo>
                    <a:lnTo>
                      <a:pt x="7786" y="7367"/>
                    </a:lnTo>
                    <a:lnTo>
                      <a:pt x="7691" y="7443"/>
                    </a:lnTo>
                    <a:lnTo>
                      <a:pt x="7614" y="7539"/>
                    </a:lnTo>
                    <a:lnTo>
                      <a:pt x="7538" y="7634"/>
                    </a:lnTo>
                    <a:lnTo>
                      <a:pt x="7462" y="7749"/>
                    </a:lnTo>
                    <a:lnTo>
                      <a:pt x="7404" y="7863"/>
                    </a:lnTo>
                    <a:lnTo>
                      <a:pt x="7366" y="7978"/>
                    </a:lnTo>
                    <a:lnTo>
                      <a:pt x="7328" y="8092"/>
                    </a:lnTo>
                    <a:lnTo>
                      <a:pt x="7309" y="8226"/>
                    </a:lnTo>
                    <a:lnTo>
                      <a:pt x="7309" y="8359"/>
                    </a:lnTo>
                    <a:lnTo>
                      <a:pt x="7309" y="10707"/>
                    </a:lnTo>
                    <a:lnTo>
                      <a:pt x="7118" y="10668"/>
                    </a:lnTo>
                    <a:lnTo>
                      <a:pt x="6813" y="10592"/>
                    </a:lnTo>
                    <a:lnTo>
                      <a:pt x="6450" y="10478"/>
                    </a:lnTo>
                    <a:lnTo>
                      <a:pt x="6030" y="10325"/>
                    </a:lnTo>
                    <a:lnTo>
                      <a:pt x="5553" y="10134"/>
                    </a:lnTo>
                    <a:lnTo>
                      <a:pt x="5057" y="9867"/>
                    </a:lnTo>
                    <a:lnTo>
                      <a:pt x="4809" y="9714"/>
                    </a:lnTo>
                    <a:lnTo>
                      <a:pt x="4542" y="9542"/>
                    </a:lnTo>
                    <a:lnTo>
                      <a:pt x="4275" y="9352"/>
                    </a:lnTo>
                    <a:lnTo>
                      <a:pt x="4008" y="9161"/>
                    </a:lnTo>
                    <a:lnTo>
                      <a:pt x="3760" y="8932"/>
                    </a:lnTo>
                    <a:lnTo>
                      <a:pt x="3492" y="8703"/>
                    </a:lnTo>
                    <a:lnTo>
                      <a:pt x="3244" y="8436"/>
                    </a:lnTo>
                    <a:lnTo>
                      <a:pt x="2996" y="8149"/>
                    </a:lnTo>
                    <a:lnTo>
                      <a:pt x="2767" y="7844"/>
                    </a:lnTo>
                    <a:lnTo>
                      <a:pt x="2557" y="7520"/>
                    </a:lnTo>
                    <a:lnTo>
                      <a:pt x="2347" y="7176"/>
                    </a:lnTo>
                    <a:lnTo>
                      <a:pt x="2157" y="6814"/>
                    </a:lnTo>
                    <a:lnTo>
                      <a:pt x="1966" y="6413"/>
                    </a:lnTo>
                    <a:lnTo>
                      <a:pt x="1813" y="5993"/>
                    </a:lnTo>
                    <a:lnTo>
                      <a:pt x="1660" y="5554"/>
                    </a:lnTo>
                    <a:lnTo>
                      <a:pt x="1546" y="5077"/>
                    </a:lnTo>
                    <a:lnTo>
                      <a:pt x="1450" y="4581"/>
                    </a:lnTo>
                    <a:lnTo>
                      <a:pt x="1393" y="4047"/>
                    </a:lnTo>
                    <a:lnTo>
                      <a:pt x="1336" y="3493"/>
                    </a:lnTo>
                    <a:lnTo>
                      <a:pt x="1317" y="2921"/>
                    </a:lnTo>
                    <a:lnTo>
                      <a:pt x="1317" y="2787"/>
                    </a:lnTo>
                    <a:lnTo>
                      <a:pt x="1279" y="2653"/>
                    </a:lnTo>
                    <a:lnTo>
                      <a:pt x="1221" y="2539"/>
                    </a:lnTo>
                    <a:lnTo>
                      <a:pt x="1126" y="2444"/>
                    </a:lnTo>
                    <a:lnTo>
                      <a:pt x="1031" y="2367"/>
                    </a:lnTo>
                    <a:lnTo>
                      <a:pt x="916" y="2291"/>
                    </a:lnTo>
                    <a:lnTo>
                      <a:pt x="802" y="2253"/>
                    </a:lnTo>
                    <a:lnTo>
                      <a:pt x="535" y="2253"/>
                    </a:lnTo>
                    <a:lnTo>
                      <a:pt x="401" y="2291"/>
                    </a:lnTo>
                    <a:lnTo>
                      <a:pt x="286" y="2367"/>
                    </a:lnTo>
                    <a:lnTo>
                      <a:pt x="191" y="2444"/>
                    </a:lnTo>
                    <a:lnTo>
                      <a:pt x="115" y="2539"/>
                    </a:lnTo>
                    <a:lnTo>
                      <a:pt x="57" y="2653"/>
                    </a:lnTo>
                    <a:lnTo>
                      <a:pt x="0" y="2787"/>
                    </a:lnTo>
                    <a:lnTo>
                      <a:pt x="0" y="2921"/>
                    </a:lnTo>
                    <a:lnTo>
                      <a:pt x="19" y="3646"/>
                    </a:lnTo>
                    <a:lnTo>
                      <a:pt x="77" y="4333"/>
                    </a:lnTo>
                    <a:lnTo>
                      <a:pt x="172" y="4982"/>
                    </a:lnTo>
                    <a:lnTo>
                      <a:pt x="306" y="5592"/>
                    </a:lnTo>
                    <a:lnTo>
                      <a:pt x="458" y="6165"/>
                    </a:lnTo>
                    <a:lnTo>
                      <a:pt x="649" y="6718"/>
                    </a:lnTo>
                    <a:lnTo>
                      <a:pt x="878" y="7214"/>
                    </a:lnTo>
                    <a:lnTo>
                      <a:pt x="1107" y="7691"/>
                    </a:lnTo>
                    <a:lnTo>
                      <a:pt x="1374" y="8149"/>
                    </a:lnTo>
                    <a:lnTo>
                      <a:pt x="1660" y="8550"/>
                    </a:lnTo>
                    <a:lnTo>
                      <a:pt x="1947" y="8951"/>
                    </a:lnTo>
                    <a:lnTo>
                      <a:pt x="2252" y="9294"/>
                    </a:lnTo>
                    <a:lnTo>
                      <a:pt x="2576" y="9619"/>
                    </a:lnTo>
                    <a:lnTo>
                      <a:pt x="2901" y="9924"/>
                    </a:lnTo>
                    <a:lnTo>
                      <a:pt x="3244" y="10210"/>
                    </a:lnTo>
                    <a:lnTo>
                      <a:pt x="3569" y="10458"/>
                    </a:lnTo>
                    <a:lnTo>
                      <a:pt x="3912" y="10687"/>
                    </a:lnTo>
                    <a:lnTo>
                      <a:pt x="4256" y="10897"/>
                    </a:lnTo>
                    <a:lnTo>
                      <a:pt x="4580" y="11088"/>
                    </a:lnTo>
                    <a:lnTo>
                      <a:pt x="4904" y="11260"/>
                    </a:lnTo>
                    <a:lnTo>
                      <a:pt x="5210" y="11393"/>
                    </a:lnTo>
                    <a:lnTo>
                      <a:pt x="5515" y="11527"/>
                    </a:lnTo>
                    <a:lnTo>
                      <a:pt x="6049" y="11737"/>
                    </a:lnTo>
                    <a:lnTo>
                      <a:pt x="6527" y="11890"/>
                    </a:lnTo>
                    <a:lnTo>
                      <a:pt x="6889" y="11985"/>
                    </a:lnTo>
                    <a:lnTo>
                      <a:pt x="7214" y="12042"/>
                    </a:lnTo>
                    <a:lnTo>
                      <a:pt x="7309" y="12061"/>
                    </a:lnTo>
                    <a:lnTo>
                      <a:pt x="7309" y="23778"/>
                    </a:lnTo>
                    <a:lnTo>
                      <a:pt x="9885" y="23778"/>
                    </a:lnTo>
                    <a:lnTo>
                      <a:pt x="9885" y="14046"/>
                    </a:lnTo>
                    <a:lnTo>
                      <a:pt x="10019" y="14046"/>
                    </a:lnTo>
                    <a:lnTo>
                      <a:pt x="10133" y="14008"/>
                    </a:lnTo>
                    <a:lnTo>
                      <a:pt x="10419" y="13932"/>
                    </a:lnTo>
                    <a:lnTo>
                      <a:pt x="10858" y="13779"/>
                    </a:lnTo>
                    <a:lnTo>
                      <a:pt x="11412" y="13550"/>
                    </a:lnTo>
                    <a:lnTo>
                      <a:pt x="11736" y="13397"/>
                    </a:lnTo>
                    <a:lnTo>
                      <a:pt x="12080" y="13245"/>
                    </a:lnTo>
                    <a:lnTo>
                      <a:pt x="12442" y="13035"/>
                    </a:lnTo>
                    <a:lnTo>
                      <a:pt x="12805" y="12825"/>
                    </a:lnTo>
                    <a:lnTo>
                      <a:pt x="13186" y="12577"/>
                    </a:lnTo>
                    <a:lnTo>
                      <a:pt x="13587" y="12290"/>
                    </a:lnTo>
                    <a:lnTo>
                      <a:pt x="13969" y="11985"/>
                    </a:lnTo>
                    <a:lnTo>
                      <a:pt x="14370" y="11642"/>
                    </a:lnTo>
                    <a:lnTo>
                      <a:pt x="14770" y="11260"/>
                    </a:lnTo>
                    <a:lnTo>
                      <a:pt x="15152" y="10859"/>
                    </a:lnTo>
                    <a:lnTo>
                      <a:pt x="15534" y="10401"/>
                    </a:lnTo>
                    <a:lnTo>
                      <a:pt x="15896" y="9924"/>
                    </a:lnTo>
                    <a:lnTo>
                      <a:pt x="16259" y="9390"/>
                    </a:lnTo>
                    <a:lnTo>
                      <a:pt x="16583" y="8836"/>
                    </a:lnTo>
                    <a:lnTo>
                      <a:pt x="16908" y="8226"/>
                    </a:lnTo>
                    <a:lnTo>
                      <a:pt x="17194" y="7577"/>
                    </a:lnTo>
                    <a:lnTo>
                      <a:pt x="17442" y="6871"/>
                    </a:lnTo>
                    <a:lnTo>
                      <a:pt x="17576" y="6508"/>
                    </a:lnTo>
                    <a:lnTo>
                      <a:pt x="17671" y="6146"/>
                    </a:lnTo>
                    <a:lnTo>
                      <a:pt x="17785" y="5745"/>
                    </a:lnTo>
                    <a:lnTo>
                      <a:pt x="17862" y="5344"/>
                    </a:lnTo>
                    <a:lnTo>
                      <a:pt x="17957" y="4943"/>
                    </a:lnTo>
                    <a:lnTo>
                      <a:pt x="18034" y="4505"/>
                    </a:lnTo>
                    <a:lnTo>
                      <a:pt x="18091" y="4066"/>
                    </a:lnTo>
                    <a:lnTo>
                      <a:pt x="18148" y="3627"/>
                    </a:lnTo>
                    <a:lnTo>
                      <a:pt x="18186" y="3150"/>
                    </a:lnTo>
                    <a:lnTo>
                      <a:pt x="18205" y="2673"/>
                    </a:lnTo>
                    <a:lnTo>
                      <a:pt x="18224" y="2196"/>
                    </a:lnTo>
                    <a:lnTo>
                      <a:pt x="18224" y="1680"/>
                    </a:lnTo>
                    <a:lnTo>
                      <a:pt x="18224" y="1165"/>
                    </a:lnTo>
                    <a:lnTo>
                      <a:pt x="18205" y="631"/>
                    </a:lnTo>
                    <a:lnTo>
                      <a:pt x="18186" y="497"/>
                    </a:lnTo>
                    <a:lnTo>
                      <a:pt x="18129" y="383"/>
                    </a:lnTo>
                    <a:lnTo>
                      <a:pt x="18072" y="268"/>
                    </a:lnTo>
                    <a:lnTo>
                      <a:pt x="17976" y="173"/>
                    </a:lnTo>
                    <a:lnTo>
                      <a:pt x="17881" y="96"/>
                    </a:lnTo>
                    <a:lnTo>
                      <a:pt x="17766" y="39"/>
                    </a:lnTo>
                    <a:lnTo>
                      <a:pt x="176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>
                <a:off x="10893775" y="3789150"/>
                <a:ext cx="218050" cy="538175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21527" extrusionOk="0">
                    <a:moveTo>
                      <a:pt x="535" y="1"/>
                    </a:moveTo>
                    <a:lnTo>
                      <a:pt x="401" y="39"/>
                    </a:lnTo>
                    <a:lnTo>
                      <a:pt x="286" y="115"/>
                    </a:lnTo>
                    <a:lnTo>
                      <a:pt x="191" y="192"/>
                    </a:lnTo>
                    <a:lnTo>
                      <a:pt x="115" y="287"/>
                    </a:lnTo>
                    <a:lnTo>
                      <a:pt x="57" y="401"/>
                    </a:lnTo>
                    <a:lnTo>
                      <a:pt x="19" y="535"/>
                    </a:lnTo>
                    <a:lnTo>
                      <a:pt x="0" y="669"/>
                    </a:lnTo>
                    <a:lnTo>
                      <a:pt x="19" y="1394"/>
                    </a:lnTo>
                    <a:lnTo>
                      <a:pt x="77" y="2081"/>
                    </a:lnTo>
                    <a:lnTo>
                      <a:pt x="172" y="2730"/>
                    </a:lnTo>
                    <a:lnTo>
                      <a:pt x="306" y="3340"/>
                    </a:lnTo>
                    <a:lnTo>
                      <a:pt x="458" y="3913"/>
                    </a:lnTo>
                    <a:lnTo>
                      <a:pt x="649" y="4466"/>
                    </a:lnTo>
                    <a:lnTo>
                      <a:pt x="878" y="4962"/>
                    </a:lnTo>
                    <a:lnTo>
                      <a:pt x="1107" y="5439"/>
                    </a:lnTo>
                    <a:lnTo>
                      <a:pt x="1374" y="5897"/>
                    </a:lnTo>
                    <a:lnTo>
                      <a:pt x="1660" y="6298"/>
                    </a:lnTo>
                    <a:lnTo>
                      <a:pt x="1947" y="6699"/>
                    </a:lnTo>
                    <a:lnTo>
                      <a:pt x="2252" y="7042"/>
                    </a:lnTo>
                    <a:lnTo>
                      <a:pt x="2576" y="7386"/>
                    </a:lnTo>
                    <a:lnTo>
                      <a:pt x="2901" y="7672"/>
                    </a:lnTo>
                    <a:lnTo>
                      <a:pt x="3244" y="7958"/>
                    </a:lnTo>
                    <a:lnTo>
                      <a:pt x="3569" y="8206"/>
                    </a:lnTo>
                    <a:lnTo>
                      <a:pt x="3912" y="8435"/>
                    </a:lnTo>
                    <a:lnTo>
                      <a:pt x="4256" y="8645"/>
                    </a:lnTo>
                    <a:lnTo>
                      <a:pt x="4580" y="8836"/>
                    </a:lnTo>
                    <a:lnTo>
                      <a:pt x="4904" y="9008"/>
                    </a:lnTo>
                    <a:lnTo>
                      <a:pt x="5210" y="9141"/>
                    </a:lnTo>
                    <a:lnTo>
                      <a:pt x="5515" y="9275"/>
                    </a:lnTo>
                    <a:lnTo>
                      <a:pt x="6049" y="9485"/>
                    </a:lnTo>
                    <a:lnTo>
                      <a:pt x="6527" y="9638"/>
                    </a:lnTo>
                    <a:lnTo>
                      <a:pt x="6889" y="9733"/>
                    </a:lnTo>
                    <a:lnTo>
                      <a:pt x="7214" y="9790"/>
                    </a:lnTo>
                    <a:lnTo>
                      <a:pt x="7309" y="9809"/>
                    </a:lnTo>
                    <a:lnTo>
                      <a:pt x="7309" y="21526"/>
                    </a:lnTo>
                    <a:lnTo>
                      <a:pt x="8721" y="21526"/>
                    </a:lnTo>
                    <a:lnTo>
                      <a:pt x="8721" y="4829"/>
                    </a:lnTo>
                    <a:lnTo>
                      <a:pt x="8607" y="4810"/>
                    </a:lnTo>
                    <a:lnTo>
                      <a:pt x="8473" y="4829"/>
                    </a:lnTo>
                    <a:lnTo>
                      <a:pt x="8339" y="4848"/>
                    </a:lnTo>
                    <a:lnTo>
                      <a:pt x="8206" y="4867"/>
                    </a:lnTo>
                    <a:lnTo>
                      <a:pt x="8091" y="4924"/>
                    </a:lnTo>
                    <a:lnTo>
                      <a:pt x="7977" y="4962"/>
                    </a:lnTo>
                    <a:lnTo>
                      <a:pt x="7881" y="5039"/>
                    </a:lnTo>
                    <a:lnTo>
                      <a:pt x="7786" y="5115"/>
                    </a:lnTo>
                    <a:lnTo>
                      <a:pt x="7691" y="5191"/>
                    </a:lnTo>
                    <a:lnTo>
                      <a:pt x="7595" y="5287"/>
                    </a:lnTo>
                    <a:lnTo>
                      <a:pt x="7538" y="5382"/>
                    </a:lnTo>
                    <a:lnTo>
                      <a:pt x="7462" y="5497"/>
                    </a:lnTo>
                    <a:lnTo>
                      <a:pt x="7404" y="5611"/>
                    </a:lnTo>
                    <a:lnTo>
                      <a:pt x="7366" y="5726"/>
                    </a:lnTo>
                    <a:lnTo>
                      <a:pt x="7328" y="5840"/>
                    </a:lnTo>
                    <a:lnTo>
                      <a:pt x="7309" y="5974"/>
                    </a:lnTo>
                    <a:lnTo>
                      <a:pt x="7309" y="6107"/>
                    </a:lnTo>
                    <a:lnTo>
                      <a:pt x="7309" y="8455"/>
                    </a:lnTo>
                    <a:lnTo>
                      <a:pt x="7118" y="8416"/>
                    </a:lnTo>
                    <a:lnTo>
                      <a:pt x="6813" y="8340"/>
                    </a:lnTo>
                    <a:lnTo>
                      <a:pt x="6450" y="8226"/>
                    </a:lnTo>
                    <a:lnTo>
                      <a:pt x="6030" y="8073"/>
                    </a:lnTo>
                    <a:lnTo>
                      <a:pt x="5572" y="7882"/>
                    </a:lnTo>
                    <a:lnTo>
                      <a:pt x="5057" y="7615"/>
                    </a:lnTo>
                    <a:lnTo>
                      <a:pt x="4809" y="7462"/>
                    </a:lnTo>
                    <a:lnTo>
                      <a:pt x="4542" y="7290"/>
                    </a:lnTo>
                    <a:lnTo>
                      <a:pt x="4275" y="7100"/>
                    </a:lnTo>
                    <a:lnTo>
                      <a:pt x="4008" y="6909"/>
                    </a:lnTo>
                    <a:lnTo>
                      <a:pt x="3760" y="6680"/>
                    </a:lnTo>
                    <a:lnTo>
                      <a:pt x="3492" y="6451"/>
                    </a:lnTo>
                    <a:lnTo>
                      <a:pt x="3244" y="6184"/>
                    </a:lnTo>
                    <a:lnTo>
                      <a:pt x="3015" y="5897"/>
                    </a:lnTo>
                    <a:lnTo>
                      <a:pt x="2767" y="5592"/>
                    </a:lnTo>
                    <a:lnTo>
                      <a:pt x="2557" y="5268"/>
                    </a:lnTo>
                    <a:lnTo>
                      <a:pt x="2347" y="4924"/>
                    </a:lnTo>
                    <a:lnTo>
                      <a:pt x="2157" y="4562"/>
                    </a:lnTo>
                    <a:lnTo>
                      <a:pt x="1966" y="4161"/>
                    </a:lnTo>
                    <a:lnTo>
                      <a:pt x="1813" y="3741"/>
                    </a:lnTo>
                    <a:lnTo>
                      <a:pt x="1660" y="3302"/>
                    </a:lnTo>
                    <a:lnTo>
                      <a:pt x="1546" y="2825"/>
                    </a:lnTo>
                    <a:lnTo>
                      <a:pt x="1450" y="2329"/>
                    </a:lnTo>
                    <a:lnTo>
                      <a:pt x="1393" y="1795"/>
                    </a:lnTo>
                    <a:lnTo>
                      <a:pt x="1336" y="1241"/>
                    </a:lnTo>
                    <a:lnTo>
                      <a:pt x="1317" y="669"/>
                    </a:lnTo>
                    <a:lnTo>
                      <a:pt x="1317" y="535"/>
                    </a:lnTo>
                    <a:lnTo>
                      <a:pt x="1279" y="401"/>
                    </a:lnTo>
                    <a:lnTo>
                      <a:pt x="1221" y="287"/>
                    </a:lnTo>
                    <a:lnTo>
                      <a:pt x="1126" y="192"/>
                    </a:lnTo>
                    <a:lnTo>
                      <a:pt x="1031" y="115"/>
                    </a:lnTo>
                    <a:lnTo>
                      <a:pt x="916" y="39"/>
                    </a:lnTo>
                    <a:lnTo>
                      <a:pt x="80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>
                <a:off x="10556950" y="3352625"/>
                <a:ext cx="625475" cy="5591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22367" extrusionOk="0">
                    <a:moveTo>
                      <a:pt x="12519" y="1"/>
                    </a:moveTo>
                    <a:lnTo>
                      <a:pt x="11870" y="20"/>
                    </a:lnTo>
                    <a:lnTo>
                      <a:pt x="11240" y="58"/>
                    </a:lnTo>
                    <a:lnTo>
                      <a:pt x="10611" y="134"/>
                    </a:lnTo>
                    <a:lnTo>
                      <a:pt x="10000" y="230"/>
                    </a:lnTo>
                    <a:lnTo>
                      <a:pt x="9389" y="344"/>
                    </a:lnTo>
                    <a:lnTo>
                      <a:pt x="8798" y="497"/>
                    </a:lnTo>
                    <a:lnTo>
                      <a:pt x="8206" y="688"/>
                    </a:lnTo>
                    <a:lnTo>
                      <a:pt x="7653" y="879"/>
                    </a:lnTo>
                    <a:lnTo>
                      <a:pt x="7080" y="1108"/>
                    </a:lnTo>
                    <a:lnTo>
                      <a:pt x="6546" y="1356"/>
                    </a:lnTo>
                    <a:lnTo>
                      <a:pt x="6031" y="1623"/>
                    </a:lnTo>
                    <a:lnTo>
                      <a:pt x="5516" y="1909"/>
                    </a:lnTo>
                    <a:lnTo>
                      <a:pt x="5019" y="2214"/>
                    </a:lnTo>
                    <a:lnTo>
                      <a:pt x="4561" y="2558"/>
                    </a:lnTo>
                    <a:lnTo>
                      <a:pt x="4103" y="2901"/>
                    </a:lnTo>
                    <a:lnTo>
                      <a:pt x="3665" y="3283"/>
                    </a:lnTo>
                    <a:lnTo>
                      <a:pt x="3245" y="3665"/>
                    </a:lnTo>
                    <a:lnTo>
                      <a:pt x="2863" y="4066"/>
                    </a:lnTo>
                    <a:lnTo>
                      <a:pt x="2481" y="4485"/>
                    </a:lnTo>
                    <a:lnTo>
                      <a:pt x="2138" y="4924"/>
                    </a:lnTo>
                    <a:lnTo>
                      <a:pt x="1814" y="5382"/>
                    </a:lnTo>
                    <a:lnTo>
                      <a:pt x="1508" y="5859"/>
                    </a:lnTo>
                    <a:lnTo>
                      <a:pt x="1241" y="6336"/>
                    </a:lnTo>
                    <a:lnTo>
                      <a:pt x="993" y="6833"/>
                    </a:lnTo>
                    <a:lnTo>
                      <a:pt x="764" y="7329"/>
                    </a:lnTo>
                    <a:lnTo>
                      <a:pt x="573" y="7863"/>
                    </a:lnTo>
                    <a:lnTo>
                      <a:pt x="401" y="8378"/>
                    </a:lnTo>
                    <a:lnTo>
                      <a:pt x="249" y="8932"/>
                    </a:lnTo>
                    <a:lnTo>
                      <a:pt x="153" y="9485"/>
                    </a:lnTo>
                    <a:lnTo>
                      <a:pt x="77" y="10038"/>
                    </a:lnTo>
                    <a:lnTo>
                      <a:pt x="20" y="10611"/>
                    </a:lnTo>
                    <a:lnTo>
                      <a:pt x="1" y="11183"/>
                    </a:lnTo>
                    <a:lnTo>
                      <a:pt x="20" y="11756"/>
                    </a:lnTo>
                    <a:lnTo>
                      <a:pt x="77" y="12328"/>
                    </a:lnTo>
                    <a:lnTo>
                      <a:pt x="153" y="12882"/>
                    </a:lnTo>
                    <a:lnTo>
                      <a:pt x="249" y="13435"/>
                    </a:lnTo>
                    <a:lnTo>
                      <a:pt x="401" y="13970"/>
                    </a:lnTo>
                    <a:lnTo>
                      <a:pt x="573" y="14504"/>
                    </a:lnTo>
                    <a:lnTo>
                      <a:pt x="764" y="15019"/>
                    </a:lnTo>
                    <a:lnTo>
                      <a:pt x="993" y="15534"/>
                    </a:lnTo>
                    <a:lnTo>
                      <a:pt x="1241" y="16031"/>
                    </a:lnTo>
                    <a:lnTo>
                      <a:pt x="1508" y="16508"/>
                    </a:lnTo>
                    <a:lnTo>
                      <a:pt x="1814" y="16985"/>
                    </a:lnTo>
                    <a:lnTo>
                      <a:pt x="2138" y="17424"/>
                    </a:lnTo>
                    <a:lnTo>
                      <a:pt x="2481" y="17862"/>
                    </a:lnTo>
                    <a:lnTo>
                      <a:pt x="2863" y="18282"/>
                    </a:lnTo>
                    <a:lnTo>
                      <a:pt x="3245" y="18702"/>
                    </a:lnTo>
                    <a:lnTo>
                      <a:pt x="3665" y="19084"/>
                    </a:lnTo>
                    <a:lnTo>
                      <a:pt x="4103" y="19446"/>
                    </a:lnTo>
                    <a:lnTo>
                      <a:pt x="4561" y="19809"/>
                    </a:lnTo>
                    <a:lnTo>
                      <a:pt x="5019" y="20133"/>
                    </a:lnTo>
                    <a:lnTo>
                      <a:pt x="5516" y="20458"/>
                    </a:lnTo>
                    <a:lnTo>
                      <a:pt x="6031" y="20744"/>
                    </a:lnTo>
                    <a:lnTo>
                      <a:pt x="6546" y="21011"/>
                    </a:lnTo>
                    <a:lnTo>
                      <a:pt x="7080" y="21259"/>
                    </a:lnTo>
                    <a:lnTo>
                      <a:pt x="7653" y="21488"/>
                    </a:lnTo>
                    <a:lnTo>
                      <a:pt x="8206" y="21679"/>
                    </a:lnTo>
                    <a:lnTo>
                      <a:pt x="8798" y="21851"/>
                    </a:lnTo>
                    <a:lnTo>
                      <a:pt x="9389" y="22003"/>
                    </a:lnTo>
                    <a:lnTo>
                      <a:pt x="10000" y="22137"/>
                    </a:lnTo>
                    <a:lnTo>
                      <a:pt x="10611" y="22232"/>
                    </a:lnTo>
                    <a:lnTo>
                      <a:pt x="11240" y="22309"/>
                    </a:lnTo>
                    <a:lnTo>
                      <a:pt x="11870" y="22347"/>
                    </a:lnTo>
                    <a:lnTo>
                      <a:pt x="12519" y="22366"/>
                    </a:lnTo>
                    <a:lnTo>
                      <a:pt x="13149" y="22347"/>
                    </a:lnTo>
                    <a:lnTo>
                      <a:pt x="13798" y="22309"/>
                    </a:lnTo>
                    <a:lnTo>
                      <a:pt x="14427" y="22232"/>
                    </a:lnTo>
                    <a:lnTo>
                      <a:pt x="15038" y="22137"/>
                    </a:lnTo>
                    <a:lnTo>
                      <a:pt x="15649" y="22003"/>
                    </a:lnTo>
                    <a:lnTo>
                      <a:pt x="16240" y="21851"/>
                    </a:lnTo>
                    <a:lnTo>
                      <a:pt x="16813" y="21679"/>
                    </a:lnTo>
                    <a:lnTo>
                      <a:pt x="17385" y="21488"/>
                    </a:lnTo>
                    <a:lnTo>
                      <a:pt x="17939" y="21259"/>
                    </a:lnTo>
                    <a:lnTo>
                      <a:pt x="18473" y="21011"/>
                    </a:lnTo>
                    <a:lnTo>
                      <a:pt x="19007" y="20744"/>
                    </a:lnTo>
                    <a:lnTo>
                      <a:pt x="19503" y="20458"/>
                    </a:lnTo>
                    <a:lnTo>
                      <a:pt x="20000" y="20133"/>
                    </a:lnTo>
                    <a:lnTo>
                      <a:pt x="20477" y="19809"/>
                    </a:lnTo>
                    <a:lnTo>
                      <a:pt x="20916" y="19446"/>
                    </a:lnTo>
                    <a:lnTo>
                      <a:pt x="21354" y="19084"/>
                    </a:lnTo>
                    <a:lnTo>
                      <a:pt x="21774" y="18702"/>
                    </a:lnTo>
                    <a:lnTo>
                      <a:pt x="22175" y="18282"/>
                    </a:lnTo>
                    <a:lnTo>
                      <a:pt x="22538" y="17862"/>
                    </a:lnTo>
                    <a:lnTo>
                      <a:pt x="22881" y="17424"/>
                    </a:lnTo>
                    <a:lnTo>
                      <a:pt x="23205" y="16985"/>
                    </a:lnTo>
                    <a:lnTo>
                      <a:pt x="23511" y="16508"/>
                    </a:lnTo>
                    <a:lnTo>
                      <a:pt x="23797" y="16031"/>
                    </a:lnTo>
                    <a:lnTo>
                      <a:pt x="24045" y="15534"/>
                    </a:lnTo>
                    <a:lnTo>
                      <a:pt x="24255" y="15019"/>
                    </a:lnTo>
                    <a:lnTo>
                      <a:pt x="24465" y="14504"/>
                    </a:lnTo>
                    <a:lnTo>
                      <a:pt x="24637" y="13970"/>
                    </a:lnTo>
                    <a:lnTo>
                      <a:pt x="24770" y="13435"/>
                    </a:lnTo>
                    <a:lnTo>
                      <a:pt x="24885" y="12882"/>
                    </a:lnTo>
                    <a:lnTo>
                      <a:pt x="24961" y="12328"/>
                    </a:lnTo>
                    <a:lnTo>
                      <a:pt x="24999" y="11756"/>
                    </a:lnTo>
                    <a:lnTo>
                      <a:pt x="25018" y="11183"/>
                    </a:lnTo>
                    <a:lnTo>
                      <a:pt x="24999" y="10611"/>
                    </a:lnTo>
                    <a:lnTo>
                      <a:pt x="24961" y="10038"/>
                    </a:lnTo>
                    <a:lnTo>
                      <a:pt x="24885" y="9485"/>
                    </a:lnTo>
                    <a:lnTo>
                      <a:pt x="24770" y="8932"/>
                    </a:lnTo>
                    <a:lnTo>
                      <a:pt x="24637" y="8378"/>
                    </a:lnTo>
                    <a:lnTo>
                      <a:pt x="24465" y="7863"/>
                    </a:lnTo>
                    <a:lnTo>
                      <a:pt x="24255" y="7329"/>
                    </a:lnTo>
                    <a:lnTo>
                      <a:pt x="24045" y="6833"/>
                    </a:lnTo>
                    <a:lnTo>
                      <a:pt x="23797" y="6336"/>
                    </a:lnTo>
                    <a:lnTo>
                      <a:pt x="23511" y="5859"/>
                    </a:lnTo>
                    <a:lnTo>
                      <a:pt x="23205" y="5382"/>
                    </a:lnTo>
                    <a:lnTo>
                      <a:pt x="22881" y="4924"/>
                    </a:lnTo>
                    <a:lnTo>
                      <a:pt x="22538" y="4485"/>
                    </a:lnTo>
                    <a:lnTo>
                      <a:pt x="22175" y="4066"/>
                    </a:lnTo>
                    <a:lnTo>
                      <a:pt x="21774" y="3665"/>
                    </a:lnTo>
                    <a:lnTo>
                      <a:pt x="21354" y="3283"/>
                    </a:lnTo>
                    <a:lnTo>
                      <a:pt x="20916" y="2901"/>
                    </a:lnTo>
                    <a:lnTo>
                      <a:pt x="20477" y="2558"/>
                    </a:lnTo>
                    <a:lnTo>
                      <a:pt x="20000" y="2214"/>
                    </a:lnTo>
                    <a:lnTo>
                      <a:pt x="19503" y="1909"/>
                    </a:lnTo>
                    <a:lnTo>
                      <a:pt x="19007" y="1623"/>
                    </a:lnTo>
                    <a:lnTo>
                      <a:pt x="18473" y="1356"/>
                    </a:lnTo>
                    <a:lnTo>
                      <a:pt x="17939" y="1108"/>
                    </a:lnTo>
                    <a:lnTo>
                      <a:pt x="17385" y="879"/>
                    </a:lnTo>
                    <a:lnTo>
                      <a:pt x="16813" y="688"/>
                    </a:lnTo>
                    <a:lnTo>
                      <a:pt x="16240" y="497"/>
                    </a:lnTo>
                    <a:lnTo>
                      <a:pt x="15649" y="344"/>
                    </a:lnTo>
                    <a:lnTo>
                      <a:pt x="15038" y="230"/>
                    </a:lnTo>
                    <a:lnTo>
                      <a:pt x="14427" y="134"/>
                    </a:lnTo>
                    <a:lnTo>
                      <a:pt x="13798" y="58"/>
                    </a:lnTo>
                    <a:lnTo>
                      <a:pt x="13149" y="20"/>
                    </a:lnTo>
                    <a:lnTo>
                      <a:pt x="12519" y="1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>
                <a:off x="10556950" y="3483825"/>
                <a:ext cx="619750" cy="427975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17119" extrusionOk="0">
                    <a:moveTo>
                      <a:pt x="1909" y="1"/>
                    </a:moveTo>
                    <a:lnTo>
                      <a:pt x="1680" y="325"/>
                    </a:lnTo>
                    <a:lnTo>
                      <a:pt x="1489" y="649"/>
                    </a:lnTo>
                    <a:lnTo>
                      <a:pt x="1279" y="993"/>
                    </a:lnTo>
                    <a:lnTo>
                      <a:pt x="1107" y="1336"/>
                    </a:lnTo>
                    <a:lnTo>
                      <a:pt x="936" y="1699"/>
                    </a:lnTo>
                    <a:lnTo>
                      <a:pt x="783" y="2062"/>
                    </a:lnTo>
                    <a:lnTo>
                      <a:pt x="630" y="2424"/>
                    </a:lnTo>
                    <a:lnTo>
                      <a:pt x="497" y="2787"/>
                    </a:lnTo>
                    <a:lnTo>
                      <a:pt x="382" y="3168"/>
                    </a:lnTo>
                    <a:lnTo>
                      <a:pt x="287" y="3550"/>
                    </a:lnTo>
                    <a:lnTo>
                      <a:pt x="211" y="3932"/>
                    </a:lnTo>
                    <a:lnTo>
                      <a:pt x="134" y="4332"/>
                    </a:lnTo>
                    <a:lnTo>
                      <a:pt x="77" y="4714"/>
                    </a:lnTo>
                    <a:lnTo>
                      <a:pt x="39" y="5115"/>
                    </a:lnTo>
                    <a:lnTo>
                      <a:pt x="20" y="5535"/>
                    </a:lnTo>
                    <a:lnTo>
                      <a:pt x="1" y="5935"/>
                    </a:lnTo>
                    <a:lnTo>
                      <a:pt x="20" y="6508"/>
                    </a:lnTo>
                    <a:lnTo>
                      <a:pt x="77" y="7080"/>
                    </a:lnTo>
                    <a:lnTo>
                      <a:pt x="153" y="7634"/>
                    </a:lnTo>
                    <a:lnTo>
                      <a:pt x="249" y="8187"/>
                    </a:lnTo>
                    <a:lnTo>
                      <a:pt x="401" y="8722"/>
                    </a:lnTo>
                    <a:lnTo>
                      <a:pt x="573" y="9256"/>
                    </a:lnTo>
                    <a:lnTo>
                      <a:pt x="764" y="9771"/>
                    </a:lnTo>
                    <a:lnTo>
                      <a:pt x="993" y="10286"/>
                    </a:lnTo>
                    <a:lnTo>
                      <a:pt x="1241" y="10783"/>
                    </a:lnTo>
                    <a:lnTo>
                      <a:pt x="1508" y="11260"/>
                    </a:lnTo>
                    <a:lnTo>
                      <a:pt x="1814" y="11737"/>
                    </a:lnTo>
                    <a:lnTo>
                      <a:pt x="2138" y="12176"/>
                    </a:lnTo>
                    <a:lnTo>
                      <a:pt x="2481" y="12614"/>
                    </a:lnTo>
                    <a:lnTo>
                      <a:pt x="2863" y="13053"/>
                    </a:lnTo>
                    <a:lnTo>
                      <a:pt x="3245" y="13454"/>
                    </a:lnTo>
                    <a:lnTo>
                      <a:pt x="3665" y="13836"/>
                    </a:lnTo>
                    <a:lnTo>
                      <a:pt x="4103" y="14217"/>
                    </a:lnTo>
                    <a:lnTo>
                      <a:pt x="4561" y="14561"/>
                    </a:lnTo>
                    <a:lnTo>
                      <a:pt x="5039" y="14885"/>
                    </a:lnTo>
                    <a:lnTo>
                      <a:pt x="5516" y="15210"/>
                    </a:lnTo>
                    <a:lnTo>
                      <a:pt x="6031" y="15496"/>
                    </a:lnTo>
                    <a:lnTo>
                      <a:pt x="6546" y="15763"/>
                    </a:lnTo>
                    <a:lnTo>
                      <a:pt x="7099" y="16011"/>
                    </a:lnTo>
                    <a:lnTo>
                      <a:pt x="7653" y="16240"/>
                    </a:lnTo>
                    <a:lnTo>
                      <a:pt x="8206" y="16431"/>
                    </a:lnTo>
                    <a:lnTo>
                      <a:pt x="8798" y="16603"/>
                    </a:lnTo>
                    <a:lnTo>
                      <a:pt x="9389" y="16755"/>
                    </a:lnTo>
                    <a:lnTo>
                      <a:pt x="10000" y="16889"/>
                    </a:lnTo>
                    <a:lnTo>
                      <a:pt x="10611" y="16984"/>
                    </a:lnTo>
                    <a:lnTo>
                      <a:pt x="11240" y="17061"/>
                    </a:lnTo>
                    <a:lnTo>
                      <a:pt x="11870" y="17099"/>
                    </a:lnTo>
                    <a:lnTo>
                      <a:pt x="12519" y="17118"/>
                    </a:lnTo>
                    <a:lnTo>
                      <a:pt x="13072" y="17099"/>
                    </a:lnTo>
                    <a:lnTo>
                      <a:pt x="13645" y="17061"/>
                    </a:lnTo>
                    <a:lnTo>
                      <a:pt x="14198" y="17004"/>
                    </a:lnTo>
                    <a:lnTo>
                      <a:pt x="14733" y="16927"/>
                    </a:lnTo>
                    <a:lnTo>
                      <a:pt x="15267" y="16832"/>
                    </a:lnTo>
                    <a:lnTo>
                      <a:pt x="15801" y="16717"/>
                    </a:lnTo>
                    <a:lnTo>
                      <a:pt x="16317" y="16584"/>
                    </a:lnTo>
                    <a:lnTo>
                      <a:pt x="16832" y="16431"/>
                    </a:lnTo>
                    <a:lnTo>
                      <a:pt x="17328" y="16259"/>
                    </a:lnTo>
                    <a:lnTo>
                      <a:pt x="17824" y="16069"/>
                    </a:lnTo>
                    <a:lnTo>
                      <a:pt x="18301" y="15859"/>
                    </a:lnTo>
                    <a:lnTo>
                      <a:pt x="18759" y="15630"/>
                    </a:lnTo>
                    <a:lnTo>
                      <a:pt x="19217" y="15382"/>
                    </a:lnTo>
                    <a:lnTo>
                      <a:pt x="19656" y="15114"/>
                    </a:lnTo>
                    <a:lnTo>
                      <a:pt x="20076" y="14847"/>
                    </a:lnTo>
                    <a:lnTo>
                      <a:pt x="20496" y="14542"/>
                    </a:lnTo>
                    <a:lnTo>
                      <a:pt x="20896" y="14237"/>
                    </a:lnTo>
                    <a:lnTo>
                      <a:pt x="21278" y="13912"/>
                    </a:lnTo>
                    <a:lnTo>
                      <a:pt x="21641" y="13588"/>
                    </a:lnTo>
                    <a:lnTo>
                      <a:pt x="22003" y="13225"/>
                    </a:lnTo>
                    <a:lnTo>
                      <a:pt x="22328" y="12863"/>
                    </a:lnTo>
                    <a:lnTo>
                      <a:pt x="22652" y="12481"/>
                    </a:lnTo>
                    <a:lnTo>
                      <a:pt x="22957" y="12099"/>
                    </a:lnTo>
                    <a:lnTo>
                      <a:pt x="23225" y="11699"/>
                    </a:lnTo>
                    <a:lnTo>
                      <a:pt x="23492" y="11298"/>
                    </a:lnTo>
                    <a:lnTo>
                      <a:pt x="23740" y="10878"/>
                    </a:lnTo>
                    <a:lnTo>
                      <a:pt x="23969" y="10439"/>
                    </a:lnTo>
                    <a:lnTo>
                      <a:pt x="24179" y="10000"/>
                    </a:lnTo>
                    <a:lnTo>
                      <a:pt x="24350" y="9542"/>
                    </a:lnTo>
                    <a:lnTo>
                      <a:pt x="24522" y="9084"/>
                    </a:lnTo>
                    <a:lnTo>
                      <a:pt x="24656" y="8626"/>
                    </a:lnTo>
                    <a:lnTo>
                      <a:pt x="24789" y="8149"/>
                    </a:lnTo>
                    <a:lnTo>
                      <a:pt x="24560" y="8435"/>
                    </a:lnTo>
                    <a:lnTo>
                      <a:pt x="24350" y="8722"/>
                    </a:lnTo>
                    <a:lnTo>
                      <a:pt x="24121" y="9008"/>
                    </a:lnTo>
                    <a:lnTo>
                      <a:pt x="23873" y="9275"/>
                    </a:lnTo>
                    <a:lnTo>
                      <a:pt x="23358" y="9790"/>
                    </a:lnTo>
                    <a:lnTo>
                      <a:pt x="22824" y="10286"/>
                    </a:lnTo>
                    <a:lnTo>
                      <a:pt x="22232" y="10763"/>
                    </a:lnTo>
                    <a:lnTo>
                      <a:pt x="21641" y="11183"/>
                    </a:lnTo>
                    <a:lnTo>
                      <a:pt x="20992" y="11584"/>
                    </a:lnTo>
                    <a:lnTo>
                      <a:pt x="20324" y="11947"/>
                    </a:lnTo>
                    <a:lnTo>
                      <a:pt x="19637" y="12271"/>
                    </a:lnTo>
                    <a:lnTo>
                      <a:pt x="18912" y="12557"/>
                    </a:lnTo>
                    <a:lnTo>
                      <a:pt x="18549" y="12691"/>
                    </a:lnTo>
                    <a:lnTo>
                      <a:pt x="18168" y="12805"/>
                    </a:lnTo>
                    <a:lnTo>
                      <a:pt x="17786" y="12920"/>
                    </a:lnTo>
                    <a:lnTo>
                      <a:pt x="17404" y="13015"/>
                    </a:lnTo>
                    <a:lnTo>
                      <a:pt x="17023" y="13111"/>
                    </a:lnTo>
                    <a:lnTo>
                      <a:pt x="16622" y="13168"/>
                    </a:lnTo>
                    <a:lnTo>
                      <a:pt x="16221" y="13244"/>
                    </a:lnTo>
                    <a:lnTo>
                      <a:pt x="15820" y="13301"/>
                    </a:lnTo>
                    <a:lnTo>
                      <a:pt x="15420" y="13340"/>
                    </a:lnTo>
                    <a:lnTo>
                      <a:pt x="15000" y="13359"/>
                    </a:lnTo>
                    <a:lnTo>
                      <a:pt x="14599" y="13378"/>
                    </a:lnTo>
                    <a:lnTo>
                      <a:pt x="14179" y="13397"/>
                    </a:lnTo>
                    <a:lnTo>
                      <a:pt x="13530" y="13378"/>
                    </a:lnTo>
                    <a:lnTo>
                      <a:pt x="12901" y="13340"/>
                    </a:lnTo>
                    <a:lnTo>
                      <a:pt x="12271" y="13263"/>
                    </a:lnTo>
                    <a:lnTo>
                      <a:pt x="11660" y="13168"/>
                    </a:lnTo>
                    <a:lnTo>
                      <a:pt x="11050" y="13034"/>
                    </a:lnTo>
                    <a:lnTo>
                      <a:pt x="10458" y="12882"/>
                    </a:lnTo>
                    <a:lnTo>
                      <a:pt x="9867" y="12710"/>
                    </a:lnTo>
                    <a:lnTo>
                      <a:pt x="9313" y="12519"/>
                    </a:lnTo>
                    <a:lnTo>
                      <a:pt x="8760" y="12290"/>
                    </a:lnTo>
                    <a:lnTo>
                      <a:pt x="8206" y="12042"/>
                    </a:lnTo>
                    <a:lnTo>
                      <a:pt x="7691" y="11775"/>
                    </a:lnTo>
                    <a:lnTo>
                      <a:pt x="7176" y="11489"/>
                    </a:lnTo>
                    <a:lnTo>
                      <a:pt x="6699" y="11164"/>
                    </a:lnTo>
                    <a:lnTo>
                      <a:pt x="6222" y="10840"/>
                    </a:lnTo>
                    <a:lnTo>
                      <a:pt x="5764" y="10477"/>
                    </a:lnTo>
                    <a:lnTo>
                      <a:pt x="5325" y="10115"/>
                    </a:lnTo>
                    <a:lnTo>
                      <a:pt x="4924" y="9733"/>
                    </a:lnTo>
                    <a:lnTo>
                      <a:pt x="4523" y="9313"/>
                    </a:lnTo>
                    <a:lnTo>
                      <a:pt x="4161" y="8893"/>
                    </a:lnTo>
                    <a:lnTo>
                      <a:pt x="3798" y="8454"/>
                    </a:lnTo>
                    <a:lnTo>
                      <a:pt x="3474" y="8016"/>
                    </a:lnTo>
                    <a:lnTo>
                      <a:pt x="3168" y="7538"/>
                    </a:lnTo>
                    <a:lnTo>
                      <a:pt x="2901" y="7061"/>
                    </a:lnTo>
                    <a:lnTo>
                      <a:pt x="2653" y="6565"/>
                    </a:lnTo>
                    <a:lnTo>
                      <a:pt x="2424" y="6050"/>
                    </a:lnTo>
                    <a:lnTo>
                      <a:pt x="2233" y="5535"/>
                    </a:lnTo>
                    <a:lnTo>
                      <a:pt x="2062" y="5000"/>
                    </a:lnTo>
                    <a:lnTo>
                      <a:pt x="1928" y="4466"/>
                    </a:lnTo>
                    <a:lnTo>
                      <a:pt x="1814" y="3913"/>
                    </a:lnTo>
                    <a:lnTo>
                      <a:pt x="1737" y="3359"/>
                    </a:lnTo>
                    <a:lnTo>
                      <a:pt x="1680" y="2787"/>
                    </a:lnTo>
                    <a:lnTo>
                      <a:pt x="1661" y="2214"/>
                    </a:lnTo>
                    <a:lnTo>
                      <a:pt x="1680" y="1642"/>
                    </a:lnTo>
                    <a:lnTo>
                      <a:pt x="1718" y="1088"/>
                    </a:lnTo>
                    <a:lnTo>
                      <a:pt x="1794" y="535"/>
                    </a:lnTo>
                    <a:lnTo>
                      <a:pt x="19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5" name="Google Shape;705;p28"/>
          <p:cNvSpPr/>
          <p:nvPr/>
        </p:nvSpPr>
        <p:spPr>
          <a:xfrm>
            <a:off x="819267" y="4594227"/>
            <a:ext cx="1199069" cy="449136"/>
          </a:xfrm>
          <a:custGeom>
            <a:avLst/>
            <a:gdLst/>
            <a:ahLst/>
            <a:cxnLst/>
            <a:rect l="l" t="t" r="r" b="b"/>
            <a:pathLst>
              <a:path w="77526" h="29039" extrusionOk="0">
                <a:moveTo>
                  <a:pt x="38551" y="1"/>
                </a:moveTo>
                <a:lnTo>
                  <a:pt x="38125" y="39"/>
                </a:lnTo>
                <a:lnTo>
                  <a:pt x="37700" y="97"/>
                </a:lnTo>
                <a:lnTo>
                  <a:pt x="37275" y="175"/>
                </a:lnTo>
                <a:lnTo>
                  <a:pt x="36869" y="291"/>
                </a:lnTo>
                <a:lnTo>
                  <a:pt x="36463" y="445"/>
                </a:lnTo>
                <a:lnTo>
                  <a:pt x="36076" y="619"/>
                </a:lnTo>
                <a:lnTo>
                  <a:pt x="35709" y="813"/>
                </a:lnTo>
                <a:lnTo>
                  <a:pt x="35303" y="1064"/>
                </a:lnTo>
                <a:lnTo>
                  <a:pt x="34916" y="1354"/>
                </a:lnTo>
                <a:lnTo>
                  <a:pt x="34568" y="1663"/>
                </a:lnTo>
                <a:lnTo>
                  <a:pt x="34240" y="2011"/>
                </a:lnTo>
                <a:lnTo>
                  <a:pt x="33930" y="2359"/>
                </a:lnTo>
                <a:lnTo>
                  <a:pt x="33640" y="2746"/>
                </a:lnTo>
                <a:lnTo>
                  <a:pt x="33370" y="3133"/>
                </a:lnTo>
                <a:lnTo>
                  <a:pt x="33118" y="3558"/>
                </a:lnTo>
                <a:lnTo>
                  <a:pt x="32886" y="3983"/>
                </a:lnTo>
                <a:lnTo>
                  <a:pt x="32674" y="4428"/>
                </a:lnTo>
                <a:lnTo>
                  <a:pt x="32480" y="4873"/>
                </a:lnTo>
                <a:lnTo>
                  <a:pt x="32306" y="5317"/>
                </a:lnTo>
                <a:lnTo>
                  <a:pt x="32152" y="5781"/>
                </a:lnTo>
                <a:lnTo>
                  <a:pt x="31997" y="6265"/>
                </a:lnTo>
                <a:lnTo>
                  <a:pt x="31862" y="6729"/>
                </a:lnTo>
                <a:lnTo>
                  <a:pt x="31746" y="7193"/>
                </a:lnTo>
                <a:lnTo>
                  <a:pt x="31494" y="7115"/>
                </a:lnTo>
                <a:lnTo>
                  <a:pt x="31224" y="7057"/>
                </a:lnTo>
                <a:lnTo>
                  <a:pt x="30972" y="6999"/>
                </a:lnTo>
                <a:lnTo>
                  <a:pt x="30450" y="6999"/>
                </a:lnTo>
                <a:lnTo>
                  <a:pt x="30180" y="7019"/>
                </a:lnTo>
                <a:lnTo>
                  <a:pt x="29928" y="7077"/>
                </a:lnTo>
                <a:lnTo>
                  <a:pt x="29658" y="7154"/>
                </a:lnTo>
                <a:lnTo>
                  <a:pt x="29426" y="7231"/>
                </a:lnTo>
                <a:lnTo>
                  <a:pt x="29174" y="7347"/>
                </a:lnTo>
                <a:lnTo>
                  <a:pt x="28942" y="7483"/>
                </a:lnTo>
                <a:lnTo>
                  <a:pt x="28730" y="7637"/>
                </a:lnTo>
                <a:lnTo>
                  <a:pt x="28517" y="7792"/>
                </a:lnTo>
                <a:lnTo>
                  <a:pt x="28324" y="7985"/>
                </a:lnTo>
                <a:lnTo>
                  <a:pt x="28130" y="8179"/>
                </a:lnTo>
                <a:lnTo>
                  <a:pt x="27956" y="8391"/>
                </a:lnTo>
                <a:lnTo>
                  <a:pt x="27802" y="7908"/>
                </a:lnTo>
                <a:lnTo>
                  <a:pt x="27628" y="7425"/>
                </a:lnTo>
                <a:lnTo>
                  <a:pt x="27396" y="6941"/>
                </a:lnTo>
                <a:lnTo>
                  <a:pt x="27164" y="6497"/>
                </a:lnTo>
                <a:lnTo>
                  <a:pt x="26874" y="6052"/>
                </a:lnTo>
                <a:lnTo>
                  <a:pt x="26584" y="5627"/>
                </a:lnTo>
                <a:lnTo>
                  <a:pt x="26255" y="5221"/>
                </a:lnTo>
                <a:lnTo>
                  <a:pt x="25907" y="4834"/>
                </a:lnTo>
                <a:lnTo>
                  <a:pt x="25540" y="4486"/>
                </a:lnTo>
                <a:lnTo>
                  <a:pt x="25153" y="4138"/>
                </a:lnTo>
                <a:lnTo>
                  <a:pt x="24747" y="3829"/>
                </a:lnTo>
                <a:lnTo>
                  <a:pt x="24302" y="3558"/>
                </a:lnTo>
                <a:lnTo>
                  <a:pt x="23858" y="3287"/>
                </a:lnTo>
                <a:lnTo>
                  <a:pt x="23394" y="3075"/>
                </a:lnTo>
                <a:lnTo>
                  <a:pt x="22930" y="2881"/>
                </a:lnTo>
                <a:lnTo>
                  <a:pt x="22427" y="2727"/>
                </a:lnTo>
                <a:lnTo>
                  <a:pt x="21924" y="2611"/>
                </a:lnTo>
                <a:lnTo>
                  <a:pt x="21422" y="2533"/>
                </a:lnTo>
                <a:lnTo>
                  <a:pt x="20900" y="2495"/>
                </a:lnTo>
                <a:lnTo>
                  <a:pt x="20378" y="2495"/>
                </a:lnTo>
                <a:lnTo>
                  <a:pt x="19856" y="2533"/>
                </a:lnTo>
                <a:lnTo>
                  <a:pt x="19353" y="2611"/>
                </a:lnTo>
                <a:lnTo>
                  <a:pt x="18850" y="2727"/>
                </a:lnTo>
                <a:lnTo>
                  <a:pt x="18348" y="2862"/>
                </a:lnTo>
                <a:lnTo>
                  <a:pt x="17865" y="3055"/>
                </a:lnTo>
                <a:lnTo>
                  <a:pt x="17401" y="3268"/>
                </a:lnTo>
                <a:lnTo>
                  <a:pt x="16937" y="3519"/>
                </a:lnTo>
                <a:lnTo>
                  <a:pt x="16511" y="3790"/>
                </a:lnTo>
                <a:lnTo>
                  <a:pt x="16105" y="4119"/>
                </a:lnTo>
                <a:lnTo>
                  <a:pt x="15738" y="4447"/>
                </a:lnTo>
                <a:lnTo>
                  <a:pt x="15390" y="4834"/>
                </a:lnTo>
                <a:lnTo>
                  <a:pt x="15061" y="5240"/>
                </a:lnTo>
                <a:lnTo>
                  <a:pt x="14926" y="5453"/>
                </a:lnTo>
                <a:lnTo>
                  <a:pt x="14791" y="5685"/>
                </a:lnTo>
                <a:lnTo>
                  <a:pt x="14675" y="5897"/>
                </a:lnTo>
                <a:lnTo>
                  <a:pt x="14559" y="6129"/>
                </a:lnTo>
                <a:lnTo>
                  <a:pt x="14462" y="6361"/>
                </a:lnTo>
                <a:lnTo>
                  <a:pt x="14385" y="6613"/>
                </a:lnTo>
                <a:lnTo>
                  <a:pt x="14307" y="6845"/>
                </a:lnTo>
                <a:lnTo>
                  <a:pt x="14249" y="7096"/>
                </a:lnTo>
                <a:lnTo>
                  <a:pt x="14153" y="7599"/>
                </a:lnTo>
                <a:lnTo>
                  <a:pt x="14095" y="8101"/>
                </a:lnTo>
                <a:lnTo>
                  <a:pt x="14075" y="8623"/>
                </a:lnTo>
                <a:lnTo>
                  <a:pt x="14114" y="9126"/>
                </a:lnTo>
                <a:lnTo>
                  <a:pt x="14191" y="9648"/>
                </a:lnTo>
                <a:lnTo>
                  <a:pt x="14307" y="10151"/>
                </a:lnTo>
                <a:lnTo>
                  <a:pt x="14462" y="10634"/>
                </a:lnTo>
                <a:lnTo>
                  <a:pt x="14675" y="11098"/>
                </a:lnTo>
                <a:lnTo>
                  <a:pt x="14907" y="11562"/>
                </a:lnTo>
                <a:lnTo>
                  <a:pt x="15177" y="11987"/>
                </a:lnTo>
                <a:lnTo>
                  <a:pt x="15332" y="12200"/>
                </a:lnTo>
                <a:lnTo>
                  <a:pt x="15487" y="12412"/>
                </a:lnTo>
                <a:lnTo>
                  <a:pt x="15661" y="12606"/>
                </a:lnTo>
                <a:lnTo>
                  <a:pt x="15835" y="12780"/>
                </a:lnTo>
                <a:lnTo>
                  <a:pt x="15641" y="12857"/>
                </a:lnTo>
                <a:lnTo>
                  <a:pt x="15467" y="12954"/>
                </a:lnTo>
                <a:lnTo>
                  <a:pt x="15274" y="13050"/>
                </a:lnTo>
                <a:lnTo>
                  <a:pt x="15100" y="13147"/>
                </a:lnTo>
                <a:lnTo>
                  <a:pt x="14771" y="13398"/>
                </a:lnTo>
                <a:lnTo>
                  <a:pt x="14462" y="13669"/>
                </a:lnTo>
                <a:lnTo>
                  <a:pt x="14191" y="13998"/>
                </a:lnTo>
                <a:lnTo>
                  <a:pt x="13959" y="14326"/>
                </a:lnTo>
                <a:lnTo>
                  <a:pt x="13863" y="14500"/>
                </a:lnTo>
                <a:lnTo>
                  <a:pt x="13766" y="14694"/>
                </a:lnTo>
                <a:lnTo>
                  <a:pt x="13669" y="14887"/>
                </a:lnTo>
                <a:lnTo>
                  <a:pt x="13611" y="15080"/>
                </a:lnTo>
                <a:lnTo>
                  <a:pt x="13495" y="15467"/>
                </a:lnTo>
                <a:lnTo>
                  <a:pt x="13418" y="15873"/>
                </a:lnTo>
                <a:lnTo>
                  <a:pt x="13399" y="16260"/>
                </a:lnTo>
                <a:lnTo>
                  <a:pt x="13418" y="16666"/>
                </a:lnTo>
                <a:lnTo>
                  <a:pt x="13476" y="17052"/>
                </a:lnTo>
                <a:lnTo>
                  <a:pt x="13515" y="17246"/>
                </a:lnTo>
                <a:lnTo>
                  <a:pt x="13573" y="17420"/>
                </a:lnTo>
                <a:lnTo>
                  <a:pt x="13650" y="17613"/>
                </a:lnTo>
                <a:lnTo>
                  <a:pt x="13727" y="17806"/>
                </a:lnTo>
                <a:lnTo>
                  <a:pt x="13824" y="17980"/>
                </a:lnTo>
                <a:lnTo>
                  <a:pt x="13921" y="18154"/>
                </a:lnTo>
                <a:lnTo>
                  <a:pt x="13650" y="17942"/>
                </a:lnTo>
                <a:lnTo>
                  <a:pt x="13360" y="17768"/>
                </a:lnTo>
                <a:lnTo>
                  <a:pt x="13051" y="17632"/>
                </a:lnTo>
                <a:lnTo>
                  <a:pt x="12741" y="17536"/>
                </a:lnTo>
                <a:lnTo>
                  <a:pt x="12393" y="17497"/>
                </a:lnTo>
                <a:lnTo>
                  <a:pt x="12065" y="17478"/>
                </a:lnTo>
                <a:lnTo>
                  <a:pt x="11717" y="17497"/>
                </a:lnTo>
                <a:lnTo>
                  <a:pt x="11388" y="17574"/>
                </a:lnTo>
                <a:lnTo>
                  <a:pt x="11079" y="17690"/>
                </a:lnTo>
                <a:lnTo>
                  <a:pt x="10769" y="17845"/>
                </a:lnTo>
                <a:lnTo>
                  <a:pt x="10499" y="18038"/>
                </a:lnTo>
                <a:lnTo>
                  <a:pt x="10228" y="18251"/>
                </a:lnTo>
                <a:lnTo>
                  <a:pt x="10015" y="18522"/>
                </a:lnTo>
                <a:lnTo>
                  <a:pt x="9822" y="18792"/>
                </a:lnTo>
                <a:lnTo>
                  <a:pt x="9648" y="19082"/>
                </a:lnTo>
                <a:lnTo>
                  <a:pt x="9590" y="19256"/>
                </a:lnTo>
                <a:lnTo>
                  <a:pt x="9532" y="19411"/>
                </a:lnTo>
                <a:lnTo>
                  <a:pt x="9281" y="19102"/>
                </a:lnTo>
                <a:lnTo>
                  <a:pt x="8991" y="18812"/>
                </a:lnTo>
                <a:lnTo>
                  <a:pt x="8662" y="18560"/>
                </a:lnTo>
                <a:lnTo>
                  <a:pt x="8333" y="18328"/>
                </a:lnTo>
                <a:lnTo>
                  <a:pt x="7966" y="18135"/>
                </a:lnTo>
                <a:lnTo>
                  <a:pt x="7599" y="17961"/>
                </a:lnTo>
                <a:lnTo>
                  <a:pt x="7212" y="17806"/>
                </a:lnTo>
                <a:lnTo>
                  <a:pt x="6825" y="17710"/>
                </a:lnTo>
                <a:lnTo>
                  <a:pt x="6419" y="17613"/>
                </a:lnTo>
                <a:lnTo>
                  <a:pt x="6013" y="17574"/>
                </a:lnTo>
                <a:lnTo>
                  <a:pt x="5607" y="17555"/>
                </a:lnTo>
                <a:lnTo>
                  <a:pt x="5182" y="17555"/>
                </a:lnTo>
                <a:lnTo>
                  <a:pt x="4776" y="17613"/>
                </a:lnTo>
                <a:lnTo>
                  <a:pt x="4370" y="17671"/>
                </a:lnTo>
                <a:lnTo>
                  <a:pt x="3983" y="17787"/>
                </a:lnTo>
                <a:lnTo>
                  <a:pt x="3597" y="17922"/>
                </a:lnTo>
                <a:lnTo>
                  <a:pt x="3229" y="18096"/>
                </a:lnTo>
                <a:lnTo>
                  <a:pt x="2862" y="18290"/>
                </a:lnTo>
                <a:lnTo>
                  <a:pt x="2514" y="18522"/>
                </a:lnTo>
                <a:lnTo>
                  <a:pt x="2205" y="18773"/>
                </a:lnTo>
                <a:lnTo>
                  <a:pt x="1896" y="19044"/>
                </a:lnTo>
                <a:lnTo>
                  <a:pt x="1606" y="19334"/>
                </a:lnTo>
                <a:lnTo>
                  <a:pt x="1354" y="19662"/>
                </a:lnTo>
                <a:lnTo>
                  <a:pt x="1103" y="19991"/>
                </a:lnTo>
                <a:lnTo>
                  <a:pt x="871" y="20339"/>
                </a:lnTo>
                <a:lnTo>
                  <a:pt x="678" y="20687"/>
                </a:lnTo>
                <a:lnTo>
                  <a:pt x="504" y="21074"/>
                </a:lnTo>
                <a:lnTo>
                  <a:pt x="349" y="21441"/>
                </a:lnTo>
                <a:lnTo>
                  <a:pt x="233" y="21847"/>
                </a:lnTo>
                <a:lnTo>
                  <a:pt x="136" y="22234"/>
                </a:lnTo>
                <a:lnTo>
                  <a:pt x="59" y="22640"/>
                </a:lnTo>
                <a:lnTo>
                  <a:pt x="20" y="23065"/>
                </a:lnTo>
                <a:lnTo>
                  <a:pt x="1" y="23471"/>
                </a:lnTo>
                <a:lnTo>
                  <a:pt x="1" y="23877"/>
                </a:lnTo>
                <a:lnTo>
                  <a:pt x="40" y="24302"/>
                </a:lnTo>
                <a:lnTo>
                  <a:pt x="98" y="24708"/>
                </a:lnTo>
                <a:lnTo>
                  <a:pt x="194" y="25114"/>
                </a:lnTo>
                <a:lnTo>
                  <a:pt x="291" y="25520"/>
                </a:lnTo>
                <a:lnTo>
                  <a:pt x="426" y="25926"/>
                </a:lnTo>
                <a:lnTo>
                  <a:pt x="581" y="26313"/>
                </a:lnTo>
                <a:lnTo>
                  <a:pt x="755" y="26700"/>
                </a:lnTo>
                <a:lnTo>
                  <a:pt x="948" y="27086"/>
                </a:lnTo>
                <a:lnTo>
                  <a:pt x="1161" y="27434"/>
                </a:lnTo>
                <a:lnTo>
                  <a:pt x="1393" y="27782"/>
                </a:lnTo>
                <a:lnTo>
                  <a:pt x="1644" y="28130"/>
                </a:lnTo>
                <a:lnTo>
                  <a:pt x="1915" y="28440"/>
                </a:lnTo>
                <a:lnTo>
                  <a:pt x="2205" y="28749"/>
                </a:lnTo>
                <a:lnTo>
                  <a:pt x="2495" y="29039"/>
                </a:lnTo>
                <a:lnTo>
                  <a:pt x="76134" y="29039"/>
                </a:lnTo>
                <a:lnTo>
                  <a:pt x="76289" y="28904"/>
                </a:lnTo>
                <a:lnTo>
                  <a:pt x="76424" y="28788"/>
                </a:lnTo>
                <a:lnTo>
                  <a:pt x="76695" y="28498"/>
                </a:lnTo>
                <a:lnTo>
                  <a:pt x="76927" y="28208"/>
                </a:lnTo>
                <a:lnTo>
                  <a:pt x="77101" y="27879"/>
                </a:lnTo>
                <a:lnTo>
                  <a:pt x="77255" y="27531"/>
                </a:lnTo>
                <a:lnTo>
                  <a:pt x="77371" y="27183"/>
                </a:lnTo>
                <a:lnTo>
                  <a:pt x="77468" y="26816"/>
                </a:lnTo>
                <a:lnTo>
                  <a:pt x="77507" y="26429"/>
                </a:lnTo>
                <a:lnTo>
                  <a:pt x="77526" y="26042"/>
                </a:lnTo>
                <a:lnTo>
                  <a:pt x="77507" y="25656"/>
                </a:lnTo>
                <a:lnTo>
                  <a:pt x="77468" y="25269"/>
                </a:lnTo>
                <a:lnTo>
                  <a:pt x="77391" y="24882"/>
                </a:lnTo>
                <a:lnTo>
                  <a:pt x="77275" y="24496"/>
                </a:lnTo>
                <a:lnTo>
                  <a:pt x="77139" y="24109"/>
                </a:lnTo>
                <a:lnTo>
                  <a:pt x="76985" y="23742"/>
                </a:lnTo>
                <a:lnTo>
                  <a:pt x="76791" y="23394"/>
                </a:lnTo>
                <a:lnTo>
                  <a:pt x="76579" y="23065"/>
                </a:lnTo>
                <a:lnTo>
                  <a:pt x="76347" y="22756"/>
                </a:lnTo>
                <a:lnTo>
                  <a:pt x="76076" y="22485"/>
                </a:lnTo>
                <a:lnTo>
                  <a:pt x="75786" y="22234"/>
                </a:lnTo>
                <a:lnTo>
                  <a:pt x="75477" y="22021"/>
                </a:lnTo>
                <a:lnTo>
                  <a:pt x="75148" y="21828"/>
                </a:lnTo>
                <a:lnTo>
                  <a:pt x="74819" y="21673"/>
                </a:lnTo>
                <a:lnTo>
                  <a:pt x="74471" y="21538"/>
                </a:lnTo>
                <a:lnTo>
                  <a:pt x="74104" y="21441"/>
                </a:lnTo>
                <a:lnTo>
                  <a:pt x="73737" y="21383"/>
                </a:lnTo>
                <a:lnTo>
                  <a:pt x="73369" y="21344"/>
                </a:lnTo>
                <a:lnTo>
                  <a:pt x="72983" y="21344"/>
                </a:lnTo>
                <a:lnTo>
                  <a:pt x="72596" y="21383"/>
                </a:lnTo>
                <a:lnTo>
                  <a:pt x="72229" y="21460"/>
                </a:lnTo>
                <a:lnTo>
                  <a:pt x="71842" y="21576"/>
                </a:lnTo>
                <a:lnTo>
                  <a:pt x="71475" y="21712"/>
                </a:lnTo>
                <a:lnTo>
                  <a:pt x="71436" y="21499"/>
                </a:lnTo>
                <a:lnTo>
                  <a:pt x="71397" y="21306"/>
                </a:lnTo>
                <a:lnTo>
                  <a:pt x="71339" y="21112"/>
                </a:lnTo>
                <a:lnTo>
                  <a:pt x="71243" y="20938"/>
                </a:lnTo>
                <a:lnTo>
                  <a:pt x="71146" y="20745"/>
                </a:lnTo>
                <a:lnTo>
                  <a:pt x="71049" y="20571"/>
                </a:lnTo>
                <a:lnTo>
                  <a:pt x="70914" y="20416"/>
                </a:lnTo>
                <a:lnTo>
                  <a:pt x="70779" y="20262"/>
                </a:lnTo>
                <a:lnTo>
                  <a:pt x="70643" y="20107"/>
                </a:lnTo>
                <a:lnTo>
                  <a:pt x="70489" y="19972"/>
                </a:lnTo>
                <a:lnTo>
                  <a:pt x="70334" y="19836"/>
                </a:lnTo>
                <a:lnTo>
                  <a:pt x="70160" y="19701"/>
                </a:lnTo>
                <a:lnTo>
                  <a:pt x="69793" y="19488"/>
                </a:lnTo>
                <a:lnTo>
                  <a:pt x="69425" y="19314"/>
                </a:lnTo>
                <a:lnTo>
                  <a:pt x="69000" y="19121"/>
                </a:lnTo>
                <a:lnTo>
                  <a:pt x="68594" y="18966"/>
                </a:lnTo>
                <a:lnTo>
                  <a:pt x="68382" y="18908"/>
                </a:lnTo>
                <a:lnTo>
                  <a:pt x="68188" y="18850"/>
                </a:lnTo>
                <a:lnTo>
                  <a:pt x="67956" y="18831"/>
                </a:lnTo>
                <a:lnTo>
                  <a:pt x="67744" y="18812"/>
                </a:lnTo>
                <a:lnTo>
                  <a:pt x="67976" y="18290"/>
                </a:lnTo>
                <a:lnTo>
                  <a:pt x="68208" y="17748"/>
                </a:lnTo>
                <a:lnTo>
                  <a:pt x="68382" y="17207"/>
                </a:lnTo>
                <a:lnTo>
                  <a:pt x="68536" y="16646"/>
                </a:lnTo>
                <a:lnTo>
                  <a:pt x="68594" y="16376"/>
                </a:lnTo>
                <a:lnTo>
                  <a:pt x="68652" y="16086"/>
                </a:lnTo>
                <a:lnTo>
                  <a:pt x="68672" y="15815"/>
                </a:lnTo>
                <a:lnTo>
                  <a:pt x="68691" y="15525"/>
                </a:lnTo>
                <a:lnTo>
                  <a:pt x="68710" y="15235"/>
                </a:lnTo>
                <a:lnTo>
                  <a:pt x="68691" y="14964"/>
                </a:lnTo>
                <a:lnTo>
                  <a:pt x="68652" y="14674"/>
                </a:lnTo>
                <a:lnTo>
                  <a:pt x="68594" y="14404"/>
                </a:lnTo>
                <a:lnTo>
                  <a:pt x="68556" y="14172"/>
                </a:lnTo>
                <a:lnTo>
                  <a:pt x="68478" y="13959"/>
                </a:lnTo>
                <a:lnTo>
                  <a:pt x="68304" y="13534"/>
                </a:lnTo>
                <a:lnTo>
                  <a:pt x="68111" y="13128"/>
                </a:lnTo>
                <a:lnTo>
                  <a:pt x="67860" y="12741"/>
                </a:lnTo>
                <a:lnTo>
                  <a:pt x="67589" y="12374"/>
                </a:lnTo>
                <a:lnTo>
                  <a:pt x="67280" y="12026"/>
                </a:lnTo>
                <a:lnTo>
                  <a:pt x="66970" y="11697"/>
                </a:lnTo>
                <a:lnTo>
                  <a:pt x="66622" y="11388"/>
                </a:lnTo>
                <a:lnTo>
                  <a:pt x="66371" y="11175"/>
                </a:lnTo>
                <a:lnTo>
                  <a:pt x="66100" y="10982"/>
                </a:lnTo>
                <a:lnTo>
                  <a:pt x="65830" y="10789"/>
                </a:lnTo>
                <a:lnTo>
                  <a:pt x="65559" y="10595"/>
                </a:lnTo>
                <a:lnTo>
                  <a:pt x="65269" y="10421"/>
                </a:lnTo>
                <a:lnTo>
                  <a:pt x="64979" y="10267"/>
                </a:lnTo>
                <a:lnTo>
                  <a:pt x="64670" y="10131"/>
                </a:lnTo>
                <a:lnTo>
                  <a:pt x="64380" y="9996"/>
                </a:lnTo>
                <a:lnTo>
                  <a:pt x="64070" y="9861"/>
                </a:lnTo>
                <a:lnTo>
                  <a:pt x="63761" y="9764"/>
                </a:lnTo>
                <a:lnTo>
                  <a:pt x="63432" y="9667"/>
                </a:lnTo>
                <a:lnTo>
                  <a:pt x="63104" y="9590"/>
                </a:lnTo>
                <a:lnTo>
                  <a:pt x="62794" y="9513"/>
                </a:lnTo>
                <a:lnTo>
                  <a:pt x="62466" y="9474"/>
                </a:lnTo>
                <a:lnTo>
                  <a:pt x="62137" y="9435"/>
                </a:lnTo>
                <a:lnTo>
                  <a:pt x="61808" y="9416"/>
                </a:lnTo>
                <a:lnTo>
                  <a:pt x="61460" y="9416"/>
                </a:lnTo>
                <a:lnTo>
                  <a:pt x="61132" y="9435"/>
                </a:lnTo>
                <a:lnTo>
                  <a:pt x="60803" y="9474"/>
                </a:lnTo>
                <a:lnTo>
                  <a:pt x="60474" y="9532"/>
                </a:lnTo>
                <a:lnTo>
                  <a:pt x="60146" y="9609"/>
                </a:lnTo>
                <a:lnTo>
                  <a:pt x="59836" y="9687"/>
                </a:lnTo>
                <a:lnTo>
                  <a:pt x="59508" y="9803"/>
                </a:lnTo>
                <a:lnTo>
                  <a:pt x="59198" y="9919"/>
                </a:lnTo>
                <a:lnTo>
                  <a:pt x="58908" y="10054"/>
                </a:lnTo>
                <a:lnTo>
                  <a:pt x="58618" y="10209"/>
                </a:lnTo>
                <a:lnTo>
                  <a:pt x="58328" y="10383"/>
                </a:lnTo>
                <a:lnTo>
                  <a:pt x="58058" y="10576"/>
                </a:lnTo>
                <a:lnTo>
                  <a:pt x="57806" y="10789"/>
                </a:lnTo>
                <a:lnTo>
                  <a:pt x="57555" y="11001"/>
                </a:lnTo>
                <a:lnTo>
                  <a:pt x="57323" y="11233"/>
                </a:lnTo>
                <a:lnTo>
                  <a:pt x="57110" y="11485"/>
                </a:lnTo>
                <a:lnTo>
                  <a:pt x="56917" y="11736"/>
                </a:lnTo>
                <a:lnTo>
                  <a:pt x="56762" y="11987"/>
                </a:lnTo>
                <a:lnTo>
                  <a:pt x="56627" y="12238"/>
                </a:lnTo>
                <a:lnTo>
                  <a:pt x="56492" y="12509"/>
                </a:lnTo>
                <a:lnTo>
                  <a:pt x="56395" y="12780"/>
                </a:lnTo>
                <a:lnTo>
                  <a:pt x="56318" y="13070"/>
                </a:lnTo>
                <a:lnTo>
                  <a:pt x="56240" y="13340"/>
                </a:lnTo>
                <a:lnTo>
                  <a:pt x="56182" y="13650"/>
                </a:lnTo>
                <a:lnTo>
                  <a:pt x="56163" y="13940"/>
                </a:lnTo>
                <a:lnTo>
                  <a:pt x="56144" y="14230"/>
                </a:lnTo>
                <a:lnTo>
                  <a:pt x="56144" y="14539"/>
                </a:lnTo>
                <a:lnTo>
                  <a:pt x="56144" y="14829"/>
                </a:lnTo>
                <a:lnTo>
                  <a:pt x="56182" y="15138"/>
                </a:lnTo>
                <a:lnTo>
                  <a:pt x="56221" y="15428"/>
                </a:lnTo>
                <a:lnTo>
                  <a:pt x="56279" y="15718"/>
                </a:lnTo>
                <a:lnTo>
                  <a:pt x="56356" y="16008"/>
                </a:lnTo>
                <a:lnTo>
                  <a:pt x="56356" y="16008"/>
                </a:lnTo>
                <a:lnTo>
                  <a:pt x="55950" y="15796"/>
                </a:lnTo>
                <a:lnTo>
                  <a:pt x="55544" y="15602"/>
                </a:lnTo>
                <a:lnTo>
                  <a:pt x="55119" y="15428"/>
                </a:lnTo>
                <a:lnTo>
                  <a:pt x="54694" y="15274"/>
                </a:lnTo>
                <a:lnTo>
                  <a:pt x="54249" y="15158"/>
                </a:lnTo>
                <a:lnTo>
                  <a:pt x="53785" y="15080"/>
                </a:lnTo>
                <a:lnTo>
                  <a:pt x="53321" y="15022"/>
                </a:lnTo>
                <a:lnTo>
                  <a:pt x="52857" y="14984"/>
                </a:lnTo>
                <a:lnTo>
                  <a:pt x="52412" y="14984"/>
                </a:lnTo>
                <a:lnTo>
                  <a:pt x="51949" y="15022"/>
                </a:lnTo>
                <a:lnTo>
                  <a:pt x="51485" y="15080"/>
                </a:lnTo>
                <a:lnTo>
                  <a:pt x="51040" y="15158"/>
                </a:lnTo>
                <a:lnTo>
                  <a:pt x="50595" y="15293"/>
                </a:lnTo>
                <a:lnTo>
                  <a:pt x="50170" y="15428"/>
                </a:lnTo>
                <a:lnTo>
                  <a:pt x="49745" y="15602"/>
                </a:lnTo>
                <a:lnTo>
                  <a:pt x="49339" y="15815"/>
                </a:lnTo>
                <a:lnTo>
                  <a:pt x="49339" y="15641"/>
                </a:lnTo>
                <a:lnTo>
                  <a:pt x="49300" y="15467"/>
                </a:lnTo>
                <a:lnTo>
                  <a:pt x="49223" y="15138"/>
                </a:lnTo>
                <a:lnTo>
                  <a:pt x="49107" y="14829"/>
                </a:lnTo>
                <a:lnTo>
                  <a:pt x="48952" y="14520"/>
                </a:lnTo>
                <a:lnTo>
                  <a:pt x="48759" y="14230"/>
                </a:lnTo>
                <a:lnTo>
                  <a:pt x="48546" y="13959"/>
                </a:lnTo>
                <a:lnTo>
                  <a:pt x="48295" y="13708"/>
                </a:lnTo>
                <a:lnTo>
                  <a:pt x="48024" y="13495"/>
                </a:lnTo>
                <a:lnTo>
                  <a:pt x="47734" y="13302"/>
                </a:lnTo>
                <a:lnTo>
                  <a:pt x="47425" y="13147"/>
                </a:lnTo>
                <a:lnTo>
                  <a:pt x="47115" y="13012"/>
                </a:lnTo>
                <a:lnTo>
                  <a:pt x="46787" y="12896"/>
                </a:lnTo>
                <a:lnTo>
                  <a:pt x="46458" y="12799"/>
                </a:lnTo>
                <a:lnTo>
                  <a:pt x="46110" y="12722"/>
                </a:lnTo>
                <a:lnTo>
                  <a:pt x="45762" y="12664"/>
                </a:lnTo>
                <a:lnTo>
                  <a:pt x="45433" y="12644"/>
                </a:lnTo>
                <a:lnTo>
                  <a:pt x="45085" y="12625"/>
                </a:lnTo>
                <a:lnTo>
                  <a:pt x="44447" y="12625"/>
                </a:lnTo>
                <a:lnTo>
                  <a:pt x="44119" y="12664"/>
                </a:lnTo>
                <a:lnTo>
                  <a:pt x="43500" y="12722"/>
                </a:lnTo>
                <a:lnTo>
                  <a:pt x="42823" y="12799"/>
                </a:lnTo>
                <a:lnTo>
                  <a:pt x="42823" y="12799"/>
                </a:lnTo>
                <a:lnTo>
                  <a:pt x="43133" y="12509"/>
                </a:lnTo>
                <a:lnTo>
                  <a:pt x="43423" y="12180"/>
                </a:lnTo>
                <a:lnTo>
                  <a:pt x="43713" y="11852"/>
                </a:lnTo>
                <a:lnTo>
                  <a:pt x="43964" y="11523"/>
                </a:lnTo>
                <a:lnTo>
                  <a:pt x="44196" y="11156"/>
                </a:lnTo>
                <a:lnTo>
                  <a:pt x="44428" y="10789"/>
                </a:lnTo>
                <a:lnTo>
                  <a:pt x="44621" y="10421"/>
                </a:lnTo>
                <a:lnTo>
                  <a:pt x="44795" y="10035"/>
                </a:lnTo>
                <a:lnTo>
                  <a:pt x="44969" y="9629"/>
                </a:lnTo>
                <a:lnTo>
                  <a:pt x="45105" y="9223"/>
                </a:lnTo>
                <a:lnTo>
                  <a:pt x="45221" y="8817"/>
                </a:lnTo>
                <a:lnTo>
                  <a:pt x="45317" y="8391"/>
                </a:lnTo>
                <a:lnTo>
                  <a:pt x="45375" y="7985"/>
                </a:lnTo>
                <a:lnTo>
                  <a:pt x="45433" y="7560"/>
                </a:lnTo>
                <a:lnTo>
                  <a:pt x="45453" y="7135"/>
                </a:lnTo>
                <a:lnTo>
                  <a:pt x="45453" y="6709"/>
                </a:lnTo>
                <a:lnTo>
                  <a:pt x="45414" y="6284"/>
                </a:lnTo>
                <a:lnTo>
                  <a:pt x="45375" y="5859"/>
                </a:lnTo>
                <a:lnTo>
                  <a:pt x="45279" y="5433"/>
                </a:lnTo>
                <a:lnTo>
                  <a:pt x="45182" y="5008"/>
                </a:lnTo>
                <a:lnTo>
                  <a:pt x="45047" y="4602"/>
                </a:lnTo>
                <a:lnTo>
                  <a:pt x="44892" y="4215"/>
                </a:lnTo>
                <a:lnTo>
                  <a:pt x="44718" y="3809"/>
                </a:lnTo>
                <a:lnTo>
                  <a:pt x="44525" y="3442"/>
                </a:lnTo>
                <a:lnTo>
                  <a:pt x="44312" y="3075"/>
                </a:lnTo>
                <a:lnTo>
                  <a:pt x="44061" y="2727"/>
                </a:lnTo>
                <a:lnTo>
                  <a:pt x="43809" y="2379"/>
                </a:lnTo>
                <a:lnTo>
                  <a:pt x="43519" y="2050"/>
                </a:lnTo>
                <a:lnTo>
                  <a:pt x="43229" y="1760"/>
                </a:lnTo>
                <a:lnTo>
                  <a:pt x="42901" y="1470"/>
                </a:lnTo>
                <a:lnTo>
                  <a:pt x="42572" y="1219"/>
                </a:lnTo>
                <a:lnTo>
                  <a:pt x="42224" y="967"/>
                </a:lnTo>
                <a:lnTo>
                  <a:pt x="41837" y="755"/>
                </a:lnTo>
                <a:lnTo>
                  <a:pt x="41470" y="581"/>
                </a:lnTo>
                <a:lnTo>
                  <a:pt x="41064" y="407"/>
                </a:lnTo>
                <a:lnTo>
                  <a:pt x="40658" y="271"/>
                </a:lnTo>
                <a:lnTo>
                  <a:pt x="40252" y="175"/>
                </a:lnTo>
                <a:lnTo>
                  <a:pt x="39827" y="78"/>
                </a:lnTo>
                <a:lnTo>
                  <a:pt x="39401" y="39"/>
                </a:lnTo>
                <a:lnTo>
                  <a:pt x="38976" y="1"/>
                </a:lnTo>
                <a:close/>
              </a:path>
            </a:pathLst>
          </a:custGeom>
          <a:solidFill>
            <a:srgbClr val="9ADD9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06" name="Google Shape;706;p28"/>
          <p:cNvGrpSpPr/>
          <p:nvPr/>
        </p:nvGrpSpPr>
        <p:grpSpPr>
          <a:xfrm>
            <a:off x="431701" y="3642822"/>
            <a:ext cx="459964" cy="951401"/>
            <a:chOff x="2482298" y="2502800"/>
            <a:chExt cx="596117" cy="1233025"/>
          </a:xfrm>
        </p:grpSpPr>
        <p:sp>
          <p:nvSpPr>
            <p:cNvPr id="707" name="Google Shape;707;p28"/>
            <p:cNvSpPr/>
            <p:nvPr/>
          </p:nvSpPr>
          <p:spPr>
            <a:xfrm>
              <a:off x="2536300" y="3635625"/>
              <a:ext cx="488100" cy="1002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8" name="Google Shape;708;p28"/>
            <p:cNvGrpSpPr/>
            <p:nvPr/>
          </p:nvGrpSpPr>
          <p:grpSpPr>
            <a:xfrm>
              <a:off x="2482298" y="2502800"/>
              <a:ext cx="596117" cy="1200431"/>
              <a:chOff x="5636700" y="760500"/>
              <a:chExt cx="491400" cy="989475"/>
            </a:xfrm>
          </p:grpSpPr>
          <p:sp>
            <p:nvSpPr>
              <p:cNvPr id="709" name="Google Shape;709;p28"/>
              <p:cNvSpPr/>
              <p:nvPr/>
            </p:nvSpPr>
            <p:spPr>
              <a:xfrm>
                <a:off x="5636700" y="760500"/>
                <a:ext cx="4914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9809" extrusionOk="0">
                    <a:moveTo>
                      <a:pt x="9599" y="1"/>
                    </a:moveTo>
                    <a:lnTo>
                      <a:pt x="9370" y="39"/>
                    </a:lnTo>
                    <a:lnTo>
                      <a:pt x="9141" y="115"/>
                    </a:lnTo>
                    <a:lnTo>
                      <a:pt x="8912" y="192"/>
                    </a:lnTo>
                    <a:lnTo>
                      <a:pt x="8702" y="306"/>
                    </a:lnTo>
                    <a:lnTo>
                      <a:pt x="8492" y="440"/>
                    </a:lnTo>
                    <a:lnTo>
                      <a:pt x="8301" y="611"/>
                    </a:lnTo>
                    <a:lnTo>
                      <a:pt x="8110" y="802"/>
                    </a:lnTo>
                    <a:lnTo>
                      <a:pt x="7576" y="1375"/>
                    </a:lnTo>
                    <a:lnTo>
                      <a:pt x="7080" y="1985"/>
                    </a:lnTo>
                    <a:lnTo>
                      <a:pt x="6584" y="2577"/>
                    </a:lnTo>
                    <a:lnTo>
                      <a:pt x="6126" y="3188"/>
                    </a:lnTo>
                    <a:lnTo>
                      <a:pt x="5706" y="3798"/>
                    </a:lnTo>
                    <a:lnTo>
                      <a:pt x="5286" y="4390"/>
                    </a:lnTo>
                    <a:lnTo>
                      <a:pt x="4885" y="5001"/>
                    </a:lnTo>
                    <a:lnTo>
                      <a:pt x="4504" y="5630"/>
                    </a:lnTo>
                    <a:lnTo>
                      <a:pt x="4160" y="6241"/>
                    </a:lnTo>
                    <a:lnTo>
                      <a:pt x="3817" y="6833"/>
                    </a:lnTo>
                    <a:lnTo>
                      <a:pt x="3492" y="7443"/>
                    </a:lnTo>
                    <a:lnTo>
                      <a:pt x="3206" y="8054"/>
                    </a:lnTo>
                    <a:lnTo>
                      <a:pt x="2920" y="8645"/>
                    </a:lnTo>
                    <a:lnTo>
                      <a:pt x="2653" y="9237"/>
                    </a:lnTo>
                    <a:lnTo>
                      <a:pt x="2404" y="9829"/>
                    </a:lnTo>
                    <a:lnTo>
                      <a:pt x="2156" y="10401"/>
                    </a:lnTo>
                    <a:lnTo>
                      <a:pt x="1737" y="11527"/>
                    </a:lnTo>
                    <a:lnTo>
                      <a:pt x="1374" y="12615"/>
                    </a:lnTo>
                    <a:lnTo>
                      <a:pt x="1069" y="13645"/>
                    </a:lnTo>
                    <a:lnTo>
                      <a:pt x="802" y="14618"/>
                    </a:lnTo>
                    <a:lnTo>
                      <a:pt x="592" y="15515"/>
                    </a:lnTo>
                    <a:lnTo>
                      <a:pt x="420" y="16336"/>
                    </a:lnTo>
                    <a:lnTo>
                      <a:pt x="267" y="17099"/>
                    </a:lnTo>
                    <a:lnTo>
                      <a:pt x="172" y="17748"/>
                    </a:lnTo>
                    <a:lnTo>
                      <a:pt x="76" y="18530"/>
                    </a:lnTo>
                    <a:lnTo>
                      <a:pt x="38" y="18931"/>
                    </a:lnTo>
                    <a:lnTo>
                      <a:pt x="19" y="19332"/>
                    </a:lnTo>
                    <a:lnTo>
                      <a:pt x="0" y="19733"/>
                    </a:lnTo>
                    <a:lnTo>
                      <a:pt x="19" y="20133"/>
                    </a:lnTo>
                    <a:lnTo>
                      <a:pt x="38" y="20534"/>
                    </a:lnTo>
                    <a:lnTo>
                      <a:pt x="57" y="20935"/>
                    </a:lnTo>
                    <a:lnTo>
                      <a:pt x="115" y="21317"/>
                    </a:lnTo>
                    <a:lnTo>
                      <a:pt x="172" y="21698"/>
                    </a:lnTo>
                    <a:lnTo>
                      <a:pt x="248" y="22061"/>
                    </a:lnTo>
                    <a:lnTo>
                      <a:pt x="324" y="22423"/>
                    </a:lnTo>
                    <a:lnTo>
                      <a:pt x="420" y="22767"/>
                    </a:lnTo>
                    <a:lnTo>
                      <a:pt x="515" y="23091"/>
                    </a:lnTo>
                    <a:lnTo>
                      <a:pt x="630" y="23416"/>
                    </a:lnTo>
                    <a:lnTo>
                      <a:pt x="744" y="23740"/>
                    </a:lnTo>
                    <a:lnTo>
                      <a:pt x="878" y="24026"/>
                    </a:lnTo>
                    <a:lnTo>
                      <a:pt x="1011" y="24332"/>
                    </a:lnTo>
                    <a:lnTo>
                      <a:pt x="1298" y="24885"/>
                    </a:lnTo>
                    <a:lnTo>
                      <a:pt x="1622" y="25400"/>
                    </a:lnTo>
                    <a:lnTo>
                      <a:pt x="1966" y="25877"/>
                    </a:lnTo>
                    <a:lnTo>
                      <a:pt x="2328" y="26316"/>
                    </a:lnTo>
                    <a:lnTo>
                      <a:pt x="2729" y="26717"/>
                    </a:lnTo>
                    <a:lnTo>
                      <a:pt x="3130" y="27099"/>
                    </a:lnTo>
                    <a:lnTo>
                      <a:pt x="3549" y="27442"/>
                    </a:lnTo>
                    <a:lnTo>
                      <a:pt x="3969" y="27747"/>
                    </a:lnTo>
                    <a:lnTo>
                      <a:pt x="4408" y="28034"/>
                    </a:lnTo>
                    <a:lnTo>
                      <a:pt x="4847" y="28301"/>
                    </a:lnTo>
                    <a:lnTo>
                      <a:pt x="5286" y="28530"/>
                    </a:lnTo>
                    <a:lnTo>
                      <a:pt x="5725" y="28721"/>
                    </a:lnTo>
                    <a:lnTo>
                      <a:pt x="6145" y="28912"/>
                    </a:lnTo>
                    <a:lnTo>
                      <a:pt x="6565" y="29064"/>
                    </a:lnTo>
                    <a:lnTo>
                      <a:pt x="6965" y="29217"/>
                    </a:lnTo>
                    <a:lnTo>
                      <a:pt x="7366" y="29331"/>
                    </a:lnTo>
                    <a:lnTo>
                      <a:pt x="7748" y="29446"/>
                    </a:lnTo>
                    <a:lnTo>
                      <a:pt x="8435" y="29599"/>
                    </a:lnTo>
                    <a:lnTo>
                      <a:pt x="9007" y="29694"/>
                    </a:lnTo>
                    <a:lnTo>
                      <a:pt x="9446" y="29770"/>
                    </a:lnTo>
                    <a:lnTo>
                      <a:pt x="9828" y="29808"/>
                    </a:lnTo>
                    <a:lnTo>
                      <a:pt x="10209" y="29770"/>
                    </a:lnTo>
                    <a:lnTo>
                      <a:pt x="10648" y="29694"/>
                    </a:lnTo>
                    <a:lnTo>
                      <a:pt x="11221" y="29599"/>
                    </a:lnTo>
                    <a:lnTo>
                      <a:pt x="11908" y="29446"/>
                    </a:lnTo>
                    <a:lnTo>
                      <a:pt x="12289" y="29331"/>
                    </a:lnTo>
                    <a:lnTo>
                      <a:pt x="12690" y="29217"/>
                    </a:lnTo>
                    <a:lnTo>
                      <a:pt x="13091" y="29064"/>
                    </a:lnTo>
                    <a:lnTo>
                      <a:pt x="13511" y="28912"/>
                    </a:lnTo>
                    <a:lnTo>
                      <a:pt x="13931" y="28721"/>
                    </a:lnTo>
                    <a:lnTo>
                      <a:pt x="14369" y="28530"/>
                    </a:lnTo>
                    <a:lnTo>
                      <a:pt x="14808" y="28301"/>
                    </a:lnTo>
                    <a:lnTo>
                      <a:pt x="15247" y="28034"/>
                    </a:lnTo>
                    <a:lnTo>
                      <a:pt x="15686" y="27747"/>
                    </a:lnTo>
                    <a:lnTo>
                      <a:pt x="16106" y="27442"/>
                    </a:lnTo>
                    <a:lnTo>
                      <a:pt x="16526" y="27099"/>
                    </a:lnTo>
                    <a:lnTo>
                      <a:pt x="16927" y="26717"/>
                    </a:lnTo>
                    <a:lnTo>
                      <a:pt x="17327" y="26316"/>
                    </a:lnTo>
                    <a:lnTo>
                      <a:pt x="17690" y="25877"/>
                    </a:lnTo>
                    <a:lnTo>
                      <a:pt x="18033" y="25400"/>
                    </a:lnTo>
                    <a:lnTo>
                      <a:pt x="18358" y="24885"/>
                    </a:lnTo>
                    <a:lnTo>
                      <a:pt x="18644" y="24332"/>
                    </a:lnTo>
                    <a:lnTo>
                      <a:pt x="18778" y="24026"/>
                    </a:lnTo>
                    <a:lnTo>
                      <a:pt x="18911" y="23740"/>
                    </a:lnTo>
                    <a:lnTo>
                      <a:pt x="19026" y="23416"/>
                    </a:lnTo>
                    <a:lnTo>
                      <a:pt x="19140" y="23091"/>
                    </a:lnTo>
                    <a:lnTo>
                      <a:pt x="19236" y="22767"/>
                    </a:lnTo>
                    <a:lnTo>
                      <a:pt x="19331" y="22423"/>
                    </a:lnTo>
                    <a:lnTo>
                      <a:pt x="19407" y="22061"/>
                    </a:lnTo>
                    <a:lnTo>
                      <a:pt x="19484" y="21698"/>
                    </a:lnTo>
                    <a:lnTo>
                      <a:pt x="19541" y="21317"/>
                    </a:lnTo>
                    <a:lnTo>
                      <a:pt x="19598" y="20935"/>
                    </a:lnTo>
                    <a:lnTo>
                      <a:pt x="19617" y="20534"/>
                    </a:lnTo>
                    <a:lnTo>
                      <a:pt x="19636" y="20133"/>
                    </a:lnTo>
                    <a:lnTo>
                      <a:pt x="19655" y="19733"/>
                    </a:lnTo>
                    <a:lnTo>
                      <a:pt x="19636" y="19332"/>
                    </a:lnTo>
                    <a:lnTo>
                      <a:pt x="19617" y="18931"/>
                    </a:lnTo>
                    <a:lnTo>
                      <a:pt x="19579" y="18530"/>
                    </a:lnTo>
                    <a:lnTo>
                      <a:pt x="19484" y="17748"/>
                    </a:lnTo>
                    <a:lnTo>
                      <a:pt x="19388" y="17099"/>
                    </a:lnTo>
                    <a:lnTo>
                      <a:pt x="19236" y="16336"/>
                    </a:lnTo>
                    <a:lnTo>
                      <a:pt x="19064" y="15515"/>
                    </a:lnTo>
                    <a:lnTo>
                      <a:pt x="18854" y="14599"/>
                    </a:lnTo>
                    <a:lnTo>
                      <a:pt x="18587" y="13645"/>
                    </a:lnTo>
                    <a:lnTo>
                      <a:pt x="18281" y="12596"/>
                    </a:lnTo>
                    <a:lnTo>
                      <a:pt x="17919" y="11527"/>
                    </a:lnTo>
                    <a:lnTo>
                      <a:pt x="17499" y="10401"/>
                    </a:lnTo>
                    <a:lnTo>
                      <a:pt x="17251" y="9829"/>
                    </a:lnTo>
                    <a:lnTo>
                      <a:pt x="17003" y="9237"/>
                    </a:lnTo>
                    <a:lnTo>
                      <a:pt x="16736" y="8645"/>
                    </a:lnTo>
                    <a:lnTo>
                      <a:pt x="16450" y="8054"/>
                    </a:lnTo>
                    <a:lnTo>
                      <a:pt x="16163" y="7443"/>
                    </a:lnTo>
                    <a:lnTo>
                      <a:pt x="15839" y="6833"/>
                    </a:lnTo>
                    <a:lnTo>
                      <a:pt x="15495" y="6222"/>
                    </a:lnTo>
                    <a:lnTo>
                      <a:pt x="15152" y="5630"/>
                    </a:lnTo>
                    <a:lnTo>
                      <a:pt x="14770" y="5001"/>
                    </a:lnTo>
                    <a:lnTo>
                      <a:pt x="14369" y="4390"/>
                    </a:lnTo>
                    <a:lnTo>
                      <a:pt x="13950" y="3798"/>
                    </a:lnTo>
                    <a:lnTo>
                      <a:pt x="13530" y="3188"/>
                    </a:lnTo>
                    <a:lnTo>
                      <a:pt x="13072" y="2577"/>
                    </a:lnTo>
                    <a:lnTo>
                      <a:pt x="12576" y="1985"/>
                    </a:lnTo>
                    <a:lnTo>
                      <a:pt x="12080" y="1375"/>
                    </a:lnTo>
                    <a:lnTo>
                      <a:pt x="11545" y="802"/>
                    </a:lnTo>
                    <a:lnTo>
                      <a:pt x="11354" y="611"/>
                    </a:lnTo>
                    <a:lnTo>
                      <a:pt x="11164" y="440"/>
                    </a:lnTo>
                    <a:lnTo>
                      <a:pt x="10954" y="306"/>
                    </a:lnTo>
                    <a:lnTo>
                      <a:pt x="10744" y="192"/>
                    </a:lnTo>
                    <a:lnTo>
                      <a:pt x="10515" y="115"/>
                    </a:lnTo>
                    <a:lnTo>
                      <a:pt x="10286" y="39"/>
                    </a:lnTo>
                    <a:lnTo>
                      <a:pt x="100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>
                <a:off x="5636700" y="848300"/>
                <a:ext cx="4737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18950" h="26297" extrusionOk="0">
                    <a:moveTo>
                      <a:pt x="5897" y="0"/>
                    </a:moveTo>
                    <a:lnTo>
                      <a:pt x="5534" y="515"/>
                    </a:lnTo>
                    <a:lnTo>
                      <a:pt x="5191" y="1050"/>
                    </a:lnTo>
                    <a:lnTo>
                      <a:pt x="4847" y="1565"/>
                    </a:lnTo>
                    <a:lnTo>
                      <a:pt x="4523" y="2099"/>
                    </a:lnTo>
                    <a:lnTo>
                      <a:pt x="4217" y="2614"/>
                    </a:lnTo>
                    <a:lnTo>
                      <a:pt x="3931" y="3130"/>
                    </a:lnTo>
                    <a:lnTo>
                      <a:pt x="3378" y="4179"/>
                    </a:lnTo>
                    <a:lnTo>
                      <a:pt x="2882" y="5210"/>
                    </a:lnTo>
                    <a:lnTo>
                      <a:pt x="2443" y="6221"/>
                    </a:lnTo>
                    <a:lnTo>
                      <a:pt x="2042" y="7194"/>
                    </a:lnTo>
                    <a:lnTo>
                      <a:pt x="1698" y="8168"/>
                    </a:lnTo>
                    <a:lnTo>
                      <a:pt x="1374" y="9084"/>
                    </a:lnTo>
                    <a:lnTo>
                      <a:pt x="1107" y="9980"/>
                    </a:lnTo>
                    <a:lnTo>
                      <a:pt x="878" y="10820"/>
                    </a:lnTo>
                    <a:lnTo>
                      <a:pt x="687" y="11622"/>
                    </a:lnTo>
                    <a:lnTo>
                      <a:pt x="515" y="12366"/>
                    </a:lnTo>
                    <a:lnTo>
                      <a:pt x="363" y="13053"/>
                    </a:lnTo>
                    <a:lnTo>
                      <a:pt x="267" y="13683"/>
                    </a:lnTo>
                    <a:lnTo>
                      <a:pt x="172" y="14236"/>
                    </a:lnTo>
                    <a:lnTo>
                      <a:pt x="76" y="15018"/>
                    </a:lnTo>
                    <a:lnTo>
                      <a:pt x="38" y="15419"/>
                    </a:lnTo>
                    <a:lnTo>
                      <a:pt x="19" y="15820"/>
                    </a:lnTo>
                    <a:lnTo>
                      <a:pt x="0" y="16221"/>
                    </a:lnTo>
                    <a:lnTo>
                      <a:pt x="19" y="16621"/>
                    </a:lnTo>
                    <a:lnTo>
                      <a:pt x="38" y="17022"/>
                    </a:lnTo>
                    <a:lnTo>
                      <a:pt x="57" y="17423"/>
                    </a:lnTo>
                    <a:lnTo>
                      <a:pt x="115" y="17805"/>
                    </a:lnTo>
                    <a:lnTo>
                      <a:pt x="172" y="18186"/>
                    </a:lnTo>
                    <a:lnTo>
                      <a:pt x="248" y="18549"/>
                    </a:lnTo>
                    <a:lnTo>
                      <a:pt x="324" y="18911"/>
                    </a:lnTo>
                    <a:lnTo>
                      <a:pt x="420" y="19255"/>
                    </a:lnTo>
                    <a:lnTo>
                      <a:pt x="515" y="19579"/>
                    </a:lnTo>
                    <a:lnTo>
                      <a:pt x="630" y="19904"/>
                    </a:lnTo>
                    <a:lnTo>
                      <a:pt x="744" y="20228"/>
                    </a:lnTo>
                    <a:lnTo>
                      <a:pt x="859" y="20514"/>
                    </a:lnTo>
                    <a:lnTo>
                      <a:pt x="1011" y="20820"/>
                    </a:lnTo>
                    <a:lnTo>
                      <a:pt x="1298" y="21373"/>
                    </a:lnTo>
                    <a:lnTo>
                      <a:pt x="1622" y="21888"/>
                    </a:lnTo>
                    <a:lnTo>
                      <a:pt x="1966" y="22365"/>
                    </a:lnTo>
                    <a:lnTo>
                      <a:pt x="2328" y="22804"/>
                    </a:lnTo>
                    <a:lnTo>
                      <a:pt x="2729" y="23205"/>
                    </a:lnTo>
                    <a:lnTo>
                      <a:pt x="3130" y="23587"/>
                    </a:lnTo>
                    <a:lnTo>
                      <a:pt x="3549" y="23930"/>
                    </a:lnTo>
                    <a:lnTo>
                      <a:pt x="3969" y="24235"/>
                    </a:lnTo>
                    <a:lnTo>
                      <a:pt x="4408" y="24522"/>
                    </a:lnTo>
                    <a:lnTo>
                      <a:pt x="4847" y="24789"/>
                    </a:lnTo>
                    <a:lnTo>
                      <a:pt x="5286" y="25018"/>
                    </a:lnTo>
                    <a:lnTo>
                      <a:pt x="5706" y="25209"/>
                    </a:lnTo>
                    <a:lnTo>
                      <a:pt x="6145" y="25400"/>
                    </a:lnTo>
                    <a:lnTo>
                      <a:pt x="6565" y="25571"/>
                    </a:lnTo>
                    <a:lnTo>
                      <a:pt x="6965" y="25705"/>
                    </a:lnTo>
                    <a:lnTo>
                      <a:pt x="7366" y="25819"/>
                    </a:lnTo>
                    <a:lnTo>
                      <a:pt x="7748" y="25934"/>
                    </a:lnTo>
                    <a:lnTo>
                      <a:pt x="8435" y="26087"/>
                    </a:lnTo>
                    <a:lnTo>
                      <a:pt x="9007" y="26201"/>
                    </a:lnTo>
                    <a:lnTo>
                      <a:pt x="9446" y="26258"/>
                    </a:lnTo>
                    <a:lnTo>
                      <a:pt x="9828" y="26296"/>
                    </a:lnTo>
                    <a:lnTo>
                      <a:pt x="10133" y="26258"/>
                    </a:lnTo>
                    <a:lnTo>
                      <a:pt x="10477" y="26220"/>
                    </a:lnTo>
                    <a:lnTo>
                      <a:pt x="10935" y="26144"/>
                    </a:lnTo>
                    <a:lnTo>
                      <a:pt x="11488" y="26029"/>
                    </a:lnTo>
                    <a:lnTo>
                      <a:pt x="12118" y="25877"/>
                    </a:lnTo>
                    <a:lnTo>
                      <a:pt x="12805" y="25667"/>
                    </a:lnTo>
                    <a:lnTo>
                      <a:pt x="13167" y="25533"/>
                    </a:lnTo>
                    <a:lnTo>
                      <a:pt x="13530" y="25400"/>
                    </a:lnTo>
                    <a:lnTo>
                      <a:pt x="13911" y="25228"/>
                    </a:lnTo>
                    <a:lnTo>
                      <a:pt x="14293" y="25056"/>
                    </a:lnTo>
                    <a:lnTo>
                      <a:pt x="14675" y="24846"/>
                    </a:lnTo>
                    <a:lnTo>
                      <a:pt x="15056" y="24636"/>
                    </a:lnTo>
                    <a:lnTo>
                      <a:pt x="15438" y="24388"/>
                    </a:lnTo>
                    <a:lnTo>
                      <a:pt x="15820" y="24140"/>
                    </a:lnTo>
                    <a:lnTo>
                      <a:pt x="16201" y="23854"/>
                    </a:lnTo>
                    <a:lnTo>
                      <a:pt x="16564" y="23548"/>
                    </a:lnTo>
                    <a:lnTo>
                      <a:pt x="16927" y="23224"/>
                    </a:lnTo>
                    <a:lnTo>
                      <a:pt x="17270" y="22861"/>
                    </a:lnTo>
                    <a:lnTo>
                      <a:pt x="17594" y="22480"/>
                    </a:lnTo>
                    <a:lnTo>
                      <a:pt x="17900" y="22079"/>
                    </a:lnTo>
                    <a:lnTo>
                      <a:pt x="18205" y="21640"/>
                    </a:lnTo>
                    <a:lnTo>
                      <a:pt x="18472" y="21163"/>
                    </a:lnTo>
                    <a:lnTo>
                      <a:pt x="18720" y="20667"/>
                    </a:lnTo>
                    <a:lnTo>
                      <a:pt x="18949" y="20152"/>
                    </a:lnTo>
                    <a:lnTo>
                      <a:pt x="18663" y="20419"/>
                    </a:lnTo>
                    <a:lnTo>
                      <a:pt x="18377" y="20686"/>
                    </a:lnTo>
                    <a:lnTo>
                      <a:pt x="18091" y="20934"/>
                    </a:lnTo>
                    <a:lnTo>
                      <a:pt x="17785" y="21163"/>
                    </a:lnTo>
                    <a:lnTo>
                      <a:pt x="17499" y="21373"/>
                    </a:lnTo>
                    <a:lnTo>
                      <a:pt x="17194" y="21583"/>
                    </a:lnTo>
                    <a:lnTo>
                      <a:pt x="16888" y="21774"/>
                    </a:lnTo>
                    <a:lnTo>
                      <a:pt x="16583" y="21946"/>
                    </a:lnTo>
                    <a:lnTo>
                      <a:pt x="15972" y="22251"/>
                    </a:lnTo>
                    <a:lnTo>
                      <a:pt x="15362" y="22518"/>
                    </a:lnTo>
                    <a:lnTo>
                      <a:pt x="14770" y="22747"/>
                    </a:lnTo>
                    <a:lnTo>
                      <a:pt x="14217" y="22919"/>
                    </a:lnTo>
                    <a:lnTo>
                      <a:pt x="13682" y="23071"/>
                    </a:lnTo>
                    <a:lnTo>
                      <a:pt x="13186" y="23186"/>
                    </a:lnTo>
                    <a:lnTo>
                      <a:pt x="12766" y="23262"/>
                    </a:lnTo>
                    <a:lnTo>
                      <a:pt x="12385" y="23339"/>
                    </a:lnTo>
                    <a:lnTo>
                      <a:pt x="11851" y="23396"/>
                    </a:lnTo>
                    <a:lnTo>
                      <a:pt x="11660" y="23415"/>
                    </a:lnTo>
                    <a:lnTo>
                      <a:pt x="11278" y="23377"/>
                    </a:lnTo>
                    <a:lnTo>
                      <a:pt x="10839" y="23319"/>
                    </a:lnTo>
                    <a:lnTo>
                      <a:pt x="10248" y="23205"/>
                    </a:lnTo>
                    <a:lnTo>
                      <a:pt x="9580" y="23052"/>
                    </a:lnTo>
                    <a:lnTo>
                      <a:pt x="9198" y="22957"/>
                    </a:lnTo>
                    <a:lnTo>
                      <a:pt x="8797" y="22823"/>
                    </a:lnTo>
                    <a:lnTo>
                      <a:pt x="8397" y="22690"/>
                    </a:lnTo>
                    <a:lnTo>
                      <a:pt x="7977" y="22518"/>
                    </a:lnTo>
                    <a:lnTo>
                      <a:pt x="7538" y="22346"/>
                    </a:lnTo>
                    <a:lnTo>
                      <a:pt x="7118" y="22136"/>
                    </a:lnTo>
                    <a:lnTo>
                      <a:pt x="6679" y="21907"/>
                    </a:lnTo>
                    <a:lnTo>
                      <a:pt x="6240" y="21659"/>
                    </a:lnTo>
                    <a:lnTo>
                      <a:pt x="5801" y="21373"/>
                    </a:lnTo>
                    <a:lnTo>
                      <a:pt x="5381" y="21049"/>
                    </a:lnTo>
                    <a:lnTo>
                      <a:pt x="4962" y="20705"/>
                    </a:lnTo>
                    <a:lnTo>
                      <a:pt x="4561" y="20343"/>
                    </a:lnTo>
                    <a:lnTo>
                      <a:pt x="4160" y="19923"/>
                    </a:lnTo>
                    <a:lnTo>
                      <a:pt x="3798" y="19484"/>
                    </a:lnTo>
                    <a:lnTo>
                      <a:pt x="3454" y="19007"/>
                    </a:lnTo>
                    <a:lnTo>
                      <a:pt x="3130" y="18491"/>
                    </a:lnTo>
                    <a:lnTo>
                      <a:pt x="2824" y="17938"/>
                    </a:lnTo>
                    <a:lnTo>
                      <a:pt x="2691" y="17652"/>
                    </a:lnTo>
                    <a:lnTo>
                      <a:pt x="2576" y="17347"/>
                    </a:lnTo>
                    <a:lnTo>
                      <a:pt x="2443" y="17041"/>
                    </a:lnTo>
                    <a:lnTo>
                      <a:pt x="2347" y="16717"/>
                    </a:lnTo>
                    <a:lnTo>
                      <a:pt x="2233" y="16373"/>
                    </a:lnTo>
                    <a:lnTo>
                      <a:pt x="2156" y="16030"/>
                    </a:lnTo>
                    <a:lnTo>
                      <a:pt x="2061" y="15686"/>
                    </a:lnTo>
                    <a:lnTo>
                      <a:pt x="2004" y="15324"/>
                    </a:lnTo>
                    <a:lnTo>
                      <a:pt x="1946" y="14942"/>
                    </a:lnTo>
                    <a:lnTo>
                      <a:pt x="1889" y="14560"/>
                    </a:lnTo>
                    <a:lnTo>
                      <a:pt x="1851" y="14160"/>
                    </a:lnTo>
                    <a:lnTo>
                      <a:pt x="1832" y="13759"/>
                    </a:lnTo>
                    <a:lnTo>
                      <a:pt x="1832" y="13358"/>
                    </a:lnTo>
                    <a:lnTo>
                      <a:pt x="1851" y="12957"/>
                    </a:lnTo>
                    <a:lnTo>
                      <a:pt x="1870" y="12557"/>
                    </a:lnTo>
                    <a:lnTo>
                      <a:pt x="1889" y="12156"/>
                    </a:lnTo>
                    <a:lnTo>
                      <a:pt x="2004" y="11354"/>
                    </a:lnTo>
                    <a:lnTo>
                      <a:pt x="2156" y="10400"/>
                    </a:lnTo>
                    <a:lnTo>
                      <a:pt x="2385" y="9255"/>
                    </a:lnTo>
                    <a:lnTo>
                      <a:pt x="2538" y="8626"/>
                    </a:lnTo>
                    <a:lnTo>
                      <a:pt x="2710" y="7977"/>
                    </a:lnTo>
                    <a:lnTo>
                      <a:pt x="2901" y="7271"/>
                    </a:lnTo>
                    <a:lnTo>
                      <a:pt x="3111" y="6546"/>
                    </a:lnTo>
                    <a:lnTo>
                      <a:pt x="3340" y="5801"/>
                    </a:lnTo>
                    <a:lnTo>
                      <a:pt x="3626" y="5019"/>
                    </a:lnTo>
                    <a:lnTo>
                      <a:pt x="3912" y="4217"/>
                    </a:lnTo>
                    <a:lnTo>
                      <a:pt x="4236" y="3397"/>
                    </a:lnTo>
                    <a:lnTo>
                      <a:pt x="4599" y="2557"/>
                    </a:lnTo>
                    <a:lnTo>
                      <a:pt x="5000" y="1718"/>
                    </a:lnTo>
                    <a:lnTo>
                      <a:pt x="5439" y="859"/>
                    </a:lnTo>
                    <a:lnTo>
                      <a:pt x="5897" y="0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>
                <a:off x="5852800" y="1220875"/>
                <a:ext cx="59175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40" y="58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5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2367" y="21164"/>
                    </a:lnTo>
                    <a:lnTo>
                      <a:pt x="2367" y="1184"/>
                    </a:lnTo>
                    <a:lnTo>
                      <a:pt x="2367" y="1050"/>
                    </a:lnTo>
                    <a:lnTo>
                      <a:pt x="2348" y="936"/>
                    </a:lnTo>
                    <a:lnTo>
                      <a:pt x="2310" y="821"/>
                    </a:lnTo>
                    <a:lnTo>
                      <a:pt x="2271" y="726"/>
                    </a:lnTo>
                    <a:lnTo>
                      <a:pt x="2157" y="516"/>
                    </a:lnTo>
                    <a:lnTo>
                      <a:pt x="2023" y="344"/>
                    </a:lnTo>
                    <a:lnTo>
                      <a:pt x="1852" y="192"/>
                    </a:lnTo>
                    <a:lnTo>
                      <a:pt x="1642" y="96"/>
                    </a:lnTo>
                    <a:lnTo>
                      <a:pt x="1527" y="58"/>
                    </a:lnTo>
                    <a:lnTo>
                      <a:pt x="1432" y="2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>
                <a:off x="5852800" y="1220875"/>
                <a:ext cx="444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21" y="39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7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1184" y="21164"/>
                    </a:lnTo>
                    <a:lnTo>
                      <a:pt x="1184" y="1184"/>
                    </a:lnTo>
                    <a:lnTo>
                      <a:pt x="1203" y="1012"/>
                    </a:lnTo>
                    <a:lnTo>
                      <a:pt x="1222" y="860"/>
                    </a:lnTo>
                    <a:lnTo>
                      <a:pt x="1279" y="726"/>
                    </a:lnTo>
                    <a:lnTo>
                      <a:pt x="1355" y="573"/>
                    </a:lnTo>
                    <a:lnTo>
                      <a:pt x="1432" y="459"/>
                    </a:lnTo>
                    <a:lnTo>
                      <a:pt x="1527" y="344"/>
                    </a:lnTo>
                    <a:lnTo>
                      <a:pt x="1642" y="249"/>
                    </a:lnTo>
                    <a:lnTo>
                      <a:pt x="1775" y="154"/>
                    </a:lnTo>
                    <a:lnTo>
                      <a:pt x="1642" y="77"/>
                    </a:lnTo>
                    <a:lnTo>
                      <a:pt x="1489" y="39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3" name="Google Shape;713;p28"/>
          <p:cNvGrpSpPr/>
          <p:nvPr/>
        </p:nvGrpSpPr>
        <p:grpSpPr>
          <a:xfrm>
            <a:off x="1642774" y="3965080"/>
            <a:ext cx="375575" cy="416104"/>
            <a:chOff x="10557081" y="3779237"/>
            <a:chExt cx="506438" cy="560988"/>
          </a:xfrm>
        </p:grpSpPr>
        <p:sp>
          <p:nvSpPr>
            <p:cNvPr id="714" name="Google Shape;714;p28"/>
            <p:cNvSpPr/>
            <p:nvPr/>
          </p:nvSpPr>
          <p:spPr>
            <a:xfrm>
              <a:off x="10652095" y="4293125"/>
              <a:ext cx="281700" cy="47100"/>
            </a:xfrm>
            <a:prstGeom prst="ellipse">
              <a:avLst/>
            </a:pr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15" name="Google Shape;715;p28"/>
            <p:cNvGrpSpPr/>
            <p:nvPr/>
          </p:nvGrpSpPr>
          <p:grpSpPr>
            <a:xfrm>
              <a:off x="10557081" y="3779237"/>
              <a:ext cx="506438" cy="548141"/>
              <a:chOff x="10556950" y="2998175"/>
              <a:chExt cx="1228025" cy="1329150"/>
            </a:xfrm>
          </p:grpSpPr>
          <p:sp>
            <p:nvSpPr>
              <p:cNvPr id="716" name="Google Shape;716;p28"/>
              <p:cNvSpPr/>
              <p:nvPr/>
            </p:nvSpPr>
            <p:spPr>
              <a:xfrm>
                <a:off x="10743000" y="2998175"/>
                <a:ext cx="1041975" cy="864950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34598" extrusionOk="0">
                    <a:moveTo>
                      <a:pt x="20840" y="0"/>
                    </a:moveTo>
                    <a:lnTo>
                      <a:pt x="19771" y="19"/>
                    </a:lnTo>
                    <a:lnTo>
                      <a:pt x="18721" y="77"/>
                    </a:lnTo>
                    <a:lnTo>
                      <a:pt x="17672" y="191"/>
                    </a:lnTo>
                    <a:lnTo>
                      <a:pt x="16641" y="344"/>
                    </a:lnTo>
                    <a:lnTo>
                      <a:pt x="15630" y="535"/>
                    </a:lnTo>
                    <a:lnTo>
                      <a:pt x="14638" y="764"/>
                    </a:lnTo>
                    <a:lnTo>
                      <a:pt x="13683" y="1050"/>
                    </a:lnTo>
                    <a:lnTo>
                      <a:pt x="12729" y="1355"/>
                    </a:lnTo>
                    <a:lnTo>
                      <a:pt x="11813" y="1699"/>
                    </a:lnTo>
                    <a:lnTo>
                      <a:pt x="10916" y="2080"/>
                    </a:lnTo>
                    <a:lnTo>
                      <a:pt x="10039" y="2500"/>
                    </a:lnTo>
                    <a:lnTo>
                      <a:pt x="9199" y="2939"/>
                    </a:lnTo>
                    <a:lnTo>
                      <a:pt x="8378" y="3435"/>
                    </a:lnTo>
                    <a:lnTo>
                      <a:pt x="7596" y="3950"/>
                    </a:lnTo>
                    <a:lnTo>
                      <a:pt x="6833" y="4485"/>
                    </a:lnTo>
                    <a:lnTo>
                      <a:pt x="6108" y="5057"/>
                    </a:lnTo>
                    <a:lnTo>
                      <a:pt x="5421" y="5668"/>
                    </a:lnTo>
                    <a:lnTo>
                      <a:pt x="4772" y="6298"/>
                    </a:lnTo>
                    <a:lnTo>
                      <a:pt x="4142" y="6946"/>
                    </a:lnTo>
                    <a:lnTo>
                      <a:pt x="3569" y="7614"/>
                    </a:lnTo>
                    <a:lnTo>
                      <a:pt x="3016" y="8320"/>
                    </a:lnTo>
                    <a:lnTo>
                      <a:pt x="2768" y="8683"/>
                    </a:lnTo>
                    <a:lnTo>
                      <a:pt x="2520" y="9046"/>
                    </a:lnTo>
                    <a:lnTo>
                      <a:pt x="2291" y="9408"/>
                    </a:lnTo>
                    <a:lnTo>
                      <a:pt x="2062" y="9790"/>
                    </a:lnTo>
                    <a:lnTo>
                      <a:pt x="1852" y="10171"/>
                    </a:lnTo>
                    <a:lnTo>
                      <a:pt x="1642" y="10553"/>
                    </a:lnTo>
                    <a:lnTo>
                      <a:pt x="1451" y="10954"/>
                    </a:lnTo>
                    <a:lnTo>
                      <a:pt x="1280" y="11335"/>
                    </a:lnTo>
                    <a:lnTo>
                      <a:pt x="1108" y="11736"/>
                    </a:lnTo>
                    <a:lnTo>
                      <a:pt x="936" y="12156"/>
                    </a:lnTo>
                    <a:lnTo>
                      <a:pt x="802" y="12557"/>
                    </a:lnTo>
                    <a:lnTo>
                      <a:pt x="669" y="12977"/>
                    </a:lnTo>
                    <a:lnTo>
                      <a:pt x="535" y="13377"/>
                    </a:lnTo>
                    <a:lnTo>
                      <a:pt x="421" y="13797"/>
                    </a:lnTo>
                    <a:lnTo>
                      <a:pt x="325" y="14236"/>
                    </a:lnTo>
                    <a:lnTo>
                      <a:pt x="249" y="14656"/>
                    </a:lnTo>
                    <a:lnTo>
                      <a:pt x="173" y="15095"/>
                    </a:lnTo>
                    <a:lnTo>
                      <a:pt x="115" y="15515"/>
                    </a:lnTo>
                    <a:lnTo>
                      <a:pt x="58" y="15954"/>
                    </a:lnTo>
                    <a:lnTo>
                      <a:pt x="39" y="16392"/>
                    </a:lnTo>
                    <a:lnTo>
                      <a:pt x="20" y="16850"/>
                    </a:lnTo>
                    <a:lnTo>
                      <a:pt x="1" y="17289"/>
                    </a:lnTo>
                    <a:lnTo>
                      <a:pt x="20" y="17747"/>
                    </a:lnTo>
                    <a:lnTo>
                      <a:pt x="39" y="18186"/>
                    </a:lnTo>
                    <a:lnTo>
                      <a:pt x="58" y="18625"/>
                    </a:lnTo>
                    <a:lnTo>
                      <a:pt x="115" y="19064"/>
                    </a:lnTo>
                    <a:lnTo>
                      <a:pt x="173" y="19503"/>
                    </a:lnTo>
                    <a:lnTo>
                      <a:pt x="249" y="19923"/>
                    </a:lnTo>
                    <a:lnTo>
                      <a:pt x="325" y="20362"/>
                    </a:lnTo>
                    <a:lnTo>
                      <a:pt x="421" y="20782"/>
                    </a:lnTo>
                    <a:lnTo>
                      <a:pt x="535" y="21201"/>
                    </a:lnTo>
                    <a:lnTo>
                      <a:pt x="669" y="21621"/>
                    </a:lnTo>
                    <a:lnTo>
                      <a:pt x="802" y="22022"/>
                    </a:lnTo>
                    <a:lnTo>
                      <a:pt x="936" y="22442"/>
                    </a:lnTo>
                    <a:lnTo>
                      <a:pt x="1108" y="22843"/>
                    </a:lnTo>
                    <a:lnTo>
                      <a:pt x="1280" y="23243"/>
                    </a:lnTo>
                    <a:lnTo>
                      <a:pt x="1451" y="23644"/>
                    </a:lnTo>
                    <a:lnTo>
                      <a:pt x="1642" y="24026"/>
                    </a:lnTo>
                    <a:lnTo>
                      <a:pt x="1852" y="24407"/>
                    </a:lnTo>
                    <a:lnTo>
                      <a:pt x="2062" y="24789"/>
                    </a:lnTo>
                    <a:lnTo>
                      <a:pt x="2291" y="25171"/>
                    </a:lnTo>
                    <a:lnTo>
                      <a:pt x="2520" y="25533"/>
                    </a:lnTo>
                    <a:lnTo>
                      <a:pt x="2768" y="25896"/>
                    </a:lnTo>
                    <a:lnTo>
                      <a:pt x="3016" y="26258"/>
                    </a:lnTo>
                    <a:lnTo>
                      <a:pt x="3569" y="26964"/>
                    </a:lnTo>
                    <a:lnTo>
                      <a:pt x="4142" y="27651"/>
                    </a:lnTo>
                    <a:lnTo>
                      <a:pt x="4772" y="28300"/>
                    </a:lnTo>
                    <a:lnTo>
                      <a:pt x="5421" y="28930"/>
                    </a:lnTo>
                    <a:lnTo>
                      <a:pt x="6108" y="29522"/>
                    </a:lnTo>
                    <a:lnTo>
                      <a:pt x="6833" y="30094"/>
                    </a:lnTo>
                    <a:lnTo>
                      <a:pt x="7596" y="30647"/>
                    </a:lnTo>
                    <a:lnTo>
                      <a:pt x="8378" y="31163"/>
                    </a:lnTo>
                    <a:lnTo>
                      <a:pt x="9199" y="31640"/>
                    </a:lnTo>
                    <a:lnTo>
                      <a:pt x="10039" y="32079"/>
                    </a:lnTo>
                    <a:lnTo>
                      <a:pt x="10916" y="32498"/>
                    </a:lnTo>
                    <a:lnTo>
                      <a:pt x="11813" y="32880"/>
                    </a:lnTo>
                    <a:lnTo>
                      <a:pt x="12729" y="33224"/>
                    </a:lnTo>
                    <a:lnTo>
                      <a:pt x="13683" y="33548"/>
                    </a:lnTo>
                    <a:lnTo>
                      <a:pt x="14638" y="33815"/>
                    </a:lnTo>
                    <a:lnTo>
                      <a:pt x="15630" y="34044"/>
                    </a:lnTo>
                    <a:lnTo>
                      <a:pt x="16641" y="34235"/>
                    </a:lnTo>
                    <a:lnTo>
                      <a:pt x="17672" y="34388"/>
                    </a:lnTo>
                    <a:lnTo>
                      <a:pt x="18721" y="34502"/>
                    </a:lnTo>
                    <a:lnTo>
                      <a:pt x="19771" y="34559"/>
                    </a:lnTo>
                    <a:lnTo>
                      <a:pt x="20840" y="34598"/>
                    </a:lnTo>
                    <a:lnTo>
                      <a:pt x="21908" y="34559"/>
                    </a:lnTo>
                    <a:lnTo>
                      <a:pt x="22977" y="34502"/>
                    </a:lnTo>
                    <a:lnTo>
                      <a:pt x="24007" y="34388"/>
                    </a:lnTo>
                    <a:lnTo>
                      <a:pt x="25038" y="34235"/>
                    </a:lnTo>
                    <a:lnTo>
                      <a:pt x="26049" y="34044"/>
                    </a:lnTo>
                    <a:lnTo>
                      <a:pt x="27041" y="33815"/>
                    </a:lnTo>
                    <a:lnTo>
                      <a:pt x="28015" y="33548"/>
                    </a:lnTo>
                    <a:lnTo>
                      <a:pt x="28950" y="33224"/>
                    </a:lnTo>
                    <a:lnTo>
                      <a:pt x="29885" y="32880"/>
                    </a:lnTo>
                    <a:lnTo>
                      <a:pt x="30782" y="32498"/>
                    </a:lnTo>
                    <a:lnTo>
                      <a:pt x="31640" y="32079"/>
                    </a:lnTo>
                    <a:lnTo>
                      <a:pt x="32499" y="31640"/>
                    </a:lnTo>
                    <a:lnTo>
                      <a:pt x="33301" y="31163"/>
                    </a:lnTo>
                    <a:lnTo>
                      <a:pt x="34102" y="30647"/>
                    </a:lnTo>
                    <a:lnTo>
                      <a:pt x="34846" y="30094"/>
                    </a:lnTo>
                    <a:lnTo>
                      <a:pt x="35572" y="29522"/>
                    </a:lnTo>
                    <a:lnTo>
                      <a:pt x="36259" y="28930"/>
                    </a:lnTo>
                    <a:lnTo>
                      <a:pt x="36926" y="28300"/>
                    </a:lnTo>
                    <a:lnTo>
                      <a:pt x="37537" y="27651"/>
                    </a:lnTo>
                    <a:lnTo>
                      <a:pt x="38129" y="26964"/>
                    </a:lnTo>
                    <a:lnTo>
                      <a:pt x="38663" y="26258"/>
                    </a:lnTo>
                    <a:lnTo>
                      <a:pt x="38911" y="25896"/>
                    </a:lnTo>
                    <a:lnTo>
                      <a:pt x="39159" y="25533"/>
                    </a:lnTo>
                    <a:lnTo>
                      <a:pt x="39407" y="25171"/>
                    </a:lnTo>
                    <a:lnTo>
                      <a:pt x="39617" y="24789"/>
                    </a:lnTo>
                    <a:lnTo>
                      <a:pt x="39846" y="24407"/>
                    </a:lnTo>
                    <a:lnTo>
                      <a:pt x="40037" y="24026"/>
                    </a:lnTo>
                    <a:lnTo>
                      <a:pt x="40228" y="23644"/>
                    </a:lnTo>
                    <a:lnTo>
                      <a:pt x="40419" y="23243"/>
                    </a:lnTo>
                    <a:lnTo>
                      <a:pt x="40590" y="22843"/>
                    </a:lnTo>
                    <a:lnTo>
                      <a:pt x="40743" y="22442"/>
                    </a:lnTo>
                    <a:lnTo>
                      <a:pt x="40896" y="22022"/>
                    </a:lnTo>
                    <a:lnTo>
                      <a:pt x="41029" y="21621"/>
                    </a:lnTo>
                    <a:lnTo>
                      <a:pt x="41144" y="21201"/>
                    </a:lnTo>
                    <a:lnTo>
                      <a:pt x="41258" y="20782"/>
                    </a:lnTo>
                    <a:lnTo>
                      <a:pt x="41354" y="20362"/>
                    </a:lnTo>
                    <a:lnTo>
                      <a:pt x="41430" y="19923"/>
                    </a:lnTo>
                    <a:lnTo>
                      <a:pt x="41506" y="19503"/>
                    </a:lnTo>
                    <a:lnTo>
                      <a:pt x="41564" y="19064"/>
                    </a:lnTo>
                    <a:lnTo>
                      <a:pt x="41621" y="18625"/>
                    </a:lnTo>
                    <a:lnTo>
                      <a:pt x="41659" y="18186"/>
                    </a:lnTo>
                    <a:lnTo>
                      <a:pt x="41678" y="17747"/>
                    </a:lnTo>
                    <a:lnTo>
                      <a:pt x="41678" y="17289"/>
                    </a:lnTo>
                    <a:lnTo>
                      <a:pt x="41678" y="16850"/>
                    </a:lnTo>
                    <a:lnTo>
                      <a:pt x="41659" y="16392"/>
                    </a:lnTo>
                    <a:lnTo>
                      <a:pt x="41621" y="15954"/>
                    </a:lnTo>
                    <a:lnTo>
                      <a:pt x="41564" y="15515"/>
                    </a:lnTo>
                    <a:lnTo>
                      <a:pt x="41506" y="15095"/>
                    </a:lnTo>
                    <a:lnTo>
                      <a:pt x="41430" y="14656"/>
                    </a:lnTo>
                    <a:lnTo>
                      <a:pt x="41354" y="14236"/>
                    </a:lnTo>
                    <a:lnTo>
                      <a:pt x="41258" y="13797"/>
                    </a:lnTo>
                    <a:lnTo>
                      <a:pt x="41144" y="13377"/>
                    </a:lnTo>
                    <a:lnTo>
                      <a:pt x="41029" y="12977"/>
                    </a:lnTo>
                    <a:lnTo>
                      <a:pt x="40896" y="12557"/>
                    </a:lnTo>
                    <a:lnTo>
                      <a:pt x="40743" y="12156"/>
                    </a:lnTo>
                    <a:lnTo>
                      <a:pt x="40590" y="11736"/>
                    </a:lnTo>
                    <a:lnTo>
                      <a:pt x="40419" y="11335"/>
                    </a:lnTo>
                    <a:lnTo>
                      <a:pt x="40228" y="10954"/>
                    </a:lnTo>
                    <a:lnTo>
                      <a:pt x="40037" y="10553"/>
                    </a:lnTo>
                    <a:lnTo>
                      <a:pt x="39846" y="10171"/>
                    </a:lnTo>
                    <a:lnTo>
                      <a:pt x="39617" y="9790"/>
                    </a:lnTo>
                    <a:lnTo>
                      <a:pt x="39407" y="9408"/>
                    </a:lnTo>
                    <a:lnTo>
                      <a:pt x="39159" y="9046"/>
                    </a:lnTo>
                    <a:lnTo>
                      <a:pt x="38911" y="8683"/>
                    </a:lnTo>
                    <a:lnTo>
                      <a:pt x="38663" y="8320"/>
                    </a:lnTo>
                    <a:lnTo>
                      <a:pt x="38129" y="7614"/>
                    </a:lnTo>
                    <a:lnTo>
                      <a:pt x="37537" y="6946"/>
                    </a:lnTo>
                    <a:lnTo>
                      <a:pt x="36926" y="6298"/>
                    </a:lnTo>
                    <a:lnTo>
                      <a:pt x="36259" y="5668"/>
                    </a:lnTo>
                    <a:lnTo>
                      <a:pt x="35572" y="5057"/>
                    </a:lnTo>
                    <a:lnTo>
                      <a:pt x="34846" y="4485"/>
                    </a:lnTo>
                    <a:lnTo>
                      <a:pt x="34102" y="3950"/>
                    </a:lnTo>
                    <a:lnTo>
                      <a:pt x="33301" y="3435"/>
                    </a:lnTo>
                    <a:lnTo>
                      <a:pt x="32499" y="2939"/>
                    </a:lnTo>
                    <a:lnTo>
                      <a:pt x="31640" y="2500"/>
                    </a:lnTo>
                    <a:lnTo>
                      <a:pt x="30782" y="2080"/>
                    </a:lnTo>
                    <a:lnTo>
                      <a:pt x="29885" y="1699"/>
                    </a:lnTo>
                    <a:lnTo>
                      <a:pt x="28950" y="1355"/>
                    </a:lnTo>
                    <a:lnTo>
                      <a:pt x="28015" y="1050"/>
                    </a:lnTo>
                    <a:lnTo>
                      <a:pt x="27041" y="764"/>
                    </a:lnTo>
                    <a:lnTo>
                      <a:pt x="26049" y="535"/>
                    </a:lnTo>
                    <a:lnTo>
                      <a:pt x="25038" y="344"/>
                    </a:lnTo>
                    <a:lnTo>
                      <a:pt x="24007" y="191"/>
                    </a:lnTo>
                    <a:lnTo>
                      <a:pt x="22977" y="77"/>
                    </a:lnTo>
                    <a:lnTo>
                      <a:pt x="21908" y="19"/>
                    </a:lnTo>
                    <a:lnTo>
                      <a:pt x="208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>
                <a:off x="10743000" y="3200925"/>
                <a:ext cx="1026225" cy="662200"/>
              </a:xfrm>
              <a:custGeom>
                <a:avLst/>
                <a:gdLst/>
                <a:ahLst/>
                <a:cxnLst/>
                <a:rect l="l" t="t" r="r" b="b"/>
                <a:pathLst>
                  <a:path w="41049" h="26488" extrusionOk="0">
                    <a:moveTo>
                      <a:pt x="3188" y="0"/>
                    </a:moveTo>
                    <a:lnTo>
                      <a:pt x="2806" y="516"/>
                    </a:lnTo>
                    <a:lnTo>
                      <a:pt x="2463" y="1031"/>
                    </a:lnTo>
                    <a:lnTo>
                      <a:pt x="2138" y="1546"/>
                    </a:lnTo>
                    <a:lnTo>
                      <a:pt x="1833" y="2081"/>
                    </a:lnTo>
                    <a:lnTo>
                      <a:pt x="1547" y="2634"/>
                    </a:lnTo>
                    <a:lnTo>
                      <a:pt x="1299" y="3187"/>
                    </a:lnTo>
                    <a:lnTo>
                      <a:pt x="1051" y="3760"/>
                    </a:lnTo>
                    <a:lnTo>
                      <a:pt x="841" y="4332"/>
                    </a:lnTo>
                    <a:lnTo>
                      <a:pt x="650" y="4905"/>
                    </a:lnTo>
                    <a:lnTo>
                      <a:pt x="478" y="5496"/>
                    </a:lnTo>
                    <a:lnTo>
                      <a:pt x="344" y="6088"/>
                    </a:lnTo>
                    <a:lnTo>
                      <a:pt x="211" y="6699"/>
                    </a:lnTo>
                    <a:lnTo>
                      <a:pt x="135" y="7309"/>
                    </a:lnTo>
                    <a:lnTo>
                      <a:pt x="58" y="7939"/>
                    </a:lnTo>
                    <a:lnTo>
                      <a:pt x="20" y="8550"/>
                    </a:lnTo>
                    <a:lnTo>
                      <a:pt x="1" y="9179"/>
                    </a:lnTo>
                    <a:lnTo>
                      <a:pt x="20" y="9637"/>
                    </a:lnTo>
                    <a:lnTo>
                      <a:pt x="39" y="10076"/>
                    </a:lnTo>
                    <a:lnTo>
                      <a:pt x="58" y="10515"/>
                    </a:lnTo>
                    <a:lnTo>
                      <a:pt x="115" y="10954"/>
                    </a:lnTo>
                    <a:lnTo>
                      <a:pt x="173" y="11393"/>
                    </a:lnTo>
                    <a:lnTo>
                      <a:pt x="249" y="11813"/>
                    </a:lnTo>
                    <a:lnTo>
                      <a:pt x="325" y="12252"/>
                    </a:lnTo>
                    <a:lnTo>
                      <a:pt x="421" y="12672"/>
                    </a:lnTo>
                    <a:lnTo>
                      <a:pt x="535" y="13091"/>
                    </a:lnTo>
                    <a:lnTo>
                      <a:pt x="669" y="13511"/>
                    </a:lnTo>
                    <a:lnTo>
                      <a:pt x="802" y="13912"/>
                    </a:lnTo>
                    <a:lnTo>
                      <a:pt x="936" y="14332"/>
                    </a:lnTo>
                    <a:lnTo>
                      <a:pt x="1108" y="14733"/>
                    </a:lnTo>
                    <a:lnTo>
                      <a:pt x="1280" y="15133"/>
                    </a:lnTo>
                    <a:lnTo>
                      <a:pt x="1451" y="15534"/>
                    </a:lnTo>
                    <a:lnTo>
                      <a:pt x="1642" y="15916"/>
                    </a:lnTo>
                    <a:lnTo>
                      <a:pt x="1852" y="16297"/>
                    </a:lnTo>
                    <a:lnTo>
                      <a:pt x="2062" y="16679"/>
                    </a:lnTo>
                    <a:lnTo>
                      <a:pt x="2291" y="17061"/>
                    </a:lnTo>
                    <a:lnTo>
                      <a:pt x="2520" y="17423"/>
                    </a:lnTo>
                    <a:lnTo>
                      <a:pt x="2768" y="17786"/>
                    </a:lnTo>
                    <a:lnTo>
                      <a:pt x="3016" y="18148"/>
                    </a:lnTo>
                    <a:lnTo>
                      <a:pt x="3569" y="18854"/>
                    </a:lnTo>
                    <a:lnTo>
                      <a:pt x="4142" y="19541"/>
                    </a:lnTo>
                    <a:lnTo>
                      <a:pt x="4772" y="20190"/>
                    </a:lnTo>
                    <a:lnTo>
                      <a:pt x="5421" y="20820"/>
                    </a:lnTo>
                    <a:lnTo>
                      <a:pt x="6108" y="21412"/>
                    </a:lnTo>
                    <a:lnTo>
                      <a:pt x="6833" y="21984"/>
                    </a:lnTo>
                    <a:lnTo>
                      <a:pt x="7596" y="22537"/>
                    </a:lnTo>
                    <a:lnTo>
                      <a:pt x="8378" y="23053"/>
                    </a:lnTo>
                    <a:lnTo>
                      <a:pt x="9199" y="23530"/>
                    </a:lnTo>
                    <a:lnTo>
                      <a:pt x="10039" y="23969"/>
                    </a:lnTo>
                    <a:lnTo>
                      <a:pt x="10916" y="24388"/>
                    </a:lnTo>
                    <a:lnTo>
                      <a:pt x="11813" y="24770"/>
                    </a:lnTo>
                    <a:lnTo>
                      <a:pt x="12729" y="25114"/>
                    </a:lnTo>
                    <a:lnTo>
                      <a:pt x="13683" y="25438"/>
                    </a:lnTo>
                    <a:lnTo>
                      <a:pt x="14638" y="25705"/>
                    </a:lnTo>
                    <a:lnTo>
                      <a:pt x="15630" y="25934"/>
                    </a:lnTo>
                    <a:lnTo>
                      <a:pt x="16641" y="26125"/>
                    </a:lnTo>
                    <a:lnTo>
                      <a:pt x="17672" y="26278"/>
                    </a:lnTo>
                    <a:lnTo>
                      <a:pt x="18721" y="26392"/>
                    </a:lnTo>
                    <a:lnTo>
                      <a:pt x="19771" y="26449"/>
                    </a:lnTo>
                    <a:lnTo>
                      <a:pt x="20840" y="26488"/>
                    </a:lnTo>
                    <a:lnTo>
                      <a:pt x="21756" y="26469"/>
                    </a:lnTo>
                    <a:lnTo>
                      <a:pt x="22652" y="26411"/>
                    </a:lnTo>
                    <a:lnTo>
                      <a:pt x="23549" y="26335"/>
                    </a:lnTo>
                    <a:lnTo>
                      <a:pt x="24427" y="26220"/>
                    </a:lnTo>
                    <a:lnTo>
                      <a:pt x="25286" y="26087"/>
                    </a:lnTo>
                    <a:lnTo>
                      <a:pt x="26145" y="25915"/>
                    </a:lnTo>
                    <a:lnTo>
                      <a:pt x="26965" y="25724"/>
                    </a:lnTo>
                    <a:lnTo>
                      <a:pt x="27805" y="25495"/>
                    </a:lnTo>
                    <a:lnTo>
                      <a:pt x="28606" y="25247"/>
                    </a:lnTo>
                    <a:lnTo>
                      <a:pt x="29389" y="24961"/>
                    </a:lnTo>
                    <a:lnTo>
                      <a:pt x="30171" y="24656"/>
                    </a:lnTo>
                    <a:lnTo>
                      <a:pt x="30934" y="24331"/>
                    </a:lnTo>
                    <a:lnTo>
                      <a:pt x="31660" y="23969"/>
                    </a:lnTo>
                    <a:lnTo>
                      <a:pt x="32385" y="23587"/>
                    </a:lnTo>
                    <a:lnTo>
                      <a:pt x="33072" y="23186"/>
                    </a:lnTo>
                    <a:lnTo>
                      <a:pt x="33759" y="22766"/>
                    </a:lnTo>
                    <a:lnTo>
                      <a:pt x="34407" y="22308"/>
                    </a:lnTo>
                    <a:lnTo>
                      <a:pt x="35037" y="21850"/>
                    </a:lnTo>
                    <a:lnTo>
                      <a:pt x="35648" y="21354"/>
                    </a:lnTo>
                    <a:lnTo>
                      <a:pt x="36239" y="20839"/>
                    </a:lnTo>
                    <a:lnTo>
                      <a:pt x="36793" y="20305"/>
                    </a:lnTo>
                    <a:lnTo>
                      <a:pt x="37327" y="19770"/>
                    </a:lnTo>
                    <a:lnTo>
                      <a:pt x="37842" y="19198"/>
                    </a:lnTo>
                    <a:lnTo>
                      <a:pt x="38319" y="18625"/>
                    </a:lnTo>
                    <a:lnTo>
                      <a:pt x="38758" y="18015"/>
                    </a:lnTo>
                    <a:lnTo>
                      <a:pt x="39178" y="17404"/>
                    </a:lnTo>
                    <a:lnTo>
                      <a:pt x="39579" y="16774"/>
                    </a:lnTo>
                    <a:lnTo>
                      <a:pt x="39942" y="16126"/>
                    </a:lnTo>
                    <a:lnTo>
                      <a:pt x="40266" y="15458"/>
                    </a:lnTo>
                    <a:lnTo>
                      <a:pt x="40571" y="14790"/>
                    </a:lnTo>
                    <a:lnTo>
                      <a:pt x="40819" y="14103"/>
                    </a:lnTo>
                    <a:lnTo>
                      <a:pt x="41048" y="13397"/>
                    </a:lnTo>
                    <a:lnTo>
                      <a:pt x="40705" y="13855"/>
                    </a:lnTo>
                    <a:lnTo>
                      <a:pt x="40323" y="14294"/>
                    </a:lnTo>
                    <a:lnTo>
                      <a:pt x="39942" y="14733"/>
                    </a:lnTo>
                    <a:lnTo>
                      <a:pt x="39541" y="15152"/>
                    </a:lnTo>
                    <a:lnTo>
                      <a:pt x="39121" y="15572"/>
                    </a:lnTo>
                    <a:lnTo>
                      <a:pt x="38701" y="15973"/>
                    </a:lnTo>
                    <a:lnTo>
                      <a:pt x="38243" y="16355"/>
                    </a:lnTo>
                    <a:lnTo>
                      <a:pt x="37785" y="16736"/>
                    </a:lnTo>
                    <a:lnTo>
                      <a:pt x="37308" y="17099"/>
                    </a:lnTo>
                    <a:lnTo>
                      <a:pt x="36831" y="17442"/>
                    </a:lnTo>
                    <a:lnTo>
                      <a:pt x="36316" y="17786"/>
                    </a:lnTo>
                    <a:lnTo>
                      <a:pt x="35820" y="18110"/>
                    </a:lnTo>
                    <a:lnTo>
                      <a:pt x="35285" y="18435"/>
                    </a:lnTo>
                    <a:lnTo>
                      <a:pt x="34751" y="18740"/>
                    </a:lnTo>
                    <a:lnTo>
                      <a:pt x="34198" y="19026"/>
                    </a:lnTo>
                    <a:lnTo>
                      <a:pt x="33625" y="19293"/>
                    </a:lnTo>
                    <a:lnTo>
                      <a:pt x="33053" y="19541"/>
                    </a:lnTo>
                    <a:lnTo>
                      <a:pt x="32480" y="19789"/>
                    </a:lnTo>
                    <a:lnTo>
                      <a:pt x="31889" y="20018"/>
                    </a:lnTo>
                    <a:lnTo>
                      <a:pt x="31278" y="20247"/>
                    </a:lnTo>
                    <a:lnTo>
                      <a:pt x="30667" y="20438"/>
                    </a:lnTo>
                    <a:lnTo>
                      <a:pt x="30038" y="20629"/>
                    </a:lnTo>
                    <a:lnTo>
                      <a:pt x="29408" y="20782"/>
                    </a:lnTo>
                    <a:lnTo>
                      <a:pt x="28778" y="20934"/>
                    </a:lnTo>
                    <a:lnTo>
                      <a:pt x="28129" y="21068"/>
                    </a:lnTo>
                    <a:lnTo>
                      <a:pt x="27480" y="21183"/>
                    </a:lnTo>
                    <a:lnTo>
                      <a:pt x="26812" y="21297"/>
                    </a:lnTo>
                    <a:lnTo>
                      <a:pt x="26145" y="21373"/>
                    </a:lnTo>
                    <a:lnTo>
                      <a:pt x="25458" y="21431"/>
                    </a:lnTo>
                    <a:lnTo>
                      <a:pt x="24771" y="21488"/>
                    </a:lnTo>
                    <a:lnTo>
                      <a:pt x="24084" y="21507"/>
                    </a:lnTo>
                    <a:lnTo>
                      <a:pt x="23397" y="21526"/>
                    </a:lnTo>
                    <a:lnTo>
                      <a:pt x="22328" y="21507"/>
                    </a:lnTo>
                    <a:lnTo>
                      <a:pt x="21259" y="21431"/>
                    </a:lnTo>
                    <a:lnTo>
                      <a:pt x="20229" y="21316"/>
                    </a:lnTo>
                    <a:lnTo>
                      <a:pt x="19198" y="21163"/>
                    </a:lnTo>
                    <a:lnTo>
                      <a:pt x="18187" y="20973"/>
                    </a:lnTo>
                    <a:lnTo>
                      <a:pt x="17195" y="20744"/>
                    </a:lnTo>
                    <a:lnTo>
                      <a:pt x="16221" y="20476"/>
                    </a:lnTo>
                    <a:lnTo>
                      <a:pt x="15286" y="20171"/>
                    </a:lnTo>
                    <a:lnTo>
                      <a:pt x="14351" y="19809"/>
                    </a:lnTo>
                    <a:lnTo>
                      <a:pt x="13454" y="19427"/>
                    </a:lnTo>
                    <a:lnTo>
                      <a:pt x="12596" y="19026"/>
                    </a:lnTo>
                    <a:lnTo>
                      <a:pt x="11737" y="18568"/>
                    </a:lnTo>
                    <a:lnTo>
                      <a:pt x="10935" y="18091"/>
                    </a:lnTo>
                    <a:lnTo>
                      <a:pt x="10134" y="17576"/>
                    </a:lnTo>
                    <a:lnTo>
                      <a:pt x="9390" y="17022"/>
                    </a:lnTo>
                    <a:lnTo>
                      <a:pt x="8665" y="16450"/>
                    </a:lnTo>
                    <a:lnTo>
                      <a:pt x="7978" y="15858"/>
                    </a:lnTo>
                    <a:lnTo>
                      <a:pt x="7310" y="15229"/>
                    </a:lnTo>
                    <a:lnTo>
                      <a:pt x="6699" y="14580"/>
                    </a:lnTo>
                    <a:lnTo>
                      <a:pt x="6108" y="13893"/>
                    </a:lnTo>
                    <a:lnTo>
                      <a:pt x="5573" y="13187"/>
                    </a:lnTo>
                    <a:lnTo>
                      <a:pt x="5325" y="12843"/>
                    </a:lnTo>
                    <a:lnTo>
                      <a:pt x="5077" y="12462"/>
                    </a:lnTo>
                    <a:lnTo>
                      <a:pt x="4829" y="12099"/>
                    </a:lnTo>
                    <a:lnTo>
                      <a:pt x="4619" y="11717"/>
                    </a:lnTo>
                    <a:lnTo>
                      <a:pt x="4390" y="11336"/>
                    </a:lnTo>
                    <a:lnTo>
                      <a:pt x="4199" y="10954"/>
                    </a:lnTo>
                    <a:lnTo>
                      <a:pt x="4008" y="10572"/>
                    </a:lnTo>
                    <a:lnTo>
                      <a:pt x="3818" y="10172"/>
                    </a:lnTo>
                    <a:lnTo>
                      <a:pt x="3646" y="9771"/>
                    </a:lnTo>
                    <a:lnTo>
                      <a:pt x="3493" y="9370"/>
                    </a:lnTo>
                    <a:lnTo>
                      <a:pt x="3340" y="8950"/>
                    </a:lnTo>
                    <a:lnTo>
                      <a:pt x="3207" y="8550"/>
                    </a:lnTo>
                    <a:lnTo>
                      <a:pt x="3092" y="8130"/>
                    </a:lnTo>
                    <a:lnTo>
                      <a:pt x="2978" y="7710"/>
                    </a:lnTo>
                    <a:lnTo>
                      <a:pt x="2883" y="7290"/>
                    </a:lnTo>
                    <a:lnTo>
                      <a:pt x="2787" y="6851"/>
                    </a:lnTo>
                    <a:lnTo>
                      <a:pt x="2730" y="6431"/>
                    </a:lnTo>
                    <a:lnTo>
                      <a:pt x="2673" y="5993"/>
                    </a:lnTo>
                    <a:lnTo>
                      <a:pt x="2615" y="5554"/>
                    </a:lnTo>
                    <a:lnTo>
                      <a:pt x="2577" y="5115"/>
                    </a:lnTo>
                    <a:lnTo>
                      <a:pt x="2558" y="4676"/>
                    </a:lnTo>
                    <a:lnTo>
                      <a:pt x="2558" y="4218"/>
                    </a:lnTo>
                    <a:lnTo>
                      <a:pt x="2558" y="3683"/>
                    </a:lnTo>
                    <a:lnTo>
                      <a:pt x="2596" y="3130"/>
                    </a:lnTo>
                    <a:lnTo>
                      <a:pt x="2654" y="2596"/>
                    </a:lnTo>
                    <a:lnTo>
                      <a:pt x="2711" y="2081"/>
                    </a:lnTo>
                    <a:lnTo>
                      <a:pt x="2806" y="1546"/>
                    </a:lnTo>
                    <a:lnTo>
                      <a:pt x="2902" y="1031"/>
                    </a:lnTo>
                    <a:lnTo>
                      <a:pt x="3035" y="516"/>
                    </a:lnTo>
                    <a:lnTo>
                      <a:pt x="318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>
                <a:off x="10893775" y="3732850"/>
                <a:ext cx="455625" cy="594475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23779" extrusionOk="0">
                    <a:moveTo>
                      <a:pt x="17499" y="1"/>
                    </a:moveTo>
                    <a:lnTo>
                      <a:pt x="17366" y="20"/>
                    </a:lnTo>
                    <a:lnTo>
                      <a:pt x="17251" y="77"/>
                    </a:lnTo>
                    <a:lnTo>
                      <a:pt x="17137" y="135"/>
                    </a:lnTo>
                    <a:lnTo>
                      <a:pt x="17041" y="230"/>
                    </a:lnTo>
                    <a:lnTo>
                      <a:pt x="16965" y="325"/>
                    </a:lnTo>
                    <a:lnTo>
                      <a:pt x="16908" y="440"/>
                    </a:lnTo>
                    <a:lnTo>
                      <a:pt x="16869" y="573"/>
                    </a:lnTo>
                    <a:lnTo>
                      <a:pt x="16869" y="707"/>
                    </a:lnTo>
                    <a:lnTo>
                      <a:pt x="16908" y="1585"/>
                    </a:lnTo>
                    <a:lnTo>
                      <a:pt x="16889" y="2424"/>
                    </a:lnTo>
                    <a:lnTo>
                      <a:pt x="16831" y="3207"/>
                    </a:lnTo>
                    <a:lnTo>
                      <a:pt x="16755" y="3970"/>
                    </a:lnTo>
                    <a:lnTo>
                      <a:pt x="16640" y="4676"/>
                    </a:lnTo>
                    <a:lnTo>
                      <a:pt x="16507" y="5363"/>
                    </a:lnTo>
                    <a:lnTo>
                      <a:pt x="16335" y="5993"/>
                    </a:lnTo>
                    <a:lnTo>
                      <a:pt x="16125" y="6604"/>
                    </a:lnTo>
                    <a:lnTo>
                      <a:pt x="15915" y="7157"/>
                    </a:lnTo>
                    <a:lnTo>
                      <a:pt x="15686" y="7691"/>
                    </a:lnTo>
                    <a:lnTo>
                      <a:pt x="15419" y="8188"/>
                    </a:lnTo>
                    <a:lnTo>
                      <a:pt x="15152" y="8646"/>
                    </a:lnTo>
                    <a:lnTo>
                      <a:pt x="14866" y="9084"/>
                    </a:lnTo>
                    <a:lnTo>
                      <a:pt x="14560" y="9485"/>
                    </a:lnTo>
                    <a:lnTo>
                      <a:pt x="14255" y="9867"/>
                    </a:lnTo>
                    <a:lnTo>
                      <a:pt x="13950" y="10210"/>
                    </a:lnTo>
                    <a:lnTo>
                      <a:pt x="13625" y="10516"/>
                    </a:lnTo>
                    <a:lnTo>
                      <a:pt x="13301" y="10821"/>
                    </a:lnTo>
                    <a:lnTo>
                      <a:pt x="12996" y="11088"/>
                    </a:lnTo>
                    <a:lnTo>
                      <a:pt x="12671" y="11317"/>
                    </a:lnTo>
                    <a:lnTo>
                      <a:pt x="12366" y="11546"/>
                    </a:lnTo>
                    <a:lnTo>
                      <a:pt x="12061" y="11737"/>
                    </a:lnTo>
                    <a:lnTo>
                      <a:pt x="11755" y="11909"/>
                    </a:lnTo>
                    <a:lnTo>
                      <a:pt x="11469" y="12061"/>
                    </a:lnTo>
                    <a:lnTo>
                      <a:pt x="10954" y="12309"/>
                    </a:lnTo>
                    <a:lnTo>
                      <a:pt x="10496" y="12500"/>
                    </a:lnTo>
                    <a:lnTo>
                      <a:pt x="10133" y="12634"/>
                    </a:lnTo>
                    <a:lnTo>
                      <a:pt x="9885" y="12710"/>
                    </a:lnTo>
                    <a:lnTo>
                      <a:pt x="9885" y="8359"/>
                    </a:lnTo>
                    <a:lnTo>
                      <a:pt x="9885" y="8226"/>
                    </a:lnTo>
                    <a:lnTo>
                      <a:pt x="9866" y="8092"/>
                    </a:lnTo>
                    <a:lnTo>
                      <a:pt x="9828" y="7978"/>
                    </a:lnTo>
                    <a:lnTo>
                      <a:pt x="9790" y="7863"/>
                    </a:lnTo>
                    <a:lnTo>
                      <a:pt x="9732" y="7749"/>
                    </a:lnTo>
                    <a:lnTo>
                      <a:pt x="9675" y="7634"/>
                    </a:lnTo>
                    <a:lnTo>
                      <a:pt x="9599" y="7539"/>
                    </a:lnTo>
                    <a:lnTo>
                      <a:pt x="9503" y="7443"/>
                    </a:lnTo>
                    <a:lnTo>
                      <a:pt x="9427" y="7367"/>
                    </a:lnTo>
                    <a:lnTo>
                      <a:pt x="9313" y="7291"/>
                    </a:lnTo>
                    <a:lnTo>
                      <a:pt x="9217" y="7214"/>
                    </a:lnTo>
                    <a:lnTo>
                      <a:pt x="9103" y="7176"/>
                    </a:lnTo>
                    <a:lnTo>
                      <a:pt x="8988" y="7119"/>
                    </a:lnTo>
                    <a:lnTo>
                      <a:pt x="8855" y="7100"/>
                    </a:lnTo>
                    <a:lnTo>
                      <a:pt x="8740" y="7081"/>
                    </a:lnTo>
                    <a:lnTo>
                      <a:pt x="8607" y="7062"/>
                    </a:lnTo>
                    <a:lnTo>
                      <a:pt x="8473" y="7081"/>
                    </a:lnTo>
                    <a:lnTo>
                      <a:pt x="8339" y="7100"/>
                    </a:lnTo>
                    <a:lnTo>
                      <a:pt x="8225" y="7119"/>
                    </a:lnTo>
                    <a:lnTo>
                      <a:pt x="8091" y="7176"/>
                    </a:lnTo>
                    <a:lnTo>
                      <a:pt x="7977" y="7214"/>
                    </a:lnTo>
                    <a:lnTo>
                      <a:pt x="7881" y="7291"/>
                    </a:lnTo>
                    <a:lnTo>
                      <a:pt x="7786" y="7367"/>
                    </a:lnTo>
                    <a:lnTo>
                      <a:pt x="7691" y="7443"/>
                    </a:lnTo>
                    <a:lnTo>
                      <a:pt x="7614" y="7539"/>
                    </a:lnTo>
                    <a:lnTo>
                      <a:pt x="7538" y="7634"/>
                    </a:lnTo>
                    <a:lnTo>
                      <a:pt x="7462" y="7749"/>
                    </a:lnTo>
                    <a:lnTo>
                      <a:pt x="7404" y="7863"/>
                    </a:lnTo>
                    <a:lnTo>
                      <a:pt x="7366" y="7978"/>
                    </a:lnTo>
                    <a:lnTo>
                      <a:pt x="7328" y="8092"/>
                    </a:lnTo>
                    <a:lnTo>
                      <a:pt x="7309" y="8226"/>
                    </a:lnTo>
                    <a:lnTo>
                      <a:pt x="7309" y="8359"/>
                    </a:lnTo>
                    <a:lnTo>
                      <a:pt x="7309" y="10707"/>
                    </a:lnTo>
                    <a:lnTo>
                      <a:pt x="7118" y="10668"/>
                    </a:lnTo>
                    <a:lnTo>
                      <a:pt x="6813" y="10592"/>
                    </a:lnTo>
                    <a:lnTo>
                      <a:pt x="6450" y="10478"/>
                    </a:lnTo>
                    <a:lnTo>
                      <a:pt x="6030" y="10325"/>
                    </a:lnTo>
                    <a:lnTo>
                      <a:pt x="5553" y="10134"/>
                    </a:lnTo>
                    <a:lnTo>
                      <a:pt x="5057" y="9867"/>
                    </a:lnTo>
                    <a:lnTo>
                      <a:pt x="4809" y="9714"/>
                    </a:lnTo>
                    <a:lnTo>
                      <a:pt x="4542" y="9542"/>
                    </a:lnTo>
                    <a:lnTo>
                      <a:pt x="4275" y="9352"/>
                    </a:lnTo>
                    <a:lnTo>
                      <a:pt x="4008" y="9161"/>
                    </a:lnTo>
                    <a:lnTo>
                      <a:pt x="3760" y="8932"/>
                    </a:lnTo>
                    <a:lnTo>
                      <a:pt x="3492" y="8703"/>
                    </a:lnTo>
                    <a:lnTo>
                      <a:pt x="3244" y="8436"/>
                    </a:lnTo>
                    <a:lnTo>
                      <a:pt x="2996" y="8149"/>
                    </a:lnTo>
                    <a:lnTo>
                      <a:pt x="2767" y="7844"/>
                    </a:lnTo>
                    <a:lnTo>
                      <a:pt x="2557" y="7520"/>
                    </a:lnTo>
                    <a:lnTo>
                      <a:pt x="2347" y="7176"/>
                    </a:lnTo>
                    <a:lnTo>
                      <a:pt x="2157" y="6814"/>
                    </a:lnTo>
                    <a:lnTo>
                      <a:pt x="1966" y="6413"/>
                    </a:lnTo>
                    <a:lnTo>
                      <a:pt x="1813" y="5993"/>
                    </a:lnTo>
                    <a:lnTo>
                      <a:pt x="1660" y="5554"/>
                    </a:lnTo>
                    <a:lnTo>
                      <a:pt x="1546" y="5077"/>
                    </a:lnTo>
                    <a:lnTo>
                      <a:pt x="1450" y="4581"/>
                    </a:lnTo>
                    <a:lnTo>
                      <a:pt x="1393" y="4047"/>
                    </a:lnTo>
                    <a:lnTo>
                      <a:pt x="1336" y="3493"/>
                    </a:lnTo>
                    <a:lnTo>
                      <a:pt x="1317" y="2921"/>
                    </a:lnTo>
                    <a:lnTo>
                      <a:pt x="1317" y="2787"/>
                    </a:lnTo>
                    <a:lnTo>
                      <a:pt x="1279" y="2653"/>
                    </a:lnTo>
                    <a:lnTo>
                      <a:pt x="1221" y="2539"/>
                    </a:lnTo>
                    <a:lnTo>
                      <a:pt x="1126" y="2444"/>
                    </a:lnTo>
                    <a:lnTo>
                      <a:pt x="1031" y="2367"/>
                    </a:lnTo>
                    <a:lnTo>
                      <a:pt x="916" y="2291"/>
                    </a:lnTo>
                    <a:lnTo>
                      <a:pt x="802" y="2253"/>
                    </a:lnTo>
                    <a:lnTo>
                      <a:pt x="535" y="2253"/>
                    </a:lnTo>
                    <a:lnTo>
                      <a:pt x="401" y="2291"/>
                    </a:lnTo>
                    <a:lnTo>
                      <a:pt x="286" y="2367"/>
                    </a:lnTo>
                    <a:lnTo>
                      <a:pt x="191" y="2444"/>
                    </a:lnTo>
                    <a:lnTo>
                      <a:pt x="115" y="2539"/>
                    </a:lnTo>
                    <a:lnTo>
                      <a:pt x="57" y="2653"/>
                    </a:lnTo>
                    <a:lnTo>
                      <a:pt x="0" y="2787"/>
                    </a:lnTo>
                    <a:lnTo>
                      <a:pt x="0" y="2921"/>
                    </a:lnTo>
                    <a:lnTo>
                      <a:pt x="19" y="3646"/>
                    </a:lnTo>
                    <a:lnTo>
                      <a:pt x="77" y="4333"/>
                    </a:lnTo>
                    <a:lnTo>
                      <a:pt x="172" y="4982"/>
                    </a:lnTo>
                    <a:lnTo>
                      <a:pt x="306" y="5592"/>
                    </a:lnTo>
                    <a:lnTo>
                      <a:pt x="458" y="6165"/>
                    </a:lnTo>
                    <a:lnTo>
                      <a:pt x="649" y="6718"/>
                    </a:lnTo>
                    <a:lnTo>
                      <a:pt x="878" y="7214"/>
                    </a:lnTo>
                    <a:lnTo>
                      <a:pt x="1107" y="7691"/>
                    </a:lnTo>
                    <a:lnTo>
                      <a:pt x="1374" y="8149"/>
                    </a:lnTo>
                    <a:lnTo>
                      <a:pt x="1660" y="8550"/>
                    </a:lnTo>
                    <a:lnTo>
                      <a:pt x="1947" y="8951"/>
                    </a:lnTo>
                    <a:lnTo>
                      <a:pt x="2252" y="9294"/>
                    </a:lnTo>
                    <a:lnTo>
                      <a:pt x="2576" y="9619"/>
                    </a:lnTo>
                    <a:lnTo>
                      <a:pt x="2901" y="9924"/>
                    </a:lnTo>
                    <a:lnTo>
                      <a:pt x="3244" y="10210"/>
                    </a:lnTo>
                    <a:lnTo>
                      <a:pt x="3569" y="10458"/>
                    </a:lnTo>
                    <a:lnTo>
                      <a:pt x="3912" y="10687"/>
                    </a:lnTo>
                    <a:lnTo>
                      <a:pt x="4256" y="10897"/>
                    </a:lnTo>
                    <a:lnTo>
                      <a:pt x="4580" y="11088"/>
                    </a:lnTo>
                    <a:lnTo>
                      <a:pt x="4904" y="11260"/>
                    </a:lnTo>
                    <a:lnTo>
                      <a:pt x="5210" y="11393"/>
                    </a:lnTo>
                    <a:lnTo>
                      <a:pt x="5515" y="11527"/>
                    </a:lnTo>
                    <a:lnTo>
                      <a:pt x="6049" y="11737"/>
                    </a:lnTo>
                    <a:lnTo>
                      <a:pt x="6527" y="11890"/>
                    </a:lnTo>
                    <a:lnTo>
                      <a:pt x="6889" y="11985"/>
                    </a:lnTo>
                    <a:lnTo>
                      <a:pt x="7214" y="12042"/>
                    </a:lnTo>
                    <a:lnTo>
                      <a:pt x="7309" y="12061"/>
                    </a:lnTo>
                    <a:lnTo>
                      <a:pt x="7309" y="23778"/>
                    </a:lnTo>
                    <a:lnTo>
                      <a:pt x="9885" y="23778"/>
                    </a:lnTo>
                    <a:lnTo>
                      <a:pt x="9885" y="14046"/>
                    </a:lnTo>
                    <a:lnTo>
                      <a:pt x="10019" y="14046"/>
                    </a:lnTo>
                    <a:lnTo>
                      <a:pt x="10133" y="14008"/>
                    </a:lnTo>
                    <a:lnTo>
                      <a:pt x="10419" y="13932"/>
                    </a:lnTo>
                    <a:lnTo>
                      <a:pt x="10858" y="13779"/>
                    </a:lnTo>
                    <a:lnTo>
                      <a:pt x="11412" y="13550"/>
                    </a:lnTo>
                    <a:lnTo>
                      <a:pt x="11736" y="13397"/>
                    </a:lnTo>
                    <a:lnTo>
                      <a:pt x="12080" y="13245"/>
                    </a:lnTo>
                    <a:lnTo>
                      <a:pt x="12442" y="13035"/>
                    </a:lnTo>
                    <a:lnTo>
                      <a:pt x="12805" y="12825"/>
                    </a:lnTo>
                    <a:lnTo>
                      <a:pt x="13186" y="12577"/>
                    </a:lnTo>
                    <a:lnTo>
                      <a:pt x="13587" y="12290"/>
                    </a:lnTo>
                    <a:lnTo>
                      <a:pt x="13969" y="11985"/>
                    </a:lnTo>
                    <a:lnTo>
                      <a:pt x="14370" y="11642"/>
                    </a:lnTo>
                    <a:lnTo>
                      <a:pt x="14770" y="11260"/>
                    </a:lnTo>
                    <a:lnTo>
                      <a:pt x="15152" y="10859"/>
                    </a:lnTo>
                    <a:lnTo>
                      <a:pt x="15534" y="10401"/>
                    </a:lnTo>
                    <a:lnTo>
                      <a:pt x="15896" y="9924"/>
                    </a:lnTo>
                    <a:lnTo>
                      <a:pt x="16259" y="9390"/>
                    </a:lnTo>
                    <a:lnTo>
                      <a:pt x="16583" y="8836"/>
                    </a:lnTo>
                    <a:lnTo>
                      <a:pt x="16908" y="8226"/>
                    </a:lnTo>
                    <a:lnTo>
                      <a:pt x="17194" y="7577"/>
                    </a:lnTo>
                    <a:lnTo>
                      <a:pt x="17442" y="6871"/>
                    </a:lnTo>
                    <a:lnTo>
                      <a:pt x="17576" y="6508"/>
                    </a:lnTo>
                    <a:lnTo>
                      <a:pt x="17671" y="6146"/>
                    </a:lnTo>
                    <a:lnTo>
                      <a:pt x="17785" y="5745"/>
                    </a:lnTo>
                    <a:lnTo>
                      <a:pt x="17862" y="5344"/>
                    </a:lnTo>
                    <a:lnTo>
                      <a:pt x="17957" y="4943"/>
                    </a:lnTo>
                    <a:lnTo>
                      <a:pt x="18034" y="4505"/>
                    </a:lnTo>
                    <a:lnTo>
                      <a:pt x="18091" y="4066"/>
                    </a:lnTo>
                    <a:lnTo>
                      <a:pt x="18148" y="3627"/>
                    </a:lnTo>
                    <a:lnTo>
                      <a:pt x="18186" y="3150"/>
                    </a:lnTo>
                    <a:lnTo>
                      <a:pt x="18205" y="2673"/>
                    </a:lnTo>
                    <a:lnTo>
                      <a:pt x="18224" y="2196"/>
                    </a:lnTo>
                    <a:lnTo>
                      <a:pt x="18224" y="1680"/>
                    </a:lnTo>
                    <a:lnTo>
                      <a:pt x="18224" y="1165"/>
                    </a:lnTo>
                    <a:lnTo>
                      <a:pt x="18205" y="631"/>
                    </a:lnTo>
                    <a:lnTo>
                      <a:pt x="18186" y="497"/>
                    </a:lnTo>
                    <a:lnTo>
                      <a:pt x="18129" y="383"/>
                    </a:lnTo>
                    <a:lnTo>
                      <a:pt x="18072" y="268"/>
                    </a:lnTo>
                    <a:lnTo>
                      <a:pt x="17976" y="173"/>
                    </a:lnTo>
                    <a:lnTo>
                      <a:pt x="17881" y="96"/>
                    </a:lnTo>
                    <a:lnTo>
                      <a:pt x="17766" y="39"/>
                    </a:lnTo>
                    <a:lnTo>
                      <a:pt x="176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>
                <a:off x="10893775" y="3789150"/>
                <a:ext cx="218050" cy="538175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21527" extrusionOk="0">
                    <a:moveTo>
                      <a:pt x="535" y="1"/>
                    </a:moveTo>
                    <a:lnTo>
                      <a:pt x="401" y="39"/>
                    </a:lnTo>
                    <a:lnTo>
                      <a:pt x="286" y="115"/>
                    </a:lnTo>
                    <a:lnTo>
                      <a:pt x="191" y="192"/>
                    </a:lnTo>
                    <a:lnTo>
                      <a:pt x="115" y="287"/>
                    </a:lnTo>
                    <a:lnTo>
                      <a:pt x="57" y="401"/>
                    </a:lnTo>
                    <a:lnTo>
                      <a:pt x="19" y="535"/>
                    </a:lnTo>
                    <a:lnTo>
                      <a:pt x="0" y="669"/>
                    </a:lnTo>
                    <a:lnTo>
                      <a:pt x="19" y="1394"/>
                    </a:lnTo>
                    <a:lnTo>
                      <a:pt x="77" y="2081"/>
                    </a:lnTo>
                    <a:lnTo>
                      <a:pt x="172" y="2730"/>
                    </a:lnTo>
                    <a:lnTo>
                      <a:pt x="306" y="3340"/>
                    </a:lnTo>
                    <a:lnTo>
                      <a:pt x="458" y="3913"/>
                    </a:lnTo>
                    <a:lnTo>
                      <a:pt x="649" y="4466"/>
                    </a:lnTo>
                    <a:lnTo>
                      <a:pt x="878" y="4962"/>
                    </a:lnTo>
                    <a:lnTo>
                      <a:pt x="1107" y="5439"/>
                    </a:lnTo>
                    <a:lnTo>
                      <a:pt x="1374" y="5897"/>
                    </a:lnTo>
                    <a:lnTo>
                      <a:pt x="1660" y="6298"/>
                    </a:lnTo>
                    <a:lnTo>
                      <a:pt x="1947" y="6699"/>
                    </a:lnTo>
                    <a:lnTo>
                      <a:pt x="2252" y="7042"/>
                    </a:lnTo>
                    <a:lnTo>
                      <a:pt x="2576" y="7386"/>
                    </a:lnTo>
                    <a:lnTo>
                      <a:pt x="2901" y="7672"/>
                    </a:lnTo>
                    <a:lnTo>
                      <a:pt x="3244" y="7958"/>
                    </a:lnTo>
                    <a:lnTo>
                      <a:pt x="3569" y="8206"/>
                    </a:lnTo>
                    <a:lnTo>
                      <a:pt x="3912" y="8435"/>
                    </a:lnTo>
                    <a:lnTo>
                      <a:pt x="4256" y="8645"/>
                    </a:lnTo>
                    <a:lnTo>
                      <a:pt x="4580" y="8836"/>
                    </a:lnTo>
                    <a:lnTo>
                      <a:pt x="4904" y="9008"/>
                    </a:lnTo>
                    <a:lnTo>
                      <a:pt x="5210" y="9141"/>
                    </a:lnTo>
                    <a:lnTo>
                      <a:pt x="5515" y="9275"/>
                    </a:lnTo>
                    <a:lnTo>
                      <a:pt x="6049" y="9485"/>
                    </a:lnTo>
                    <a:lnTo>
                      <a:pt x="6527" y="9638"/>
                    </a:lnTo>
                    <a:lnTo>
                      <a:pt x="6889" y="9733"/>
                    </a:lnTo>
                    <a:lnTo>
                      <a:pt x="7214" y="9790"/>
                    </a:lnTo>
                    <a:lnTo>
                      <a:pt x="7309" y="9809"/>
                    </a:lnTo>
                    <a:lnTo>
                      <a:pt x="7309" y="21526"/>
                    </a:lnTo>
                    <a:lnTo>
                      <a:pt x="8721" y="21526"/>
                    </a:lnTo>
                    <a:lnTo>
                      <a:pt x="8721" y="4829"/>
                    </a:lnTo>
                    <a:lnTo>
                      <a:pt x="8607" y="4810"/>
                    </a:lnTo>
                    <a:lnTo>
                      <a:pt x="8473" y="4829"/>
                    </a:lnTo>
                    <a:lnTo>
                      <a:pt x="8339" y="4848"/>
                    </a:lnTo>
                    <a:lnTo>
                      <a:pt x="8206" y="4867"/>
                    </a:lnTo>
                    <a:lnTo>
                      <a:pt x="8091" y="4924"/>
                    </a:lnTo>
                    <a:lnTo>
                      <a:pt x="7977" y="4962"/>
                    </a:lnTo>
                    <a:lnTo>
                      <a:pt x="7881" y="5039"/>
                    </a:lnTo>
                    <a:lnTo>
                      <a:pt x="7786" y="5115"/>
                    </a:lnTo>
                    <a:lnTo>
                      <a:pt x="7691" y="5191"/>
                    </a:lnTo>
                    <a:lnTo>
                      <a:pt x="7595" y="5287"/>
                    </a:lnTo>
                    <a:lnTo>
                      <a:pt x="7538" y="5382"/>
                    </a:lnTo>
                    <a:lnTo>
                      <a:pt x="7462" y="5497"/>
                    </a:lnTo>
                    <a:lnTo>
                      <a:pt x="7404" y="5611"/>
                    </a:lnTo>
                    <a:lnTo>
                      <a:pt x="7366" y="5726"/>
                    </a:lnTo>
                    <a:lnTo>
                      <a:pt x="7328" y="5840"/>
                    </a:lnTo>
                    <a:lnTo>
                      <a:pt x="7309" y="5974"/>
                    </a:lnTo>
                    <a:lnTo>
                      <a:pt x="7309" y="6107"/>
                    </a:lnTo>
                    <a:lnTo>
                      <a:pt x="7309" y="8455"/>
                    </a:lnTo>
                    <a:lnTo>
                      <a:pt x="7118" y="8416"/>
                    </a:lnTo>
                    <a:lnTo>
                      <a:pt x="6813" y="8340"/>
                    </a:lnTo>
                    <a:lnTo>
                      <a:pt x="6450" y="8226"/>
                    </a:lnTo>
                    <a:lnTo>
                      <a:pt x="6030" y="8073"/>
                    </a:lnTo>
                    <a:lnTo>
                      <a:pt x="5572" y="7882"/>
                    </a:lnTo>
                    <a:lnTo>
                      <a:pt x="5057" y="7615"/>
                    </a:lnTo>
                    <a:lnTo>
                      <a:pt x="4809" y="7462"/>
                    </a:lnTo>
                    <a:lnTo>
                      <a:pt x="4542" y="7290"/>
                    </a:lnTo>
                    <a:lnTo>
                      <a:pt x="4275" y="7100"/>
                    </a:lnTo>
                    <a:lnTo>
                      <a:pt x="4008" y="6909"/>
                    </a:lnTo>
                    <a:lnTo>
                      <a:pt x="3760" y="6680"/>
                    </a:lnTo>
                    <a:lnTo>
                      <a:pt x="3492" y="6451"/>
                    </a:lnTo>
                    <a:lnTo>
                      <a:pt x="3244" y="6184"/>
                    </a:lnTo>
                    <a:lnTo>
                      <a:pt x="3015" y="5897"/>
                    </a:lnTo>
                    <a:lnTo>
                      <a:pt x="2767" y="5592"/>
                    </a:lnTo>
                    <a:lnTo>
                      <a:pt x="2557" y="5268"/>
                    </a:lnTo>
                    <a:lnTo>
                      <a:pt x="2347" y="4924"/>
                    </a:lnTo>
                    <a:lnTo>
                      <a:pt x="2157" y="4562"/>
                    </a:lnTo>
                    <a:lnTo>
                      <a:pt x="1966" y="4161"/>
                    </a:lnTo>
                    <a:lnTo>
                      <a:pt x="1813" y="3741"/>
                    </a:lnTo>
                    <a:lnTo>
                      <a:pt x="1660" y="3302"/>
                    </a:lnTo>
                    <a:lnTo>
                      <a:pt x="1546" y="2825"/>
                    </a:lnTo>
                    <a:lnTo>
                      <a:pt x="1450" y="2329"/>
                    </a:lnTo>
                    <a:lnTo>
                      <a:pt x="1393" y="1795"/>
                    </a:lnTo>
                    <a:lnTo>
                      <a:pt x="1336" y="1241"/>
                    </a:lnTo>
                    <a:lnTo>
                      <a:pt x="1317" y="669"/>
                    </a:lnTo>
                    <a:lnTo>
                      <a:pt x="1317" y="535"/>
                    </a:lnTo>
                    <a:lnTo>
                      <a:pt x="1279" y="401"/>
                    </a:lnTo>
                    <a:lnTo>
                      <a:pt x="1221" y="287"/>
                    </a:lnTo>
                    <a:lnTo>
                      <a:pt x="1126" y="192"/>
                    </a:lnTo>
                    <a:lnTo>
                      <a:pt x="1031" y="115"/>
                    </a:lnTo>
                    <a:lnTo>
                      <a:pt x="916" y="39"/>
                    </a:lnTo>
                    <a:lnTo>
                      <a:pt x="80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>
                <a:off x="10556950" y="3352625"/>
                <a:ext cx="625475" cy="5591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22367" extrusionOk="0">
                    <a:moveTo>
                      <a:pt x="12519" y="1"/>
                    </a:moveTo>
                    <a:lnTo>
                      <a:pt x="11870" y="20"/>
                    </a:lnTo>
                    <a:lnTo>
                      <a:pt x="11240" y="58"/>
                    </a:lnTo>
                    <a:lnTo>
                      <a:pt x="10611" y="134"/>
                    </a:lnTo>
                    <a:lnTo>
                      <a:pt x="10000" y="230"/>
                    </a:lnTo>
                    <a:lnTo>
                      <a:pt x="9389" y="344"/>
                    </a:lnTo>
                    <a:lnTo>
                      <a:pt x="8798" y="497"/>
                    </a:lnTo>
                    <a:lnTo>
                      <a:pt x="8206" y="688"/>
                    </a:lnTo>
                    <a:lnTo>
                      <a:pt x="7653" y="879"/>
                    </a:lnTo>
                    <a:lnTo>
                      <a:pt x="7080" y="1108"/>
                    </a:lnTo>
                    <a:lnTo>
                      <a:pt x="6546" y="1356"/>
                    </a:lnTo>
                    <a:lnTo>
                      <a:pt x="6031" y="1623"/>
                    </a:lnTo>
                    <a:lnTo>
                      <a:pt x="5516" y="1909"/>
                    </a:lnTo>
                    <a:lnTo>
                      <a:pt x="5019" y="2214"/>
                    </a:lnTo>
                    <a:lnTo>
                      <a:pt x="4561" y="2558"/>
                    </a:lnTo>
                    <a:lnTo>
                      <a:pt x="4103" y="2901"/>
                    </a:lnTo>
                    <a:lnTo>
                      <a:pt x="3665" y="3283"/>
                    </a:lnTo>
                    <a:lnTo>
                      <a:pt x="3245" y="3665"/>
                    </a:lnTo>
                    <a:lnTo>
                      <a:pt x="2863" y="4066"/>
                    </a:lnTo>
                    <a:lnTo>
                      <a:pt x="2481" y="4485"/>
                    </a:lnTo>
                    <a:lnTo>
                      <a:pt x="2138" y="4924"/>
                    </a:lnTo>
                    <a:lnTo>
                      <a:pt x="1814" y="5382"/>
                    </a:lnTo>
                    <a:lnTo>
                      <a:pt x="1508" y="5859"/>
                    </a:lnTo>
                    <a:lnTo>
                      <a:pt x="1241" y="6336"/>
                    </a:lnTo>
                    <a:lnTo>
                      <a:pt x="993" y="6833"/>
                    </a:lnTo>
                    <a:lnTo>
                      <a:pt x="764" y="7329"/>
                    </a:lnTo>
                    <a:lnTo>
                      <a:pt x="573" y="7863"/>
                    </a:lnTo>
                    <a:lnTo>
                      <a:pt x="401" y="8378"/>
                    </a:lnTo>
                    <a:lnTo>
                      <a:pt x="249" y="8932"/>
                    </a:lnTo>
                    <a:lnTo>
                      <a:pt x="153" y="9485"/>
                    </a:lnTo>
                    <a:lnTo>
                      <a:pt x="77" y="10038"/>
                    </a:lnTo>
                    <a:lnTo>
                      <a:pt x="20" y="10611"/>
                    </a:lnTo>
                    <a:lnTo>
                      <a:pt x="1" y="11183"/>
                    </a:lnTo>
                    <a:lnTo>
                      <a:pt x="20" y="11756"/>
                    </a:lnTo>
                    <a:lnTo>
                      <a:pt x="77" y="12328"/>
                    </a:lnTo>
                    <a:lnTo>
                      <a:pt x="153" y="12882"/>
                    </a:lnTo>
                    <a:lnTo>
                      <a:pt x="249" y="13435"/>
                    </a:lnTo>
                    <a:lnTo>
                      <a:pt x="401" y="13970"/>
                    </a:lnTo>
                    <a:lnTo>
                      <a:pt x="573" y="14504"/>
                    </a:lnTo>
                    <a:lnTo>
                      <a:pt x="764" y="15019"/>
                    </a:lnTo>
                    <a:lnTo>
                      <a:pt x="993" y="15534"/>
                    </a:lnTo>
                    <a:lnTo>
                      <a:pt x="1241" y="16031"/>
                    </a:lnTo>
                    <a:lnTo>
                      <a:pt x="1508" y="16508"/>
                    </a:lnTo>
                    <a:lnTo>
                      <a:pt x="1814" y="16985"/>
                    </a:lnTo>
                    <a:lnTo>
                      <a:pt x="2138" y="17424"/>
                    </a:lnTo>
                    <a:lnTo>
                      <a:pt x="2481" y="17862"/>
                    </a:lnTo>
                    <a:lnTo>
                      <a:pt x="2863" y="18282"/>
                    </a:lnTo>
                    <a:lnTo>
                      <a:pt x="3245" y="18702"/>
                    </a:lnTo>
                    <a:lnTo>
                      <a:pt x="3665" y="19084"/>
                    </a:lnTo>
                    <a:lnTo>
                      <a:pt x="4103" y="19446"/>
                    </a:lnTo>
                    <a:lnTo>
                      <a:pt x="4561" y="19809"/>
                    </a:lnTo>
                    <a:lnTo>
                      <a:pt x="5019" y="20133"/>
                    </a:lnTo>
                    <a:lnTo>
                      <a:pt x="5516" y="20458"/>
                    </a:lnTo>
                    <a:lnTo>
                      <a:pt x="6031" y="20744"/>
                    </a:lnTo>
                    <a:lnTo>
                      <a:pt x="6546" y="21011"/>
                    </a:lnTo>
                    <a:lnTo>
                      <a:pt x="7080" y="21259"/>
                    </a:lnTo>
                    <a:lnTo>
                      <a:pt x="7653" y="21488"/>
                    </a:lnTo>
                    <a:lnTo>
                      <a:pt x="8206" y="21679"/>
                    </a:lnTo>
                    <a:lnTo>
                      <a:pt x="8798" y="21851"/>
                    </a:lnTo>
                    <a:lnTo>
                      <a:pt x="9389" y="22003"/>
                    </a:lnTo>
                    <a:lnTo>
                      <a:pt x="10000" y="22137"/>
                    </a:lnTo>
                    <a:lnTo>
                      <a:pt x="10611" y="22232"/>
                    </a:lnTo>
                    <a:lnTo>
                      <a:pt x="11240" y="22309"/>
                    </a:lnTo>
                    <a:lnTo>
                      <a:pt x="11870" y="22347"/>
                    </a:lnTo>
                    <a:lnTo>
                      <a:pt x="12519" y="22366"/>
                    </a:lnTo>
                    <a:lnTo>
                      <a:pt x="13149" y="22347"/>
                    </a:lnTo>
                    <a:lnTo>
                      <a:pt x="13798" y="22309"/>
                    </a:lnTo>
                    <a:lnTo>
                      <a:pt x="14427" y="22232"/>
                    </a:lnTo>
                    <a:lnTo>
                      <a:pt x="15038" y="22137"/>
                    </a:lnTo>
                    <a:lnTo>
                      <a:pt x="15649" y="22003"/>
                    </a:lnTo>
                    <a:lnTo>
                      <a:pt x="16240" y="21851"/>
                    </a:lnTo>
                    <a:lnTo>
                      <a:pt x="16813" y="21679"/>
                    </a:lnTo>
                    <a:lnTo>
                      <a:pt x="17385" y="21488"/>
                    </a:lnTo>
                    <a:lnTo>
                      <a:pt x="17939" y="21259"/>
                    </a:lnTo>
                    <a:lnTo>
                      <a:pt x="18473" y="21011"/>
                    </a:lnTo>
                    <a:lnTo>
                      <a:pt x="19007" y="20744"/>
                    </a:lnTo>
                    <a:lnTo>
                      <a:pt x="19503" y="20458"/>
                    </a:lnTo>
                    <a:lnTo>
                      <a:pt x="20000" y="20133"/>
                    </a:lnTo>
                    <a:lnTo>
                      <a:pt x="20477" y="19809"/>
                    </a:lnTo>
                    <a:lnTo>
                      <a:pt x="20916" y="19446"/>
                    </a:lnTo>
                    <a:lnTo>
                      <a:pt x="21354" y="19084"/>
                    </a:lnTo>
                    <a:lnTo>
                      <a:pt x="21774" y="18702"/>
                    </a:lnTo>
                    <a:lnTo>
                      <a:pt x="22175" y="18282"/>
                    </a:lnTo>
                    <a:lnTo>
                      <a:pt x="22538" y="17862"/>
                    </a:lnTo>
                    <a:lnTo>
                      <a:pt x="22881" y="17424"/>
                    </a:lnTo>
                    <a:lnTo>
                      <a:pt x="23205" y="16985"/>
                    </a:lnTo>
                    <a:lnTo>
                      <a:pt x="23511" y="16508"/>
                    </a:lnTo>
                    <a:lnTo>
                      <a:pt x="23797" y="16031"/>
                    </a:lnTo>
                    <a:lnTo>
                      <a:pt x="24045" y="15534"/>
                    </a:lnTo>
                    <a:lnTo>
                      <a:pt x="24255" y="15019"/>
                    </a:lnTo>
                    <a:lnTo>
                      <a:pt x="24465" y="14504"/>
                    </a:lnTo>
                    <a:lnTo>
                      <a:pt x="24637" y="13970"/>
                    </a:lnTo>
                    <a:lnTo>
                      <a:pt x="24770" y="13435"/>
                    </a:lnTo>
                    <a:lnTo>
                      <a:pt x="24885" y="12882"/>
                    </a:lnTo>
                    <a:lnTo>
                      <a:pt x="24961" y="12328"/>
                    </a:lnTo>
                    <a:lnTo>
                      <a:pt x="24999" y="11756"/>
                    </a:lnTo>
                    <a:lnTo>
                      <a:pt x="25018" y="11183"/>
                    </a:lnTo>
                    <a:lnTo>
                      <a:pt x="24999" y="10611"/>
                    </a:lnTo>
                    <a:lnTo>
                      <a:pt x="24961" y="10038"/>
                    </a:lnTo>
                    <a:lnTo>
                      <a:pt x="24885" y="9485"/>
                    </a:lnTo>
                    <a:lnTo>
                      <a:pt x="24770" y="8932"/>
                    </a:lnTo>
                    <a:lnTo>
                      <a:pt x="24637" y="8378"/>
                    </a:lnTo>
                    <a:lnTo>
                      <a:pt x="24465" y="7863"/>
                    </a:lnTo>
                    <a:lnTo>
                      <a:pt x="24255" y="7329"/>
                    </a:lnTo>
                    <a:lnTo>
                      <a:pt x="24045" y="6833"/>
                    </a:lnTo>
                    <a:lnTo>
                      <a:pt x="23797" y="6336"/>
                    </a:lnTo>
                    <a:lnTo>
                      <a:pt x="23511" y="5859"/>
                    </a:lnTo>
                    <a:lnTo>
                      <a:pt x="23205" y="5382"/>
                    </a:lnTo>
                    <a:lnTo>
                      <a:pt x="22881" y="4924"/>
                    </a:lnTo>
                    <a:lnTo>
                      <a:pt x="22538" y="4485"/>
                    </a:lnTo>
                    <a:lnTo>
                      <a:pt x="22175" y="4066"/>
                    </a:lnTo>
                    <a:lnTo>
                      <a:pt x="21774" y="3665"/>
                    </a:lnTo>
                    <a:lnTo>
                      <a:pt x="21354" y="3283"/>
                    </a:lnTo>
                    <a:lnTo>
                      <a:pt x="20916" y="2901"/>
                    </a:lnTo>
                    <a:lnTo>
                      <a:pt x="20477" y="2558"/>
                    </a:lnTo>
                    <a:lnTo>
                      <a:pt x="20000" y="2214"/>
                    </a:lnTo>
                    <a:lnTo>
                      <a:pt x="19503" y="1909"/>
                    </a:lnTo>
                    <a:lnTo>
                      <a:pt x="19007" y="1623"/>
                    </a:lnTo>
                    <a:lnTo>
                      <a:pt x="18473" y="1356"/>
                    </a:lnTo>
                    <a:lnTo>
                      <a:pt x="17939" y="1108"/>
                    </a:lnTo>
                    <a:lnTo>
                      <a:pt x="17385" y="879"/>
                    </a:lnTo>
                    <a:lnTo>
                      <a:pt x="16813" y="688"/>
                    </a:lnTo>
                    <a:lnTo>
                      <a:pt x="16240" y="497"/>
                    </a:lnTo>
                    <a:lnTo>
                      <a:pt x="15649" y="344"/>
                    </a:lnTo>
                    <a:lnTo>
                      <a:pt x="15038" y="230"/>
                    </a:lnTo>
                    <a:lnTo>
                      <a:pt x="14427" y="134"/>
                    </a:lnTo>
                    <a:lnTo>
                      <a:pt x="13798" y="58"/>
                    </a:lnTo>
                    <a:lnTo>
                      <a:pt x="13149" y="20"/>
                    </a:lnTo>
                    <a:lnTo>
                      <a:pt x="12519" y="1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>
                <a:off x="10556950" y="3483825"/>
                <a:ext cx="619750" cy="427975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17119" extrusionOk="0">
                    <a:moveTo>
                      <a:pt x="1909" y="1"/>
                    </a:moveTo>
                    <a:lnTo>
                      <a:pt x="1680" y="325"/>
                    </a:lnTo>
                    <a:lnTo>
                      <a:pt x="1489" y="649"/>
                    </a:lnTo>
                    <a:lnTo>
                      <a:pt x="1279" y="993"/>
                    </a:lnTo>
                    <a:lnTo>
                      <a:pt x="1107" y="1336"/>
                    </a:lnTo>
                    <a:lnTo>
                      <a:pt x="936" y="1699"/>
                    </a:lnTo>
                    <a:lnTo>
                      <a:pt x="783" y="2062"/>
                    </a:lnTo>
                    <a:lnTo>
                      <a:pt x="630" y="2424"/>
                    </a:lnTo>
                    <a:lnTo>
                      <a:pt x="497" y="2787"/>
                    </a:lnTo>
                    <a:lnTo>
                      <a:pt x="382" y="3168"/>
                    </a:lnTo>
                    <a:lnTo>
                      <a:pt x="287" y="3550"/>
                    </a:lnTo>
                    <a:lnTo>
                      <a:pt x="211" y="3932"/>
                    </a:lnTo>
                    <a:lnTo>
                      <a:pt x="134" y="4332"/>
                    </a:lnTo>
                    <a:lnTo>
                      <a:pt x="77" y="4714"/>
                    </a:lnTo>
                    <a:lnTo>
                      <a:pt x="39" y="5115"/>
                    </a:lnTo>
                    <a:lnTo>
                      <a:pt x="20" y="5535"/>
                    </a:lnTo>
                    <a:lnTo>
                      <a:pt x="1" y="5935"/>
                    </a:lnTo>
                    <a:lnTo>
                      <a:pt x="20" y="6508"/>
                    </a:lnTo>
                    <a:lnTo>
                      <a:pt x="77" y="7080"/>
                    </a:lnTo>
                    <a:lnTo>
                      <a:pt x="153" y="7634"/>
                    </a:lnTo>
                    <a:lnTo>
                      <a:pt x="249" y="8187"/>
                    </a:lnTo>
                    <a:lnTo>
                      <a:pt x="401" y="8722"/>
                    </a:lnTo>
                    <a:lnTo>
                      <a:pt x="573" y="9256"/>
                    </a:lnTo>
                    <a:lnTo>
                      <a:pt x="764" y="9771"/>
                    </a:lnTo>
                    <a:lnTo>
                      <a:pt x="993" y="10286"/>
                    </a:lnTo>
                    <a:lnTo>
                      <a:pt x="1241" y="10783"/>
                    </a:lnTo>
                    <a:lnTo>
                      <a:pt x="1508" y="11260"/>
                    </a:lnTo>
                    <a:lnTo>
                      <a:pt x="1814" y="11737"/>
                    </a:lnTo>
                    <a:lnTo>
                      <a:pt x="2138" y="12176"/>
                    </a:lnTo>
                    <a:lnTo>
                      <a:pt x="2481" y="12614"/>
                    </a:lnTo>
                    <a:lnTo>
                      <a:pt x="2863" y="13053"/>
                    </a:lnTo>
                    <a:lnTo>
                      <a:pt x="3245" y="13454"/>
                    </a:lnTo>
                    <a:lnTo>
                      <a:pt x="3665" y="13836"/>
                    </a:lnTo>
                    <a:lnTo>
                      <a:pt x="4103" y="14217"/>
                    </a:lnTo>
                    <a:lnTo>
                      <a:pt x="4561" y="14561"/>
                    </a:lnTo>
                    <a:lnTo>
                      <a:pt x="5039" y="14885"/>
                    </a:lnTo>
                    <a:lnTo>
                      <a:pt x="5516" y="15210"/>
                    </a:lnTo>
                    <a:lnTo>
                      <a:pt x="6031" y="15496"/>
                    </a:lnTo>
                    <a:lnTo>
                      <a:pt x="6546" y="15763"/>
                    </a:lnTo>
                    <a:lnTo>
                      <a:pt x="7099" y="16011"/>
                    </a:lnTo>
                    <a:lnTo>
                      <a:pt x="7653" y="16240"/>
                    </a:lnTo>
                    <a:lnTo>
                      <a:pt x="8206" y="16431"/>
                    </a:lnTo>
                    <a:lnTo>
                      <a:pt x="8798" y="16603"/>
                    </a:lnTo>
                    <a:lnTo>
                      <a:pt x="9389" y="16755"/>
                    </a:lnTo>
                    <a:lnTo>
                      <a:pt x="10000" y="16889"/>
                    </a:lnTo>
                    <a:lnTo>
                      <a:pt x="10611" y="16984"/>
                    </a:lnTo>
                    <a:lnTo>
                      <a:pt x="11240" y="17061"/>
                    </a:lnTo>
                    <a:lnTo>
                      <a:pt x="11870" y="17099"/>
                    </a:lnTo>
                    <a:lnTo>
                      <a:pt x="12519" y="17118"/>
                    </a:lnTo>
                    <a:lnTo>
                      <a:pt x="13072" y="17099"/>
                    </a:lnTo>
                    <a:lnTo>
                      <a:pt x="13645" y="17061"/>
                    </a:lnTo>
                    <a:lnTo>
                      <a:pt x="14198" y="17004"/>
                    </a:lnTo>
                    <a:lnTo>
                      <a:pt x="14733" y="16927"/>
                    </a:lnTo>
                    <a:lnTo>
                      <a:pt x="15267" y="16832"/>
                    </a:lnTo>
                    <a:lnTo>
                      <a:pt x="15801" y="16717"/>
                    </a:lnTo>
                    <a:lnTo>
                      <a:pt x="16317" y="16584"/>
                    </a:lnTo>
                    <a:lnTo>
                      <a:pt x="16832" y="16431"/>
                    </a:lnTo>
                    <a:lnTo>
                      <a:pt x="17328" y="16259"/>
                    </a:lnTo>
                    <a:lnTo>
                      <a:pt x="17824" y="16069"/>
                    </a:lnTo>
                    <a:lnTo>
                      <a:pt x="18301" y="15859"/>
                    </a:lnTo>
                    <a:lnTo>
                      <a:pt x="18759" y="15630"/>
                    </a:lnTo>
                    <a:lnTo>
                      <a:pt x="19217" y="15382"/>
                    </a:lnTo>
                    <a:lnTo>
                      <a:pt x="19656" y="15114"/>
                    </a:lnTo>
                    <a:lnTo>
                      <a:pt x="20076" y="14847"/>
                    </a:lnTo>
                    <a:lnTo>
                      <a:pt x="20496" y="14542"/>
                    </a:lnTo>
                    <a:lnTo>
                      <a:pt x="20896" y="14237"/>
                    </a:lnTo>
                    <a:lnTo>
                      <a:pt x="21278" y="13912"/>
                    </a:lnTo>
                    <a:lnTo>
                      <a:pt x="21641" y="13588"/>
                    </a:lnTo>
                    <a:lnTo>
                      <a:pt x="22003" y="13225"/>
                    </a:lnTo>
                    <a:lnTo>
                      <a:pt x="22328" y="12863"/>
                    </a:lnTo>
                    <a:lnTo>
                      <a:pt x="22652" y="12481"/>
                    </a:lnTo>
                    <a:lnTo>
                      <a:pt x="22957" y="12099"/>
                    </a:lnTo>
                    <a:lnTo>
                      <a:pt x="23225" y="11699"/>
                    </a:lnTo>
                    <a:lnTo>
                      <a:pt x="23492" y="11298"/>
                    </a:lnTo>
                    <a:lnTo>
                      <a:pt x="23740" y="10878"/>
                    </a:lnTo>
                    <a:lnTo>
                      <a:pt x="23969" y="10439"/>
                    </a:lnTo>
                    <a:lnTo>
                      <a:pt x="24179" y="10000"/>
                    </a:lnTo>
                    <a:lnTo>
                      <a:pt x="24350" y="9542"/>
                    </a:lnTo>
                    <a:lnTo>
                      <a:pt x="24522" y="9084"/>
                    </a:lnTo>
                    <a:lnTo>
                      <a:pt x="24656" y="8626"/>
                    </a:lnTo>
                    <a:lnTo>
                      <a:pt x="24789" y="8149"/>
                    </a:lnTo>
                    <a:lnTo>
                      <a:pt x="24560" y="8435"/>
                    </a:lnTo>
                    <a:lnTo>
                      <a:pt x="24350" y="8722"/>
                    </a:lnTo>
                    <a:lnTo>
                      <a:pt x="24121" y="9008"/>
                    </a:lnTo>
                    <a:lnTo>
                      <a:pt x="23873" y="9275"/>
                    </a:lnTo>
                    <a:lnTo>
                      <a:pt x="23358" y="9790"/>
                    </a:lnTo>
                    <a:lnTo>
                      <a:pt x="22824" y="10286"/>
                    </a:lnTo>
                    <a:lnTo>
                      <a:pt x="22232" y="10763"/>
                    </a:lnTo>
                    <a:lnTo>
                      <a:pt x="21641" y="11183"/>
                    </a:lnTo>
                    <a:lnTo>
                      <a:pt x="20992" y="11584"/>
                    </a:lnTo>
                    <a:lnTo>
                      <a:pt x="20324" y="11947"/>
                    </a:lnTo>
                    <a:lnTo>
                      <a:pt x="19637" y="12271"/>
                    </a:lnTo>
                    <a:lnTo>
                      <a:pt x="18912" y="12557"/>
                    </a:lnTo>
                    <a:lnTo>
                      <a:pt x="18549" y="12691"/>
                    </a:lnTo>
                    <a:lnTo>
                      <a:pt x="18168" y="12805"/>
                    </a:lnTo>
                    <a:lnTo>
                      <a:pt x="17786" y="12920"/>
                    </a:lnTo>
                    <a:lnTo>
                      <a:pt x="17404" y="13015"/>
                    </a:lnTo>
                    <a:lnTo>
                      <a:pt x="17023" y="13111"/>
                    </a:lnTo>
                    <a:lnTo>
                      <a:pt x="16622" y="13168"/>
                    </a:lnTo>
                    <a:lnTo>
                      <a:pt x="16221" y="13244"/>
                    </a:lnTo>
                    <a:lnTo>
                      <a:pt x="15820" y="13301"/>
                    </a:lnTo>
                    <a:lnTo>
                      <a:pt x="15420" y="13340"/>
                    </a:lnTo>
                    <a:lnTo>
                      <a:pt x="15000" y="13359"/>
                    </a:lnTo>
                    <a:lnTo>
                      <a:pt x="14599" y="13378"/>
                    </a:lnTo>
                    <a:lnTo>
                      <a:pt x="14179" y="13397"/>
                    </a:lnTo>
                    <a:lnTo>
                      <a:pt x="13530" y="13378"/>
                    </a:lnTo>
                    <a:lnTo>
                      <a:pt x="12901" y="13340"/>
                    </a:lnTo>
                    <a:lnTo>
                      <a:pt x="12271" y="13263"/>
                    </a:lnTo>
                    <a:lnTo>
                      <a:pt x="11660" y="13168"/>
                    </a:lnTo>
                    <a:lnTo>
                      <a:pt x="11050" y="13034"/>
                    </a:lnTo>
                    <a:lnTo>
                      <a:pt x="10458" y="12882"/>
                    </a:lnTo>
                    <a:lnTo>
                      <a:pt x="9867" y="12710"/>
                    </a:lnTo>
                    <a:lnTo>
                      <a:pt x="9313" y="12519"/>
                    </a:lnTo>
                    <a:lnTo>
                      <a:pt x="8760" y="12290"/>
                    </a:lnTo>
                    <a:lnTo>
                      <a:pt x="8206" y="12042"/>
                    </a:lnTo>
                    <a:lnTo>
                      <a:pt x="7691" y="11775"/>
                    </a:lnTo>
                    <a:lnTo>
                      <a:pt x="7176" y="11489"/>
                    </a:lnTo>
                    <a:lnTo>
                      <a:pt x="6699" y="11164"/>
                    </a:lnTo>
                    <a:lnTo>
                      <a:pt x="6222" y="10840"/>
                    </a:lnTo>
                    <a:lnTo>
                      <a:pt x="5764" y="10477"/>
                    </a:lnTo>
                    <a:lnTo>
                      <a:pt x="5325" y="10115"/>
                    </a:lnTo>
                    <a:lnTo>
                      <a:pt x="4924" y="9733"/>
                    </a:lnTo>
                    <a:lnTo>
                      <a:pt x="4523" y="9313"/>
                    </a:lnTo>
                    <a:lnTo>
                      <a:pt x="4161" y="8893"/>
                    </a:lnTo>
                    <a:lnTo>
                      <a:pt x="3798" y="8454"/>
                    </a:lnTo>
                    <a:lnTo>
                      <a:pt x="3474" y="8016"/>
                    </a:lnTo>
                    <a:lnTo>
                      <a:pt x="3168" y="7538"/>
                    </a:lnTo>
                    <a:lnTo>
                      <a:pt x="2901" y="7061"/>
                    </a:lnTo>
                    <a:lnTo>
                      <a:pt x="2653" y="6565"/>
                    </a:lnTo>
                    <a:lnTo>
                      <a:pt x="2424" y="6050"/>
                    </a:lnTo>
                    <a:lnTo>
                      <a:pt x="2233" y="5535"/>
                    </a:lnTo>
                    <a:lnTo>
                      <a:pt x="2062" y="5000"/>
                    </a:lnTo>
                    <a:lnTo>
                      <a:pt x="1928" y="4466"/>
                    </a:lnTo>
                    <a:lnTo>
                      <a:pt x="1814" y="3913"/>
                    </a:lnTo>
                    <a:lnTo>
                      <a:pt x="1737" y="3359"/>
                    </a:lnTo>
                    <a:lnTo>
                      <a:pt x="1680" y="2787"/>
                    </a:lnTo>
                    <a:lnTo>
                      <a:pt x="1661" y="2214"/>
                    </a:lnTo>
                    <a:lnTo>
                      <a:pt x="1680" y="1642"/>
                    </a:lnTo>
                    <a:lnTo>
                      <a:pt x="1718" y="1088"/>
                    </a:lnTo>
                    <a:lnTo>
                      <a:pt x="1794" y="535"/>
                    </a:lnTo>
                    <a:lnTo>
                      <a:pt x="19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2" name="Google Shape;722;p28"/>
          <p:cNvGrpSpPr/>
          <p:nvPr/>
        </p:nvGrpSpPr>
        <p:grpSpPr>
          <a:xfrm>
            <a:off x="11443334" y="3799022"/>
            <a:ext cx="459964" cy="951401"/>
            <a:chOff x="2482298" y="2502800"/>
            <a:chExt cx="596117" cy="1233025"/>
          </a:xfrm>
        </p:grpSpPr>
        <p:sp>
          <p:nvSpPr>
            <p:cNvPr id="723" name="Google Shape;723;p28"/>
            <p:cNvSpPr/>
            <p:nvPr/>
          </p:nvSpPr>
          <p:spPr>
            <a:xfrm>
              <a:off x="2536300" y="3635625"/>
              <a:ext cx="488100" cy="1002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4" name="Google Shape;724;p28"/>
            <p:cNvGrpSpPr/>
            <p:nvPr/>
          </p:nvGrpSpPr>
          <p:grpSpPr>
            <a:xfrm>
              <a:off x="2482298" y="2502800"/>
              <a:ext cx="596117" cy="1200431"/>
              <a:chOff x="5636700" y="760500"/>
              <a:chExt cx="491400" cy="989475"/>
            </a:xfrm>
          </p:grpSpPr>
          <p:sp>
            <p:nvSpPr>
              <p:cNvPr id="725" name="Google Shape;725;p28"/>
              <p:cNvSpPr/>
              <p:nvPr/>
            </p:nvSpPr>
            <p:spPr>
              <a:xfrm>
                <a:off x="5636700" y="760500"/>
                <a:ext cx="4914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9809" extrusionOk="0">
                    <a:moveTo>
                      <a:pt x="9599" y="1"/>
                    </a:moveTo>
                    <a:lnTo>
                      <a:pt x="9370" y="39"/>
                    </a:lnTo>
                    <a:lnTo>
                      <a:pt x="9141" y="115"/>
                    </a:lnTo>
                    <a:lnTo>
                      <a:pt x="8912" y="192"/>
                    </a:lnTo>
                    <a:lnTo>
                      <a:pt x="8702" y="306"/>
                    </a:lnTo>
                    <a:lnTo>
                      <a:pt x="8492" y="440"/>
                    </a:lnTo>
                    <a:lnTo>
                      <a:pt x="8301" y="611"/>
                    </a:lnTo>
                    <a:lnTo>
                      <a:pt x="8110" y="802"/>
                    </a:lnTo>
                    <a:lnTo>
                      <a:pt x="7576" y="1375"/>
                    </a:lnTo>
                    <a:lnTo>
                      <a:pt x="7080" y="1985"/>
                    </a:lnTo>
                    <a:lnTo>
                      <a:pt x="6584" y="2577"/>
                    </a:lnTo>
                    <a:lnTo>
                      <a:pt x="6126" y="3188"/>
                    </a:lnTo>
                    <a:lnTo>
                      <a:pt x="5706" y="3798"/>
                    </a:lnTo>
                    <a:lnTo>
                      <a:pt x="5286" y="4390"/>
                    </a:lnTo>
                    <a:lnTo>
                      <a:pt x="4885" y="5001"/>
                    </a:lnTo>
                    <a:lnTo>
                      <a:pt x="4504" y="5630"/>
                    </a:lnTo>
                    <a:lnTo>
                      <a:pt x="4160" y="6241"/>
                    </a:lnTo>
                    <a:lnTo>
                      <a:pt x="3817" y="6833"/>
                    </a:lnTo>
                    <a:lnTo>
                      <a:pt x="3492" y="7443"/>
                    </a:lnTo>
                    <a:lnTo>
                      <a:pt x="3206" y="8054"/>
                    </a:lnTo>
                    <a:lnTo>
                      <a:pt x="2920" y="8645"/>
                    </a:lnTo>
                    <a:lnTo>
                      <a:pt x="2653" y="9237"/>
                    </a:lnTo>
                    <a:lnTo>
                      <a:pt x="2404" y="9829"/>
                    </a:lnTo>
                    <a:lnTo>
                      <a:pt x="2156" y="10401"/>
                    </a:lnTo>
                    <a:lnTo>
                      <a:pt x="1737" y="11527"/>
                    </a:lnTo>
                    <a:lnTo>
                      <a:pt x="1374" y="12615"/>
                    </a:lnTo>
                    <a:lnTo>
                      <a:pt x="1069" y="13645"/>
                    </a:lnTo>
                    <a:lnTo>
                      <a:pt x="802" y="14618"/>
                    </a:lnTo>
                    <a:lnTo>
                      <a:pt x="592" y="15515"/>
                    </a:lnTo>
                    <a:lnTo>
                      <a:pt x="420" y="16336"/>
                    </a:lnTo>
                    <a:lnTo>
                      <a:pt x="267" y="17099"/>
                    </a:lnTo>
                    <a:lnTo>
                      <a:pt x="172" y="17748"/>
                    </a:lnTo>
                    <a:lnTo>
                      <a:pt x="76" y="18530"/>
                    </a:lnTo>
                    <a:lnTo>
                      <a:pt x="38" y="18931"/>
                    </a:lnTo>
                    <a:lnTo>
                      <a:pt x="19" y="19332"/>
                    </a:lnTo>
                    <a:lnTo>
                      <a:pt x="0" y="19733"/>
                    </a:lnTo>
                    <a:lnTo>
                      <a:pt x="19" y="20133"/>
                    </a:lnTo>
                    <a:lnTo>
                      <a:pt x="38" y="20534"/>
                    </a:lnTo>
                    <a:lnTo>
                      <a:pt x="57" y="20935"/>
                    </a:lnTo>
                    <a:lnTo>
                      <a:pt x="115" y="21317"/>
                    </a:lnTo>
                    <a:lnTo>
                      <a:pt x="172" y="21698"/>
                    </a:lnTo>
                    <a:lnTo>
                      <a:pt x="248" y="22061"/>
                    </a:lnTo>
                    <a:lnTo>
                      <a:pt x="324" y="22423"/>
                    </a:lnTo>
                    <a:lnTo>
                      <a:pt x="420" y="22767"/>
                    </a:lnTo>
                    <a:lnTo>
                      <a:pt x="515" y="23091"/>
                    </a:lnTo>
                    <a:lnTo>
                      <a:pt x="630" y="23416"/>
                    </a:lnTo>
                    <a:lnTo>
                      <a:pt x="744" y="23740"/>
                    </a:lnTo>
                    <a:lnTo>
                      <a:pt x="878" y="24026"/>
                    </a:lnTo>
                    <a:lnTo>
                      <a:pt x="1011" y="24332"/>
                    </a:lnTo>
                    <a:lnTo>
                      <a:pt x="1298" y="24885"/>
                    </a:lnTo>
                    <a:lnTo>
                      <a:pt x="1622" y="25400"/>
                    </a:lnTo>
                    <a:lnTo>
                      <a:pt x="1966" y="25877"/>
                    </a:lnTo>
                    <a:lnTo>
                      <a:pt x="2328" y="26316"/>
                    </a:lnTo>
                    <a:lnTo>
                      <a:pt x="2729" y="26717"/>
                    </a:lnTo>
                    <a:lnTo>
                      <a:pt x="3130" y="27099"/>
                    </a:lnTo>
                    <a:lnTo>
                      <a:pt x="3549" y="27442"/>
                    </a:lnTo>
                    <a:lnTo>
                      <a:pt x="3969" y="27747"/>
                    </a:lnTo>
                    <a:lnTo>
                      <a:pt x="4408" y="28034"/>
                    </a:lnTo>
                    <a:lnTo>
                      <a:pt x="4847" y="28301"/>
                    </a:lnTo>
                    <a:lnTo>
                      <a:pt x="5286" y="28530"/>
                    </a:lnTo>
                    <a:lnTo>
                      <a:pt x="5725" y="28721"/>
                    </a:lnTo>
                    <a:lnTo>
                      <a:pt x="6145" y="28912"/>
                    </a:lnTo>
                    <a:lnTo>
                      <a:pt x="6565" y="29064"/>
                    </a:lnTo>
                    <a:lnTo>
                      <a:pt x="6965" y="29217"/>
                    </a:lnTo>
                    <a:lnTo>
                      <a:pt x="7366" y="29331"/>
                    </a:lnTo>
                    <a:lnTo>
                      <a:pt x="7748" y="29446"/>
                    </a:lnTo>
                    <a:lnTo>
                      <a:pt x="8435" y="29599"/>
                    </a:lnTo>
                    <a:lnTo>
                      <a:pt x="9007" y="29694"/>
                    </a:lnTo>
                    <a:lnTo>
                      <a:pt x="9446" y="29770"/>
                    </a:lnTo>
                    <a:lnTo>
                      <a:pt x="9828" y="29808"/>
                    </a:lnTo>
                    <a:lnTo>
                      <a:pt x="10209" y="29770"/>
                    </a:lnTo>
                    <a:lnTo>
                      <a:pt x="10648" y="29694"/>
                    </a:lnTo>
                    <a:lnTo>
                      <a:pt x="11221" y="29599"/>
                    </a:lnTo>
                    <a:lnTo>
                      <a:pt x="11908" y="29446"/>
                    </a:lnTo>
                    <a:lnTo>
                      <a:pt x="12289" y="29331"/>
                    </a:lnTo>
                    <a:lnTo>
                      <a:pt x="12690" y="29217"/>
                    </a:lnTo>
                    <a:lnTo>
                      <a:pt x="13091" y="29064"/>
                    </a:lnTo>
                    <a:lnTo>
                      <a:pt x="13511" y="28912"/>
                    </a:lnTo>
                    <a:lnTo>
                      <a:pt x="13931" y="28721"/>
                    </a:lnTo>
                    <a:lnTo>
                      <a:pt x="14369" y="28530"/>
                    </a:lnTo>
                    <a:lnTo>
                      <a:pt x="14808" y="28301"/>
                    </a:lnTo>
                    <a:lnTo>
                      <a:pt x="15247" y="28034"/>
                    </a:lnTo>
                    <a:lnTo>
                      <a:pt x="15686" y="27747"/>
                    </a:lnTo>
                    <a:lnTo>
                      <a:pt x="16106" y="27442"/>
                    </a:lnTo>
                    <a:lnTo>
                      <a:pt x="16526" y="27099"/>
                    </a:lnTo>
                    <a:lnTo>
                      <a:pt x="16927" y="26717"/>
                    </a:lnTo>
                    <a:lnTo>
                      <a:pt x="17327" y="26316"/>
                    </a:lnTo>
                    <a:lnTo>
                      <a:pt x="17690" y="25877"/>
                    </a:lnTo>
                    <a:lnTo>
                      <a:pt x="18033" y="25400"/>
                    </a:lnTo>
                    <a:lnTo>
                      <a:pt x="18358" y="24885"/>
                    </a:lnTo>
                    <a:lnTo>
                      <a:pt x="18644" y="24332"/>
                    </a:lnTo>
                    <a:lnTo>
                      <a:pt x="18778" y="24026"/>
                    </a:lnTo>
                    <a:lnTo>
                      <a:pt x="18911" y="23740"/>
                    </a:lnTo>
                    <a:lnTo>
                      <a:pt x="19026" y="23416"/>
                    </a:lnTo>
                    <a:lnTo>
                      <a:pt x="19140" y="23091"/>
                    </a:lnTo>
                    <a:lnTo>
                      <a:pt x="19236" y="22767"/>
                    </a:lnTo>
                    <a:lnTo>
                      <a:pt x="19331" y="22423"/>
                    </a:lnTo>
                    <a:lnTo>
                      <a:pt x="19407" y="22061"/>
                    </a:lnTo>
                    <a:lnTo>
                      <a:pt x="19484" y="21698"/>
                    </a:lnTo>
                    <a:lnTo>
                      <a:pt x="19541" y="21317"/>
                    </a:lnTo>
                    <a:lnTo>
                      <a:pt x="19598" y="20935"/>
                    </a:lnTo>
                    <a:lnTo>
                      <a:pt x="19617" y="20534"/>
                    </a:lnTo>
                    <a:lnTo>
                      <a:pt x="19636" y="20133"/>
                    </a:lnTo>
                    <a:lnTo>
                      <a:pt x="19655" y="19733"/>
                    </a:lnTo>
                    <a:lnTo>
                      <a:pt x="19636" y="19332"/>
                    </a:lnTo>
                    <a:lnTo>
                      <a:pt x="19617" y="18931"/>
                    </a:lnTo>
                    <a:lnTo>
                      <a:pt x="19579" y="18530"/>
                    </a:lnTo>
                    <a:lnTo>
                      <a:pt x="19484" y="17748"/>
                    </a:lnTo>
                    <a:lnTo>
                      <a:pt x="19388" y="17099"/>
                    </a:lnTo>
                    <a:lnTo>
                      <a:pt x="19236" y="16336"/>
                    </a:lnTo>
                    <a:lnTo>
                      <a:pt x="19064" y="15515"/>
                    </a:lnTo>
                    <a:lnTo>
                      <a:pt x="18854" y="14599"/>
                    </a:lnTo>
                    <a:lnTo>
                      <a:pt x="18587" y="13645"/>
                    </a:lnTo>
                    <a:lnTo>
                      <a:pt x="18281" y="12596"/>
                    </a:lnTo>
                    <a:lnTo>
                      <a:pt x="17919" y="11527"/>
                    </a:lnTo>
                    <a:lnTo>
                      <a:pt x="17499" y="10401"/>
                    </a:lnTo>
                    <a:lnTo>
                      <a:pt x="17251" y="9829"/>
                    </a:lnTo>
                    <a:lnTo>
                      <a:pt x="17003" y="9237"/>
                    </a:lnTo>
                    <a:lnTo>
                      <a:pt x="16736" y="8645"/>
                    </a:lnTo>
                    <a:lnTo>
                      <a:pt x="16450" y="8054"/>
                    </a:lnTo>
                    <a:lnTo>
                      <a:pt x="16163" y="7443"/>
                    </a:lnTo>
                    <a:lnTo>
                      <a:pt x="15839" y="6833"/>
                    </a:lnTo>
                    <a:lnTo>
                      <a:pt x="15495" y="6222"/>
                    </a:lnTo>
                    <a:lnTo>
                      <a:pt x="15152" y="5630"/>
                    </a:lnTo>
                    <a:lnTo>
                      <a:pt x="14770" y="5001"/>
                    </a:lnTo>
                    <a:lnTo>
                      <a:pt x="14369" y="4390"/>
                    </a:lnTo>
                    <a:lnTo>
                      <a:pt x="13950" y="3798"/>
                    </a:lnTo>
                    <a:lnTo>
                      <a:pt x="13530" y="3188"/>
                    </a:lnTo>
                    <a:lnTo>
                      <a:pt x="13072" y="2577"/>
                    </a:lnTo>
                    <a:lnTo>
                      <a:pt x="12576" y="1985"/>
                    </a:lnTo>
                    <a:lnTo>
                      <a:pt x="12080" y="1375"/>
                    </a:lnTo>
                    <a:lnTo>
                      <a:pt x="11545" y="802"/>
                    </a:lnTo>
                    <a:lnTo>
                      <a:pt x="11354" y="611"/>
                    </a:lnTo>
                    <a:lnTo>
                      <a:pt x="11164" y="440"/>
                    </a:lnTo>
                    <a:lnTo>
                      <a:pt x="10954" y="306"/>
                    </a:lnTo>
                    <a:lnTo>
                      <a:pt x="10744" y="192"/>
                    </a:lnTo>
                    <a:lnTo>
                      <a:pt x="10515" y="115"/>
                    </a:lnTo>
                    <a:lnTo>
                      <a:pt x="10286" y="39"/>
                    </a:lnTo>
                    <a:lnTo>
                      <a:pt x="100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>
                <a:off x="5636700" y="848300"/>
                <a:ext cx="4737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18950" h="26297" extrusionOk="0">
                    <a:moveTo>
                      <a:pt x="5897" y="0"/>
                    </a:moveTo>
                    <a:lnTo>
                      <a:pt x="5534" y="515"/>
                    </a:lnTo>
                    <a:lnTo>
                      <a:pt x="5191" y="1050"/>
                    </a:lnTo>
                    <a:lnTo>
                      <a:pt x="4847" y="1565"/>
                    </a:lnTo>
                    <a:lnTo>
                      <a:pt x="4523" y="2099"/>
                    </a:lnTo>
                    <a:lnTo>
                      <a:pt x="4217" y="2614"/>
                    </a:lnTo>
                    <a:lnTo>
                      <a:pt x="3931" y="3130"/>
                    </a:lnTo>
                    <a:lnTo>
                      <a:pt x="3378" y="4179"/>
                    </a:lnTo>
                    <a:lnTo>
                      <a:pt x="2882" y="5210"/>
                    </a:lnTo>
                    <a:lnTo>
                      <a:pt x="2443" y="6221"/>
                    </a:lnTo>
                    <a:lnTo>
                      <a:pt x="2042" y="7194"/>
                    </a:lnTo>
                    <a:lnTo>
                      <a:pt x="1698" y="8168"/>
                    </a:lnTo>
                    <a:lnTo>
                      <a:pt x="1374" y="9084"/>
                    </a:lnTo>
                    <a:lnTo>
                      <a:pt x="1107" y="9980"/>
                    </a:lnTo>
                    <a:lnTo>
                      <a:pt x="878" y="10820"/>
                    </a:lnTo>
                    <a:lnTo>
                      <a:pt x="687" y="11622"/>
                    </a:lnTo>
                    <a:lnTo>
                      <a:pt x="515" y="12366"/>
                    </a:lnTo>
                    <a:lnTo>
                      <a:pt x="363" y="13053"/>
                    </a:lnTo>
                    <a:lnTo>
                      <a:pt x="267" y="13683"/>
                    </a:lnTo>
                    <a:lnTo>
                      <a:pt x="172" y="14236"/>
                    </a:lnTo>
                    <a:lnTo>
                      <a:pt x="76" y="15018"/>
                    </a:lnTo>
                    <a:lnTo>
                      <a:pt x="38" y="15419"/>
                    </a:lnTo>
                    <a:lnTo>
                      <a:pt x="19" y="15820"/>
                    </a:lnTo>
                    <a:lnTo>
                      <a:pt x="0" y="16221"/>
                    </a:lnTo>
                    <a:lnTo>
                      <a:pt x="19" y="16621"/>
                    </a:lnTo>
                    <a:lnTo>
                      <a:pt x="38" y="17022"/>
                    </a:lnTo>
                    <a:lnTo>
                      <a:pt x="57" y="17423"/>
                    </a:lnTo>
                    <a:lnTo>
                      <a:pt x="115" y="17805"/>
                    </a:lnTo>
                    <a:lnTo>
                      <a:pt x="172" y="18186"/>
                    </a:lnTo>
                    <a:lnTo>
                      <a:pt x="248" y="18549"/>
                    </a:lnTo>
                    <a:lnTo>
                      <a:pt x="324" y="18911"/>
                    </a:lnTo>
                    <a:lnTo>
                      <a:pt x="420" y="19255"/>
                    </a:lnTo>
                    <a:lnTo>
                      <a:pt x="515" y="19579"/>
                    </a:lnTo>
                    <a:lnTo>
                      <a:pt x="630" y="19904"/>
                    </a:lnTo>
                    <a:lnTo>
                      <a:pt x="744" y="20228"/>
                    </a:lnTo>
                    <a:lnTo>
                      <a:pt x="859" y="20514"/>
                    </a:lnTo>
                    <a:lnTo>
                      <a:pt x="1011" y="20820"/>
                    </a:lnTo>
                    <a:lnTo>
                      <a:pt x="1298" y="21373"/>
                    </a:lnTo>
                    <a:lnTo>
                      <a:pt x="1622" y="21888"/>
                    </a:lnTo>
                    <a:lnTo>
                      <a:pt x="1966" y="22365"/>
                    </a:lnTo>
                    <a:lnTo>
                      <a:pt x="2328" y="22804"/>
                    </a:lnTo>
                    <a:lnTo>
                      <a:pt x="2729" y="23205"/>
                    </a:lnTo>
                    <a:lnTo>
                      <a:pt x="3130" y="23587"/>
                    </a:lnTo>
                    <a:lnTo>
                      <a:pt x="3549" y="23930"/>
                    </a:lnTo>
                    <a:lnTo>
                      <a:pt x="3969" y="24235"/>
                    </a:lnTo>
                    <a:lnTo>
                      <a:pt x="4408" y="24522"/>
                    </a:lnTo>
                    <a:lnTo>
                      <a:pt x="4847" y="24789"/>
                    </a:lnTo>
                    <a:lnTo>
                      <a:pt x="5286" y="25018"/>
                    </a:lnTo>
                    <a:lnTo>
                      <a:pt x="5706" y="25209"/>
                    </a:lnTo>
                    <a:lnTo>
                      <a:pt x="6145" y="25400"/>
                    </a:lnTo>
                    <a:lnTo>
                      <a:pt x="6565" y="25571"/>
                    </a:lnTo>
                    <a:lnTo>
                      <a:pt x="6965" y="25705"/>
                    </a:lnTo>
                    <a:lnTo>
                      <a:pt x="7366" y="25819"/>
                    </a:lnTo>
                    <a:lnTo>
                      <a:pt x="7748" y="25934"/>
                    </a:lnTo>
                    <a:lnTo>
                      <a:pt x="8435" y="26087"/>
                    </a:lnTo>
                    <a:lnTo>
                      <a:pt x="9007" y="26201"/>
                    </a:lnTo>
                    <a:lnTo>
                      <a:pt x="9446" y="26258"/>
                    </a:lnTo>
                    <a:lnTo>
                      <a:pt x="9828" y="26296"/>
                    </a:lnTo>
                    <a:lnTo>
                      <a:pt x="10133" y="26258"/>
                    </a:lnTo>
                    <a:lnTo>
                      <a:pt x="10477" y="26220"/>
                    </a:lnTo>
                    <a:lnTo>
                      <a:pt x="10935" y="26144"/>
                    </a:lnTo>
                    <a:lnTo>
                      <a:pt x="11488" y="26029"/>
                    </a:lnTo>
                    <a:lnTo>
                      <a:pt x="12118" y="25877"/>
                    </a:lnTo>
                    <a:lnTo>
                      <a:pt x="12805" y="25667"/>
                    </a:lnTo>
                    <a:lnTo>
                      <a:pt x="13167" y="25533"/>
                    </a:lnTo>
                    <a:lnTo>
                      <a:pt x="13530" y="25400"/>
                    </a:lnTo>
                    <a:lnTo>
                      <a:pt x="13911" y="25228"/>
                    </a:lnTo>
                    <a:lnTo>
                      <a:pt x="14293" y="25056"/>
                    </a:lnTo>
                    <a:lnTo>
                      <a:pt x="14675" y="24846"/>
                    </a:lnTo>
                    <a:lnTo>
                      <a:pt x="15056" y="24636"/>
                    </a:lnTo>
                    <a:lnTo>
                      <a:pt x="15438" y="24388"/>
                    </a:lnTo>
                    <a:lnTo>
                      <a:pt x="15820" y="24140"/>
                    </a:lnTo>
                    <a:lnTo>
                      <a:pt x="16201" y="23854"/>
                    </a:lnTo>
                    <a:lnTo>
                      <a:pt x="16564" y="23548"/>
                    </a:lnTo>
                    <a:lnTo>
                      <a:pt x="16927" y="23224"/>
                    </a:lnTo>
                    <a:lnTo>
                      <a:pt x="17270" y="22861"/>
                    </a:lnTo>
                    <a:lnTo>
                      <a:pt x="17594" y="22480"/>
                    </a:lnTo>
                    <a:lnTo>
                      <a:pt x="17900" y="22079"/>
                    </a:lnTo>
                    <a:lnTo>
                      <a:pt x="18205" y="21640"/>
                    </a:lnTo>
                    <a:lnTo>
                      <a:pt x="18472" y="21163"/>
                    </a:lnTo>
                    <a:lnTo>
                      <a:pt x="18720" y="20667"/>
                    </a:lnTo>
                    <a:lnTo>
                      <a:pt x="18949" y="20152"/>
                    </a:lnTo>
                    <a:lnTo>
                      <a:pt x="18663" y="20419"/>
                    </a:lnTo>
                    <a:lnTo>
                      <a:pt x="18377" y="20686"/>
                    </a:lnTo>
                    <a:lnTo>
                      <a:pt x="18091" y="20934"/>
                    </a:lnTo>
                    <a:lnTo>
                      <a:pt x="17785" y="21163"/>
                    </a:lnTo>
                    <a:lnTo>
                      <a:pt x="17499" y="21373"/>
                    </a:lnTo>
                    <a:lnTo>
                      <a:pt x="17194" y="21583"/>
                    </a:lnTo>
                    <a:lnTo>
                      <a:pt x="16888" y="21774"/>
                    </a:lnTo>
                    <a:lnTo>
                      <a:pt x="16583" y="21946"/>
                    </a:lnTo>
                    <a:lnTo>
                      <a:pt x="15972" y="22251"/>
                    </a:lnTo>
                    <a:lnTo>
                      <a:pt x="15362" y="22518"/>
                    </a:lnTo>
                    <a:lnTo>
                      <a:pt x="14770" y="22747"/>
                    </a:lnTo>
                    <a:lnTo>
                      <a:pt x="14217" y="22919"/>
                    </a:lnTo>
                    <a:lnTo>
                      <a:pt x="13682" y="23071"/>
                    </a:lnTo>
                    <a:lnTo>
                      <a:pt x="13186" y="23186"/>
                    </a:lnTo>
                    <a:lnTo>
                      <a:pt x="12766" y="23262"/>
                    </a:lnTo>
                    <a:lnTo>
                      <a:pt x="12385" y="23339"/>
                    </a:lnTo>
                    <a:lnTo>
                      <a:pt x="11851" y="23396"/>
                    </a:lnTo>
                    <a:lnTo>
                      <a:pt x="11660" y="23415"/>
                    </a:lnTo>
                    <a:lnTo>
                      <a:pt x="11278" y="23377"/>
                    </a:lnTo>
                    <a:lnTo>
                      <a:pt x="10839" y="23319"/>
                    </a:lnTo>
                    <a:lnTo>
                      <a:pt x="10248" y="23205"/>
                    </a:lnTo>
                    <a:lnTo>
                      <a:pt x="9580" y="23052"/>
                    </a:lnTo>
                    <a:lnTo>
                      <a:pt x="9198" y="22957"/>
                    </a:lnTo>
                    <a:lnTo>
                      <a:pt x="8797" y="22823"/>
                    </a:lnTo>
                    <a:lnTo>
                      <a:pt x="8397" y="22690"/>
                    </a:lnTo>
                    <a:lnTo>
                      <a:pt x="7977" y="22518"/>
                    </a:lnTo>
                    <a:lnTo>
                      <a:pt x="7538" y="22346"/>
                    </a:lnTo>
                    <a:lnTo>
                      <a:pt x="7118" y="22136"/>
                    </a:lnTo>
                    <a:lnTo>
                      <a:pt x="6679" y="21907"/>
                    </a:lnTo>
                    <a:lnTo>
                      <a:pt x="6240" y="21659"/>
                    </a:lnTo>
                    <a:lnTo>
                      <a:pt x="5801" y="21373"/>
                    </a:lnTo>
                    <a:lnTo>
                      <a:pt x="5381" y="21049"/>
                    </a:lnTo>
                    <a:lnTo>
                      <a:pt x="4962" y="20705"/>
                    </a:lnTo>
                    <a:lnTo>
                      <a:pt x="4561" y="20343"/>
                    </a:lnTo>
                    <a:lnTo>
                      <a:pt x="4160" y="19923"/>
                    </a:lnTo>
                    <a:lnTo>
                      <a:pt x="3798" y="19484"/>
                    </a:lnTo>
                    <a:lnTo>
                      <a:pt x="3454" y="19007"/>
                    </a:lnTo>
                    <a:lnTo>
                      <a:pt x="3130" y="18491"/>
                    </a:lnTo>
                    <a:lnTo>
                      <a:pt x="2824" y="17938"/>
                    </a:lnTo>
                    <a:lnTo>
                      <a:pt x="2691" y="17652"/>
                    </a:lnTo>
                    <a:lnTo>
                      <a:pt x="2576" y="17347"/>
                    </a:lnTo>
                    <a:lnTo>
                      <a:pt x="2443" y="17041"/>
                    </a:lnTo>
                    <a:lnTo>
                      <a:pt x="2347" y="16717"/>
                    </a:lnTo>
                    <a:lnTo>
                      <a:pt x="2233" y="16373"/>
                    </a:lnTo>
                    <a:lnTo>
                      <a:pt x="2156" y="16030"/>
                    </a:lnTo>
                    <a:lnTo>
                      <a:pt x="2061" y="15686"/>
                    </a:lnTo>
                    <a:lnTo>
                      <a:pt x="2004" y="15324"/>
                    </a:lnTo>
                    <a:lnTo>
                      <a:pt x="1946" y="14942"/>
                    </a:lnTo>
                    <a:lnTo>
                      <a:pt x="1889" y="14560"/>
                    </a:lnTo>
                    <a:lnTo>
                      <a:pt x="1851" y="14160"/>
                    </a:lnTo>
                    <a:lnTo>
                      <a:pt x="1832" y="13759"/>
                    </a:lnTo>
                    <a:lnTo>
                      <a:pt x="1832" y="13358"/>
                    </a:lnTo>
                    <a:lnTo>
                      <a:pt x="1851" y="12957"/>
                    </a:lnTo>
                    <a:lnTo>
                      <a:pt x="1870" y="12557"/>
                    </a:lnTo>
                    <a:lnTo>
                      <a:pt x="1889" y="12156"/>
                    </a:lnTo>
                    <a:lnTo>
                      <a:pt x="2004" y="11354"/>
                    </a:lnTo>
                    <a:lnTo>
                      <a:pt x="2156" y="10400"/>
                    </a:lnTo>
                    <a:lnTo>
                      <a:pt x="2385" y="9255"/>
                    </a:lnTo>
                    <a:lnTo>
                      <a:pt x="2538" y="8626"/>
                    </a:lnTo>
                    <a:lnTo>
                      <a:pt x="2710" y="7977"/>
                    </a:lnTo>
                    <a:lnTo>
                      <a:pt x="2901" y="7271"/>
                    </a:lnTo>
                    <a:lnTo>
                      <a:pt x="3111" y="6546"/>
                    </a:lnTo>
                    <a:lnTo>
                      <a:pt x="3340" y="5801"/>
                    </a:lnTo>
                    <a:lnTo>
                      <a:pt x="3626" y="5019"/>
                    </a:lnTo>
                    <a:lnTo>
                      <a:pt x="3912" y="4217"/>
                    </a:lnTo>
                    <a:lnTo>
                      <a:pt x="4236" y="3397"/>
                    </a:lnTo>
                    <a:lnTo>
                      <a:pt x="4599" y="2557"/>
                    </a:lnTo>
                    <a:lnTo>
                      <a:pt x="5000" y="1718"/>
                    </a:lnTo>
                    <a:lnTo>
                      <a:pt x="5439" y="859"/>
                    </a:lnTo>
                    <a:lnTo>
                      <a:pt x="5897" y="0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>
                <a:off x="5852800" y="1220875"/>
                <a:ext cx="59175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40" y="58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5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2367" y="21164"/>
                    </a:lnTo>
                    <a:lnTo>
                      <a:pt x="2367" y="1184"/>
                    </a:lnTo>
                    <a:lnTo>
                      <a:pt x="2367" y="1050"/>
                    </a:lnTo>
                    <a:lnTo>
                      <a:pt x="2348" y="936"/>
                    </a:lnTo>
                    <a:lnTo>
                      <a:pt x="2310" y="821"/>
                    </a:lnTo>
                    <a:lnTo>
                      <a:pt x="2271" y="726"/>
                    </a:lnTo>
                    <a:lnTo>
                      <a:pt x="2157" y="516"/>
                    </a:lnTo>
                    <a:lnTo>
                      <a:pt x="2023" y="344"/>
                    </a:lnTo>
                    <a:lnTo>
                      <a:pt x="1852" y="192"/>
                    </a:lnTo>
                    <a:lnTo>
                      <a:pt x="1642" y="96"/>
                    </a:lnTo>
                    <a:lnTo>
                      <a:pt x="1527" y="58"/>
                    </a:lnTo>
                    <a:lnTo>
                      <a:pt x="1432" y="2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>
                <a:off x="5852800" y="1220875"/>
                <a:ext cx="444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21" y="39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7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1184" y="21164"/>
                    </a:lnTo>
                    <a:lnTo>
                      <a:pt x="1184" y="1184"/>
                    </a:lnTo>
                    <a:lnTo>
                      <a:pt x="1203" y="1012"/>
                    </a:lnTo>
                    <a:lnTo>
                      <a:pt x="1222" y="860"/>
                    </a:lnTo>
                    <a:lnTo>
                      <a:pt x="1279" y="726"/>
                    </a:lnTo>
                    <a:lnTo>
                      <a:pt x="1355" y="573"/>
                    </a:lnTo>
                    <a:lnTo>
                      <a:pt x="1432" y="459"/>
                    </a:lnTo>
                    <a:lnTo>
                      <a:pt x="1527" y="344"/>
                    </a:lnTo>
                    <a:lnTo>
                      <a:pt x="1642" y="249"/>
                    </a:lnTo>
                    <a:lnTo>
                      <a:pt x="1775" y="154"/>
                    </a:lnTo>
                    <a:lnTo>
                      <a:pt x="1642" y="77"/>
                    </a:lnTo>
                    <a:lnTo>
                      <a:pt x="1489" y="39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9" name="Google Shape;729;p28"/>
          <p:cNvGrpSpPr/>
          <p:nvPr/>
        </p:nvGrpSpPr>
        <p:grpSpPr>
          <a:xfrm>
            <a:off x="11100650" y="3757855"/>
            <a:ext cx="283433" cy="586263"/>
            <a:chOff x="2482298" y="2502800"/>
            <a:chExt cx="596117" cy="1233025"/>
          </a:xfrm>
        </p:grpSpPr>
        <p:sp>
          <p:nvSpPr>
            <p:cNvPr id="730" name="Google Shape;730;p28"/>
            <p:cNvSpPr/>
            <p:nvPr/>
          </p:nvSpPr>
          <p:spPr>
            <a:xfrm>
              <a:off x="2536300" y="3635625"/>
              <a:ext cx="488100" cy="1002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1" name="Google Shape;731;p28"/>
            <p:cNvGrpSpPr/>
            <p:nvPr/>
          </p:nvGrpSpPr>
          <p:grpSpPr>
            <a:xfrm>
              <a:off x="2482298" y="2502800"/>
              <a:ext cx="596117" cy="1200431"/>
              <a:chOff x="5636700" y="760500"/>
              <a:chExt cx="491400" cy="989475"/>
            </a:xfrm>
          </p:grpSpPr>
          <p:sp>
            <p:nvSpPr>
              <p:cNvPr id="732" name="Google Shape;732;p28"/>
              <p:cNvSpPr/>
              <p:nvPr/>
            </p:nvSpPr>
            <p:spPr>
              <a:xfrm>
                <a:off x="5636700" y="760500"/>
                <a:ext cx="4914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9809" extrusionOk="0">
                    <a:moveTo>
                      <a:pt x="9599" y="1"/>
                    </a:moveTo>
                    <a:lnTo>
                      <a:pt x="9370" y="39"/>
                    </a:lnTo>
                    <a:lnTo>
                      <a:pt x="9141" y="115"/>
                    </a:lnTo>
                    <a:lnTo>
                      <a:pt x="8912" y="192"/>
                    </a:lnTo>
                    <a:lnTo>
                      <a:pt x="8702" y="306"/>
                    </a:lnTo>
                    <a:lnTo>
                      <a:pt x="8492" y="440"/>
                    </a:lnTo>
                    <a:lnTo>
                      <a:pt x="8301" y="611"/>
                    </a:lnTo>
                    <a:lnTo>
                      <a:pt x="8110" y="802"/>
                    </a:lnTo>
                    <a:lnTo>
                      <a:pt x="7576" y="1375"/>
                    </a:lnTo>
                    <a:lnTo>
                      <a:pt x="7080" y="1985"/>
                    </a:lnTo>
                    <a:lnTo>
                      <a:pt x="6584" y="2577"/>
                    </a:lnTo>
                    <a:lnTo>
                      <a:pt x="6126" y="3188"/>
                    </a:lnTo>
                    <a:lnTo>
                      <a:pt x="5706" y="3798"/>
                    </a:lnTo>
                    <a:lnTo>
                      <a:pt x="5286" y="4390"/>
                    </a:lnTo>
                    <a:lnTo>
                      <a:pt x="4885" y="5001"/>
                    </a:lnTo>
                    <a:lnTo>
                      <a:pt x="4504" y="5630"/>
                    </a:lnTo>
                    <a:lnTo>
                      <a:pt x="4160" y="6241"/>
                    </a:lnTo>
                    <a:lnTo>
                      <a:pt x="3817" y="6833"/>
                    </a:lnTo>
                    <a:lnTo>
                      <a:pt x="3492" y="7443"/>
                    </a:lnTo>
                    <a:lnTo>
                      <a:pt x="3206" y="8054"/>
                    </a:lnTo>
                    <a:lnTo>
                      <a:pt x="2920" y="8645"/>
                    </a:lnTo>
                    <a:lnTo>
                      <a:pt x="2653" y="9237"/>
                    </a:lnTo>
                    <a:lnTo>
                      <a:pt x="2404" y="9829"/>
                    </a:lnTo>
                    <a:lnTo>
                      <a:pt x="2156" y="10401"/>
                    </a:lnTo>
                    <a:lnTo>
                      <a:pt x="1737" y="11527"/>
                    </a:lnTo>
                    <a:lnTo>
                      <a:pt x="1374" y="12615"/>
                    </a:lnTo>
                    <a:lnTo>
                      <a:pt x="1069" y="13645"/>
                    </a:lnTo>
                    <a:lnTo>
                      <a:pt x="802" y="14618"/>
                    </a:lnTo>
                    <a:lnTo>
                      <a:pt x="592" y="15515"/>
                    </a:lnTo>
                    <a:lnTo>
                      <a:pt x="420" y="16336"/>
                    </a:lnTo>
                    <a:lnTo>
                      <a:pt x="267" y="17099"/>
                    </a:lnTo>
                    <a:lnTo>
                      <a:pt x="172" y="17748"/>
                    </a:lnTo>
                    <a:lnTo>
                      <a:pt x="76" y="18530"/>
                    </a:lnTo>
                    <a:lnTo>
                      <a:pt x="38" y="18931"/>
                    </a:lnTo>
                    <a:lnTo>
                      <a:pt x="19" y="19332"/>
                    </a:lnTo>
                    <a:lnTo>
                      <a:pt x="0" y="19733"/>
                    </a:lnTo>
                    <a:lnTo>
                      <a:pt x="19" y="20133"/>
                    </a:lnTo>
                    <a:lnTo>
                      <a:pt x="38" y="20534"/>
                    </a:lnTo>
                    <a:lnTo>
                      <a:pt x="57" y="20935"/>
                    </a:lnTo>
                    <a:lnTo>
                      <a:pt x="115" y="21317"/>
                    </a:lnTo>
                    <a:lnTo>
                      <a:pt x="172" y="21698"/>
                    </a:lnTo>
                    <a:lnTo>
                      <a:pt x="248" y="22061"/>
                    </a:lnTo>
                    <a:lnTo>
                      <a:pt x="324" y="22423"/>
                    </a:lnTo>
                    <a:lnTo>
                      <a:pt x="420" y="22767"/>
                    </a:lnTo>
                    <a:lnTo>
                      <a:pt x="515" y="23091"/>
                    </a:lnTo>
                    <a:lnTo>
                      <a:pt x="630" y="23416"/>
                    </a:lnTo>
                    <a:lnTo>
                      <a:pt x="744" y="23740"/>
                    </a:lnTo>
                    <a:lnTo>
                      <a:pt x="878" y="24026"/>
                    </a:lnTo>
                    <a:lnTo>
                      <a:pt x="1011" y="24332"/>
                    </a:lnTo>
                    <a:lnTo>
                      <a:pt x="1298" y="24885"/>
                    </a:lnTo>
                    <a:lnTo>
                      <a:pt x="1622" y="25400"/>
                    </a:lnTo>
                    <a:lnTo>
                      <a:pt x="1966" y="25877"/>
                    </a:lnTo>
                    <a:lnTo>
                      <a:pt x="2328" y="26316"/>
                    </a:lnTo>
                    <a:lnTo>
                      <a:pt x="2729" y="26717"/>
                    </a:lnTo>
                    <a:lnTo>
                      <a:pt x="3130" y="27099"/>
                    </a:lnTo>
                    <a:lnTo>
                      <a:pt x="3549" y="27442"/>
                    </a:lnTo>
                    <a:lnTo>
                      <a:pt x="3969" y="27747"/>
                    </a:lnTo>
                    <a:lnTo>
                      <a:pt x="4408" y="28034"/>
                    </a:lnTo>
                    <a:lnTo>
                      <a:pt x="4847" y="28301"/>
                    </a:lnTo>
                    <a:lnTo>
                      <a:pt x="5286" y="28530"/>
                    </a:lnTo>
                    <a:lnTo>
                      <a:pt x="5725" y="28721"/>
                    </a:lnTo>
                    <a:lnTo>
                      <a:pt x="6145" y="28912"/>
                    </a:lnTo>
                    <a:lnTo>
                      <a:pt x="6565" y="29064"/>
                    </a:lnTo>
                    <a:lnTo>
                      <a:pt x="6965" y="29217"/>
                    </a:lnTo>
                    <a:lnTo>
                      <a:pt x="7366" y="29331"/>
                    </a:lnTo>
                    <a:lnTo>
                      <a:pt x="7748" y="29446"/>
                    </a:lnTo>
                    <a:lnTo>
                      <a:pt x="8435" y="29599"/>
                    </a:lnTo>
                    <a:lnTo>
                      <a:pt x="9007" y="29694"/>
                    </a:lnTo>
                    <a:lnTo>
                      <a:pt x="9446" y="29770"/>
                    </a:lnTo>
                    <a:lnTo>
                      <a:pt x="9828" y="29808"/>
                    </a:lnTo>
                    <a:lnTo>
                      <a:pt x="10209" y="29770"/>
                    </a:lnTo>
                    <a:lnTo>
                      <a:pt x="10648" y="29694"/>
                    </a:lnTo>
                    <a:lnTo>
                      <a:pt x="11221" y="29599"/>
                    </a:lnTo>
                    <a:lnTo>
                      <a:pt x="11908" y="29446"/>
                    </a:lnTo>
                    <a:lnTo>
                      <a:pt x="12289" y="29331"/>
                    </a:lnTo>
                    <a:lnTo>
                      <a:pt x="12690" y="29217"/>
                    </a:lnTo>
                    <a:lnTo>
                      <a:pt x="13091" y="29064"/>
                    </a:lnTo>
                    <a:lnTo>
                      <a:pt x="13511" y="28912"/>
                    </a:lnTo>
                    <a:lnTo>
                      <a:pt x="13931" y="28721"/>
                    </a:lnTo>
                    <a:lnTo>
                      <a:pt x="14369" y="28530"/>
                    </a:lnTo>
                    <a:lnTo>
                      <a:pt x="14808" y="28301"/>
                    </a:lnTo>
                    <a:lnTo>
                      <a:pt x="15247" y="28034"/>
                    </a:lnTo>
                    <a:lnTo>
                      <a:pt x="15686" y="27747"/>
                    </a:lnTo>
                    <a:lnTo>
                      <a:pt x="16106" y="27442"/>
                    </a:lnTo>
                    <a:lnTo>
                      <a:pt x="16526" y="27099"/>
                    </a:lnTo>
                    <a:lnTo>
                      <a:pt x="16927" y="26717"/>
                    </a:lnTo>
                    <a:lnTo>
                      <a:pt x="17327" y="26316"/>
                    </a:lnTo>
                    <a:lnTo>
                      <a:pt x="17690" y="25877"/>
                    </a:lnTo>
                    <a:lnTo>
                      <a:pt x="18033" y="25400"/>
                    </a:lnTo>
                    <a:lnTo>
                      <a:pt x="18358" y="24885"/>
                    </a:lnTo>
                    <a:lnTo>
                      <a:pt x="18644" y="24332"/>
                    </a:lnTo>
                    <a:lnTo>
                      <a:pt x="18778" y="24026"/>
                    </a:lnTo>
                    <a:lnTo>
                      <a:pt x="18911" y="23740"/>
                    </a:lnTo>
                    <a:lnTo>
                      <a:pt x="19026" y="23416"/>
                    </a:lnTo>
                    <a:lnTo>
                      <a:pt x="19140" y="23091"/>
                    </a:lnTo>
                    <a:lnTo>
                      <a:pt x="19236" y="22767"/>
                    </a:lnTo>
                    <a:lnTo>
                      <a:pt x="19331" y="22423"/>
                    </a:lnTo>
                    <a:lnTo>
                      <a:pt x="19407" y="22061"/>
                    </a:lnTo>
                    <a:lnTo>
                      <a:pt x="19484" y="21698"/>
                    </a:lnTo>
                    <a:lnTo>
                      <a:pt x="19541" y="21317"/>
                    </a:lnTo>
                    <a:lnTo>
                      <a:pt x="19598" y="20935"/>
                    </a:lnTo>
                    <a:lnTo>
                      <a:pt x="19617" y="20534"/>
                    </a:lnTo>
                    <a:lnTo>
                      <a:pt x="19636" y="20133"/>
                    </a:lnTo>
                    <a:lnTo>
                      <a:pt x="19655" y="19733"/>
                    </a:lnTo>
                    <a:lnTo>
                      <a:pt x="19636" y="19332"/>
                    </a:lnTo>
                    <a:lnTo>
                      <a:pt x="19617" y="18931"/>
                    </a:lnTo>
                    <a:lnTo>
                      <a:pt x="19579" y="18530"/>
                    </a:lnTo>
                    <a:lnTo>
                      <a:pt x="19484" y="17748"/>
                    </a:lnTo>
                    <a:lnTo>
                      <a:pt x="19388" y="17099"/>
                    </a:lnTo>
                    <a:lnTo>
                      <a:pt x="19236" y="16336"/>
                    </a:lnTo>
                    <a:lnTo>
                      <a:pt x="19064" y="15515"/>
                    </a:lnTo>
                    <a:lnTo>
                      <a:pt x="18854" y="14599"/>
                    </a:lnTo>
                    <a:lnTo>
                      <a:pt x="18587" y="13645"/>
                    </a:lnTo>
                    <a:lnTo>
                      <a:pt x="18281" y="12596"/>
                    </a:lnTo>
                    <a:lnTo>
                      <a:pt x="17919" y="11527"/>
                    </a:lnTo>
                    <a:lnTo>
                      <a:pt x="17499" y="10401"/>
                    </a:lnTo>
                    <a:lnTo>
                      <a:pt x="17251" y="9829"/>
                    </a:lnTo>
                    <a:lnTo>
                      <a:pt x="17003" y="9237"/>
                    </a:lnTo>
                    <a:lnTo>
                      <a:pt x="16736" y="8645"/>
                    </a:lnTo>
                    <a:lnTo>
                      <a:pt x="16450" y="8054"/>
                    </a:lnTo>
                    <a:lnTo>
                      <a:pt x="16163" y="7443"/>
                    </a:lnTo>
                    <a:lnTo>
                      <a:pt x="15839" y="6833"/>
                    </a:lnTo>
                    <a:lnTo>
                      <a:pt x="15495" y="6222"/>
                    </a:lnTo>
                    <a:lnTo>
                      <a:pt x="15152" y="5630"/>
                    </a:lnTo>
                    <a:lnTo>
                      <a:pt x="14770" y="5001"/>
                    </a:lnTo>
                    <a:lnTo>
                      <a:pt x="14369" y="4390"/>
                    </a:lnTo>
                    <a:lnTo>
                      <a:pt x="13950" y="3798"/>
                    </a:lnTo>
                    <a:lnTo>
                      <a:pt x="13530" y="3188"/>
                    </a:lnTo>
                    <a:lnTo>
                      <a:pt x="13072" y="2577"/>
                    </a:lnTo>
                    <a:lnTo>
                      <a:pt x="12576" y="1985"/>
                    </a:lnTo>
                    <a:lnTo>
                      <a:pt x="12080" y="1375"/>
                    </a:lnTo>
                    <a:lnTo>
                      <a:pt x="11545" y="802"/>
                    </a:lnTo>
                    <a:lnTo>
                      <a:pt x="11354" y="611"/>
                    </a:lnTo>
                    <a:lnTo>
                      <a:pt x="11164" y="440"/>
                    </a:lnTo>
                    <a:lnTo>
                      <a:pt x="10954" y="306"/>
                    </a:lnTo>
                    <a:lnTo>
                      <a:pt x="10744" y="192"/>
                    </a:lnTo>
                    <a:lnTo>
                      <a:pt x="10515" y="115"/>
                    </a:lnTo>
                    <a:lnTo>
                      <a:pt x="10286" y="39"/>
                    </a:lnTo>
                    <a:lnTo>
                      <a:pt x="100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>
                <a:off x="5636700" y="848300"/>
                <a:ext cx="4737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18950" h="26297" extrusionOk="0">
                    <a:moveTo>
                      <a:pt x="5897" y="0"/>
                    </a:moveTo>
                    <a:lnTo>
                      <a:pt x="5534" y="515"/>
                    </a:lnTo>
                    <a:lnTo>
                      <a:pt x="5191" y="1050"/>
                    </a:lnTo>
                    <a:lnTo>
                      <a:pt x="4847" y="1565"/>
                    </a:lnTo>
                    <a:lnTo>
                      <a:pt x="4523" y="2099"/>
                    </a:lnTo>
                    <a:lnTo>
                      <a:pt x="4217" y="2614"/>
                    </a:lnTo>
                    <a:lnTo>
                      <a:pt x="3931" y="3130"/>
                    </a:lnTo>
                    <a:lnTo>
                      <a:pt x="3378" y="4179"/>
                    </a:lnTo>
                    <a:lnTo>
                      <a:pt x="2882" y="5210"/>
                    </a:lnTo>
                    <a:lnTo>
                      <a:pt x="2443" y="6221"/>
                    </a:lnTo>
                    <a:lnTo>
                      <a:pt x="2042" y="7194"/>
                    </a:lnTo>
                    <a:lnTo>
                      <a:pt x="1698" y="8168"/>
                    </a:lnTo>
                    <a:lnTo>
                      <a:pt x="1374" y="9084"/>
                    </a:lnTo>
                    <a:lnTo>
                      <a:pt x="1107" y="9980"/>
                    </a:lnTo>
                    <a:lnTo>
                      <a:pt x="878" y="10820"/>
                    </a:lnTo>
                    <a:lnTo>
                      <a:pt x="687" y="11622"/>
                    </a:lnTo>
                    <a:lnTo>
                      <a:pt x="515" y="12366"/>
                    </a:lnTo>
                    <a:lnTo>
                      <a:pt x="363" y="13053"/>
                    </a:lnTo>
                    <a:lnTo>
                      <a:pt x="267" y="13683"/>
                    </a:lnTo>
                    <a:lnTo>
                      <a:pt x="172" y="14236"/>
                    </a:lnTo>
                    <a:lnTo>
                      <a:pt x="76" y="15018"/>
                    </a:lnTo>
                    <a:lnTo>
                      <a:pt x="38" y="15419"/>
                    </a:lnTo>
                    <a:lnTo>
                      <a:pt x="19" y="15820"/>
                    </a:lnTo>
                    <a:lnTo>
                      <a:pt x="0" y="16221"/>
                    </a:lnTo>
                    <a:lnTo>
                      <a:pt x="19" y="16621"/>
                    </a:lnTo>
                    <a:lnTo>
                      <a:pt x="38" y="17022"/>
                    </a:lnTo>
                    <a:lnTo>
                      <a:pt x="57" y="17423"/>
                    </a:lnTo>
                    <a:lnTo>
                      <a:pt x="115" y="17805"/>
                    </a:lnTo>
                    <a:lnTo>
                      <a:pt x="172" y="18186"/>
                    </a:lnTo>
                    <a:lnTo>
                      <a:pt x="248" y="18549"/>
                    </a:lnTo>
                    <a:lnTo>
                      <a:pt x="324" y="18911"/>
                    </a:lnTo>
                    <a:lnTo>
                      <a:pt x="420" y="19255"/>
                    </a:lnTo>
                    <a:lnTo>
                      <a:pt x="515" y="19579"/>
                    </a:lnTo>
                    <a:lnTo>
                      <a:pt x="630" y="19904"/>
                    </a:lnTo>
                    <a:lnTo>
                      <a:pt x="744" y="20228"/>
                    </a:lnTo>
                    <a:lnTo>
                      <a:pt x="859" y="20514"/>
                    </a:lnTo>
                    <a:lnTo>
                      <a:pt x="1011" y="20820"/>
                    </a:lnTo>
                    <a:lnTo>
                      <a:pt x="1298" y="21373"/>
                    </a:lnTo>
                    <a:lnTo>
                      <a:pt x="1622" y="21888"/>
                    </a:lnTo>
                    <a:lnTo>
                      <a:pt x="1966" y="22365"/>
                    </a:lnTo>
                    <a:lnTo>
                      <a:pt x="2328" y="22804"/>
                    </a:lnTo>
                    <a:lnTo>
                      <a:pt x="2729" y="23205"/>
                    </a:lnTo>
                    <a:lnTo>
                      <a:pt x="3130" y="23587"/>
                    </a:lnTo>
                    <a:lnTo>
                      <a:pt x="3549" y="23930"/>
                    </a:lnTo>
                    <a:lnTo>
                      <a:pt x="3969" y="24235"/>
                    </a:lnTo>
                    <a:lnTo>
                      <a:pt x="4408" y="24522"/>
                    </a:lnTo>
                    <a:lnTo>
                      <a:pt x="4847" y="24789"/>
                    </a:lnTo>
                    <a:lnTo>
                      <a:pt x="5286" y="25018"/>
                    </a:lnTo>
                    <a:lnTo>
                      <a:pt x="5706" y="25209"/>
                    </a:lnTo>
                    <a:lnTo>
                      <a:pt x="6145" y="25400"/>
                    </a:lnTo>
                    <a:lnTo>
                      <a:pt x="6565" y="25571"/>
                    </a:lnTo>
                    <a:lnTo>
                      <a:pt x="6965" y="25705"/>
                    </a:lnTo>
                    <a:lnTo>
                      <a:pt x="7366" y="25819"/>
                    </a:lnTo>
                    <a:lnTo>
                      <a:pt x="7748" y="25934"/>
                    </a:lnTo>
                    <a:lnTo>
                      <a:pt x="8435" y="26087"/>
                    </a:lnTo>
                    <a:lnTo>
                      <a:pt x="9007" y="26201"/>
                    </a:lnTo>
                    <a:lnTo>
                      <a:pt x="9446" y="26258"/>
                    </a:lnTo>
                    <a:lnTo>
                      <a:pt x="9828" y="26296"/>
                    </a:lnTo>
                    <a:lnTo>
                      <a:pt x="10133" y="26258"/>
                    </a:lnTo>
                    <a:lnTo>
                      <a:pt x="10477" y="26220"/>
                    </a:lnTo>
                    <a:lnTo>
                      <a:pt x="10935" y="26144"/>
                    </a:lnTo>
                    <a:lnTo>
                      <a:pt x="11488" y="26029"/>
                    </a:lnTo>
                    <a:lnTo>
                      <a:pt x="12118" y="25877"/>
                    </a:lnTo>
                    <a:lnTo>
                      <a:pt x="12805" y="25667"/>
                    </a:lnTo>
                    <a:lnTo>
                      <a:pt x="13167" y="25533"/>
                    </a:lnTo>
                    <a:lnTo>
                      <a:pt x="13530" y="25400"/>
                    </a:lnTo>
                    <a:lnTo>
                      <a:pt x="13911" y="25228"/>
                    </a:lnTo>
                    <a:lnTo>
                      <a:pt x="14293" y="25056"/>
                    </a:lnTo>
                    <a:lnTo>
                      <a:pt x="14675" y="24846"/>
                    </a:lnTo>
                    <a:lnTo>
                      <a:pt x="15056" y="24636"/>
                    </a:lnTo>
                    <a:lnTo>
                      <a:pt x="15438" y="24388"/>
                    </a:lnTo>
                    <a:lnTo>
                      <a:pt x="15820" y="24140"/>
                    </a:lnTo>
                    <a:lnTo>
                      <a:pt x="16201" y="23854"/>
                    </a:lnTo>
                    <a:lnTo>
                      <a:pt x="16564" y="23548"/>
                    </a:lnTo>
                    <a:lnTo>
                      <a:pt x="16927" y="23224"/>
                    </a:lnTo>
                    <a:lnTo>
                      <a:pt x="17270" y="22861"/>
                    </a:lnTo>
                    <a:lnTo>
                      <a:pt x="17594" y="22480"/>
                    </a:lnTo>
                    <a:lnTo>
                      <a:pt x="17900" y="22079"/>
                    </a:lnTo>
                    <a:lnTo>
                      <a:pt x="18205" y="21640"/>
                    </a:lnTo>
                    <a:lnTo>
                      <a:pt x="18472" y="21163"/>
                    </a:lnTo>
                    <a:lnTo>
                      <a:pt x="18720" y="20667"/>
                    </a:lnTo>
                    <a:lnTo>
                      <a:pt x="18949" y="20152"/>
                    </a:lnTo>
                    <a:lnTo>
                      <a:pt x="18663" y="20419"/>
                    </a:lnTo>
                    <a:lnTo>
                      <a:pt x="18377" y="20686"/>
                    </a:lnTo>
                    <a:lnTo>
                      <a:pt x="18091" y="20934"/>
                    </a:lnTo>
                    <a:lnTo>
                      <a:pt x="17785" y="21163"/>
                    </a:lnTo>
                    <a:lnTo>
                      <a:pt x="17499" y="21373"/>
                    </a:lnTo>
                    <a:lnTo>
                      <a:pt x="17194" y="21583"/>
                    </a:lnTo>
                    <a:lnTo>
                      <a:pt x="16888" y="21774"/>
                    </a:lnTo>
                    <a:lnTo>
                      <a:pt x="16583" y="21946"/>
                    </a:lnTo>
                    <a:lnTo>
                      <a:pt x="15972" y="22251"/>
                    </a:lnTo>
                    <a:lnTo>
                      <a:pt x="15362" y="22518"/>
                    </a:lnTo>
                    <a:lnTo>
                      <a:pt x="14770" y="22747"/>
                    </a:lnTo>
                    <a:lnTo>
                      <a:pt x="14217" y="22919"/>
                    </a:lnTo>
                    <a:lnTo>
                      <a:pt x="13682" y="23071"/>
                    </a:lnTo>
                    <a:lnTo>
                      <a:pt x="13186" y="23186"/>
                    </a:lnTo>
                    <a:lnTo>
                      <a:pt x="12766" y="23262"/>
                    </a:lnTo>
                    <a:lnTo>
                      <a:pt x="12385" y="23339"/>
                    </a:lnTo>
                    <a:lnTo>
                      <a:pt x="11851" y="23396"/>
                    </a:lnTo>
                    <a:lnTo>
                      <a:pt x="11660" y="23415"/>
                    </a:lnTo>
                    <a:lnTo>
                      <a:pt x="11278" y="23377"/>
                    </a:lnTo>
                    <a:lnTo>
                      <a:pt x="10839" y="23319"/>
                    </a:lnTo>
                    <a:lnTo>
                      <a:pt x="10248" y="23205"/>
                    </a:lnTo>
                    <a:lnTo>
                      <a:pt x="9580" y="23052"/>
                    </a:lnTo>
                    <a:lnTo>
                      <a:pt x="9198" y="22957"/>
                    </a:lnTo>
                    <a:lnTo>
                      <a:pt x="8797" y="22823"/>
                    </a:lnTo>
                    <a:lnTo>
                      <a:pt x="8397" y="22690"/>
                    </a:lnTo>
                    <a:lnTo>
                      <a:pt x="7977" y="22518"/>
                    </a:lnTo>
                    <a:lnTo>
                      <a:pt x="7538" y="22346"/>
                    </a:lnTo>
                    <a:lnTo>
                      <a:pt x="7118" y="22136"/>
                    </a:lnTo>
                    <a:lnTo>
                      <a:pt x="6679" y="21907"/>
                    </a:lnTo>
                    <a:lnTo>
                      <a:pt x="6240" y="21659"/>
                    </a:lnTo>
                    <a:lnTo>
                      <a:pt x="5801" y="21373"/>
                    </a:lnTo>
                    <a:lnTo>
                      <a:pt x="5381" y="21049"/>
                    </a:lnTo>
                    <a:lnTo>
                      <a:pt x="4962" y="20705"/>
                    </a:lnTo>
                    <a:lnTo>
                      <a:pt x="4561" y="20343"/>
                    </a:lnTo>
                    <a:lnTo>
                      <a:pt x="4160" y="19923"/>
                    </a:lnTo>
                    <a:lnTo>
                      <a:pt x="3798" y="19484"/>
                    </a:lnTo>
                    <a:lnTo>
                      <a:pt x="3454" y="19007"/>
                    </a:lnTo>
                    <a:lnTo>
                      <a:pt x="3130" y="18491"/>
                    </a:lnTo>
                    <a:lnTo>
                      <a:pt x="2824" y="17938"/>
                    </a:lnTo>
                    <a:lnTo>
                      <a:pt x="2691" y="17652"/>
                    </a:lnTo>
                    <a:lnTo>
                      <a:pt x="2576" y="17347"/>
                    </a:lnTo>
                    <a:lnTo>
                      <a:pt x="2443" y="17041"/>
                    </a:lnTo>
                    <a:lnTo>
                      <a:pt x="2347" y="16717"/>
                    </a:lnTo>
                    <a:lnTo>
                      <a:pt x="2233" y="16373"/>
                    </a:lnTo>
                    <a:lnTo>
                      <a:pt x="2156" y="16030"/>
                    </a:lnTo>
                    <a:lnTo>
                      <a:pt x="2061" y="15686"/>
                    </a:lnTo>
                    <a:lnTo>
                      <a:pt x="2004" y="15324"/>
                    </a:lnTo>
                    <a:lnTo>
                      <a:pt x="1946" y="14942"/>
                    </a:lnTo>
                    <a:lnTo>
                      <a:pt x="1889" y="14560"/>
                    </a:lnTo>
                    <a:lnTo>
                      <a:pt x="1851" y="14160"/>
                    </a:lnTo>
                    <a:lnTo>
                      <a:pt x="1832" y="13759"/>
                    </a:lnTo>
                    <a:lnTo>
                      <a:pt x="1832" y="13358"/>
                    </a:lnTo>
                    <a:lnTo>
                      <a:pt x="1851" y="12957"/>
                    </a:lnTo>
                    <a:lnTo>
                      <a:pt x="1870" y="12557"/>
                    </a:lnTo>
                    <a:lnTo>
                      <a:pt x="1889" y="12156"/>
                    </a:lnTo>
                    <a:lnTo>
                      <a:pt x="2004" y="11354"/>
                    </a:lnTo>
                    <a:lnTo>
                      <a:pt x="2156" y="10400"/>
                    </a:lnTo>
                    <a:lnTo>
                      <a:pt x="2385" y="9255"/>
                    </a:lnTo>
                    <a:lnTo>
                      <a:pt x="2538" y="8626"/>
                    </a:lnTo>
                    <a:lnTo>
                      <a:pt x="2710" y="7977"/>
                    </a:lnTo>
                    <a:lnTo>
                      <a:pt x="2901" y="7271"/>
                    </a:lnTo>
                    <a:lnTo>
                      <a:pt x="3111" y="6546"/>
                    </a:lnTo>
                    <a:lnTo>
                      <a:pt x="3340" y="5801"/>
                    </a:lnTo>
                    <a:lnTo>
                      <a:pt x="3626" y="5019"/>
                    </a:lnTo>
                    <a:lnTo>
                      <a:pt x="3912" y="4217"/>
                    </a:lnTo>
                    <a:lnTo>
                      <a:pt x="4236" y="3397"/>
                    </a:lnTo>
                    <a:lnTo>
                      <a:pt x="4599" y="2557"/>
                    </a:lnTo>
                    <a:lnTo>
                      <a:pt x="5000" y="1718"/>
                    </a:lnTo>
                    <a:lnTo>
                      <a:pt x="5439" y="859"/>
                    </a:lnTo>
                    <a:lnTo>
                      <a:pt x="5897" y="0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>
                <a:off x="5852800" y="1220875"/>
                <a:ext cx="59175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40" y="58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5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2367" y="21164"/>
                    </a:lnTo>
                    <a:lnTo>
                      <a:pt x="2367" y="1184"/>
                    </a:lnTo>
                    <a:lnTo>
                      <a:pt x="2367" y="1050"/>
                    </a:lnTo>
                    <a:lnTo>
                      <a:pt x="2348" y="936"/>
                    </a:lnTo>
                    <a:lnTo>
                      <a:pt x="2310" y="821"/>
                    </a:lnTo>
                    <a:lnTo>
                      <a:pt x="2271" y="726"/>
                    </a:lnTo>
                    <a:lnTo>
                      <a:pt x="2157" y="516"/>
                    </a:lnTo>
                    <a:lnTo>
                      <a:pt x="2023" y="344"/>
                    </a:lnTo>
                    <a:lnTo>
                      <a:pt x="1852" y="192"/>
                    </a:lnTo>
                    <a:lnTo>
                      <a:pt x="1642" y="96"/>
                    </a:lnTo>
                    <a:lnTo>
                      <a:pt x="1527" y="58"/>
                    </a:lnTo>
                    <a:lnTo>
                      <a:pt x="1432" y="2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5852800" y="1220875"/>
                <a:ext cx="444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21" y="39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7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1184" y="21164"/>
                    </a:lnTo>
                    <a:lnTo>
                      <a:pt x="1184" y="1184"/>
                    </a:lnTo>
                    <a:lnTo>
                      <a:pt x="1203" y="1012"/>
                    </a:lnTo>
                    <a:lnTo>
                      <a:pt x="1222" y="860"/>
                    </a:lnTo>
                    <a:lnTo>
                      <a:pt x="1279" y="726"/>
                    </a:lnTo>
                    <a:lnTo>
                      <a:pt x="1355" y="573"/>
                    </a:lnTo>
                    <a:lnTo>
                      <a:pt x="1432" y="459"/>
                    </a:lnTo>
                    <a:lnTo>
                      <a:pt x="1527" y="344"/>
                    </a:lnTo>
                    <a:lnTo>
                      <a:pt x="1642" y="249"/>
                    </a:lnTo>
                    <a:lnTo>
                      <a:pt x="1775" y="154"/>
                    </a:lnTo>
                    <a:lnTo>
                      <a:pt x="1642" y="77"/>
                    </a:lnTo>
                    <a:lnTo>
                      <a:pt x="1489" y="39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6" name="Google Shape;736;p28"/>
          <p:cNvSpPr/>
          <p:nvPr/>
        </p:nvSpPr>
        <p:spPr>
          <a:xfrm>
            <a:off x="10154000" y="4551095"/>
            <a:ext cx="936256" cy="350695"/>
          </a:xfrm>
          <a:custGeom>
            <a:avLst/>
            <a:gdLst/>
            <a:ahLst/>
            <a:cxnLst/>
            <a:rect l="l" t="t" r="r" b="b"/>
            <a:pathLst>
              <a:path w="77526" h="29039" extrusionOk="0">
                <a:moveTo>
                  <a:pt x="38551" y="1"/>
                </a:moveTo>
                <a:lnTo>
                  <a:pt x="38125" y="39"/>
                </a:lnTo>
                <a:lnTo>
                  <a:pt x="37700" y="97"/>
                </a:lnTo>
                <a:lnTo>
                  <a:pt x="37275" y="175"/>
                </a:lnTo>
                <a:lnTo>
                  <a:pt x="36869" y="291"/>
                </a:lnTo>
                <a:lnTo>
                  <a:pt x="36463" y="445"/>
                </a:lnTo>
                <a:lnTo>
                  <a:pt x="36076" y="619"/>
                </a:lnTo>
                <a:lnTo>
                  <a:pt x="35709" y="813"/>
                </a:lnTo>
                <a:lnTo>
                  <a:pt x="35303" y="1064"/>
                </a:lnTo>
                <a:lnTo>
                  <a:pt x="34916" y="1354"/>
                </a:lnTo>
                <a:lnTo>
                  <a:pt x="34568" y="1663"/>
                </a:lnTo>
                <a:lnTo>
                  <a:pt x="34240" y="2011"/>
                </a:lnTo>
                <a:lnTo>
                  <a:pt x="33930" y="2359"/>
                </a:lnTo>
                <a:lnTo>
                  <a:pt x="33640" y="2746"/>
                </a:lnTo>
                <a:lnTo>
                  <a:pt x="33370" y="3133"/>
                </a:lnTo>
                <a:lnTo>
                  <a:pt x="33118" y="3558"/>
                </a:lnTo>
                <a:lnTo>
                  <a:pt x="32886" y="3983"/>
                </a:lnTo>
                <a:lnTo>
                  <a:pt x="32674" y="4428"/>
                </a:lnTo>
                <a:lnTo>
                  <a:pt x="32480" y="4873"/>
                </a:lnTo>
                <a:lnTo>
                  <a:pt x="32306" y="5317"/>
                </a:lnTo>
                <a:lnTo>
                  <a:pt x="32152" y="5781"/>
                </a:lnTo>
                <a:lnTo>
                  <a:pt x="31997" y="6265"/>
                </a:lnTo>
                <a:lnTo>
                  <a:pt x="31862" y="6729"/>
                </a:lnTo>
                <a:lnTo>
                  <a:pt x="31746" y="7193"/>
                </a:lnTo>
                <a:lnTo>
                  <a:pt x="31494" y="7115"/>
                </a:lnTo>
                <a:lnTo>
                  <a:pt x="31224" y="7057"/>
                </a:lnTo>
                <a:lnTo>
                  <a:pt x="30972" y="6999"/>
                </a:lnTo>
                <a:lnTo>
                  <a:pt x="30450" y="6999"/>
                </a:lnTo>
                <a:lnTo>
                  <a:pt x="30180" y="7019"/>
                </a:lnTo>
                <a:lnTo>
                  <a:pt x="29928" y="7077"/>
                </a:lnTo>
                <a:lnTo>
                  <a:pt x="29658" y="7154"/>
                </a:lnTo>
                <a:lnTo>
                  <a:pt x="29426" y="7231"/>
                </a:lnTo>
                <a:lnTo>
                  <a:pt x="29174" y="7347"/>
                </a:lnTo>
                <a:lnTo>
                  <a:pt x="28942" y="7483"/>
                </a:lnTo>
                <a:lnTo>
                  <a:pt x="28730" y="7637"/>
                </a:lnTo>
                <a:lnTo>
                  <a:pt x="28517" y="7792"/>
                </a:lnTo>
                <a:lnTo>
                  <a:pt x="28324" y="7985"/>
                </a:lnTo>
                <a:lnTo>
                  <a:pt x="28130" y="8179"/>
                </a:lnTo>
                <a:lnTo>
                  <a:pt x="27956" y="8391"/>
                </a:lnTo>
                <a:lnTo>
                  <a:pt x="27802" y="7908"/>
                </a:lnTo>
                <a:lnTo>
                  <a:pt x="27628" y="7425"/>
                </a:lnTo>
                <a:lnTo>
                  <a:pt x="27396" y="6941"/>
                </a:lnTo>
                <a:lnTo>
                  <a:pt x="27164" y="6497"/>
                </a:lnTo>
                <a:lnTo>
                  <a:pt x="26874" y="6052"/>
                </a:lnTo>
                <a:lnTo>
                  <a:pt x="26584" y="5627"/>
                </a:lnTo>
                <a:lnTo>
                  <a:pt x="26255" y="5221"/>
                </a:lnTo>
                <a:lnTo>
                  <a:pt x="25907" y="4834"/>
                </a:lnTo>
                <a:lnTo>
                  <a:pt x="25540" y="4486"/>
                </a:lnTo>
                <a:lnTo>
                  <a:pt x="25153" y="4138"/>
                </a:lnTo>
                <a:lnTo>
                  <a:pt x="24747" y="3829"/>
                </a:lnTo>
                <a:lnTo>
                  <a:pt x="24302" y="3558"/>
                </a:lnTo>
                <a:lnTo>
                  <a:pt x="23858" y="3287"/>
                </a:lnTo>
                <a:lnTo>
                  <a:pt x="23394" y="3075"/>
                </a:lnTo>
                <a:lnTo>
                  <a:pt x="22930" y="2881"/>
                </a:lnTo>
                <a:lnTo>
                  <a:pt x="22427" y="2727"/>
                </a:lnTo>
                <a:lnTo>
                  <a:pt x="21924" y="2611"/>
                </a:lnTo>
                <a:lnTo>
                  <a:pt x="21422" y="2533"/>
                </a:lnTo>
                <a:lnTo>
                  <a:pt x="20900" y="2495"/>
                </a:lnTo>
                <a:lnTo>
                  <a:pt x="20378" y="2495"/>
                </a:lnTo>
                <a:lnTo>
                  <a:pt x="19856" y="2533"/>
                </a:lnTo>
                <a:lnTo>
                  <a:pt x="19353" y="2611"/>
                </a:lnTo>
                <a:lnTo>
                  <a:pt x="18850" y="2727"/>
                </a:lnTo>
                <a:lnTo>
                  <a:pt x="18348" y="2862"/>
                </a:lnTo>
                <a:lnTo>
                  <a:pt x="17865" y="3055"/>
                </a:lnTo>
                <a:lnTo>
                  <a:pt x="17401" y="3268"/>
                </a:lnTo>
                <a:lnTo>
                  <a:pt x="16937" y="3519"/>
                </a:lnTo>
                <a:lnTo>
                  <a:pt x="16511" y="3790"/>
                </a:lnTo>
                <a:lnTo>
                  <a:pt x="16105" y="4119"/>
                </a:lnTo>
                <a:lnTo>
                  <a:pt x="15738" y="4447"/>
                </a:lnTo>
                <a:lnTo>
                  <a:pt x="15390" y="4834"/>
                </a:lnTo>
                <a:lnTo>
                  <a:pt x="15061" y="5240"/>
                </a:lnTo>
                <a:lnTo>
                  <a:pt x="14926" y="5453"/>
                </a:lnTo>
                <a:lnTo>
                  <a:pt x="14791" y="5685"/>
                </a:lnTo>
                <a:lnTo>
                  <a:pt x="14675" y="5897"/>
                </a:lnTo>
                <a:lnTo>
                  <a:pt x="14559" y="6129"/>
                </a:lnTo>
                <a:lnTo>
                  <a:pt x="14462" y="6361"/>
                </a:lnTo>
                <a:lnTo>
                  <a:pt x="14385" y="6613"/>
                </a:lnTo>
                <a:lnTo>
                  <a:pt x="14307" y="6845"/>
                </a:lnTo>
                <a:lnTo>
                  <a:pt x="14249" y="7096"/>
                </a:lnTo>
                <a:lnTo>
                  <a:pt x="14153" y="7599"/>
                </a:lnTo>
                <a:lnTo>
                  <a:pt x="14095" y="8101"/>
                </a:lnTo>
                <a:lnTo>
                  <a:pt x="14075" y="8623"/>
                </a:lnTo>
                <a:lnTo>
                  <a:pt x="14114" y="9126"/>
                </a:lnTo>
                <a:lnTo>
                  <a:pt x="14191" y="9648"/>
                </a:lnTo>
                <a:lnTo>
                  <a:pt x="14307" y="10151"/>
                </a:lnTo>
                <a:lnTo>
                  <a:pt x="14462" y="10634"/>
                </a:lnTo>
                <a:lnTo>
                  <a:pt x="14675" y="11098"/>
                </a:lnTo>
                <a:lnTo>
                  <a:pt x="14907" y="11562"/>
                </a:lnTo>
                <a:lnTo>
                  <a:pt x="15177" y="11987"/>
                </a:lnTo>
                <a:lnTo>
                  <a:pt x="15332" y="12200"/>
                </a:lnTo>
                <a:lnTo>
                  <a:pt x="15487" y="12412"/>
                </a:lnTo>
                <a:lnTo>
                  <a:pt x="15661" y="12606"/>
                </a:lnTo>
                <a:lnTo>
                  <a:pt x="15835" y="12780"/>
                </a:lnTo>
                <a:lnTo>
                  <a:pt x="15641" y="12857"/>
                </a:lnTo>
                <a:lnTo>
                  <a:pt x="15467" y="12954"/>
                </a:lnTo>
                <a:lnTo>
                  <a:pt x="15274" y="13050"/>
                </a:lnTo>
                <a:lnTo>
                  <a:pt x="15100" y="13147"/>
                </a:lnTo>
                <a:lnTo>
                  <a:pt x="14771" y="13398"/>
                </a:lnTo>
                <a:lnTo>
                  <a:pt x="14462" y="13669"/>
                </a:lnTo>
                <a:lnTo>
                  <a:pt x="14191" y="13998"/>
                </a:lnTo>
                <a:lnTo>
                  <a:pt x="13959" y="14326"/>
                </a:lnTo>
                <a:lnTo>
                  <a:pt x="13863" y="14500"/>
                </a:lnTo>
                <a:lnTo>
                  <a:pt x="13766" y="14694"/>
                </a:lnTo>
                <a:lnTo>
                  <a:pt x="13669" y="14887"/>
                </a:lnTo>
                <a:lnTo>
                  <a:pt x="13611" y="15080"/>
                </a:lnTo>
                <a:lnTo>
                  <a:pt x="13495" y="15467"/>
                </a:lnTo>
                <a:lnTo>
                  <a:pt x="13418" y="15873"/>
                </a:lnTo>
                <a:lnTo>
                  <a:pt x="13399" y="16260"/>
                </a:lnTo>
                <a:lnTo>
                  <a:pt x="13418" y="16666"/>
                </a:lnTo>
                <a:lnTo>
                  <a:pt x="13476" y="17052"/>
                </a:lnTo>
                <a:lnTo>
                  <a:pt x="13515" y="17246"/>
                </a:lnTo>
                <a:lnTo>
                  <a:pt x="13573" y="17420"/>
                </a:lnTo>
                <a:lnTo>
                  <a:pt x="13650" y="17613"/>
                </a:lnTo>
                <a:lnTo>
                  <a:pt x="13727" y="17806"/>
                </a:lnTo>
                <a:lnTo>
                  <a:pt x="13824" y="17980"/>
                </a:lnTo>
                <a:lnTo>
                  <a:pt x="13921" y="18154"/>
                </a:lnTo>
                <a:lnTo>
                  <a:pt x="13650" y="17942"/>
                </a:lnTo>
                <a:lnTo>
                  <a:pt x="13360" y="17768"/>
                </a:lnTo>
                <a:lnTo>
                  <a:pt x="13051" y="17632"/>
                </a:lnTo>
                <a:lnTo>
                  <a:pt x="12741" y="17536"/>
                </a:lnTo>
                <a:lnTo>
                  <a:pt x="12393" y="17497"/>
                </a:lnTo>
                <a:lnTo>
                  <a:pt x="12065" y="17478"/>
                </a:lnTo>
                <a:lnTo>
                  <a:pt x="11717" y="17497"/>
                </a:lnTo>
                <a:lnTo>
                  <a:pt x="11388" y="17574"/>
                </a:lnTo>
                <a:lnTo>
                  <a:pt x="11079" y="17690"/>
                </a:lnTo>
                <a:lnTo>
                  <a:pt x="10769" y="17845"/>
                </a:lnTo>
                <a:lnTo>
                  <a:pt x="10499" y="18038"/>
                </a:lnTo>
                <a:lnTo>
                  <a:pt x="10228" y="18251"/>
                </a:lnTo>
                <a:lnTo>
                  <a:pt x="10015" y="18522"/>
                </a:lnTo>
                <a:lnTo>
                  <a:pt x="9822" y="18792"/>
                </a:lnTo>
                <a:lnTo>
                  <a:pt x="9648" y="19082"/>
                </a:lnTo>
                <a:lnTo>
                  <a:pt x="9590" y="19256"/>
                </a:lnTo>
                <a:lnTo>
                  <a:pt x="9532" y="19411"/>
                </a:lnTo>
                <a:lnTo>
                  <a:pt x="9281" y="19102"/>
                </a:lnTo>
                <a:lnTo>
                  <a:pt x="8991" y="18812"/>
                </a:lnTo>
                <a:lnTo>
                  <a:pt x="8662" y="18560"/>
                </a:lnTo>
                <a:lnTo>
                  <a:pt x="8333" y="18328"/>
                </a:lnTo>
                <a:lnTo>
                  <a:pt x="7966" y="18135"/>
                </a:lnTo>
                <a:lnTo>
                  <a:pt x="7599" y="17961"/>
                </a:lnTo>
                <a:lnTo>
                  <a:pt x="7212" y="17806"/>
                </a:lnTo>
                <a:lnTo>
                  <a:pt x="6825" y="17710"/>
                </a:lnTo>
                <a:lnTo>
                  <a:pt x="6419" y="17613"/>
                </a:lnTo>
                <a:lnTo>
                  <a:pt x="6013" y="17574"/>
                </a:lnTo>
                <a:lnTo>
                  <a:pt x="5607" y="17555"/>
                </a:lnTo>
                <a:lnTo>
                  <a:pt x="5182" y="17555"/>
                </a:lnTo>
                <a:lnTo>
                  <a:pt x="4776" y="17613"/>
                </a:lnTo>
                <a:lnTo>
                  <a:pt x="4370" y="17671"/>
                </a:lnTo>
                <a:lnTo>
                  <a:pt x="3983" y="17787"/>
                </a:lnTo>
                <a:lnTo>
                  <a:pt x="3597" y="17922"/>
                </a:lnTo>
                <a:lnTo>
                  <a:pt x="3229" y="18096"/>
                </a:lnTo>
                <a:lnTo>
                  <a:pt x="2862" y="18290"/>
                </a:lnTo>
                <a:lnTo>
                  <a:pt x="2514" y="18522"/>
                </a:lnTo>
                <a:lnTo>
                  <a:pt x="2205" y="18773"/>
                </a:lnTo>
                <a:lnTo>
                  <a:pt x="1896" y="19044"/>
                </a:lnTo>
                <a:lnTo>
                  <a:pt x="1606" y="19334"/>
                </a:lnTo>
                <a:lnTo>
                  <a:pt x="1354" y="19662"/>
                </a:lnTo>
                <a:lnTo>
                  <a:pt x="1103" y="19991"/>
                </a:lnTo>
                <a:lnTo>
                  <a:pt x="871" y="20339"/>
                </a:lnTo>
                <a:lnTo>
                  <a:pt x="678" y="20687"/>
                </a:lnTo>
                <a:lnTo>
                  <a:pt x="504" y="21074"/>
                </a:lnTo>
                <a:lnTo>
                  <a:pt x="349" y="21441"/>
                </a:lnTo>
                <a:lnTo>
                  <a:pt x="233" y="21847"/>
                </a:lnTo>
                <a:lnTo>
                  <a:pt x="136" y="22234"/>
                </a:lnTo>
                <a:lnTo>
                  <a:pt x="59" y="22640"/>
                </a:lnTo>
                <a:lnTo>
                  <a:pt x="20" y="23065"/>
                </a:lnTo>
                <a:lnTo>
                  <a:pt x="1" y="23471"/>
                </a:lnTo>
                <a:lnTo>
                  <a:pt x="1" y="23877"/>
                </a:lnTo>
                <a:lnTo>
                  <a:pt x="40" y="24302"/>
                </a:lnTo>
                <a:lnTo>
                  <a:pt x="98" y="24708"/>
                </a:lnTo>
                <a:lnTo>
                  <a:pt x="194" y="25114"/>
                </a:lnTo>
                <a:lnTo>
                  <a:pt x="291" y="25520"/>
                </a:lnTo>
                <a:lnTo>
                  <a:pt x="426" y="25926"/>
                </a:lnTo>
                <a:lnTo>
                  <a:pt x="581" y="26313"/>
                </a:lnTo>
                <a:lnTo>
                  <a:pt x="755" y="26700"/>
                </a:lnTo>
                <a:lnTo>
                  <a:pt x="948" y="27086"/>
                </a:lnTo>
                <a:lnTo>
                  <a:pt x="1161" y="27434"/>
                </a:lnTo>
                <a:lnTo>
                  <a:pt x="1393" y="27782"/>
                </a:lnTo>
                <a:lnTo>
                  <a:pt x="1644" y="28130"/>
                </a:lnTo>
                <a:lnTo>
                  <a:pt x="1915" y="28440"/>
                </a:lnTo>
                <a:lnTo>
                  <a:pt x="2205" y="28749"/>
                </a:lnTo>
                <a:lnTo>
                  <a:pt x="2495" y="29039"/>
                </a:lnTo>
                <a:lnTo>
                  <a:pt x="76134" y="29039"/>
                </a:lnTo>
                <a:lnTo>
                  <a:pt x="76289" y="28904"/>
                </a:lnTo>
                <a:lnTo>
                  <a:pt x="76424" y="28788"/>
                </a:lnTo>
                <a:lnTo>
                  <a:pt x="76695" y="28498"/>
                </a:lnTo>
                <a:lnTo>
                  <a:pt x="76927" y="28208"/>
                </a:lnTo>
                <a:lnTo>
                  <a:pt x="77101" y="27879"/>
                </a:lnTo>
                <a:lnTo>
                  <a:pt x="77255" y="27531"/>
                </a:lnTo>
                <a:lnTo>
                  <a:pt x="77371" y="27183"/>
                </a:lnTo>
                <a:lnTo>
                  <a:pt x="77468" y="26816"/>
                </a:lnTo>
                <a:lnTo>
                  <a:pt x="77507" y="26429"/>
                </a:lnTo>
                <a:lnTo>
                  <a:pt x="77526" y="26042"/>
                </a:lnTo>
                <a:lnTo>
                  <a:pt x="77507" y="25656"/>
                </a:lnTo>
                <a:lnTo>
                  <a:pt x="77468" y="25269"/>
                </a:lnTo>
                <a:lnTo>
                  <a:pt x="77391" y="24882"/>
                </a:lnTo>
                <a:lnTo>
                  <a:pt x="77275" y="24496"/>
                </a:lnTo>
                <a:lnTo>
                  <a:pt x="77139" y="24109"/>
                </a:lnTo>
                <a:lnTo>
                  <a:pt x="76985" y="23742"/>
                </a:lnTo>
                <a:lnTo>
                  <a:pt x="76791" y="23394"/>
                </a:lnTo>
                <a:lnTo>
                  <a:pt x="76579" y="23065"/>
                </a:lnTo>
                <a:lnTo>
                  <a:pt x="76347" y="22756"/>
                </a:lnTo>
                <a:lnTo>
                  <a:pt x="76076" y="22485"/>
                </a:lnTo>
                <a:lnTo>
                  <a:pt x="75786" y="22234"/>
                </a:lnTo>
                <a:lnTo>
                  <a:pt x="75477" y="22021"/>
                </a:lnTo>
                <a:lnTo>
                  <a:pt x="75148" y="21828"/>
                </a:lnTo>
                <a:lnTo>
                  <a:pt x="74819" y="21673"/>
                </a:lnTo>
                <a:lnTo>
                  <a:pt x="74471" y="21538"/>
                </a:lnTo>
                <a:lnTo>
                  <a:pt x="74104" y="21441"/>
                </a:lnTo>
                <a:lnTo>
                  <a:pt x="73737" y="21383"/>
                </a:lnTo>
                <a:lnTo>
                  <a:pt x="73369" y="21344"/>
                </a:lnTo>
                <a:lnTo>
                  <a:pt x="72983" y="21344"/>
                </a:lnTo>
                <a:lnTo>
                  <a:pt x="72596" y="21383"/>
                </a:lnTo>
                <a:lnTo>
                  <a:pt x="72229" y="21460"/>
                </a:lnTo>
                <a:lnTo>
                  <a:pt x="71842" y="21576"/>
                </a:lnTo>
                <a:lnTo>
                  <a:pt x="71475" y="21712"/>
                </a:lnTo>
                <a:lnTo>
                  <a:pt x="71436" y="21499"/>
                </a:lnTo>
                <a:lnTo>
                  <a:pt x="71397" y="21306"/>
                </a:lnTo>
                <a:lnTo>
                  <a:pt x="71339" y="21112"/>
                </a:lnTo>
                <a:lnTo>
                  <a:pt x="71243" y="20938"/>
                </a:lnTo>
                <a:lnTo>
                  <a:pt x="71146" y="20745"/>
                </a:lnTo>
                <a:lnTo>
                  <a:pt x="71049" y="20571"/>
                </a:lnTo>
                <a:lnTo>
                  <a:pt x="70914" y="20416"/>
                </a:lnTo>
                <a:lnTo>
                  <a:pt x="70779" y="20262"/>
                </a:lnTo>
                <a:lnTo>
                  <a:pt x="70643" y="20107"/>
                </a:lnTo>
                <a:lnTo>
                  <a:pt x="70489" y="19972"/>
                </a:lnTo>
                <a:lnTo>
                  <a:pt x="70334" y="19836"/>
                </a:lnTo>
                <a:lnTo>
                  <a:pt x="70160" y="19701"/>
                </a:lnTo>
                <a:lnTo>
                  <a:pt x="69793" y="19488"/>
                </a:lnTo>
                <a:lnTo>
                  <a:pt x="69425" y="19314"/>
                </a:lnTo>
                <a:lnTo>
                  <a:pt x="69000" y="19121"/>
                </a:lnTo>
                <a:lnTo>
                  <a:pt x="68594" y="18966"/>
                </a:lnTo>
                <a:lnTo>
                  <a:pt x="68382" y="18908"/>
                </a:lnTo>
                <a:lnTo>
                  <a:pt x="68188" y="18850"/>
                </a:lnTo>
                <a:lnTo>
                  <a:pt x="67956" y="18831"/>
                </a:lnTo>
                <a:lnTo>
                  <a:pt x="67744" y="18812"/>
                </a:lnTo>
                <a:lnTo>
                  <a:pt x="67976" y="18290"/>
                </a:lnTo>
                <a:lnTo>
                  <a:pt x="68208" y="17748"/>
                </a:lnTo>
                <a:lnTo>
                  <a:pt x="68382" y="17207"/>
                </a:lnTo>
                <a:lnTo>
                  <a:pt x="68536" y="16646"/>
                </a:lnTo>
                <a:lnTo>
                  <a:pt x="68594" y="16376"/>
                </a:lnTo>
                <a:lnTo>
                  <a:pt x="68652" y="16086"/>
                </a:lnTo>
                <a:lnTo>
                  <a:pt x="68672" y="15815"/>
                </a:lnTo>
                <a:lnTo>
                  <a:pt x="68691" y="15525"/>
                </a:lnTo>
                <a:lnTo>
                  <a:pt x="68710" y="15235"/>
                </a:lnTo>
                <a:lnTo>
                  <a:pt x="68691" y="14964"/>
                </a:lnTo>
                <a:lnTo>
                  <a:pt x="68652" y="14674"/>
                </a:lnTo>
                <a:lnTo>
                  <a:pt x="68594" y="14404"/>
                </a:lnTo>
                <a:lnTo>
                  <a:pt x="68556" y="14172"/>
                </a:lnTo>
                <a:lnTo>
                  <a:pt x="68478" y="13959"/>
                </a:lnTo>
                <a:lnTo>
                  <a:pt x="68304" y="13534"/>
                </a:lnTo>
                <a:lnTo>
                  <a:pt x="68111" y="13128"/>
                </a:lnTo>
                <a:lnTo>
                  <a:pt x="67860" y="12741"/>
                </a:lnTo>
                <a:lnTo>
                  <a:pt x="67589" y="12374"/>
                </a:lnTo>
                <a:lnTo>
                  <a:pt x="67280" y="12026"/>
                </a:lnTo>
                <a:lnTo>
                  <a:pt x="66970" y="11697"/>
                </a:lnTo>
                <a:lnTo>
                  <a:pt x="66622" y="11388"/>
                </a:lnTo>
                <a:lnTo>
                  <a:pt x="66371" y="11175"/>
                </a:lnTo>
                <a:lnTo>
                  <a:pt x="66100" y="10982"/>
                </a:lnTo>
                <a:lnTo>
                  <a:pt x="65830" y="10789"/>
                </a:lnTo>
                <a:lnTo>
                  <a:pt x="65559" y="10595"/>
                </a:lnTo>
                <a:lnTo>
                  <a:pt x="65269" y="10421"/>
                </a:lnTo>
                <a:lnTo>
                  <a:pt x="64979" y="10267"/>
                </a:lnTo>
                <a:lnTo>
                  <a:pt x="64670" y="10131"/>
                </a:lnTo>
                <a:lnTo>
                  <a:pt x="64380" y="9996"/>
                </a:lnTo>
                <a:lnTo>
                  <a:pt x="64070" y="9861"/>
                </a:lnTo>
                <a:lnTo>
                  <a:pt x="63761" y="9764"/>
                </a:lnTo>
                <a:lnTo>
                  <a:pt x="63432" y="9667"/>
                </a:lnTo>
                <a:lnTo>
                  <a:pt x="63104" y="9590"/>
                </a:lnTo>
                <a:lnTo>
                  <a:pt x="62794" y="9513"/>
                </a:lnTo>
                <a:lnTo>
                  <a:pt x="62466" y="9474"/>
                </a:lnTo>
                <a:lnTo>
                  <a:pt x="62137" y="9435"/>
                </a:lnTo>
                <a:lnTo>
                  <a:pt x="61808" y="9416"/>
                </a:lnTo>
                <a:lnTo>
                  <a:pt x="61460" y="9416"/>
                </a:lnTo>
                <a:lnTo>
                  <a:pt x="61132" y="9435"/>
                </a:lnTo>
                <a:lnTo>
                  <a:pt x="60803" y="9474"/>
                </a:lnTo>
                <a:lnTo>
                  <a:pt x="60474" y="9532"/>
                </a:lnTo>
                <a:lnTo>
                  <a:pt x="60146" y="9609"/>
                </a:lnTo>
                <a:lnTo>
                  <a:pt x="59836" y="9687"/>
                </a:lnTo>
                <a:lnTo>
                  <a:pt x="59508" y="9803"/>
                </a:lnTo>
                <a:lnTo>
                  <a:pt x="59198" y="9919"/>
                </a:lnTo>
                <a:lnTo>
                  <a:pt x="58908" y="10054"/>
                </a:lnTo>
                <a:lnTo>
                  <a:pt x="58618" y="10209"/>
                </a:lnTo>
                <a:lnTo>
                  <a:pt x="58328" y="10383"/>
                </a:lnTo>
                <a:lnTo>
                  <a:pt x="58058" y="10576"/>
                </a:lnTo>
                <a:lnTo>
                  <a:pt x="57806" y="10789"/>
                </a:lnTo>
                <a:lnTo>
                  <a:pt x="57555" y="11001"/>
                </a:lnTo>
                <a:lnTo>
                  <a:pt x="57323" y="11233"/>
                </a:lnTo>
                <a:lnTo>
                  <a:pt x="57110" y="11485"/>
                </a:lnTo>
                <a:lnTo>
                  <a:pt x="56917" y="11736"/>
                </a:lnTo>
                <a:lnTo>
                  <a:pt x="56762" y="11987"/>
                </a:lnTo>
                <a:lnTo>
                  <a:pt x="56627" y="12238"/>
                </a:lnTo>
                <a:lnTo>
                  <a:pt x="56492" y="12509"/>
                </a:lnTo>
                <a:lnTo>
                  <a:pt x="56395" y="12780"/>
                </a:lnTo>
                <a:lnTo>
                  <a:pt x="56318" y="13070"/>
                </a:lnTo>
                <a:lnTo>
                  <a:pt x="56240" y="13340"/>
                </a:lnTo>
                <a:lnTo>
                  <a:pt x="56182" y="13650"/>
                </a:lnTo>
                <a:lnTo>
                  <a:pt x="56163" y="13940"/>
                </a:lnTo>
                <a:lnTo>
                  <a:pt x="56144" y="14230"/>
                </a:lnTo>
                <a:lnTo>
                  <a:pt x="56144" y="14539"/>
                </a:lnTo>
                <a:lnTo>
                  <a:pt x="56144" y="14829"/>
                </a:lnTo>
                <a:lnTo>
                  <a:pt x="56182" y="15138"/>
                </a:lnTo>
                <a:lnTo>
                  <a:pt x="56221" y="15428"/>
                </a:lnTo>
                <a:lnTo>
                  <a:pt x="56279" y="15718"/>
                </a:lnTo>
                <a:lnTo>
                  <a:pt x="56356" y="16008"/>
                </a:lnTo>
                <a:lnTo>
                  <a:pt x="56356" y="16008"/>
                </a:lnTo>
                <a:lnTo>
                  <a:pt x="55950" y="15796"/>
                </a:lnTo>
                <a:lnTo>
                  <a:pt x="55544" y="15602"/>
                </a:lnTo>
                <a:lnTo>
                  <a:pt x="55119" y="15428"/>
                </a:lnTo>
                <a:lnTo>
                  <a:pt x="54694" y="15274"/>
                </a:lnTo>
                <a:lnTo>
                  <a:pt x="54249" y="15158"/>
                </a:lnTo>
                <a:lnTo>
                  <a:pt x="53785" y="15080"/>
                </a:lnTo>
                <a:lnTo>
                  <a:pt x="53321" y="15022"/>
                </a:lnTo>
                <a:lnTo>
                  <a:pt x="52857" y="14984"/>
                </a:lnTo>
                <a:lnTo>
                  <a:pt x="52412" y="14984"/>
                </a:lnTo>
                <a:lnTo>
                  <a:pt x="51949" y="15022"/>
                </a:lnTo>
                <a:lnTo>
                  <a:pt x="51485" y="15080"/>
                </a:lnTo>
                <a:lnTo>
                  <a:pt x="51040" y="15158"/>
                </a:lnTo>
                <a:lnTo>
                  <a:pt x="50595" y="15293"/>
                </a:lnTo>
                <a:lnTo>
                  <a:pt x="50170" y="15428"/>
                </a:lnTo>
                <a:lnTo>
                  <a:pt x="49745" y="15602"/>
                </a:lnTo>
                <a:lnTo>
                  <a:pt x="49339" y="15815"/>
                </a:lnTo>
                <a:lnTo>
                  <a:pt x="49339" y="15641"/>
                </a:lnTo>
                <a:lnTo>
                  <a:pt x="49300" y="15467"/>
                </a:lnTo>
                <a:lnTo>
                  <a:pt x="49223" y="15138"/>
                </a:lnTo>
                <a:lnTo>
                  <a:pt x="49107" y="14829"/>
                </a:lnTo>
                <a:lnTo>
                  <a:pt x="48952" y="14520"/>
                </a:lnTo>
                <a:lnTo>
                  <a:pt x="48759" y="14230"/>
                </a:lnTo>
                <a:lnTo>
                  <a:pt x="48546" y="13959"/>
                </a:lnTo>
                <a:lnTo>
                  <a:pt x="48295" y="13708"/>
                </a:lnTo>
                <a:lnTo>
                  <a:pt x="48024" y="13495"/>
                </a:lnTo>
                <a:lnTo>
                  <a:pt x="47734" y="13302"/>
                </a:lnTo>
                <a:lnTo>
                  <a:pt x="47425" y="13147"/>
                </a:lnTo>
                <a:lnTo>
                  <a:pt x="47115" y="13012"/>
                </a:lnTo>
                <a:lnTo>
                  <a:pt x="46787" y="12896"/>
                </a:lnTo>
                <a:lnTo>
                  <a:pt x="46458" y="12799"/>
                </a:lnTo>
                <a:lnTo>
                  <a:pt x="46110" y="12722"/>
                </a:lnTo>
                <a:lnTo>
                  <a:pt x="45762" y="12664"/>
                </a:lnTo>
                <a:lnTo>
                  <a:pt x="45433" y="12644"/>
                </a:lnTo>
                <a:lnTo>
                  <a:pt x="45085" y="12625"/>
                </a:lnTo>
                <a:lnTo>
                  <a:pt x="44447" y="12625"/>
                </a:lnTo>
                <a:lnTo>
                  <a:pt x="44119" y="12664"/>
                </a:lnTo>
                <a:lnTo>
                  <a:pt x="43500" y="12722"/>
                </a:lnTo>
                <a:lnTo>
                  <a:pt x="42823" y="12799"/>
                </a:lnTo>
                <a:lnTo>
                  <a:pt x="42823" y="12799"/>
                </a:lnTo>
                <a:lnTo>
                  <a:pt x="43133" y="12509"/>
                </a:lnTo>
                <a:lnTo>
                  <a:pt x="43423" y="12180"/>
                </a:lnTo>
                <a:lnTo>
                  <a:pt x="43713" y="11852"/>
                </a:lnTo>
                <a:lnTo>
                  <a:pt x="43964" y="11523"/>
                </a:lnTo>
                <a:lnTo>
                  <a:pt x="44196" y="11156"/>
                </a:lnTo>
                <a:lnTo>
                  <a:pt x="44428" y="10789"/>
                </a:lnTo>
                <a:lnTo>
                  <a:pt x="44621" y="10421"/>
                </a:lnTo>
                <a:lnTo>
                  <a:pt x="44795" y="10035"/>
                </a:lnTo>
                <a:lnTo>
                  <a:pt x="44969" y="9629"/>
                </a:lnTo>
                <a:lnTo>
                  <a:pt x="45105" y="9223"/>
                </a:lnTo>
                <a:lnTo>
                  <a:pt x="45221" y="8817"/>
                </a:lnTo>
                <a:lnTo>
                  <a:pt x="45317" y="8391"/>
                </a:lnTo>
                <a:lnTo>
                  <a:pt x="45375" y="7985"/>
                </a:lnTo>
                <a:lnTo>
                  <a:pt x="45433" y="7560"/>
                </a:lnTo>
                <a:lnTo>
                  <a:pt x="45453" y="7135"/>
                </a:lnTo>
                <a:lnTo>
                  <a:pt x="45453" y="6709"/>
                </a:lnTo>
                <a:lnTo>
                  <a:pt x="45414" y="6284"/>
                </a:lnTo>
                <a:lnTo>
                  <a:pt x="45375" y="5859"/>
                </a:lnTo>
                <a:lnTo>
                  <a:pt x="45279" y="5433"/>
                </a:lnTo>
                <a:lnTo>
                  <a:pt x="45182" y="5008"/>
                </a:lnTo>
                <a:lnTo>
                  <a:pt x="45047" y="4602"/>
                </a:lnTo>
                <a:lnTo>
                  <a:pt x="44892" y="4215"/>
                </a:lnTo>
                <a:lnTo>
                  <a:pt x="44718" y="3809"/>
                </a:lnTo>
                <a:lnTo>
                  <a:pt x="44525" y="3442"/>
                </a:lnTo>
                <a:lnTo>
                  <a:pt x="44312" y="3075"/>
                </a:lnTo>
                <a:lnTo>
                  <a:pt x="44061" y="2727"/>
                </a:lnTo>
                <a:lnTo>
                  <a:pt x="43809" y="2379"/>
                </a:lnTo>
                <a:lnTo>
                  <a:pt x="43519" y="2050"/>
                </a:lnTo>
                <a:lnTo>
                  <a:pt x="43229" y="1760"/>
                </a:lnTo>
                <a:lnTo>
                  <a:pt x="42901" y="1470"/>
                </a:lnTo>
                <a:lnTo>
                  <a:pt x="42572" y="1219"/>
                </a:lnTo>
                <a:lnTo>
                  <a:pt x="42224" y="967"/>
                </a:lnTo>
                <a:lnTo>
                  <a:pt x="41837" y="755"/>
                </a:lnTo>
                <a:lnTo>
                  <a:pt x="41470" y="581"/>
                </a:lnTo>
                <a:lnTo>
                  <a:pt x="41064" y="407"/>
                </a:lnTo>
                <a:lnTo>
                  <a:pt x="40658" y="271"/>
                </a:lnTo>
                <a:lnTo>
                  <a:pt x="40252" y="175"/>
                </a:lnTo>
                <a:lnTo>
                  <a:pt x="39827" y="78"/>
                </a:lnTo>
                <a:lnTo>
                  <a:pt x="39401" y="39"/>
                </a:lnTo>
                <a:lnTo>
                  <a:pt x="38976" y="1"/>
                </a:lnTo>
                <a:close/>
              </a:path>
            </a:pathLst>
          </a:custGeom>
          <a:solidFill>
            <a:srgbClr val="9ADD9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37" name="Google Shape;737;p28"/>
          <p:cNvGrpSpPr/>
          <p:nvPr/>
        </p:nvGrpSpPr>
        <p:grpSpPr>
          <a:xfrm>
            <a:off x="698066" y="4353524"/>
            <a:ext cx="1693063" cy="1617025"/>
            <a:chOff x="1420000" y="2801250"/>
            <a:chExt cx="1225200" cy="1170175"/>
          </a:xfrm>
        </p:grpSpPr>
        <p:sp>
          <p:nvSpPr>
            <p:cNvPr id="738" name="Google Shape;738;p28"/>
            <p:cNvSpPr/>
            <p:nvPr/>
          </p:nvSpPr>
          <p:spPr>
            <a:xfrm>
              <a:off x="1420000" y="3764125"/>
              <a:ext cx="1225200" cy="2073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9" name="Google Shape;739;p28"/>
            <p:cNvGrpSpPr/>
            <p:nvPr/>
          </p:nvGrpSpPr>
          <p:grpSpPr>
            <a:xfrm>
              <a:off x="1565763" y="2801250"/>
              <a:ext cx="934175" cy="1101800"/>
              <a:chOff x="3562325" y="1608375"/>
              <a:chExt cx="934175" cy="1101800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771200" y="2429375"/>
                <a:ext cx="189475" cy="2808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1232" extrusionOk="0">
                    <a:moveTo>
                      <a:pt x="1555" y="0"/>
                    </a:moveTo>
                    <a:lnTo>
                      <a:pt x="1458" y="19"/>
                    </a:lnTo>
                    <a:lnTo>
                      <a:pt x="1361" y="78"/>
                    </a:lnTo>
                    <a:lnTo>
                      <a:pt x="1322" y="117"/>
                    </a:lnTo>
                    <a:lnTo>
                      <a:pt x="1302" y="175"/>
                    </a:lnTo>
                    <a:lnTo>
                      <a:pt x="1050" y="836"/>
                    </a:lnTo>
                    <a:lnTo>
                      <a:pt x="836" y="1516"/>
                    </a:lnTo>
                    <a:lnTo>
                      <a:pt x="642" y="2215"/>
                    </a:lnTo>
                    <a:lnTo>
                      <a:pt x="486" y="2934"/>
                    </a:lnTo>
                    <a:lnTo>
                      <a:pt x="350" y="3634"/>
                    </a:lnTo>
                    <a:lnTo>
                      <a:pt x="234" y="4353"/>
                    </a:lnTo>
                    <a:lnTo>
                      <a:pt x="137" y="5072"/>
                    </a:lnTo>
                    <a:lnTo>
                      <a:pt x="59" y="5771"/>
                    </a:lnTo>
                    <a:lnTo>
                      <a:pt x="20" y="6374"/>
                    </a:lnTo>
                    <a:lnTo>
                      <a:pt x="1" y="6976"/>
                    </a:lnTo>
                    <a:lnTo>
                      <a:pt x="1" y="7559"/>
                    </a:lnTo>
                    <a:lnTo>
                      <a:pt x="59" y="8142"/>
                    </a:lnTo>
                    <a:lnTo>
                      <a:pt x="98" y="8433"/>
                    </a:lnTo>
                    <a:lnTo>
                      <a:pt x="137" y="8725"/>
                    </a:lnTo>
                    <a:lnTo>
                      <a:pt x="214" y="8997"/>
                    </a:lnTo>
                    <a:lnTo>
                      <a:pt x="292" y="9288"/>
                    </a:lnTo>
                    <a:lnTo>
                      <a:pt x="389" y="9560"/>
                    </a:lnTo>
                    <a:lnTo>
                      <a:pt x="506" y="9832"/>
                    </a:lnTo>
                    <a:lnTo>
                      <a:pt x="642" y="10104"/>
                    </a:lnTo>
                    <a:lnTo>
                      <a:pt x="797" y="10357"/>
                    </a:lnTo>
                    <a:lnTo>
                      <a:pt x="953" y="10571"/>
                    </a:lnTo>
                    <a:lnTo>
                      <a:pt x="1128" y="10746"/>
                    </a:lnTo>
                    <a:lnTo>
                      <a:pt x="1283" y="10862"/>
                    </a:lnTo>
                    <a:lnTo>
                      <a:pt x="1458" y="10959"/>
                    </a:lnTo>
                    <a:lnTo>
                      <a:pt x="1633" y="10998"/>
                    </a:lnTo>
                    <a:lnTo>
                      <a:pt x="1808" y="11018"/>
                    </a:lnTo>
                    <a:lnTo>
                      <a:pt x="1983" y="11018"/>
                    </a:lnTo>
                    <a:lnTo>
                      <a:pt x="2177" y="10979"/>
                    </a:lnTo>
                    <a:lnTo>
                      <a:pt x="2352" y="10921"/>
                    </a:lnTo>
                    <a:lnTo>
                      <a:pt x="2527" y="10843"/>
                    </a:lnTo>
                    <a:lnTo>
                      <a:pt x="2721" y="10746"/>
                    </a:lnTo>
                    <a:lnTo>
                      <a:pt x="2896" y="10649"/>
                    </a:lnTo>
                    <a:lnTo>
                      <a:pt x="3246" y="10415"/>
                    </a:lnTo>
                    <a:lnTo>
                      <a:pt x="3595" y="10163"/>
                    </a:lnTo>
                    <a:lnTo>
                      <a:pt x="3790" y="10027"/>
                    </a:lnTo>
                    <a:lnTo>
                      <a:pt x="4003" y="9871"/>
                    </a:lnTo>
                    <a:lnTo>
                      <a:pt x="4101" y="9794"/>
                    </a:lnTo>
                    <a:lnTo>
                      <a:pt x="4159" y="9716"/>
                    </a:lnTo>
                    <a:lnTo>
                      <a:pt x="4198" y="9638"/>
                    </a:lnTo>
                    <a:lnTo>
                      <a:pt x="4198" y="9599"/>
                    </a:lnTo>
                    <a:lnTo>
                      <a:pt x="4178" y="9560"/>
                    </a:lnTo>
                    <a:lnTo>
                      <a:pt x="4178" y="9560"/>
                    </a:lnTo>
                    <a:lnTo>
                      <a:pt x="4412" y="9891"/>
                    </a:lnTo>
                    <a:lnTo>
                      <a:pt x="4645" y="10221"/>
                    </a:lnTo>
                    <a:lnTo>
                      <a:pt x="4878" y="10512"/>
                    </a:lnTo>
                    <a:lnTo>
                      <a:pt x="5014" y="10668"/>
                    </a:lnTo>
                    <a:lnTo>
                      <a:pt x="5169" y="10823"/>
                    </a:lnTo>
                    <a:lnTo>
                      <a:pt x="5325" y="10959"/>
                    </a:lnTo>
                    <a:lnTo>
                      <a:pt x="5480" y="11076"/>
                    </a:lnTo>
                    <a:lnTo>
                      <a:pt x="5655" y="11173"/>
                    </a:lnTo>
                    <a:lnTo>
                      <a:pt x="5830" y="11231"/>
                    </a:lnTo>
                    <a:lnTo>
                      <a:pt x="6024" y="11231"/>
                    </a:lnTo>
                    <a:lnTo>
                      <a:pt x="6199" y="11212"/>
                    </a:lnTo>
                    <a:lnTo>
                      <a:pt x="6355" y="11134"/>
                    </a:lnTo>
                    <a:lnTo>
                      <a:pt x="6491" y="11037"/>
                    </a:lnTo>
                    <a:lnTo>
                      <a:pt x="6627" y="10901"/>
                    </a:lnTo>
                    <a:lnTo>
                      <a:pt x="6743" y="10746"/>
                    </a:lnTo>
                    <a:lnTo>
                      <a:pt x="6840" y="10551"/>
                    </a:lnTo>
                    <a:lnTo>
                      <a:pt x="6938" y="10357"/>
                    </a:lnTo>
                    <a:lnTo>
                      <a:pt x="7015" y="10163"/>
                    </a:lnTo>
                    <a:lnTo>
                      <a:pt x="7074" y="9949"/>
                    </a:lnTo>
                    <a:lnTo>
                      <a:pt x="7190" y="9521"/>
                    </a:lnTo>
                    <a:lnTo>
                      <a:pt x="7346" y="8841"/>
                    </a:lnTo>
                    <a:lnTo>
                      <a:pt x="7423" y="8530"/>
                    </a:lnTo>
                    <a:lnTo>
                      <a:pt x="7482" y="8200"/>
                    </a:lnTo>
                    <a:lnTo>
                      <a:pt x="7559" y="7559"/>
                    </a:lnTo>
                    <a:lnTo>
                      <a:pt x="7579" y="6898"/>
                    </a:lnTo>
                    <a:lnTo>
                      <a:pt x="7579" y="6238"/>
                    </a:lnTo>
                    <a:lnTo>
                      <a:pt x="7559" y="5577"/>
                    </a:lnTo>
                    <a:lnTo>
                      <a:pt x="7521" y="4916"/>
                    </a:lnTo>
                    <a:lnTo>
                      <a:pt x="7385" y="3634"/>
                    </a:lnTo>
                    <a:lnTo>
                      <a:pt x="7365" y="3401"/>
                    </a:lnTo>
                    <a:lnTo>
                      <a:pt x="7307" y="3167"/>
                    </a:lnTo>
                    <a:lnTo>
                      <a:pt x="7229" y="2954"/>
                    </a:lnTo>
                    <a:lnTo>
                      <a:pt x="7151" y="2759"/>
                    </a:lnTo>
                    <a:lnTo>
                      <a:pt x="7054" y="2565"/>
                    </a:lnTo>
                    <a:lnTo>
                      <a:pt x="6938" y="2371"/>
                    </a:lnTo>
                    <a:lnTo>
                      <a:pt x="6802" y="2196"/>
                    </a:lnTo>
                    <a:lnTo>
                      <a:pt x="6666" y="2040"/>
                    </a:lnTo>
                    <a:lnTo>
                      <a:pt x="6510" y="1865"/>
                    </a:lnTo>
                    <a:lnTo>
                      <a:pt x="6355" y="1729"/>
                    </a:lnTo>
                    <a:lnTo>
                      <a:pt x="6180" y="1593"/>
                    </a:lnTo>
                    <a:lnTo>
                      <a:pt x="6005" y="1457"/>
                    </a:lnTo>
                    <a:lnTo>
                      <a:pt x="5811" y="1341"/>
                    </a:lnTo>
                    <a:lnTo>
                      <a:pt x="5616" y="1224"/>
                    </a:lnTo>
                    <a:lnTo>
                      <a:pt x="5403" y="1127"/>
                    </a:lnTo>
                    <a:lnTo>
                      <a:pt x="5189" y="1049"/>
                    </a:lnTo>
                    <a:lnTo>
                      <a:pt x="4956" y="952"/>
                    </a:lnTo>
                    <a:lnTo>
                      <a:pt x="4703" y="874"/>
                    </a:lnTo>
                    <a:lnTo>
                      <a:pt x="4198" y="758"/>
                    </a:lnTo>
                    <a:lnTo>
                      <a:pt x="3673" y="661"/>
                    </a:lnTo>
                    <a:lnTo>
                      <a:pt x="3168" y="564"/>
                    </a:lnTo>
                    <a:lnTo>
                      <a:pt x="2527" y="466"/>
                    </a:lnTo>
                    <a:lnTo>
                      <a:pt x="2216" y="408"/>
                    </a:lnTo>
                    <a:lnTo>
                      <a:pt x="1905" y="408"/>
                    </a:lnTo>
                    <a:lnTo>
                      <a:pt x="1924" y="291"/>
                    </a:lnTo>
                    <a:lnTo>
                      <a:pt x="1905" y="233"/>
                    </a:lnTo>
                    <a:lnTo>
                      <a:pt x="1905" y="194"/>
                    </a:lnTo>
                    <a:lnTo>
                      <a:pt x="1847" y="97"/>
                    </a:lnTo>
                    <a:lnTo>
                      <a:pt x="1749" y="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>
                <a:off x="4233675" y="2358925"/>
                <a:ext cx="203075" cy="297800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1912" extrusionOk="0">
                    <a:moveTo>
                      <a:pt x="5033" y="0"/>
                    </a:moveTo>
                    <a:lnTo>
                      <a:pt x="4936" y="39"/>
                    </a:lnTo>
                    <a:lnTo>
                      <a:pt x="4839" y="98"/>
                    </a:lnTo>
                    <a:lnTo>
                      <a:pt x="4781" y="175"/>
                    </a:lnTo>
                    <a:lnTo>
                      <a:pt x="4742" y="253"/>
                    </a:lnTo>
                    <a:lnTo>
                      <a:pt x="4742" y="311"/>
                    </a:lnTo>
                    <a:lnTo>
                      <a:pt x="4742" y="370"/>
                    </a:lnTo>
                    <a:lnTo>
                      <a:pt x="4761" y="486"/>
                    </a:lnTo>
                    <a:lnTo>
                      <a:pt x="4470" y="545"/>
                    </a:lnTo>
                    <a:lnTo>
                      <a:pt x="4159" y="642"/>
                    </a:lnTo>
                    <a:lnTo>
                      <a:pt x="3576" y="875"/>
                    </a:lnTo>
                    <a:lnTo>
                      <a:pt x="3090" y="1069"/>
                    </a:lnTo>
                    <a:lnTo>
                      <a:pt x="2604" y="1263"/>
                    </a:lnTo>
                    <a:lnTo>
                      <a:pt x="2118" y="1477"/>
                    </a:lnTo>
                    <a:lnTo>
                      <a:pt x="1885" y="1613"/>
                    </a:lnTo>
                    <a:lnTo>
                      <a:pt x="1672" y="1749"/>
                    </a:lnTo>
                    <a:lnTo>
                      <a:pt x="1477" y="1866"/>
                    </a:lnTo>
                    <a:lnTo>
                      <a:pt x="1302" y="2002"/>
                    </a:lnTo>
                    <a:lnTo>
                      <a:pt x="1127" y="2157"/>
                    </a:lnTo>
                    <a:lnTo>
                      <a:pt x="972" y="2293"/>
                    </a:lnTo>
                    <a:lnTo>
                      <a:pt x="817" y="2468"/>
                    </a:lnTo>
                    <a:lnTo>
                      <a:pt x="661" y="2624"/>
                    </a:lnTo>
                    <a:lnTo>
                      <a:pt x="545" y="2818"/>
                    </a:lnTo>
                    <a:lnTo>
                      <a:pt x="408" y="2993"/>
                    </a:lnTo>
                    <a:lnTo>
                      <a:pt x="311" y="3187"/>
                    </a:lnTo>
                    <a:lnTo>
                      <a:pt x="214" y="3382"/>
                    </a:lnTo>
                    <a:lnTo>
                      <a:pt x="156" y="3595"/>
                    </a:lnTo>
                    <a:lnTo>
                      <a:pt x="78" y="3790"/>
                    </a:lnTo>
                    <a:lnTo>
                      <a:pt x="39" y="4023"/>
                    </a:lnTo>
                    <a:lnTo>
                      <a:pt x="20" y="4237"/>
                    </a:lnTo>
                    <a:lnTo>
                      <a:pt x="0" y="4470"/>
                    </a:lnTo>
                    <a:lnTo>
                      <a:pt x="20" y="4703"/>
                    </a:lnTo>
                    <a:lnTo>
                      <a:pt x="156" y="6005"/>
                    </a:lnTo>
                    <a:lnTo>
                      <a:pt x="234" y="6646"/>
                    </a:lnTo>
                    <a:lnTo>
                      <a:pt x="331" y="7307"/>
                    </a:lnTo>
                    <a:lnTo>
                      <a:pt x="467" y="7948"/>
                    </a:lnTo>
                    <a:lnTo>
                      <a:pt x="622" y="8589"/>
                    </a:lnTo>
                    <a:lnTo>
                      <a:pt x="817" y="9211"/>
                    </a:lnTo>
                    <a:lnTo>
                      <a:pt x="933" y="9502"/>
                    </a:lnTo>
                    <a:lnTo>
                      <a:pt x="1069" y="9813"/>
                    </a:lnTo>
                    <a:lnTo>
                      <a:pt x="1361" y="10435"/>
                    </a:lnTo>
                    <a:lnTo>
                      <a:pt x="1555" y="10843"/>
                    </a:lnTo>
                    <a:lnTo>
                      <a:pt x="1652" y="11038"/>
                    </a:lnTo>
                    <a:lnTo>
                      <a:pt x="1769" y="11212"/>
                    </a:lnTo>
                    <a:lnTo>
                      <a:pt x="1905" y="11387"/>
                    </a:lnTo>
                    <a:lnTo>
                      <a:pt x="2041" y="11543"/>
                    </a:lnTo>
                    <a:lnTo>
                      <a:pt x="2177" y="11679"/>
                    </a:lnTo>
                    <a:lnTo>
                      <a:pt x="2332" y="11795"/>
                    </a:lnTo>
                    <a:lnTo>
                      <a:pt x="2488" y="11873"/>
                    </a:lnTo>
                    <a:lnTo>
                      <a:pt x="2663" y="11912"/>
                    </a:lnTo>
                    <a:lnTo>
                      <a:pt x="2837" y="11893"/>
                    </a:lnTo>
                    <a:lnTo>
                      <a:pt x="2935" y="11873"/>
                    </a:lnTo>
                    <a:lnTo>
                      <a:pt x="3012" y="11854"/>
                    </a:lnTo>
                    <a:lnTo>
                      <a:pt x="3187" y="11757"/>
                    </a:lnTo>
                    <a:lnTo>
                      <a:pt x="3343" y="11640"/>
                    </a:lnTo>
                    <a:lnTo>
                      <a:pt x="3479" y="11484"/>
                    </a:lnTo>
                    <a:lnTo>
                      <a:pt x="3595" y="11329"/>
                    </a:lnTo>
                    <a:lnTo>
                      <a:pt x="3712" y="11154"/>
                    </a:lnTo>
                    <a:lnTo>
                      <a:pt x="3828" y="10960"/>
                    </a:lnTo>
                    <a:lnTo>
                      <a:pt x="4003" y="10630"/>
                    </a:lnTo>
                    <a:lnTo>
                      <a:pt x="4159" y="10260"/>
                    </a:lnTo>
                    <a:lnTo>
                      <a:pt x="4314" y="9911"/>
                    </a:lnTo>
                    <a:lnTo>
                      <a:pt x="4314" y="9930"/>
                    </a:lnTo>
                    <a:lnTo>
                      <a:pt x="4314" y="9969"/>
                    </a:lnTo>
                    <a:lnTo>
                      <a:pt x="4353" y="10047"/>
                    </a:lnTo>
                    <a:lnTo>
                      <a:pt x="4450" y="10105"/>
                    </a:lnTo>
                    <a:lnTo>
                      <a:pt x="4547" y="10163"/>
                    </a:lnTo>
                    <a:lnTo>
                      <a:pt x="4800" y="10280"/>
                    </a:lnTo>
                    <a:lnTo>
                      <a:pt x="5014" y="10377"/>
                    </a:lnTo>
                    <a:lnTo>
                      <a:pt x="5402" y="10552"/>
                    </a:lnTo>
                    <a:lnTo>
                      <a:pt x="5791" y="10707"/>
                    </a:lnTo>
                    <a:lnTo>
                      <a:pt x="5985" y="10785"/>
                    </a:lnTo>
                    <a:lnTo>
                      <a:pt x="6180" y="10843"/>
                    </a:lnTo>
                    <a:lnTo>
                      <a:pt x="6374" y="10882"/>
                    </a:lnTo>
                    <a:lnTo>
                      <a:pt x="6568" y="10902"/>
                    </a:lnTo>
                    <a:lnTo>
                      <a:pt x="6763" y="10902"/>
                    </a:lnTo>
                    <a:lnTo>
                      <a:pt x="6937" y="10863"/>
                    </a:lnTo>
                    <a:lnTo>
                      <a:pt x="7112" y="10824"/>
                    </a:lnTo>
                    <a:lnTo>
                      <a:pt x="7268" y="10727"/>
                    </a:lnTo>
                    <a:lnTo>
                      <a:pt x="7423" y="10610"/>
                    </a:lnTo>
                    <a:lnTo>
                      <a:pt x="7559" y="10455"/>
                    </a:lnTo>
                    <a:lnTo>
                      <a:pt x="7676" y="10260"/>
                    </a:lnTo>
                    <a:lnTo>
                      <a:pt x="7792" y="10027"/>
                    </a:lnTo>
                    <a:lnTo>
                      <a:pt x="7890" y="9736"/>
                    </a:lnTo>
                    <a:lnTo>
                      <a:pt x="7967" y="9444"/>
                    </a:lnTo>
                    <a:lnTo>
                      <a:pt x="8026" y="9153"/>
                    </a:lnTo>
                    <a:lnTo>
                      <a:pt x="8084" y="8861"/>
                    </a:lnTo>
                    <a:lnTo>
                      <a:pt x="8103" y="8570"/>
                    </a:lnTo>
                    <a:lnTo>
                      <a:pt x="8123" y="8278"/>
                    </a:lnTo>
                    <a:lnTo>
                      <a:pt x="8103" y="8006"/>
                    </a:lnTo>
                    <a:lnTo>
                      <a:pt x="8103" y="7715"/>
                    </a:lnTo>
                    <a:lnTo>
                      <a:pt x="8026" y="7132"/>
                    </a:lnTo>
                    <a:lnTo>
                      <a:pt x="7928" y="6549"/>
                    </a:lnTo>
                    <a:lnTo>
                      <a:pt x="7773" y="5966"/>
                    </a:lnTo>
                    <a:lnTo>
                      <a:pt x="7618" y="5383"/>
                    </a:lnTo>
                    <a:lnTo>
                      <a:pt x="7423" y="4703"/>
                    </a:lnTo>
                    <a:lnTo>
                      <a:pt x="7190" y="4023"/>
                    </a:lnTo>
                    <a:lnTo>
                      <a:pt x="6937" y="3343"/>
                    </a:lnTo>
                    <a:lnTo>
                      <a:pt x="6665" y="2663"/>
                    </a:lnTo>
                    <a:lnTo>
                      <a:pt x="6355" y="2002"/>
                    </a:lnTo>
                    <a:lnTo>
                      <a:pt x="6044" y="1361"/>
                    </a:lnTo>
                    <a:lnTo>
                      <a:pt x="5694" y="719"/>
                    </a:lnTo>
                    <a:lnTo>
                      <a:pt x="5325" y="117"/>
                    </a:lnTo>
                    <a:lnTo>
                      <a:pt x="5286" y="78"/>
                    </a:lnTo>
                    <a:lnTo>
                      <a:pt x="5247" y="39"/>
                    </a:lnTo>
                    <a:lnTo>
                      <a:pt x="51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3562325" y="1783750"/>
                <a:ext cx="2876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1504" h="11310" extrusionOk="0">
                    <a:moveTo>
                      <a:pt x="5033" y="0"/>
                    </a:moveTo>
                    <a:lnTo>
                      <a:pt x="4819" y="20"/>
                    </a:lnTo>
                    <a:lnTo>
                      <a:pt x="4625" y="39"/>
                    </a:lnTo>
                    <a:lnTo>
                      <a:pt x="4217" y="136"/>
                    </a:lnTo>
                    <a:lnTo>
                      <a:pt x="3809" y="273"/>
                    </a:lnTo>
                    <a:lnTo>
                      <a:pt x="3439" y="428"/>
                    </a:lnTo>
                    <a:lnTo>
                      <a:pt x="3051" y="642"/>
                    </a:lnTo>
                    <a:lnTo>
                      <a:pt x="2701" y="875"/>
                    </a:lnTo>
                    <a:lnTo>
                      <a:pt x="2351" y="1147"/>
                    </a:lnTo>
                    <a:lnTo>
                      <a:pt x="2040" y="1438"/>
                    </a:lnTo>
                    <a:lnTo>
                      <a:pt x="1729" y="1749"/>
                    </a:lnTo>
                    <a:lnTo>
                      <a:pt x="1438" y="2060"/>
                    </a:lnTo>
                    <a:lnTo>
                      <a:pt x="1185" y="2410"/>
                    </a:lnTo>
                    <a:lnTo>
                      <a:pt x="933" y="2760"/>
                    </a:lnTo>
                    <a:lnTo>
                      <a:pt x="719" y="3110"/>
                    </a:lnTo>
                    <a:lnTo>
                      <a:pt x="525" y="3459"/>
                    </a:lnTo>
                    <a:lnTo>
                      <a:pt x="330" y="3848"/>
                    </a:lnTo>
                    <a:lnTo>
                      <a:pt x="194" y="4237"/>
                    </a:lnTo>
                    <a:lnTo>
                      <a:pt x="97" y="4606"/>
                    </a:lnTo>
                    <a:lnTo>
                      <a:pt x="19" y="4994"/>
                    </a:lnTo>
                    <a:lnTo>
                      <a:pt x="0" y="5364"/>
                    </a:lnTo>
                    <a:lnTo>
                      <a:pt x="0" y="5733"/>
                    </a:lnTo>
                    <a:lnTo>
                      <a:pt x="19" y="6083"/>
                    </a:lnTo>
                    <a:lnTo>
                      <a:pt x="97" y="6452"/>
                    </a:lnTo>
                    <a:lnTo>
                      <a:pt x="194" y="6782"/>
                    </a:lnTo>
                    <a:lnTo>
                      <a:pt x="311" y="7132"/>
                    </a:lnTo>
                    <a:lnTo>
                      <a:pt x="466" y="7462"/>
                    </a:lnTo>
                    <a:lnTo>
                      <a:pt x="641" y="7773"/>
                    </a:lnTo>
                    <a:lnTo>
                      <a:pt x="836" y="8084"/>
                    </a:lnTo>
                    <a:lnTo>
                      <a:pt x="1049" y="8375"/>
                    </a:lnTo>
                    <a:lnTo>
                      <a:pt x="1302" y="8667"/>
                    </a:lnTo>
                    <a:lnTo>
                      <a:pt x="1555" y="8939"/>
                    </a:lnTo>
                    <a:lnTo>
                      <a:pt x="1827" y="9211"/>
                    </a:lnTo>
                    <a:lnTo>
                      <a:pt x="2137" y="9444"/>
                    </a:lnTo>
                    <a:lnTo>
                      <a:pt x="2429" y="9697"/>
                    </a:lnTo>
                    <a:lnTo>
                      <a:pt x="2759" y="9911"/>
                    </a:lnTo>
                    <a:lnTo>
                      <a:pt x="3090" y="10124"/>
                    </a:lnTo>
                    <a:lnTo>
                      <a:pt x="3420" y="10319"/>
                    </a:lnTo>
                    <a:lnTo>
                      <a:pt x="3770" y="10494"/>
                    </a:lnTo>
                    <a:lnTo>
                      <a:pt x="4139" y="10649"/>
                    </a:lnTo>
                    <a:lnTo>
                      <a:pt x="4489" y="10804"/>
                    </a:lnTo>
                    <a:lnTo>
                      <a:pt x="4858" y="10940"/>
                    </a:lnTo>
                    <a:lnTo>
                      <a:pt x="5227" y="11038"/>
                    </a:lnTo>
                    <a:lnTo>
                      <a:pt x="5596" y="11135"/>
                    </a:lnTo>
                    <a:lnTo>
                      <a:pt x="5965" y="11212"/>
                    </a:lnTo>
                    <a:lnTo>
                      <a:pt x="6335" y="11271"/>
                    </a:lnTo>
                    <a:lnTo>
                      <a:pt x="6684" y="11310"/>
                    </a:lnTo>
                    <a:lnTo>
                      <a:pt x="7190" y="11310"/>
                    </a:lnTo>
                    <a:lnTo>
                      <a:pt x="7306" y="11271"/>
                    </a:lnTo>
                    <a:lnTo>
                      <a:pt x="7403" y="11212"/>
                    </a:lnTo>
                    <a:lnTo>
                      <a:pt x="7481" y="11115"/>
                    </a:lnTo>
                    <a:lnTo>
                      <a:pt x="7559" y="11038"/>
                    </a:lnTo>
                    <a:lnTo>
                      <a:pt x="7598" y="10921"/>
                    </a:lnTo>
                    <a:lnTo>
                      <a:pt x="7637" y="10804"/>
                    </a:lnTo>
                    <a:lnTo>
                      <a:pt x="7656" y="10688"/>
                    </a:lnTo>
                    <a:lnTo>
                      <a:pt x="7948" y="10649"/>
                    </a:lnTo>
                    <a:lnTo>
                      <a:pt x="8239" y="10591"/>
                    </a:lnTo>
                    <a:lnTo>
                      <a:pt x="8511" y="10513"/>
                    </a:lnTo>
                    <a:lnTo>
                      <a:pt x="8783" y="10396"/>
                    </a:lnTo>
                    <a:lnTo>
                      <a:pt x="9036" y="10280"/>
                    </a:lnTo>
                    <a:lnTo>
                      <a:pt x="9288" y="10124"/>
                    </a:lnTo>
                    <a:lnTo>
                      <a:pt x="9521" y="9969"/>
                    </a:lnTo>
                    <a:lnTo>
                      <a:pt x="9755" y="9794"/>
                    </a:lnTo>
                    <a:lnTo>
                      <a:pt x="9968" y="9580"/>
                    </a:lnTo>
                    <a:lnTo>
                      <a:pt x="10163" y="9366"/>
                    </a:lnTo>
                    <a:lnTo>
                      <a:pt x="10357" y="9153"/>
                    </a:lnTo>
                    <a:lnTo>
                      <a:pt x="10551" y="8900"/>
                    </a:lnTo>
                    <a:lnTo>
                      <a:pt x="10707" y="8648"/>
                    </a:lnTo>
                    <a:lnTo>
                      <a:pt x="10862" y="8395"/>
                    </a:lnTo>
                    <a:lnTo>
                      <a:pt x="10998" y="8123"/>
                    </a:lnTo>
                    <a:lnTo>
                      <a:pt x="11134" y="7851"/>
                    </a:lnTo>
                    <a:lnTo>
                      <a:pt x="11251" y="7520"/>
                    </a:lnTo>
                    <a:lnTo>
                      <a:pt x="11348" y="7210"/>
                    </a:lnTo>
                    <a:lnTo>
                      <a:pt x="11426" y="6879"/>
                    </a:lnTo>
                    <a:lnTo>
                      <a:pt x="11484" y="6549"/>
                    </a:lnTo>
                    <a:lnTo>
                      <a:pt x="11503" y="6199"/>
                    </a:lnTo>
                    <a:lnTo>
                      <a:pt x="11503" y="5869"/>
                    </a:lnTo>
                    <a:lnTo>
                      <a:pt x="11484" y="5538"/>
                    </a:lnTo>
                    <a:lnTo>
                      <a:pt x="11445" y="5208"/>
                    </a:lnTo>
                    <a:lnTo>
                      <a:pt x="11367" y="4897"/>
                    </a:lnTo>
                    <a:lnTo>
                      <a:pt x="11270" y="4586"/>
                    </a:lnTo>
                    <a:lnTo>
                      <a:pt x="11134" y="4295"/>
                    </a:lnTo>
                    <a:lnTo>
                      <a:pt x="10959" y="4023"/>
                    </a:lnTo>
                    <a:lnTo>
                      <a:pt x="10765" y="3770"/>
                    </a:lnTo>
                    <a:lnTo>
                      <a:pt x="10532" y="3537"/>
                    </a:lnTo>
                    <a:lnTo>
                      <a:pt x="10260" y="3323"/>
                    </a:lnTo>
                    <a:lnTo>
                      <a:pt x="9968" y="3148"/>
                    </a:lnTo>
                    <a:lnTo>
                      <a:pt x="9580" y="2624"/>
                    </a:lnTo>
                    <a:lnTo>
                      <a:pt x="9152" y="2119"/>
                    </a:lnTo>
                    <a:lnTo>
                      <a:pt x="8919" y="1866"/>
                    </a:lnTo>
                    <a:lnTo>
                      <a:pt x="8686" y="1633"/>
                    </a:lnTo>
                    <a:lnTo>
                      <a:pt x="8453" y="1419"/>
                    </a:lnTo>
                    <a:lnTo>
                      <a:pt x="8200" y="1205"/>
                    </a:lnTo>
                    <a:lnTo>
                      <a:pt x="7948" y="1011"/>
                    </a:lnTo>
                    <a:lnTo>
                      <a:pt x="7675" y="817"/>
                    </a:lnTo>
                    <a:lnTo>
                      <a:pt x="7403" y="661"/>
                    </a:lnTo>
                    <a:lnTo>
                      <a:pt x="7112" y="506"/>
                    </a:lnTo>
                    <a:lnTo>
                      <a:pt x="6820" y="370"/>
                    </a:lnTo>
                    <a:lnTo>
                      <a:pt x="6510" y="253"/>
                    </a:lnTo>
                    <a:lnTo>
                      <a:pt x="6199" y="156"/>
                    </a:lnTo>
                    <a:lnTo>
                      <a:pt x="5888" y="59"/>
                    </a:lnTo>
                    <a:lnTo>
                      <a:pt x="5674" y="39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4115150" y="1697275"/>
                <a:ext cx="281775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11271" h="11543" extrusionOk="0">
                    <a:moveTo>
                      <a:pt x="5577" y="1"/>
                    </a:moveTo>
                    <a:lnTo>
                      <a:pt x="5149" y="20"/>
                    </a:lnTo>
                    <a:lnTo>
                      <a:pt x="4955" y="40"/>
                    </a:lnTo>
                    <a:lnTo>
                      <a:pt x="4741" y="98"/>
                    </a:lnTo>
                    <a:lnTo>
                      <a:pt x="4547" y="156"/>
                    </a:lnTo>
                    <a:lnTo>
                      <a:pt x="4333" y="214"/>
                    </a:lnTo>
                    <a:lnTo>
                      <a:pt x="4139" y="292"/>
                    </a:lnTo>
                    <a:lnTo>
                      <a:pt x="3945" y="389"/>
                    </a:lnTo>
                    <a:lnTo>
                      <a:pt x="3653" y="564"/>
                    </a:lnTo>
                    <a:lnTo>
                      <a:pt x="3381" y="739"/>
                    </a:lnTo>
                    <a:lnTo>
                      <a:pt x="3129" y="933"/>
                    </a:lnTo>
                    <a:lnTo>
                      <a:pt x="2876" y="1147"/>
                    </a:lnTo>
                    <a:lnTo>
                      <a:pt x="2643" y="1380"/>
                    </a:lnTo>
                    <a:lnTo>
                      <a:pt x="2429" y="1613"/>
                    </a:lnTo>
                    <a:lnTo>
                      <a:pt x="2215" y="1866"/>
                    </a:lnTo>
                    <a:lnTo>
                      <a:pt x="2040" y="2138"/>
                    </a:lnTo>
                    <a:lnTo>
                      <a:pt x="1846" y="2391"/>
                    </a:lnTo>
                    <a:lnTo>
                      <a:pt x="1671" y="2682"/>
                    </a:lnTo>
                    <a:lnTo>
                      <a:pt x="1516" y="2974"/>
                    </a:lnTo>
                    <a:lnTo>
                      <a:pt x="1380" y="3265"/>
                    </a:lnTo>
                    <a:lnTo>
                      <a:pt x="1108" y="3868"/>
                    </a:lnTo>
                    <a:lnTo>
                      <a:pt x="875" y="4470"/>
                    </a:lnTo>
                    <a:lnTo>
                      <a:pt x="622" y="4742"/>
                    </a:lnTo>
                    <a:lnTo>
                      <a:pt x="428" y="5014"/>
                    </a:lnTo>
                    <a:lnTo>
                      <a:pt x="272" y="5286"/>
                    </a:lnTo>
                    <a:lnTo>
                      <a:pt x="156" y="5597"/>
                    </a:lnTo>
                    <a:lnTo>
                      <a:pt x="78" y="5908"/>
                    </a:lnTo>
                    <a:lnTo>
                      <a:pt x="20" y="6219"/>
                    </a:lnTo>
                    <a:lnTo>
                      <a:pt x="0" y="6549"/>
                    </a:lnTo>
                    <a:lnTo>
                      <a:pt x="20" y="6879"/>
                    </a:lnTo>
                    <a:lnTo>
                      <a:pt x="58" y="7190"/>
                    </a:lnTo>
                    <a:lnTo>
                      <a:pt x="136" y="7521"/>
                    </a:lnTo>
                    <a:lnTo>
                      <a:pt x="233" y="7851"/>
                    </a:lnTo>
                    <a:lnTo>
                      <a:pt x="350" y="8162"/>
                    </a:lnTo>
                    <a:lnTo>
                      <a:pt x="505" y="8473"/>
                    </a:lnTo>
                    <a:lnTo>
                      <a:pt x="661" y="8764"/>
                    </a:lnTo>
                    <a:lnTo>
                      <a:pt x="855" y="9056"/>
                    </a:lnTo>
                    <a:lnTo>
                      <a:pt x="1049" y="9308"/>
                    </a:lnTo>
                    <a:lnTo>
                      <a:pt x="1244" y="9542"/>
                    </a:lnTo>
                    <a:lnTo>
                      <a:pt x="1457" y="9775"/>
                    </a:lnTo>
                    <a:lnTo>
                      <a:pt x="1671" y="9988"/>
                    </a:lnTo>
                    <a:lnTo>
                      <a:pt x="1904" y="10183"/>
                    </a:lnTo>
                    <a:lnTo>
                      <a:pt x="2138" y="10358"/>
                    </a:lnTo>
                    <a:lnTo>
                      <a:pt x="2390" y="10533"/>
                    </a:lnTo>
                    <a:lnTo>
                      <a:pt x="2643" y="10669"/>
                    </a:lnTo>
                    <a:lnTo>
                      <a:pt x="2915" y="10805"/>
                    </a:lnTo>
                    <a:lnTo>
                      <a:pt x="3187" y="10921"/>
                    </a:lnTo>
                    <a:lnTo>
                      <a:pt x="3459" y="10999"/>
                    </a:lnTo>
                    <a:lnTo>
                      <a:pt x="3731" y="11077"/>
                    </a:lnTo>
                    <a:lnTo>
                      <a:pt x="4022" y="11115"/>
                    </a:lnTo>
                    <a:lnTo>
                      <a:pt x="4294" y="11154"/>
                    </a:lnTo>
                    <a:lnTo>
                      <a:pt x="4586" y="11154"/>
                    </a:lnTo>
                    <a:lnTo>
                      <a:pt x="4877" y="11135"/>
                    </a:lnTo>
                    <a:lnTo>
                      <a:pt x="5188" y="11077"/>
                    </a:lnTo>
                    <a:lnTo>
                      <a:pt x="5227" y="11193"/>
                    </a:lnTo>
                    <a:lnTo>
                      <a:pt x="5286" y="11310"/>
                    </a:lnTo>
                    <a:lnTo>
                      <a:pt x="5363" y="11388"/>
                    </a:lnTo>
                    <a:lnTo>
                      <a:pt x="5460" y="11465"/>
                    </a:lnTo>
                    <a:lnTo>
                      <a:pt x="5558" y="11524"/>
                    </a:lnTo>
                    <a:lnTo>
                      <a:pt x="5674" y="11543"/>
                    </a:lnTo>
                    <a:lnTo>
                      <a:pt x="5791" y="11543"/>
                    </a:lnTo>
                    <a:lnTo>
                      <a:pt x="5927" y="11524"/>
                    </a:lnTo>
                    <a:lnTo>
                      <a:pt x="6277" y="11407"/>
                    </a:lnTo>
                    <a:lnTo>
                      <a:pt x="6607" y="11271"/>
                    </a:lnTo>
                    <a:lnTo>
                      <a:pt x="6937" y="11115"/>
                    </a:lnTo>
                    <a:lnTo>
                      <a:pt x="7268" y="10960"/>
                    </a:lnTo>
                    <a:lnTo>
                      <a:pt x="7598" y="10766"/>
                    </a:lnTo>
                    <a:lnTo>
                      <a:pt x="7928" y="10552"/>
                    </a:lnTo>
                    <a:lnTo>
                      <a:pt x="8239" y="10319"/>
                    </a:lnTo>
                    <a:lnTo>
                      <a:pt x="8550" y="10086"/>
                    </a:lnTo>
                    <a:lnTo>
                      <a:pt x="8841" y="9833"/>
                    </a:lnTo>
                    <a:lnTo>
                      <a:pt x="9133" y="9561"/>
                    </a:lnTo>
                    <a:lnTo>
                      <a:pt x="9405" y="9289"/>
                    </a:lnTo>
                    <a:lnTo>
                      <a:pt x="9677" y="8997"/>
                    </a:lnTo>
                    <a:lnTo>
                      <a:pt x="9910" y="8687"/>
                    </a:lnTo>
                    <a:lnTo>
                      <a:pt x="10143" y="8376"/>
                    </a:lnTo>
                    <a:lnTo>
                      <a:pt x="10357" y="8045"/>
                    </a:lnTo>
                    <a:lnTo>
                      <a:pt x="10551" y="7715"/>
                    </a:lnTo>
                    <a:lnTo>
                      <a:pt x="10726" y="7385"/>
                    </a:lnTo>
                    <a:lnTo>
                      <a:pt x="10882" y="7054"/>
                    </a:lnTo>
                    <a:lnTo>
                      <a:pt x="10998" y="6705"/>
                    </a:lnTo>
                    <a:lnTo>
                      <a:pt x="11115" y="6355"/>
                    </a:lnTo>
                    <a:lnTo>
                      <a:pt x="11193" y="5986"/>
                    </a:lnTo>
                    <a:lnTo>
                      <a:pt x="11251" y="5636"/>
                    </a:lnTo>
                    <a:lnTo>
                      <a:pt x="11270" y="5286"/>
                    </a:lnTo>
                    <a:lnTo>
                      <a:pt x="11270" y="4917"/>
                    </a:lnTo>
                    <a:lnTo>
                      <a:pt x="11232" y="4567"/>
                    </a:lnTo>
                    <a:lnTo>
                      <a:pt x="11173" y="4217"/>
                    </a:lnTo>
                    <a:lnTo>
                      <a:pt x="11076" y="3848"/>
                    </a:lnTo>
                    <a:lnTo>
                      <a:pt x="10940" y="3498"/>
                    </a:lnTo>
                    <a:lnTo>
                      <a:pt x="10765" y="3168"/>
                    </a:lnTo>
                    <a:lnTo>
                      <a:pt x="10571" y="2818"/>
                    </a:lnTo>
                    <a:lnTo>
                      <a:pt x="10318" y="2488"/>
                    </a:lnTo>
                    <a:lnTo>
                      <a:pt x="10027" y="2158"/>
                    </a:lnTo>
                    <a:lnTo>
                      <a:pt x="9755" y="1886"/>
                    </a:lnTo>
                    <a:lnTo>
                      <a:pt x="9444" y="1613"/>
                    </a:lnTo>
                    <a:lnTo>
                      <a:pt x="9114" y="1341"/>
                    </a:lnTo>
                    <a:lnTo>
                      <a:pt x="8764" y="1089"/>
                    </a:lnTo>
                    <a:lnTo>
                      <a:pt x="8395" y="856"/>
                    </a:lnTo>
                    <a:lnTo>
                      <a:pt x="8025" y="642"/>
                    </a:lnTo>
                    <a:lnTo>
                      <a:pt x="7637" y="448"/>
                    </a:lnTo>
                    <a:lnTo>
                      <a:pt x="7229" y="292"/>
                    </a:lnTo>
                    <a:lnTo>
                      <a:pt x="6821" y="156"/>
                    </a:lnTo>
                    <a:lnTo>
                      <a:pt x="6393" y="78"/>
                    </a:lnTo>
                    <a:lnTo>
                      <a:pt x="5985" y="20"/>
                    </a:lnTo>
                    <a:lnTo>
                      <a:pt x="55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>
                <a:off x="3594375" y="1608375"/>
                <a:ext cx="902125" cy="958500"/>
              </a:xfrm>
              <a:custGeom>
                <a:avLst/>
                <a:gdLst/>
                <a:ahLst/>
                <a:cxnLst/>
                <a:rect l="l" t="t" r="r" b="b"/>
                <a:pathLst>
                  <a:path w="36085" h="38340" extrusionOk="0">
                    <a:moveTo>
                      <a:pt x="15721" y="4004"/>
                    </a:moveTo>
                    <a:lnTo>
                      <a:pt x="15857" y="4042"/>
                    </a:lnTo>
                    <a:lnTo>
                      <a:pt x="15993" y="4081"/>
                    </a:lnTo>
                    <a:lnTo>
                      <a:pt x="16129" y="4140"/>
                    </a:lnTo>
                    <a:lnTo>
                      <a:pt x="16245" y="4217"/>
                    </a:lnTo>
                    <a:lnTo>
                      <a:pt x="16304" y="4314"/>
                    </a:lnTo>
                    <a:lnTo>
                      <a:pt x="16323" y="4392"/>
                    </a:lnTo>
                    <a:lnTo>
                      <a:pt x="16304" y="4509"/>
                    </a:lnTo>
                    <a:lnTo>
                      <a:pt x="16265" y="4606"/>
                    </a:lnTo>
                    <a:lnTo>
                      <a:pt x="16187" y="4703"/>
                    </a:lnTo>
                    <a:lnTo>
                      <a:pt x="16070" y="4800"/>
                    </a:lnTo>
                    <a:lnTo>
                      <a:pt x="15954" y="4878"/>
                    </a:lnTo>
                    <a:lnTo>
                      <a:pt x="15837" y="4936"/>
                    </a:lnTo>
                    <a:lnTo>
                      <a:pt x="15701" y="4975"/>
                    </a:lnTo>
                    <a:lnTo>
                      <a:pt x="15546" y="5014"/>
                    </a:lnTo>
                    <a:lnTo>
                      <a:pt x="15410" y="5033"/>
                    </a:lnTo>
                    <a:lnTo>
                      <a:pt x="15274" y="5033"/>
                    </a:lnTo>
                    <a:lnTo>
                      <a:pt x="14982" y="5014"/>
                    </a:lnTo>
                    <a:lnTo>
                      <a:pt x="14807" y="4995"/>
                    </a:lnTo>
                    <a:lnTo>
                      <a:pt x="14632" y="4936"/>
                    </a:lnTo>
                    <a:lnTo>
                      <a:pt x="14477" y="4859"/>
                    </a:lnTo>
                    <a:lnTo>
                      <a:pt x="14322" y="4781"/>
                    </a:lnTo>
                    <a:lnTo>
                      <a:pt x="14458" y="4567"/>
                    </a:lnTo>
                    <a:lnTo>
                      <a:pt x="14613" y="4392"/>
                    </a:lnTo>
                    <a:lnTo>
                      <a:pt x="14807" y="4237"/>
                    </a:lnTo>
                    <a:lnTo>
                      <a:pt x="15002" y="4120"/>
                    </a:lnTo>
                    <a:lnTo>
                      <a:pt x="15215" y="4042"/>
                    </a:lnTo>
                    <a:lnTo>
                      <a:pt x="15332" y="4004"/>
                    </a:lnTo>
                    <a:close/>
                    <a:moveTo>
                      <a:pt x="12825" y="1"/>
                    </a:moveTo>
                    <a:lnTo>
                      <a:pt x="12592" y="40"/>
                    </a:lnTo>
                    <a:lnTo>
                      <a:pt x="12398" y="98"/>
                    </a:lnTo>
                    <a:lnTo>
                      <a:pt x="12223" y="176"/>
                    </a:lnTo>
                    <a:lnTo>
                      <a:pt x="12067" y="273"/>
                    </a:lnTo>
                    <a:lnTo>
                      <a:pt x="11931" y="370"/>
                    </a:lnTo>
                    <a:lnTo>
                      <a:pt x="11815" y="486"/>
                    </a:lnTo>
                    <a:lnTo>
                      <a:pt x="11718" y="603"/>
                    </a:lnTo>
                    <a:lnTo>
                      <a:pt x="11659" y="739"/>
                    </a:lnTo>
                    <a:lnTo>
                      <a:pt x="11601" y="895"/>
                    </a:lnTo>
                    <a:lnTo>
                      <a:pt x="11562" y="1050"/>
                    </a:lnTo>
                    <a:lnTo>
                      <a:pt x="11543" y="1225"/>
                    </a:lnTo>
                    <a:lnTo>
                      <a:pt x="11523" y="1400"/>
                    </a:lnTo>
                    <a:lnTo>
                      <a:pt x="11523" y="1575"/>
                    </a:lnTo>
                    <a:lnTo>
                      <a:pt x="11543" y="1750"/>
                    </a:lnTo>
                    <a:lnTo>
                      <a:pt x="11621" y="2138"/>
                    </a:lnTo>
                    <a:lnTo>
                      <a:pt x="11737" y="2527"/>
                    </a:lnTo>
                    <a:lnTo>
                      <a:pt x="11873" y="2915"/>
                    </a:lnTo>
                    <a:lnTo>
                      <a:pt x="12029" y="3285"/>
                    </a:lnTo>
                    <a:lnTo>
                      <a:pt x="12223" y="3654"/>
                    </a:lnTo>
                    <a:lnTo>
                      <a:pt x="12417" y="4004"/>
                    </a:lnTo>
                    <a:lnTo>
                      <a:pt x="12592" y="4314"/>
                    </a:lnTo>
                    <a:lnTo>
                      <a:pt x="12786" y="4587"/>
                    </a:lnTo>
                    <a:lnTo>
                      <a:pt x="12942" y="4800"/>
                    </a:lnTo>
                    <a:lnTo>
                      <a:pt x="13097" y="4975"/>
                    </a:lnTo>
                    <a:lnTo>
                      <a:pt x="13253" y="5131"/>
                    </a:lnTo>
                    <a:lnTo>
                      <a:pt x="13195" y="5422"/>
                    </a:lnTo>
                    <a:lnTo>
                      <a:pt x="13156" y="5694"/>
                    </a:lnTo>
                    <a:lnTo>
                      <a:pt x="13136" y="5986"/>
                    </a:lnTo>
                    <a:lnTo>
                      <a:pt x="13136" y="6258"/>
                    </a:lnTo>
                    <a:lnTo>
                      <a:pt x="13175" y="6510"/>
                    </a:lnTo>
                    <a:lnTo>
                      <a:pt x="13233" y="6782"/>
                    </a:lnTo>
                    <a:lnTo>
                      <a:pt x="13311" y="7035"/>
                    </a:lnTo>
                    <a:lnTo>
                      <a:pt x="13408" y="7268"/>
                    </a:lnTo>
                    <a:lnTo>
                      <a:pt x="13525" y="7521"/>
                    </a:lnTo>
                    <a:lnTo>
                      <a:pt x="12728" y="7734"/>
                    </a:lnTo>
                    <a:lnTo>
                      <a:pt x="11970" y="7987"/>
                    </a:lnTo>
                    <a:lnTo>
                      <a:pt x="11213" y="8279"/>
                    </a:lnTo>
                    <a:lnTo>
                      <a:pt x="10474" y="8589"/>
                    </a:lnTo>
                    <a:lnTo>
                      <a:pt x="9755" y="8939"/>
                    </a:lnTo>
                    <a:lnTo>
                      <a:pt x="9056" y="9328"/>
                    </a:lnTo>
                    <a:lnTo>
                      <a:pt x="8375" y="9736"/>
                    </a:lnTo>
                    <a:lnTo>
                      <a:pt x="7715" y="10183"/>
                    </a:lnTo>
                    <a:lnTo>
                      <a:pt x="7093" y="10649"/>
                    </a:lnTo>
                    <a:lnTo>
                      <a:pt x="6471" y="11135"/>
                    </a:lnTo>
                    <a:lnTo>
                      <a:pt x="5888" y="11640"/>
                    </a:lnTo>
                    <a:lnTo>
                      <a:pt x="5305" y="12184"/>
                    </a:lnTo>
                    <a:lnTo>
                      <a:pt x="4781" y="12748"/>
                    </a:lnTo>
                    <a:lnTo>
                      <a:pt x="4256" y="13350"/>
                    </a:lnTo>
                    <a:lnTo>
                      <a:pt x="3751" y="13953"/>
                    </a:lnTo>
                    <a:lnTo>
                      <a:pt x="3304" y="14574"/>
                    </a:lnTo>
                    <a:lnTo>
                      <a:pt x="2857" y="15235"/>
                    </a:lnTo>
                    <a:lnTo>
                      <a:pt x="2449" y="15896"/>
                    </a:lnTo>
                    <a:lnTo>
                      <a:pt x="2060" y="16595"/>
                    </a:lnTo>
                    <a:lnTo>
                      <a:pt x="1710" y="17295"/>
                    </a:lnTo>
                    <a:lnTo>
                      <a:pt x="1400" y="18014"/>
                    </a:lnTo>
                    <a:lnTo>
                      <a:pt x="1108" y="18752"/>
                    </a:lnTo>
                    <a:lnTo>
                      <a:pt x="836" y="19510"/>
                    </a:lnTo>
                    <a:lnTo>
                      <a:pt x="622" y="20268"/>
                    </a:lnTo>
                    <a:lnTo>
                      <a:pt x="428" y="21045"/>
                    </a:lnTo>
                    <a:lnTo>
                      <a:pt x="273" y="21822"/>
                    </a:lnTo>
                    <a:lnTo>
                      <a:pt x="137" y="22619"/>
                    </a:lnTo>
                    <a:lnTo>
                      <a:pt x="59" y="23435"/>
                    </a:lnTo>
                    <a:lnTo>
                      <a:pt x="0" y="24251"/>
                    </a:lnTo>
                    <a:lnTo>
                      <a:pt x="0" y="25087"/>
                    </a:lnTo>
                    <a:lnTo>
                      <a:pt x="20" y="25903"/>
                    </a:lnTo>
                    <a:lnTo>
                      <a:pt x="78" y="26758"/>
                    </a:lnTo>
                    <a:lnTo>
                      <a:pt x="195" y="27652"/>
                    </a:lnTo>
                    <a:lnTo>
                      <a:pt x="331" y="28526"/>
                    </a:lnTo>
                    <a:lnTo>
                      <a:pt x="525" y="29342"/>
                    </a:lnTo>
                    <a:lnTo>
                      <a:pt x="739" y="30120"/>
                    </a:lnTo>
                    <a:lnTo>
                      <a:pt x="992" y="30877"/>
                    </a:lnTo>
                    <a:lnTo>
                      <a:pt x="1128" y="31227"/>
                    </a:lnTo>
                    <a:lnTo>
                      <a:pt x="1283" y="31577"/>
                    </a:lnTo>
                    <a:lnTo>
                      <a:pt x="1438" y="31907"/>
                    </a:lnTo>
                    <a:lnTo>
                      <a:pt x="1613" y="32238"/>
                    </a:lnTo>
                    <a:lnTo>
                      <a:pt x="1788" y="32549"/>
                    </a:lnTo>
                    <a:lnTo>
                      <a:pt x="1963" y="32859"/>
                    </a:lnTo>
                    <a:lnTo>
                      <a:pt x="2157" y="33151"/>
                    </a:lnTo>
                    <a:lnTo>
                      <a:pt x="2352" y="33442"/>
                    </a:lnTo>
                    <a:lnTo>
                      <a:pt x="2565" y="33714"/>
                    </a:lnTo>
                    <a:lnTo>
                      <a:pt x="2779" y="33986"/>
                    </a:lnTo>
                    <a:lnTo>
                      <a:pt x="2993" y="34239"/>
                    </a:lnTo>
                    <a:lnTo>
                      <a:pt x="3226" y="34492"/>
                    </a:lnTo>
                    <a:lnTo>
                      <a:pt x="3712" y="34977"/>
                    </a:lnTo>
                    <a:lnTo>
                      <a:pt x="4217" y="35405"/>
                    </a:lnTo>
                    <a:lnTo>
                      <a:pt x="4742" y="35813"/>
                    </a:lnTo>
                    <a:lnTo>
                      <a:pt x="5305" y="36202"/>
                    </a:lnTo>
                    <a:lnTo>
                      <a:pt x="5908" y="36532"/>
                    </a:lnTo>
                    <a:lnTo>
                      <a:pt x="6529" y="36843"/>
                    </a:lnTo>
                    <a:lnTo>
                      <a:pt x="7171" y="37115"/>
                    </a:lnTo>
                    <a:lnTo>
                      <a:pt x="7831" y="37368"/>
                    </a:lnTo>
                    <a:lnTo>
                      <a:pt x="8531" y="37581"/>
                    </a:lnTo>
                    <a:lnTo>
                      <a:pt x="9250" y="37776"/>
                    </a:lnTo>
                    <a:lnTo>
                      <a:pt x="9988" y="37931"/>
                    </a:lnTo>
                    <a:lnTo>
                      <a:pt x="10746" y="38067"/>
                    </a:lnTo>
                    <a:lnTo>
                      <a:pt x="11523" y="38164"/>
                    </a:lnTo>
                    <a:lnTo>
                      <a:pt x="12340" y="38242"/>
                    </a:lnTo>
                    <a:lnTo>
                      <a:pt x="13156" y="38300"/>
                    </a:lnTo>
                    <a:lnTo>
                      <a:pt x="13991" y="38339"/>
                    </a:lnTo>
                    <a:lnTo>
                      <a:pt x="14846" y="38339"/>
                    </a:lnTo>
                    <a:lnTo>
                      <a:pt x="15721" y="38320"/>
                    </a:lnTo>
                    <a:lnTo>
                      <a:pt x="16614" y="38281"/>
                    </a:lnTo>
                    <a:lnTo>
                      <a:pt x="17528" y="38223"/>
                    </a:lnTo>
                    <a:lnTo>
                      <a:pt x="18441" y="38145"/>
                    </a:lnTo>
                    <a:lnTo>
                      <a:pt x="19374" y="38048"/>
                    </a:lnTo>
                    <a:lnTo>
                      <a:pt x="20287" y="37931"/>
                    </a:lnTo>
                    <a:lnTo>
                      <a:pt x="21200" y="37795"/>
                    </a:lnTo>
                    <a:lnTo>
                      <a:pt x="22094" y="37640"/>
                    </a:lnTo>
                    <a:lnTo>
                      <a:pt x="22969" y="37445"/>
                    </a:lnTo>
                    <a:lnTo>
                      <a:pt x="23843" y="37251"/>
                    </a:lnTo>
                    <a:lnTo>
                      <a:pt x="24679" y="37037"/>
                    </a:lnTo>
                    <a:lnTo>
                      <a:pt x="25514" y="36804"/>
                    </a:lnTo>
                    <a:lnTo>
                      <a:pt x="26330" y="36532"/>
                    </a:lnTo>
                    <a:lnTo>
                      <a:pt x="27108" y="36260"/>
                    </a:lnTo>
                    <a:lnTo>
                      <a:pt x="27885" y="35949"/>
                    </a:lnTo>
                    <a:lnTo>
                      <a:pt x="28623" y="35619"/>
                    </a:lnTo>
                    <a:lnTo>
                      <a:pt x="29342" y="35250"/>
                    </a:lnTo>
                    <a:lnTo>
                      <a:pt x="30022" y="34880"/>
                    </a:lnTo>
                    <a:lnTo>
                      <a:pt x="30683" y="34472"/>
                    </a:lnTo>
                    <a:lnTo>
                      <a:pt x="31305" y="34045"/>
                    </a:lnTo>
                    <a:lnTo>
                      <a:pt x="31907" y="33578"/>
                    </a:lnTo>
                    <a:lnTo>
                      <a:pt x="32471" y="33093"/>
                    </a:lnTo>
                    <a:lnTo>
                      <a:pt x="32995" y="32587"/>
                    </a:lnTo>
                    <a:lnTo>
                      <a:pt x="33500" y="32043"/>
                    </a:lnTo>
                    <a:lnTo>
                      <a:pt x="33734" y="31771"/>
                    </a:lnTo>
                    <a:lnTo>
                      <a:pt x="33947" y="31480"/>
                    </a:lnTo>
                    <a:lnTo>
                      <a:pt x="34161" y="31188"/>
                    </a:lnTo>
                    <a:lnTo>
                      <a:pt x="34355" y="30897"/>
                    </a:lnTo>
                    <a:lnTo>
                      <a:pt x="34550" y="30586"/>
                    </a:lnTo>
                    <a:lnTo>
                      <a:pt x="34744" y="30256"/>
                    </a:lnTo>
                    <a:lnTo>
                      <a:pt x="34919" y="29945"/>
                    </a:lnTo>
                    <a:lnTo>
                      <a:pt x="35074" y="29614"/>
                    </a:lnTo>
                    <a:lnTo>
                      <a:pt x="35210" y="29265"/>
                    </a:lnTo>
                    <a:lnTo>
                      <a:pt x="35366" y="28915"/>
                    </a:lnTo>
                    <a:lnTo>
                      <a:pt x="35483" y="28565"/>
                    </a:lnTo>
                    <a:lnTo>
                      <a:pt x="35599" y="28215"/>
                    </a:lnTo>
                    <a:lnTo>
                      <a:pt x="35696" y="27827"/>
                    </a:lnTo>
                    <a:lnTo>
                      <a:pt x="35793" y="27457"/>
                    </a:lnTo>
                    <a:lnTo>
                      <a:pt x="35871" y="27069"/>
                    </a:lnTo>
                    <a:lnTo>
                      <a:pt x="35949" y="26680"/>
                    </a:lnTo>
                    <a:lnTo>
                      <a:pt x="35988" y="26272"/>
                    </a:lnTo>
                    <a:lnTo>
                      <a:pt x="36027" y="25864"/>
                    </a:lnTo>
                    <a:lnTo>
                      <a:pt x="36065" y="25456"/>
                    </a:lnTo>
                    <a:lnTo>
                      <a:pt x="36085" y="25029"/>
                    </a:lnTo>
                    <a:lnTo>
                      <a:pt x="36085" y="24582"/>
                    </a:lnTo>
                    <a:lnTo>
                      <a:pt x="36065" y="24135"/>
                    </a:lnTo>
                    <a:lnTo>
                      <a:pt x="36046" y="23688"/>
                    </a:lnTo>
                    <a:lnTo>
                      <a:pt x="36007" y="23221"/>
                    </a:lnTo>
                    <a:lnTo>
                      <a:pt x="35949" y="22774"/>
                    </a:lnTo>
                    <a:lnTo>
                      <a:pt x="35891" y="22308"/>
                    </a:lnTo>
                    <a:lnTo>
                      <a:pt x="35813" y="21861"/>
                    </a:lnTo>
                    <a:lnTo>
                      <a:pt x="35735" y="21395"/>
                    </a:lnTo>
                    <a:lnTo>
                      <a:pt x="35541" y="20520"/>
                    </a:lnTo>
                    <a:lnTo>
                      <a:pt x="35288" y="19646"/>
                    </a:lnTo>
                    <a:lnTo>
                      <a:pt x="34997" y="18791"/>
                    </a:lnTo>
                    <a:lnTo>
                      <a:pt x="34686" y="17975"/>
                    </a:lnTo>
                    <a:lnTo>
                      <a:pt x="34317" y="17159"/>
                    </a:lnTo>
                    <a:lnTo>
                      <a:pt x="33909" y="16381"/>
                    </a:lnTo>
                    <a:lnTo>
                      <a:pt x="33481" y="15604"/>
                    </a:lnTo>
                    <a:lnTo>
                      <a:pt x="32995" y="14885"/>
                    </a:lnTo>
                    <a:lnTo>
                      <a:pt x="32490" y="14166"/>
                    </a:lnTo>
                    <a:lnTo>
                      <a:pt x="31965" y="13486"/>
                    </a:lnTo>
                    <a:lnTo>
                      <a:pt x="31382" y="12825"/>
                    </a:lnTo>
                    <a:lnTo>
                      <a:pt x="30780" y="12204"/>
                    </a:lnTo>
                    <a:lnTo>
                      <a:pt x="30158" y="11601"/>
                    </a:lnTo>
                    <a:lnTo>
                      <a:pt x="29498" y="11038"/>
                    </a:lnTo>
                    <a:lnTo>
                      <a:pt x="28817" y="10513"/>
                    </a:lnTo>
                    <a:lnTo>
                      <a:pt x="28118" y="10008"/>
                    </a:lnTo>
                    <a:lnTo>
                      <a:pt x="27380" y="9542"/>
                    </a:lnTo>
                    <a:lnTo>
                      <a:pt x="26622" y="9114"/>
                    </a:lnTo>
                    <a:lnTo>
                      <a:pt x="25844" y="8706"/>
                    </a:lnTo>
                    <a:lnTo>
                      <a:pt x="25067" y="8356"/>
                    </a:lnTo>
                    <a:lnTo>
                      <a:pt x="24251" y="8026"/>
                    </a:lnTo>
                    <a:lnTo>
                      <a:pt x="23416" y="7754"/>
                    </a:lnTo>
                    <a:lnTo>
                      <a:pt x="22561" y="7501"/>
                    </a:lnTo>
                    <a:lnTo>
                      <a:pt x="21706" y="7307"/>
                    </a:lnTo>
                    <a:lnTo>
                      <a:pt x="20831" y="7151"/>
                    </a:lnTo>
                    <a:lnTo>
                      <a:pt x="19937" y="7035"/>
                    </a:lnTo>
                    <a:lnTo>
                      <a:pt x="19043" y="6957"/>
                    </a:lnTo>
                    <a:lnTo>
                      <a:pt x="18130" y="6938"/>
                    </a:lnTo>
                    <a:lnTo>
                      <a:pt x="17664" y="6938"/>
                    </a:lnTo>
                    <a:lnTo>
                      <a:pt x="17217" y="6957"/>
                    </a:lnTo>
                    <a:lnTo>
                      <a:pt x="16750" y="6977"/>
                    </a:lnTo>
                    <a:lnTo>
                      <a:pt x="16284" y="7015"/>
                    </a:lnTo>
                    <a:lnTo>
                      <a:pt x="15798" y="7074"/>
                    </a:lnTo>
                    <a:lnTo>
                      <a:pt x="15332" y="7151"/>
                    </a:lnTo>
                    <a:lnTo>
                      <a:pt x="14866" y="7229"/>
                    </a:lnTo>
                    <a:lnTo>
                      <a:pt x="14399" y="7307"/>
                    </a:lnTo>
                    <a:lnTo>
                      <a:pt x="14224" y="6996"/>
                    </a:lnTo>
                    <a:lnTo>
                      <a:pt x="14147" y="6860"/>
                    </a:lnTo>
                    <a:lnTo>
                      <a:pt x="14088" y="6705"/>
                    </a:lnTo>
                    <a:lnTo>
                      <a:pt x="14050" y="6549"/>
                    </a:lnTo>
                    <a:lnTo>
                      <a:pt x="14030" y="6374"/>
                    </a:lnTo>
                    <a:lnTo>
                      <a:pt x="14011" y="6199"/>
                    </a:lnTo>
                    <a:lnTo>
                      <a:pt x="13991" y="6024"/>
                    </a:lnTo>
                    <a:lnTo>
                      <a:pt x="14030" y="5694"/>
                    </a:lnTo>
                    <a:lnTo>
                      <a:pt x="14205" y="5772"/>
                    </a:lnTo>
                    <a:lnTo>
                      <a:pt x="14399" y="5830"/>
                    </a:lnTo>
                    <a:lnTo>
                      <a:pt x="14594" y="5888"/>
                    </a:lnTo>
                    <a:lnTo>
                      <a:pt x="14807" y="5927"/>
                    </a:lnTo>
                    <a:lnTo>
                      <a:pt x="15002" y="5966"/>
                    </a:lnTo>
                    <a:lnTo>
                      <a:pt x="15429" y="5966"/>
                    </a:lnTo>
                    <a:lnTo>
                      <a:pt x="15662" y="5947"/>
                    </a:lnTo>
                    <a:lnTo>
                      <a:pt x="15818" y="5927"/>
                    </a:lnTo>
                    <a:lnTo>
                      <a:pt x="15973" y="5888"/>
                    </a:lnTo>
                    <a:lnTo>
                      <a:pt x="16129" y="5830"/>
                    </a:lnTo>
                    <a:lnTo>
                      <a:pt x="16284" y="5752"/>
                    </a:lnTo>
                    <a:lnTo>
                      <a:pt x="16420" y="5675"/>
                    </a:lnTo>
                    <a:lnTo>
                      <a:pt x="16576" y="5597"/>
                    </a:lnTo>
                    <a:lnTo>
                      <a:pt x="16692" y="5500"/>
                    </a:lnTo>
                    <a:lnTo>
                      <a:pt x="16828" y="5383"/>
                    </a:lnTo>
                    <a:lnTo>
                      <a:pt x="16925" y="5267"/>
                    </a:lnTo>
                    <a:lnTo>
                      <a:pt x="17023" y="5131"/>
                    </a:lnTo>
                    <a:lnTo>
                      <a:pt x="17120" y="4995"/>
                    </a:lnTo>
                    <a:lnTo>
                      <a:pt x="17178" y="4859"/>
                    </a:lnTo>
                    <a:lnTo>
                      <a:pt x="17217" y="4703"/>
                    </a:lnTo>
                    <a:lnTo>
                      <a:pt x="17256" y="4548"/>
                    </a:lnTo>
                    <a:lnTo>
                      <a:pt x="17256" y="4373"/>
                    </a:lnTo>
                    <a:lnTo>
                      <a:pt x="17256" y="4198"/>
                    </a:lnTo>
                    <a:lnTo>
                      <a:pt x="17217" y="4023"/>
                    </a:lnTo>
                    <a:lnTo>
                      <a:pt x="17139" y="3868"/>
                    </a:lnTo>
                    <a:lnTo>
                      <a:pt x="17061" y="3732"/>
                    </a:lnTo>
                    <a:lnTo>
                      <a:pt x="16945" y="3596"/>
                    </a:lnTo>
                    <a:lnTo>
                      <a:pt x="16828" y="3479"/>
                    </a:lnTo>
                    <a:lnTo>
                      <a:pt x="16673" y="3382"/>
                    </a:lnTo>
                    <a:lnTo>
                      <a:pt x="16517" y="3304"/>
                    </a:lnTo>
                    <a:lnTo>
                      <a:pt x="16342" y="3226"/>
                    </a:lnTo>
                    <a:lnTo>
                      <a:pt x="16168" y="3168"/>
                    </a:lnTo>
                    <a:lnTo>
                      <a:pt x="15993" y="3110"/>
                    </a:lnTo>
                    <a:lnTo>
                      <a:pt x="15818" y="3090"/>
                    </a:lnTo>
                    <a:lnTo>
                      <a:pt x="15643" y="3071"/>
                    </a:lnTo>
                    <a:lnTo>
                      <a:pt x="15449" y="3051"/>
                    </a:lnTo>
                    <a:lnTo>
                      <a:pt x="15274" y="3051"/>
                    </a:lnTo>
                    <a:lnTo>
                      <a:pt x="15118" y="3071"/>
                    </a:lnTo>
                    <a:lnTo>
                      <a:pt x="14963" y="3090"/>
                    </a:lnTo>
                    <a:lnTo>
                      <a:pt x="14749" y="3149"/>
                    </a:lnTo>
                    <a:lnTo>
                      <a:pt x="14535" y="3246"/>
                    </a:lnTo>
                    <a:lnTo>
                      <a:pt x="14360" y="3343"/>
                    </a:lnTo>
                    <a:lnTo>
                      <a:pt x="14186" y="3459"/>
                    </a:lnTo>
                    <a:lnTo>
                      <a:pt x="14030" y="3615"/>
                    </a:lnTo>
                    <a:lnTo>
                      <a:pt x="13894" y="3770"/>
                    </a:lnTo>
                    <a:lnTo>
                      <a:pt x="13758" y="3945"/>
                    </a:lnTo>
                    <a:lnTo>
                      <a:pt x="13641" y="4120"/>
                    </a:lnTo>
                    <a:lnTo>
                      <a:pt x="13505" y="3926"/>
                    </a:lnTo>
                    <a:lnTo>
                      <a:pt x="13253" y="3557"/>
                    </a:lnTo>
                    <a:lnTo>
                      <a:pt x="13020" y="3168"/>
                    </a:lnTo>
                    <a:lnTo>
                      <a:pt x="12825" y="2760"/>
                    </a:lnTo>
                    <a:lnTo>
                      <a:pt x="12670" y="2352"/>
                    </a:lnTo>
                    <a:lnTo>
                      <a:pt x="12592" y="2099"/>
                    </a:lnTo>
                    <a:lnTo>
                      <a:pt x="12534" y="1866"/>
                    </a:lnTo>
                    <a:lnTo>
                      <a:pt x="12534" y="1652"/>
                    </a:lnTo>
                    <a:lnTo>
                      <a:pt x="12573" y="1477"/>
                    </a:lnTo>
                    <a:lnTo>
                      <a:pt x="12650" y="1303"/>
                    </a:lnTo>
                    <a:lnTo>
                      <a:pt x="12767" y="1147"/>
                    </a:lnTo>
                    <a:lnTo>
                      <a:pt x="12922" y="992"/>
                    </a:lnTo>
                    <a:lnTo>
                      <a:pt x="13136" y="836"/>
                    </a:lnTo>
                    <a:lnTo>
                      <a:pt x="13195" y="797"/>
                    </a:lnTo>
                    <a:lnTo>
                      <a:pt x="13253" y="739"/>
                    </a:lnTo>
                    <a:lnTo>
                      <a:pt x="13292" y="661"/>
                    </a:lnTo>
                    <a:lnTo>
                      <a:pt x="13311" y="603"/>
                    </a:lnTo>
                    <a:lnTo>
                      <a:pt x="13331" y="525"/>
                    </a:lnTo>
                    <a:lnTo>
                      <a:pt x="13331" y="448"/>
                    </a:lnTo>
                    <a:lnTo>
                      <a:pt x="13292" y="312"/>
                    </a:lnTo>
                    <a:lnTo>
                      <a:pt x="13214" y="176"/>
                    </a:lnTo>
                    <a:lnTo>
                      <a:pt x="13175" y="117"/>
                    </a:lnTo>
                    <a:lnTo>
                      <a:pt x="13117" y="78"/>
                    </a:lnTo>
                    <a:lnTo>
                      <a:pt x="13059" y="40"/>
                    </a:lnTo>
                    <a:lnTo>
                      <a:pt x="129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3887300" y="2071825"/>
                <a:ext cx="63675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566" extrusionOk="0">
                    <a:moveTo>
                      <a:pt x="1283" y="0"/>
                    </a:moveTo>
                    <a:lnTo>
                      <a:pt x="1147" y="20"/>
                    </a:lnTo>
                    <a:lnTo>
                      <a:pt x="1011" y="39"/>
                    </a:lnTo>
                    <a:lnTo>
                      <a:pt x="895" y="59"/>
                    </a:lnTo>
                    <a:lnTo>
                      <a:pt x="778" y="117"/>
                    </a:lnTo>
                    <a:lnTo>
                      <a:pt x="661" y="156"/>
                    </a:lnTo>
                    <a:lnTo>
                      <a:pt x="564" y="234"/>
                    </a:lnTo>
                    <a:lnTo>
                      <a:pt x="467" y="311"/>
                    </a:lnTo>
                    <a:lnTo>
                      <a:pt x="370" y="389"/>
                    </a:lnTo>
                    <a:lnTo>
                      <a:pt x="292" y="467"/>
                    </a:lnTo>
                    <a:lnTo>
                      <a:pt x="214" y="583"/>
                    </a:lnTo>
                    <a:lnTo>
                      <a:pt x="156" y="680"/>
                    </a:lnTo>
                    <a:lnTo>
                      <a:pt x="98" y="797"/>
                    </a:lnTo>
                    <a:lnTo>
                      <a:pt x="59" y="914"/>
                    </a:lnTo>
                    <a:lnTo>
                      <a:pt x="20" y="1030"/>
                    </a:lnTo>
                    <a:lnTo>
                      <a:pt x="1" y="1147"/>
                    </a:lnTo>
                    <a:lnTo>
                      <a:pt x="1" y="1283"/>
                    </a:lnTo>
                    <a:lnTo>
                      <a:pt x="1" y="1419"/>
                    </a:lnTo>
                    <a:lnTo>
                      <a:pt x="20" y="1535"/>
                    </a:lnTo>
                    <a:lnTo>
                      <a:pt x="59" y="1671"/>
                    </a:lnTo>
                    <a:lnTo>
                      <a:pt x="98" y="1788"/>
                    </a:lnTo>
                    <a:lnTo>
                      <a:pt x="156" y="1905"/>
                    </a:lnTo>
                    <a:lnTo>
                      <a:pt x="214" y="2002"/>
                    </a:lnTo>
                    <a:lnTo>
                      <a:pt x="292" y="2099"/>
                    </a:lnTo>
                    <a:lnTo>
                      <a:pt x="370" y="2196"/>
                    </a:lnTo>
                    <a:lnTo>
                      <a:pt x="467" y="2274"/>
                    </a:lnTo>
                    <a:lnTo>
                      <a:pt x="564" y="2352"/>
                    </a:lnTo>
                    <a:lnTo>
                      <a:pt x="661" y="2410"/>
                    </a:lnTo>
                    <a:lnTo>
                      <a:pt x="778" y="2468"/>
                    </a:lnTo>
                    <a:lnTo>
                      <a:pt x="895" y="2507"/>
                    </a:lnTo>
                    <a:lnTo>
                      <a:pt x="1011" y="2546"/>
                    </a:lnTo>
                    <a:lnTo>
                      <a:pt x="1147" y="2565"/>
                    </a:lnTo>
                    <a:lnTo>
                      <a:pt x="1400" y="2565"/>
                    </a:lnTo>
                    <a:lnTo>
                      <a:pt x="1536" y="2546"/>
                    </a:lnTo>
                    <a:lnTo>
                      <a:pt x="1652" y="2507"/>
                    </a:lnTo>
                    <a:lnTo>
                      <a:pt x="1769" y="2468"/>
                    </a:lnTo>
                    <a:lnTo>
                      <a:pt x="1886" y="2410"/>
                    </a:lnTo>
                    <a:lnTo>
                      <a:pt x="1983" y="2352"/>
                    </a:lnTo>
                    <a:lnTo>
                      <a:pt x="2080" y="2274"/>
                    </a:lnTo>
                    <a:lnTo>
                      <a:pt x="2177" y="2196"/>
                    </a:lnTo>
                    <a:lnTo>
                      <a:pt x="2255" y="2099"/>
                    </a:lnTo>
                    <a:lnTo>
                      <a:pt x="2333" y="2002"/>
                    </a:lnTo>
                    <a:lnTo>
                      <a:pt x="2391" y="1885"/>
                    </a:lnTo>
                    <a:lnTo>
                      <a:pt x="2449" y="1788"/>
                    </a:lnTo>
                    <a:lnTo>
                      <a:pt x="2488" y="1671"/>
                    </a:lnTo>
                    <a:lnTo>
                      <a:pt x="2527" y="1555"/>
                    </a:lnTo>
                    <a:lnTo>
                      <a:pt x="2546" y="1419"/>
                    </a:lnTo>
                    <a:lnTo>
                      <a:pt x="2546" y="1302"/>
                    </a:lnTo>
                    <a:lnTo>
                      <a:pt x="2546" y="1166"/>
                    </a:lnTo>
                    <a:lnTo>
                      <a:pt x="2527" y="1030"/>
                    </a:lnTo>
                    <a:lnTo>
                      <a:pt x="2488" y="914"/>
                    </a:lnTo>
                    <a:lnTo>
                      <a:pt x="2449" y="797"/>
                    </a:lnTo>
                    <a:lnTo>
                      <a:pt x="2391" y="680"/>
                    </a:lnTo>
                    <a:lnTo>
                      <a:pt x="2333" y="564"/>
                    </a:lnTo>
                    <a:lnTo>
                      <a:pt x="2255" y="467"/>
                    </a:lnTo>
                    <a:lnTo>
                      <a:pt x="2177" y="389"/>
                    </a:lnTo>
                    <a:lnTo>
                      <a:pt x="2080" y="292"/>
                    </a:lnTo>
                    <a:lnTo>
                      <a:pt x="1983" y="234"/>
                    </a:lnTo>
                    <a:lnTo>
                      <a:pt x="1886" y="156"/>
                    </a:lnTo>
                    <a:lnTo>
                      <a:pt x="1769" y="117"/>
                    </a:lnTo>
                    <a:lnTo>
                      <a:pt x="1652" y="59"/>
                    </a:lnTo>
                    <a:lnTo>
                      <a:pt x="1536" y="39"/>
                    </a:lnTo>
                    <a:lnTo>
                      <a:pt x="1400" y="20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4072400" y="2045100"/>
                <a:ext cx="63650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2566" extrusionOk="0">
                    <a:moveTo>
                      <a:pt x="1147" y="1"/>
                    </a:moveTo>
                    <a:lnTo>
                      <a:pt x="1011" y="20"/>
                    </a:lnTo>
                    <a:lnTo>
                      <a:pt x="894" y="59"/>
                    </a:lnTo>
                    <a:lnTo>
                      <a:pt x="777" y="98"/>
                    </a:lnTo>
                    <a:lnTo>
                      <a:pt x="661" y="156"/>
                    </a:lnTo>
                    <a:lnTo>
                      <a:pt x="564" y="214"/>
                    </a:lnTo>
                    <a:lnTo>
                      <a:pt x="447" y="292"/>
                    </a:lnTo>
                    <a:lnTo>
                      <a:pt x="369" y="370"/>
                    </a:lnTo>
                    <a:lnTo>
                      <a:pt x="292" y="467"/>
                    </a:lnTo>
                    <a:lnTo>
                      <a:pt x="214" y="564"/>
                    </a:lnTo>
                    <a:lnTo>
                      <a:pt x="156" y="681"/>
                    </a:lnTo>
                    <a:lnTo>
                      <a:pt x="97" y="778"/>
                    </a:lnTo>
                    <a:lnTo>
                      <a:pt x="58" y="894"/>
                    </a:lnTo>
                    <a:lnTo>
                      <a:pt x="20" y="1011"/>
                    </a:lnTo>
                    <a:lnTo>
                      <a:pt x="0" y="1147"/>
                    </a:lnTo>
                    <a:lnTo>
                      <a:pt x="0" y="1283"/>
                    </a:lnTo>
                    <a:lnTo>
                      <a:pt x="0" y="1400"/>
                    </a:lnTo>
                    <a:lnTo>
                      <a:pt x="20" y="1536"/>
                    </a:lnTo>
                    <a:lnTo>
                      <a:pt x="58" y="1652"/>
                    </a:lnTo>
                    <a:lnTo>
                      <a:pt x="97" y="1769"/>
                    </a:lnTo>
                    <a:lnTo>
                      <a:pt x="156" y="1886"/>
                    </a:lnTo>
                    <a:lnTo>
                      <a:pt x="214" y="2002"/>
                    </a:lnTo>
                    <a:lnTo>
                      <a:pt x="292" y="2099"/>
                    </a:lnTo>
                    <a:lnTo>
                      <a:pt x="369" y="2177"/>
                    </a:lnTo>
                    <a:lnTo>
                      <a:pt x="467" y="2274"/>
                    </a:lnTo>
                    <a:lnTo>
                      <a:pt x="564" y="2332"/>
                    </a:lnTo>
                    <a:lnTo>
                      <a:pt x="661" y="2410"/>
                    </a:lnTo>
                    <a:lnTo>
                      <a:pt x="777" y="2449"/>
                    </a:lnTo>
                    <a:lnTo>
                      <a:pt x="894" y="2507"/>
                    </a:lnTo>
                    <a:lnTo>
                      <a:pt x="1011" y="2527"/>
                    </a:lnTo>
                    <a:lnTo>
                      <a:pt x="1127" y="2546"/>
                    </a:lnTo>
                    <a:lnTo>
                      <a:pt x="1263" y="2566"/>
                    </a:lnTo>
                    <a:lnTo>
                      <a:pt x="1399" y="2546"/>
                    </a:lnTo>
                    <a:lnTo>
                      <a:pt x="1516" y="2527"/>
                    </a:lnTo>
                    <a:lnTo>
                      <a:pt x="1652" y="2507"/>
                    </a:lnTo>
                    <a:lnTo>
                      <a:pt x="1768" y="2449"/>
                    </a:lnTo>
                    <a:lnTo>
                      <a:pt x="1885" y="2410"/>
                    </a:lnTo>
                    <a:lnTo>
                      <a:pt x="1982" y="2332"/>
                    </a:lnTo>
                    <a:lnTo>
                      <a:pt x="2079" y="2255"/>
                    </a:lnTo>
                    <a:lnTo>
                      <a:pt x="2176" y="2177"/>
                    </a:lnTo>
                    <a:lnTo>
                      <a:pt x="2254" y="2099"/>
                    </a:lnTo>
                    <a:lnTo>
                      <a:pt x="2332" y="1983"/>
                    </a:lnTo>
                    <a:lnTo>
                      <a:pt x="2390" y="1886"/>
                    </a:lnTo>
                    <a:lnTo>
                      <a:pt x="2449" y="1769"/>
                    </a:lnTo>
                    <a:lnTo>
                      <a:pt x="2487" y="1652"/>
                    </a:lnTo>
                    <a:lnTo>
                      <a:pt x="2526" y="1536"/>
                    </a:lnTo>
                    <a:lnTo>
                      <a:pt x="2546" y="1419"/>
                    </a:lnTo>
                    <a:lnTo>
                      <a:pt x="2546" y="1283"/>
                    </a:lnTo>
                    <a:lnTo>
                      <a:pt x="2546" y="1147"/>
                    </a:lnTo>
                    <a:lnTo>
                      <a:pt x="2526" y="1031"/>
                    </a:lnTo>
                    <a:lnTo>
                      <a:pt x="2487" y="894"/>
                    </a:lnTo>
                    <a:lnTo>
                      <a:pt x="2449" y="778"/>
                    </a:lnTo>
                    <a:lnTo>
                      <a:pt x="2390" y="661"/>
                    </a:lnTo>
                    <a:lnTo>
                      <a:pt x="2332" y="564"/>
                    </a:lnTo>
                    <a:lnTo>
                      <a:pt x="2254" y="467"/>
                    </a:lnTo>
                    <a:lnTo>
                      <a:pt x="2176" y="370"/>
                    </a:lnTo>
                    <a:lnTo>
                      <a:pt x="2079" y="292"/>
                    </a:lnTo>
                    <a:lnTo>
                      <a:pt x="1982" y="214"/>
                    </a:lnTo>
                    <a:lnTo>
                      <a:pt x="1885" y="156"/>
                    </a:lnTo>
                    <a:lnTo>
                      <a:pt x="1768" y="98"/>
                    </a:lnTo>
                    <a:lnTo>
                      <a:pt x="1652" y="59"/>
                    </a:lnTo>
                    <a:lnTo>
                      <a:pt x="1535" y="20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>
                <a:off x="3873700" y="2158775"/>
                <a:ext cx="318700" cy="276925"/>
              </a:xfrm>
              <a:custGeom>
                <a:avLst/>
                <a:gdLst/>
                <a:ahLst/>
                <a:cxnLst/>
                <a:rect l="l" t="t" r="r" b="b"/>
                <a:pathLst>
                  <a:path w="12748" h="11077" extrusionOk="0">
                    <a:moveTo>
                      <a:pt x="6083" y="1"/>
                    </a:moveTo>
                    <a:lnTo>
                      <a:pt x="5752" y="39"/>
                    </a:lnTo>
                    <a:lnTo>
                      <a:pt x="5441" y="78"/>
                    </a:lnTo>
                    <a:lnTo>
                      <a:pt x="5111" y="137"/>
                    </a:lnTo>
                    <a:lnTo>
                      <a:pt x="4800" y="195"/>
                    </a:lnTo>
                    <a:lnTo>
                      <a:pt x="4489" y="292"/>
                    </a:lnTo>
                    <a:lnTo>
                      <a:pt x="4198" y="389"/>
                    </a:lnTo>
                    <a:lnTo>
                      <a:pt x="3906" y="506"/>
                    </a:lnTo>
                    <a:lnTo>
                      <a:pt x="3615" y="622"/>
                    </a:lnTo>
                    <a:lnTo>
                      <a:pt x="3343" y="778"/>
                    </a:lnTo>
                    <a:lnTo>
                      <a:pt x="3071" y="933"/>
                    </a:lnTo>
                    <a:lnTo>
                      <a:pt x="2818" y="1089"/>
                    </a:lnTo>
                    <a:lnTo>
                      <a:pt x="2566" y="1264"/>
                    </a:lnTo>
                    <a:lnTo>
                      <a:pt x="2313" y="1458"/>
                    </a:lnTo>
                    <a:lnTo>
                      <a:pt x="2080" y="1672"/>
                    </a:lnTo>
                    <a:lnTo>
                      <a:pt x="1866" y="1866"/>
                    </a:lnTo>
                    <a:lnTo>
                      <a:pt x="1652" y="2099"/>
                    </a:lnTo>
                    <a:lnTo>
                      <a:pt x="1458" y="2332"/>
                    </a:lnTo>
                    <a:lnTo>
                      <a:pt x="1264" y="2566"/>
                    </a:lnTo>
                    <a:lnTo>
                      <a:pt x="1089" y="2818"/>
                    </a:lnTo>
                    <a:lnTo>
                      <a:pt x="933" y="3071"/>
                    </a:lnTo>
                    <a:lnTo>
                      <a:pt x="778" y="3343"/>
                    </a:lnTo>
                    <a:lnTo>
                      <a:pt x="642" y="3615"/>
                    </a:lnTo>
                    <a:lnTo>
                      <a:pt x="506" y="3887"/>
                    </a:lnTo>
                    <a:lnTo>
                      <a:pt x="389" y="4178"/>
                    </a:lnTo>
                    <a:lnTo>
                      <a:pt x="292" y="4470"/>
                    </a:lnTo>
                    <a:lnTo>
                      <a:pt x="214" y="4781"/>
                    </a:lnTo>
                    <a:lnTo>
                      <a:pt x="137" y="5072"/>
                    </a:lnTo>
                    <a:lnTo>
                      <a:pt x="78" y="5383"/>
                    </a:lnTo>
                    <a:lnTo>
                      <a:pt x="40" y="5694"/>
                    </a:lnTo>
                    <a:lnTo>
                      <a:pt x="20" y="6024"/>
                    </a:lnTo>
                    <a:lnTo>
                      <a:pt x="1" y="6335"/>
                    </a:lnTo>
                    <a:lnTo>
                      <a:pt x="20" y="6666"/>
                    </a:lnTo>
                    <a:lnTo>
                      <a:pt x="40" y="6996"/>
                    </a:lnTo>
                    <a:lnTo>
                      <a:pt x="78" y="7307"/>
                    </a:lnTo>
                    <a:lnTo>
                      <a:pt x="137" y="7618"/>
                    </a:lnTo>
                    <a:lnTo>
                      <a:pt x="195" y="7909"/>
                    </a:lnTo>
                    <a:lnTo>
                      <a:pt x="273" y="8181"/>
                    </a:lnTo>
                    <a:lnTo>
                      <a:pt x="370" y="8453"/>
                    </a:lnTo>
                    <a:lnTo>
                      <a:pt x="467" y="8687"/>
                    </a:lnTo>
                    <a:lnTo>
                      <a:pt x="584" y="8920"/>
                    </a:lnTo>
                    <a:lnTo>
                      <a:pt x="700" y="9153"/>
                    </a:lnTo>
                    <a:lnTo>
                      <a:pt x="836" y="9347"/>
                    </a:lnTo>
                    <a:lnTo>
                      <a:pt x="992" y="9542"/>
                    </a:lnTo>
                    <a:lnTo>
                      <a:pt x="1147" y="9716"/>
                    </a:lnTo>
                    <a:lnTo>
                      <a:pt x="1322" y="9891"/>
                    </a:lnTo>
                    <a:lnTo>
                      <a:pt x="1497" y="10047"/>
                    </a:lnTo>
                    <a:lnTo>
                      <a:pt x="1691" y="10202"/>
                    </a:lnTo>
                    <a:lnTo>
                      <a:pt x="1886" y="10319"/>
                    </a:lnTo>
                    <a:lnTo>
                      <a:pt x="2099" y="10435"/>
                    </a:lnTo>
                    <a:lnTo>
                      <a:pt x="2313" y="10552"/>
                    </a:lnTo>
                    <a:lnTo>
                      <a:pt x="2546" y="10649"/>
                    </a:lnTo>
                    <a:lnTo>
                      <a:pt x="2779" y="10746"/>
                    </a:lnTo>
                    <a:lnTo>
                      <a:pt x="3013" y="10824"/>
                    </a:lnTo>
                    <a:lnTo>
                      <a:pt x="3537" y="10941"/>
                    </a:lnTo>
                    <a:lnTo>
                      <a:pt x="4081" y="11018"/>
                    </a:lnTo>
                    <a:lnTo>
                      <a:pt x="4645" y="11077"/>
                    </a:lnTo>
                    <a:lnTo>
                      <a:pt x="5247" y="11077"/>
                    </a:lnTo>
                    <a:lnTo>
                      <a:pt x="5869" y="11057"/>
                    </a:lnTo>
                    <a:lnTo>
                      <a:pt x="6530" y="11018"/>
                    </a:lnTo>
                    <a:lnTo>
                      <a:pt x="7171" y="10941"/>
                    </a:lnTo>
                    <a:lnTo>
                      <a:pt x="7812" y="10824"/>
                    </a:lnTo>
                    <a:lnTo>
                      <a:pt x="8415" y="10707"/>
                    </a:lnTo>
                    <a:lnTo>
                      <a:pt x="9017" y="10533"/>
                    </a:lnTo>
                    <a:lnTo>
                      <a:pt x="9580" y="10338"/>
                    </a:lnTo>
                    <a:lnTo>
                      <a:pt x="10105" y="10124"/>
                    </a:lnTo>
                    <a:lnTo>
                      <a:pt x="10358" y="9988"/>
                    </a:lnTo>
                    <a:lnTo>
                      <a:pt x="10610" y="9852"/>
                    </a:lnTo>
                    <a:lnTo>
                      <a:pt x="10843" y="9716"/>
                    </a:lnTo>
                    <a:lnTo>
                      <a:pt x="11057" y="9561"/>
                    </a:lnTo>
                    <a:lnTo>
                      <a:pt x="11271" y="9406"/>
                    </a:lnTo>
                    <a:lnTo>
                      <a:pt x="11465" y="9231"/>
                    </a:lnTo>
                    <a:lnTo>
                      <a:pt x="11660" y="9056"/>
                    </a:lnTo>
                    <a:lnTo>
                      <a:pt x="11834" y="8861"/>
                    </a:lnTo>
                    <a:lnTo>
                      <a:pt x="11990" y="8667"/>
                    </a:lnTo>
                    <a:lnTo>
                      <a:pt x="12145" y="8453"/>
                    </a:lnTo>
                    <a:lnTo>
                      <a:pt x="12262" y="8240"/>
                    </a:lnTo>
                    <a:lnTo>
                      <a:pt x="12379" y="8006"/>
                    </a:lnTo>
                    <a:lnTo>
                      <a:pt x="12495" y="7754"/>
                    </a:lnTo>
                    <a:lnTo>
                      <a:pt x="12573" y="7501"/>
                    </a:lnTo>
                    <a:lnTo>
                      <a:pt x="12651" y="7249"/>
                    </a:lnTo>
                    <a:lnTo>
                      <a:pt x="12689" y="6977"/>
                    </a:lnTo>
                    <a:lnTo>
                      <a:pt x="12728" y="6685"/>
                    </a:lnTo>
                    <a:lnTo>
                      <a:pt x="12748" y="6374"/>
                    </a:lnTo>
                    <a:lnTo>
                      <a:pt x="12748" y="6063"/>
                    </a:lnTo>
                    <a:lnTo>
                      <a:pt x="12728" y="5752"/>
                    </a:lnTo>
                    <a:lnTo>
                      <a:pt x="12670" y="5422"/>
                    </a:lnTo>
                    <a:lnTo>
                      <a:pt x="12631" y="5111"/>
                    </a:lnTo>
                    <a:lnTo>
                      <a:pt x="12553" y="4800"/>
                    </a:lnTo>
                    <a:lnTo>
                      <a:pt x="12456" y="4489"/>
                    </a:lnTo>
                    <a:lnTo>
                      <a:pt x="12359" y="4178"/>
                    </a:lnTo>
                    <a:lnTo>
                      <a:pt x="12243" y="3887"/>
                    </a:lnTo>
                    <a:lnTo>
                      <a:pt x="12126" y="3615"/>
                    </a:lnTo>
                    <a:lnTo>
                      <a:pt x="11970" y="3323"/>
                    </a:lnTo>
                    <a:lnTo>
                      <a:pt x="11815" y="3071"/>
                    </a:lnTo>
                    <a:lnTo>
                      <a:pt x="11660" y="2799"/>
                    </a:lnTo>
                    <a:lnTo>
                      <a:pt x="11485" y="2546"/>
                    </a:lnTo>
                    <a:lnTo>
                      <a:pt x="11290" y="2313"/>
                    </a:lnTo>
                    <a:lnTo>
                      <a:pt x="11096" y="2080"/>
                    </a:lnTo>
                    <a:lnTo>
                      <a:pt x="10882" y="1866"/>
                    </a:lnTo>
                    <a:lnTo>
                      <a:pt x="10649" y="1652"/>
                    </a:lnTo>
                    <a:lnTo>
                      <a:pt x="10416" y="1458"/>
                    </a:lnTo>
                    <a:lnTo>
                      <a:pt x="10183" y="1264"/>
                    </a:lnTo>
                    <a:lnTo>
                      <a:pt x="9930" y="1089"/>
                    </a:lnTo>
                    <a:lnTo>
                      <a:pt x="9678" y="914"/>
                    </a:lnTo>
                    <a:lnTo>
                      <a:pt x="9406" y="758"/>
                    </a:lnTo>
                    <a:lnTo>
                      <a:pt x="9133" y="622"/>
                    </a:lnTo>
                    <a:lnTo>
                      <a:pt x="8861" y="506"/>
                    </a:lnTo>
                    <a:lnTo>
                      <a:pt x="8570" y="389"/>
                    </a:lnTo>
                    <a:lnTo>
                      <a:pt x="8278" y="292"/>
                    </a:lnTo>
                    <a:lnTo>
                      <a:pt x="7968" y="195"/>
                    </a:lnTo>
                    <a:lnTo>
                      <a:pt x="7676" y="137"/>
                    </a:lnTo>
                    <a:lnTo>
                      <a:pt x="7365" y="78"/>
                    </a:lnTo>
                    <a:lnTo>
                      <a:pt x="7054" y="39"/>
                    </a:lnTo>
                    <a:lnTo>
                      <a:pt x="67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3947050" y="2292850"/>
                <a:ext cx="5540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011" y="1"/>
                    </a:moveTo>
                    <a:lnTo>
                      <a:pt x="778" y="40"/>
                    </a:lnTo>
                    <a:lnTo>
                      <a:pt x="584" y="137"/>
                    </a:lnTo>
                    <a:lnTo>
                      <a:pt x="409" y="253"/>
                    </a:lnTo>
                    <a:lnTo>
                      <a:pt x="253" y="409"/>
                    </a:lnTo>
                    <a:lnTo>
                      <a:pt x="137" y="584"/>
                    </a:lnTo>
                    <a:lnTo>
                      <a:pt x="40" y="778"/>
                    </a:lnTo>
                    <a:lnTo>
                      <a:pt x="1" y="992"/>
                    </a:lnTo>
                    <a:lnTo>
                      <a:pt x="1" y="1225"/>
                    </a:lnTo>
                    <a:lnTo>
                      <a:pt x="40" y="1439"/>
                    </a:lnTo>
                    <a:lnTo>
                      <a:pt x="137" y="1652"/>
                    </a:lnTo>
                    <a:lnTo>
                      <a:pt x="253" y="1827"/>
                    </a:lnTo>
                    <a:lnTo>
                      <a:pt x="409" y="1983"/>
                    </a:lnTo>
                    <a:lnTo>
                      <a:pt x="584" y="2099"/>
                    </a:lnTo>
                    <a:lnTo>
                      <a:pt x="778" y="2177"/>
                    </a:lnTo>
                    <a:lnTo>
                      <a:pt x="992" y="2216"/>
                    </a:lnTo>
                    <a:lnTo>
                      <a:pt x="1225" y="2216"/>
                    </a:lnTo>
                    <a:lnTo>
                      <a:pt x="1439" y="2177"/>
                    </a:lnTo>
                    <a:lnTo>
                      <a:pt x="1652" y="2099"/>
                    </a:lnTo>
                    <a:lnTo>
                      <a:pt x="1827" y="1983"/>
                    </a:lnTo>
                    <a:lnTo>
                      <a:pt x="1963" y="1827"/>
                    </a:lnTo>
                    <a:lnTo>
                      <a:pt x="2099" y="1652"/>
                    </a:lnTo>
                    <a:lnTo>
                      <a:pt x="2177" y="1439"/>
                    </a:lnTo>
                    <a:lnTo>
                      <a:pt x="2216" y="1225"/>
                    </a:lnTo>
                    <a:lnTo>
                      <a:pt x="2216" y="1011"/>
                    </a:lnTo>
                    <a:lnTo>
                      <a:pt x="2177" y="778"/>
                    </a:lnTo>
                    <a:lnTo>
                      <a:pt x="2099" y="584"/>
                    </a:lnTo>
                    <a:lnTo>
                      <a:pt x="1963" y="409"/>
                    </a:lnTo>
                    <a:lnTo>
                      <a:pt x="1827" y="253"/>
                    </a:lnTo>
                    <a:lnTo>
                      <a:pt x="1633" y="137"/>
                    </a:lnTo>
                    <a:lnTo>
                      <a:pt x="1439" y="59"/>
                    </a:lnTo>
                    <a:lnTo>
                      <a:pt x="1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4089875" y="2278775"/>
                <a:ext cx="559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35" extrusionOk="0">
                    <a:moveTo>
                      <a:pt x="1011" y="0"/>
                    </a:moveTo>
                    <a:lnTo>
                      <a:pt x="778" y="59"/>
                    </a:lnTo>
                    <a:lnTo>
                      <a:pt x="584" y="136"/>
                    </a:lnTo>
                    <a:lnTo>
                      <a:pt x="409" y="253"/>
                    </a:lnTo>
                    <a:lnTo>
                      <a:pt x="253" y="408"/>
                    </a:lnTo>
                    <a:lnTo>
                      <a:pt x="137" y="583"/>
                    </a:lnTo>
                    <a:lnTo>
                      <a:pt x="59" y="777"/>
                    </a:lnTo>
                    <a:lnTo>
                      <a:pt x="1" y="991"/>
                    </a:lnTo>
                    <a:lnTo>
                      <a:pt x="1" y="1224"/>
                    </a:lnTo>
                    <a:lnTo>
                      <a:pt x="59" y="1438"/>
                    </a:lnTo>
                    <a:lnTo>
                      <a:pt x="137" y="1652"/>
                    </a:lnTo>
                    <a:lnTo>
                      <a:pt x="253" y="1827"/>
                    </a:lnTo>
                    <a:lnTo>
                      <a:pt x="409" y="1982"/>
                    </a:lnTo>
                    <a:lnTo>
                      <a:pt x="584" y="2099"/>
                    </a:lnTo>
                    <a:lnTo>
                      <a:pt x="778" y="2177"/>
                    </a:lnTo>
                    <a:lnTo>
                      <a:pt x="992" y="2235"/>
                    </a:lnTo>
                    <a:lnTo>
                      <a:pt x="1225" y="2235"/>
                    </a:lnTo>
                    <a:lnTo>
                      <a:pt x="1439" y="2177"/>
                    </a:lnTo>
                    <a:lnTo>
                      <a:pt x="1652" y="2099"/>
                    </a:lnTo>
                    <a:lnTo>
                      <a:pt x="1827" y="1982"/>
                    </a:lnTo>
                    <a:lnTo>
                      <a:pt x="1983" y="1827"/>
                    </a:lnTo>
                    <a:lnTo>
                      <a:pt x="2099" y="1652"/>
                    </a:lnTo>
                    <a:lnTo>
                      <a:pt x="2177" y="1458"/>
                    </a:lnTo>
                    <a:lnTo>
                      <a:pt x="2235" y="1244"/>
                    </a:lnTo>
                    <a:lnTo>
                      <a:pt x="2235" y="1011"/>
                    </a:lnTo>
                    <a:lnTo>
                      <a:pt x="2177" y="777"/>
                    </a:lnTo>
                    <a:lnTo>
                      <a:pt x="2099" y="583"/>
                    </a:lnTo>
                    <a:lnTo>
                      <a:pt x="1983" y="408"/>
                    </a:lnTo>
                    <a:lnTo>
                      <a:pt x="1827" y="253"/>
                    </a:lnTo>
                    <a:lnTo>
                      <a:pt x="1652" y="136"/>
                    </a:lnTo>
                    <a:lnTo>
                      <a:pt x="1439" y="59"/>
                    </a:lnTo>
                    <a:lnTo>
                      <a:pt x="1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0" name="Google Shape;750;p28"/>
          <p:cNvGrpSpPr/>
          <p:nvPr/>
        </p:nvGrpSpPr>
        <p:grpSpPr>
          <a:xfrm>
            <a:off x="9644828" y="3703091"/>
            <a:ext cx="2017968" cy="2308280"/>
            <a:chOff x="3465900" y="2264463"/>
            <a:chExt cx="1311050" cy="1499663"/>
          </a:xfrm>
        </p:grpSpPr>
        <p:sp>
          <p:nvSpPr>
            <p:cNvPr id="751" name="Google Shape;751;p28"/>
            <p:cNvSpPr/>
            <p:nvPr/>
          </p:nvSpPr>
          <p:spPr>
            <a:xfrm>
              <a:off x="3465900" y="3556825"/>
              <a:ext cx="1225200" cy="2073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52" name="Google Shape;752;p28"/>
            <p:cNvGrpSpPr/>
            <p:nvPr/>
          </p:nvGrpSpPr>
          <p:grpSpPr>
            <a:xfrm>
              <a:off x="3561000" y="2264463"/>
              <a:ext cx="1215950" cy="1457400"/>
              <a:chOff x="2853075" y="6420250"/>
              <a:chExt cx="1215950" cy="1457400"/>
            </a:xfrm>
          </p:grpSpPr>
          <p:sp>
            <p:nvSpPr>
              <p:cNvPr id="753" name="Google Shape;753;p28"/>
              <p:cNvSpPr/>
              <p:nvPr/>
            </p:nvSpPr>
            <p:spPr>
              <a:xfrm>
                <a:off x="3088675" y="7105700"/>
                <a:ext cx="564500" cy="718525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28741" extrusionOk="0">
                    <a:moveTo>
                      <a:pt x="6355" y="1"/>
                    </a:moveTo>
                    <a:lnTo>
                      <a:pt x="5966" y="59"/>
                    </a:lnTo>
                    <a:lnTo>
                      <a:pt x="5597" y="156"/>
                    </a:lnTo>
                    <a:lnTo>
                      <a:pt x="5228" y="312"/>
                    </a:lnTo>
                    <a:lnTo>
                      <a:pt x="4878" y="487"/>
                    </a:lnTo>
                    <a:lnTo>
                      <a:pt x="4548" y="700"/>
                    </a:lnTo>
                    <a:lnTo>
                      <a:pt x="4237" y="933"/>
                    </a:lnTo>
                    <a:lnTo>
                      <a:pt x="3945" y="1205"/>
                    </a:lnTo>
                    <a:lnTo>
                      <a:pt x="3673" y="1516"/>
                    </a:lnTo>
                    <a:lnTo>
                      <a:pt x="3420" y="1847"/>
                    </a:lnTo>
                    <a:lnTo>
                      <a:pt x="3207" y="2216"/>
                    </a:lnTo>
                    <a:lnTo>
                      <a:pt x="3012" y="2605"/>
                    </a:lnTo>
                    <a:lnTo>
                      <a:pt x="2857" y="3013"/>
                    </a:lnTo>
                    <a:lnTo>
                      <a:pt x="2740" y="3440"/>
                    </a:lnTo>
                    <a:lnTo>
                      <a:pt x="2643" y="3887"/>
                    </a:lnTo>
                    <a:lnTo>
                      <a:pt x="39" y="22230"/>
                    </a:lnTo>
                    <a:lnTo>
                      <a:pt x="1" y="22677"/>
                    </a:lnTo>
                    <a:lnTo>
                      <a:pt x="1" y="23105"/>
                    </a:lnTo>
                    <a:lnTo>
                      <a:pt x="39" y="23532"/>
                    </a:lnTo>
                    <a:lnTo>
                      <a:pt x="117" y="23940"/>
                    </a:lnTo>
                    <a:lnTo>
                      <a:pt x="234" y="24329"/>
                    </a:lnTo>
                    <a:lnTo>
                      <a:pt x="370" y="24718"/>
                    </a:lnTo>
                    <a:lnTo>
                      <a:pt x="545" y="25067"/>
                    </a:lnTo>
                    <a:lnTo>
                      <a:pt x="758" y="25398"/>
                    </a:lnTo>
                    <a:lnTo>
                      <a:pt x="992" y="25709"/>
                    </a:lnTo>
                    <a:lnTo>
                      <a:pt x="1264" y="25981"/>
                    </a:lnTo>
                    <a:lnTo>
                      <a:pt x="1555" y="26233"/>
                    </a:lnTo>
                    <a:lnTo>
                      <a:pt x="1866" y="26447"/>
                    </a:lnTo>
                    <a:lnTo>
                      <a:pt x="2196" y="26641"/>
                    </a:lnTo>
                    <a:lnTo>
                      <a:pt x="2546" y="26777"/>
                    </a:lnTo>
                    <a:lnTo>
                      <a:pt x="2915" y="26894"/>
                    </a:lnTo>
                    <a:lnTo>
                      <a:pt x="3304" y="26972"/>
                    </a:lnTo>
                    <a:lnTo>
                      <a:pt x="15449" y="28701"/>
                    </a:lnTo>
                    <a:lnTo>
                      <a:pt x="15837" y="28740"/>
                    </a:lnTo>
                    <a:lnTo>
                      <a:pt x="16226" y="28721"/>
                    </a:lnTo>
                    <a:lnTo>
                      <a:pt x="16614" y="28682"/>
                    </a:lnTo>
                    <a:lnTo>
                      <a:pt x="16984" y="28604"/>
                    </a:lnTo>
                    <a:lnTo>
                      <a:pt x="17353" y="28468"/>
                    </a:lnTo>
                    <a:lnTo>
                      <a:pt x="17703" y="28313"/>
                    </a:lnTo>
                    <a:lnTo>
                      <a:pt x="18033" y="28118"/>
                    </a:lnTo>
                    <a:lnTo>
                      <a:pt x="18344" y="27885"/>
                    </a:lnTo>
                    <a:lnTo>
                      <a:pt x="18635" y="27632"/>
                    </a:lnTo>
                    <a:lnTo>
                      <a:pt x="18907" y="27341"/>
                    </a:lnTo>
                    <a:lnTo>
                      <a:pt x="19160" y="27030"/>
                    </a:lnTo>
                    <a:lnTo>
                      <a:pt x="19374" y="26680"/>
                    </a:lnTo>
                    <a:lnTo>
                      <a:pt x="19568" y="26311"/>
                    </a:lnTo>
                    <a:lnTo>
                      <a:pt x="19724" y="25903"/>
                    </a:lnTo>
                    <a:lnTo>
                      <a:pt x="19840" y="25495"/>
                    </a:lnTo>
                    <a:lnTo>
                      <a:pt x="19937" y="25048"/>
                    </a:lnTo>
                    <a:lnTo>
                      <a:pt x="22541" y="6705"/>
                    </a:lnTo>
                    <a:lnTo>
                      <a:pt x="22580" y="6258"/>
                    </a:lnTo>
                    <a:lnTo>
                      <a:pt x="22580" y="5811"/>
                    </a:lnTo>
                    <a:lnTo>
                      <a:pt x="22541" y="5383"/>
                    </a:lnTo>
                    <a:lnTo>
                      <a:pt x="22463" y="4956"/>
                    </a:lnTo>
                    <a:lnTo>
                      <a:pt x="22347" y="4548"/>
                    </a:lnTo>
                    <a:lnTo>
                      <a:pt x="22211" y="4159"/>
                    </a:lnTo>
                    <a:lnTo>
                      <a:pt x="22036" y="3790"/>
                    </a:lnTo>
                    <a:lnTo>
                      <a:pt x="21822" y="3440"/>
                    </a:lnTo>
                    <a:lnTo>
                      <a:pt x="21589" y="3110"/>
                    </a:lnTo>
                    <a:lnTo>
                      <a:pt x="21317" y="2818"/>
                    </a:lnTo>
                    <a:lnTo>
                      <a:pt x="21025" y="2546"/>
                    </a:lnTo>
                    <a:lnTo>
                      <a:pt x="20715" y="2313"/>
                    </a:lnTo>
                    <a:lnTo>
                      <a:pt x="20384" y="2119"/>
                    </a:lnTo>
                    <a:lnTo>
                      <a:pt x="20034" y="1963"/>
                    </a:lnTo>
                    <a:lnTo>
                      <a:pt x="19665" y="1827"/>
                    </a:lnTo>
                    <a:lnTo>
                      <a:pt x="19277" y="1750"/>
                    </a:lnTo>
                    <a:lnTo>
                      <a:pt x="7132" y="20"/>
                    </a:lnTo>
                    <a:lnTo>
                      <a:pt x="67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2853075" y="7280600"/>
                <a:ext cx="502325" cy="428000"/>
              </a:xfrm>
              <a:custGeom>
                <a:avLst/>
                <a:gdLst/>
                <a:ahLst/>
                <a:cxnLst/>
                <a:rect l="l" t="t" r="r" b="b"/>
                <a:pathLst>
                  <a:path w="20093" h="17120" extrusionOk="0">
                    <a:moveTo>
                      <a:pt x="6121" y="0"/>
                    </a:moveTo>
                    <a:lnTo>
                      <a:pt x="5869" y="20"/>
                    </a:lnTo>
                    <a:lnTo>
                      <a:pt x="5616" y="39"/>
                    </a:lnTo>
                    <a:lnTo>
                      <a:pt x="5324" y="97"/>
                    </a:lnTo>
                    <a:lnTo>
                      <a:pt x="5033" y="194"/>
                    </a:lnTo>
                    <a:lnTo>
                      <a:pt x="4819" y="292"/>
                    </a:lnTo>
                    <a:lnTo>
                      <a:pt x="4586" y="389"/>
                    </a:lnTo>
                    <a:lnTo>
                      <a:pt x="4372" y="525"/>
                    </a:lnTo>
                    <a:lnTo>
                      <a:pt x="4159" y="661"/>
                    </a:lnTo>
                    <a:lnTo>
                      <a:pt x="3964" y="816"/>
                    </a:lnTo>
                    <a:lnTo>
                      <a:pt x="3770" y="991"/>
                    </a:lnTo>
                    <a:lnTo>
                      <a:pt x="3576" y="1166"/>
                    </a:lnTo>
                    <a:lnTo>
                      <a:pt x="3401" y="1380"/>
                    </a:lnTo>
                    <a:lnTo>
                      <a:pt x="3051" y="1807"/>
                    </a:lnTo>
                    <a:lnTo>
                      <a:pt x="2721" y="2274"/>
                    </a:lnTo>
                    <a:lnTo>
                      <a:pt x="2410" y="2759"/>
                    </a:lnTo>
                    <a:lnTo>
                      <a:pt x="2138" y="3284"/>
                    </a:lnTo>
                    <a:lnTo>
                      <a:pt x="1866" y="3809"/>
                    </a:lnTo>
                    <a:lnTo>
                      <a:pt x="1632" y="4353"/>
                    </a:lnTo>
                    <a:lnTo>
                      <a:pt x="1399" y="4897"/>
                    </a:lnTo>
                    <a:lnTo>
                      <a:pt x="1205" y="5441"/>
                    </a:lnTo>
                    <a:lnTo>
                      <a:pt x="836" y="6451"/>
                    </a:lnTo>
                    <a:lnTo>
                      <a:pt x="525" y="7345"/>
                    </a:lnTo>
                    <a:lnTo>
                      <a:pt x="331" y="8006"/>
                    </a:lnTo>
                    <a:lnTo>
                      <a:pt x="156" y="8686"/>
                    </a:lnTo>
                    <a:lnTo>
                      <a:pt x="97" y="9016"/>
                    </a:lnTo>
                    <a:lnTo>
                      <a:pt x="59" y="9347"/>
                    </a:lnTo>
                    <a:lnTo>
                      <a:pt x="20" y="9658"/>
                    </a:lnTo>
                    <a:lnTo>
                      <a:pt x="0" y="9988"/>
                    </a:lnTo>
                    <a:lnTo>
                      <a:pt x="0" y="10299"/>
                    </a:lnTo>
                    <a:lnTo>
                      <a:pt x="0" y="10629"/>
                    </a:lnTo>
                    <a:lnTo>
                      <a:pt x="20" y="10940"/>
                    </a:lnTo>
                    <a:lnTo>
                      <a:pt x="39" y="11232"/>
                    </a:lnTo>
                    <a:lnTo>
                      <a:pt x="97" y="11542"/>
                    </a:lnTo>
                    <a:lnTo>
                      <a:pt x="136" y="11834"/>
                    </a:lnTo>
                    <a:lnTo>
                      <a:pt x="214" y="12145"/>
                    </a:lnTo>
                    <a:lnTo>
                      <a:pt x="311" y="12436"/>
                    </a:lnTo>
                    <a:lnTo>
                      <a:pt x="408" y="12708"/>
                    </a:lnTo>
                    <a:lnTo>
                      <a:pt x="505" y="12980"/>
                    </a:lnTo>
                    <a:lnTo>
                      <a:pt x="641" y="13252"/>
                    </a:lnTo>
                    <a:lnTo>
                      <a:pt x="777" y="13524"/>
                    </a:lnTo>
                    <a:lnTo>
                      <a:pt x="933" y="13797"/>
                    </a:lnTo>
                    <a:lnTo>
                      <a:pt x="1108" y="14049"/>
                    </a:lnTo>
                    <a:lnTo>
                      <a:pt x="1283" y="14282"/>
                    </a:lnTo>
                    <a:lnTo>
                      <a:pt x="1477" y="14535"/>
                    </a:lnTo>
                    <a:lnTo>
                      <a:pt x="1691" y="14768"/>
                    </a:lnTo>
                    <a:lnTo>
                      <a:pt x="1924" y="14982"/>
                    </a:lnTo>
                    <a:lnTo>
                      <a:pt x="2177" y="15196"/>
                    </a:lnTo>
                    <a:lnTo>
                      <a:pt x="2429" y="15409"/>
                    </a:lnTo>
                    <a:lnTo>
                      <a:pt x="2701" y="15623"/>
                    </a:lnTo>
                    <a:lnTo>
                      <a:pt x="2993" y="15798"/>
                    </a:lnTo>
                    <a:lnTo>
                      <a:pt x="3284" y="15992"/>
                    </a:lnTo>
                    <a:lnTo>
                      <a:pt x="3614" y="16167"/>
                    </a:lnTo>
                    <a:lnTo>
                      <a:pt x="3925" y="16323"/>
                    </a:lnTo>
                    <a:lnTo>
                      <a:pt x="4236" y="16459"/>
                    </a:lnTo>
                    <a:lnTo>
                      <a:pt x="4547" y="16595"/>
                    </a:lnTo>
                    <a:lnTo>
                      <a:pt x="4878" y="16692"/>
                    </a:lnTo>
                    <a:lnTo>
                      <a:pt x="5188" y="16789"/>
                    </a:lnTo>
                    <a:lnTo>
                      <a:pt x="5499" y="16867"/>
                    </a:lnTo>
                    <a:lnTo>
                      <a:pt x="5810" y="16944"/>
                    </a:lnTo>
                    <a:lnTo>
                      <a:pt x="6121" y="17003"/>
                    </a:lnTo>
                    <a:lnTo>
                      <a:pt x="6762" y="17080"/>
                    </a:lnTo>
                    <a:lnTo>
                      <a:pt x="7384" y="17119"/>
                    </a:lnTo>
                    <a:lnTo>
                      <a:pt x="8006" y="17119"/>
                    </a:lnTo>
                    <a:lnTo>
                      <a:pt x="8647" y="17100"/>
                    </a:lnTo>
                    <a:lnTo>
                      <a:pt x="9288" y="17061"/>
                    </a:lnTo>
                    <a:lnTo>
                      <a:pt x="9910" y="17003"/>
                    </a:lnTo>
                    <a:lnTo>
                      <a:pt x="11193" y="16847"/>
                    </a:lnTo>
                    <a:lnTo>
                      <a:pt x="12495" y="16692"/>
                    </a:lnTo>
                    <a:lnTo>
                      <a:pt x="13155" y="16634"/>
                    </a:lnTo>
                    <a:lnTo>
                      <a:pt x="13816" y="16595"/>
                    </a:lnTo>
                    <a:lnTo>
                      <a:pt x="14244" y="16556"/>
                    </a:lnTo>
                    <a:lnTo>
                      <a:pt x="14690" y="16517"/>
                    </a:lnTo>
                    <a:lnTo>
                      <a:pt x="15137" y="16459"/>
                    </a:lnTo>
                    <a:lnTo>
                      <a:pt x="15604" y="16381"/>
                    </a:lnTo>
                    <a:lnTo>
                      <a:pt x="16070" y="16284"/>
                    </a:lnTo>
                    <a:lnTo>
                      <a:pt x="16517" y="16148"/>
                    </a:lnTo>
                    <a:lnTo>
                      <a:pt x="16945" y="15992"/>
                    </a:lnTo>
                    <a:lnTo>
                      <a:pt x="17372" y="15817"/>
                    </a:lnTo>
                    <a:lnTo>
                      <a:pt x="17761" y="15604"/>
                    </a:lnTo>
                    <a:lnTo>
                      <a:pt x="18130" y="15370"/>
                    </a:lnTo>
                    <a:lnTo>
                      <a:pt x="18305" y="15234"/>
                    </a:lnTo>
                    <a:lnTo>
                      <a:pt x="18480" y="15098"/>
                    </a:lnTo>
                    <a:lnTo>
                      <a:pt x="18616" y="14943"/>
                    </a:lnTo>
                    <a:lnTo>
                      <a:pt x="18771" y="14788"/>
                    </a:lnTo>
                    <a:lnTo>
                      <a:pt x="18907" y="14613"/>
                    </a:lnTo>
                    <a:lnTo>
                      <a:pt x="19024" y="14438"/>
                    </a:lnTo>
                    <a:lnTo>
                      <a:pt x="19140" y="14243"/>
                    </a:lnTo>
                    <a:lnTo>
                      <a:pt x="19218" y="14049"/>
                    </a:lnTo>
                    <a:lnTo>
                      <a:pt x="19315" y="13835"/>
                    </a:lnTo>
                    <a:lnTo>
                      <a:pt x="19373" y="13622"/>
                    </a:lnTo>
                    <a:lnTo>
                      <a:pt x="19432" y="13388"/>
                    </a:lnTo>
                    <a:lnTo>
                      <a:pt x="19471" y="13155"/>
                    </a:lnTo>
                    <a:lnTo>
                      <a:pt x="19587" y="13039"/>
                    </a:lnTo>
                    <a:lnTo>
                      <a:pt x="19684" y="12922"/>
                    </a:lnTo>
                    <a:lnTo>
                      <a:pt x="19762" y="12786"/>
                    </a:lnTo>
                    <a:lnTo>
                      <a:pt x="19840" y="12650"/>
                    </a:lnTo>
                    <a:lnTo>
                      <a:pt x="19956" y="12378"/>
                    </a:lnTo>
                    <a:lnTo>
                      <a:pt x="20034" y="12087"/>
                    </a:lnTo>
                    <a:lnTo>
                      <a:pt x="20092" y="11776"/>
                    </a:lnTo>
                    <a:lnTo>
                      <a:pt x="20092" y="11465"/>
                    </a:lnTo>
                    <a:lnTo>
                      <a:pt x="20054" y="11154"/>
                    </a:lnTo>
                    <a:lnTo>
                      <a:pt x="19995" y="10823"/>
                    </a:lnTo>
                    <a:lnTo>
                      <a:pt x="19898" y="10493"/>
                    </a:lnTo>
                    <a:lnTo>
                      <a:pt x="19782" y="10182"/>
                    </a:lnTo>
                    <a:lnTo>
                      <a:pt x="19626" y="9871"/>
                    </a:lnTo>
                    <a:lnTo>
                      <a:pt x="19451" y="9580"/>
                    </a:lnTo>
                    <a:lnTo>
                      <a:pt x="19237" y="9288"/>
                    </a:lnTo>
                    <a:lnTo>
                      <a:pt x="19004" y="9036"/>
                    </a:lnTo>
                    <a:lnTo>
                      <a:pt x="18752" y="8783"/>
                    </a:lnTo>
                    <a:lnTo>
                      <a:pt x="18480" y="8569"/>
                    </a:lnTo>
                    <a:lnTo>
                      <a:pt x="18227" y="8395"/>
                    </a:lnTo>
                    <a:lnTo>
                      <a:pt x="17936" y="8239"/>
                    </a:lnTo>
                    <a:lnTo>
                      <a:pt x="17644" y="8122"/>
                    </a:lnTo>
                    <a:lnTo>
                      <a:pt x="17353" y="8025"/>
                    </a:lnTo>
                    <a:lnTo>
                      <a:pt x="17042" y="7928"/>
                    </a:lnTo>
                    <a:lnTo>
                      <a:pt x="16731" y="7870"/>
                    </a:lnTo>
                    <a:lnTo>
                      <a:pt x="16420" y="7831"/>
                    </a:lnTo>
                    <a:lnTo>
                      <a:pt x="16090" y="7792"/>
                    </a:lnTo>
                    <a:lnTo>
                      <a:pt x="15429" y="7753"/>
                    </a:lnTo>
                    <a:lnTo>
                      <a:pt x="14768" y="7734"/>
                    </a:lnTo>
                    <a:lnTo>
                      <a:pt x="13447" y="7734"/>
                    </a:lnTo>
                    <a:lnTo>
                      <a:pt x="12806" y="7714"/>
                    </a:lnTo>
                    <a:lnTo>
                      <a:pt x="12495" y="7676"/>
                    </a:lnTo>
                    <a:lnTo>
                      <a:pt x="12203" y="7637"/>
                    </a:lnTo>
                    <a:lnTo>
                      <a:pt x="11892" y="7578"/>
                    </a:lnTo>
                    <a:lnTo>
                      <a:pt x="11620" y="7520"/>
                    </a:lnTo>
                    <a:lnTo>
                      <a:pt x="11329" y="7423"/>
                    </a:lnTo>
                    <a:lnTo>
                      <a:pt x="11057" y="7306"/>
                    </a:lnTo>
                    <a:lnTo>
                      <a:pt x="10804" y="7170"/>
                    </a:lnTo>
                    <a:lnTo>
                      <a:pt x="10571" y="7015"/>
                    </a:lnTo>
                    <a:lnTo>
                      <a:pt x="10338" y="6840"/>
                    </a:lnTo>
                    <a:lnTo>
                      <a:pt x="10124" y="6607"/>
                    </a:lnTo>
                    <a:lnTo>
                      <a:pt x="9930" y="6374"/>
                    </a:lnTo>
                    <a:lnTo>
                      <a:pt x="9755" y="6082"/>
                    </a:lnTo>
                    <a:lnTo>
                      <a:pt x="9580" y="5771"/>
                    </a:lnTo>
                    <a:lnTo>
                      <a:pt x="9444" y="5402"/>
                    </a:lnTo>
                    <a:lnTo>
                      <a:pt x="9308" y="4994"/>
                    </a:lnTo>
                    <a:lnTo>
                      <a:pt x="9172" y="4547"/>
                    </a:lnTo>
                    <a:lnTo>
                      <a:pt x="8900" y="3576"/>
                    </a:lnTo>
                    <a:lnTo>
                      <a:pt x="8744" y="3070"/>
                    </a:lnTo>
                    <a:lnTo>
                      <a:pt x="8589" y="2565"/>
                    </a:lnTo>
                    <a:lnTo>
                      <a:pt x="8395" y="2079"/>
                    </a:lnTo>
                    <a:lnTo>
                      <a:pt x="8181" y="1613"/>
                    </a:lnTo>
                    <a:lnTo>
                      <a:pt x="8064" y="1399"/>
                    </a:lnTo>
                    <a:lnTo>
                      <a:pt x="7928" y="1185"/>
                    </a:lnTo>
                    <a:lnTo>
                      <a:pt x="7792" y="991"/>
                    </a:lnTo>
                    <a:lnTo>
                      <a:pt x="7656" y="816"/>
                    </a:lnTo>
                    <a:lnTo>
                      <a:pt x="7501" y="641"/>
                    </a:lnTo>
                    <a:lnTo>
                      <a:pt x="7345" y="486"/>
                    </a:lnTo>
                    <a:lnTo>
                      <a:pt x="7170" y="350"/>
                    </a:lnTo>
                    <a:lnTo>
                      <a:pt x="6976" y="253"/>
                    </a:lnTo>
                    <a:lnTo>
                      <a:pt x="6782" y="156"/>
                    </a:lnTo>
                    <a:lnTo>
                      <a:pt x="6568" y="78"/>
                    </a:lnTo>
                    <a:lnTo>
                      <a:pt x="6354" y="39"/>
                    </a:lnTo>
                    <a:lnTo>
                      <a:pt x="6121" y="0"/>
                    </a:lnTo>
                    <a:close/>
                  </a:path>
                </a:pathLst>
              </a:custGeom>
              <a:solidFill>
                <a:srgbClr val="FFD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3424350" y="7398150"/>
                <a:ext cx="501850" cy="411000"/>
              </a:xfrm>
              <a:custGeom>
                <a:avLst/>
                <a:gdLst/>
                <a:ahLst/>
                <a:cxnLst/>
                <a:rect l="l" t="t" r="r" b="b"/>
                <a:pathLst>
                  <a:path w="20074" h="16440" extrusionOk="0">
                    <a:moveTo>
                      <a:pt x="16284" y="1"/>
                    </a:moveTo>
                    <a:lnTo>
                      <a:pt x="16051" y="20"/>
                    </a:lnTo>
                    <a:lnTo>
                      <a:pt x="15837" y="39"/>
                    </a:lnTo>
                    <a:lnTo>
                      <a:pt x="15624" y="98"/>
                    </a:lnTo>
                    <a:lnTo>
                      <a:pt x="15429" y="175"/>
                    </a:lnTo>
                    <a:lnTo>
                      <a:pt x="15235" y="292"/>
                    </a:lnTo>
                    <a:lnTo>
                      <a:pt x="15041" y="409"/>
                    </a:lnTo>
                    <a:lnTo>
                      <a:pt x="14846" y="545"/>
                    </a:lnTo>
                    <a:lnTo>
                      <a:pt x="14672" y="681"/>
                    </a:lnTo>
                    <a:lnTo>
                      <a:pt x="14497" y="856"/>
                    </a:lnTo>
                    <a:lnTo>
                      <a:pt x="14322" y="1030"/>
                    </a:lnTo>
                    <a:lnTo>
                      <a:pt x="13972" y="1419"/>
                    </a:lnTo>
                    <a:lnTo>
                      <a:pt x="13661" y="1827"/>
                    </a:lnTo>
                    <a:lnTo>
                      <a:pt x="13350" y="2274"/>
                    </a:lnTo>
                    <a:lnTo>
                      <a:pt x="13059" y="2702"/>
                    </a:lnTo>
                    <a:lnTo>
                      <a:pt x="12534" y="3576"/>
                    </a:lnTo>
                    <a:lnTo>
                      <a:pt x="12281" y="3965"/>
                    </a:lnTo>
                    <a:lnTo>
                      <a:pt x="12029" y="4314"/>
                    </a:lnTo>
                    <a:lnTo>
                      <a:pt x="11796" y="4625"/>
                    </a:lnTo>
                    <a:lnTo>
                      <a:pt x="11562" y="4878"/>
                    </a:lnTo>
                    <a:lnTo>
                      <a:pt x="11310" y="5111"/>
                    </a:lnTo>
                    <a:lnTo>
                      <a:pt x="11038" y="5286"/>
                    </a:lnTo>
                    <a:lnTo>
                      <a:pt x="10785" y="5441"/>
                    </a:lnTo>
                    <a:lnTo>
                      <a:pt x="10513" y="5558"/>
                    </a:lnTo>
                    <a:lnTo>
                      <a:pt x="10241" y="5636"/>
                    </a:lnTo>
                    <a:lnTo>
                      <a:pt x="9950" y="5694"/>
                    </a:lnTo>
                    <a:lnTo>
                      <a:pt x="9658" y="5733"/>
                    </a:lnTo>
                    <a:lnTo>
                      <a:pt x="9075" y="5733"/>
                    </a:lnTo>
                    <a:lnTo>
                      <a:pt x="8764" y="5694"/>
                    </a:lnTo>
                    <a:lnTo>
                      <a:pt x="8473" y="5655"/>
                    </a:lnTo>
                    <a:lnTo>
                      <a:pt x="8162" y="5597"/>
                    </a:lnTo>
                    <a:lnTo>
                      <a:pt x="7540" y="5441"/>
                    </a:lnTo>
                    <a:lnTo>
                      <a:pt x="6899" y="5266"/>
                    </a:lnTo>
                    <a:lnTo>
                      <a:pt x="6277" y="5072"/>
                    </a:lnTo>
                    <a:lnTo>
                      <a:pt x="5636" y="4897"/>
                    </a:lnTo>
                    <a:lnTo>
                      <a:pt x="4995" y="4761"/>
                    </a:lnTo>
                    <a:lnTo>
                      <a:pt x="4664" y="4703"/>
                    </a:lnTo>
                    <a:lnTo>
                      <a:pt x="4353" y="4645"/>
                    </a:lnTo>
                    <a:lnTo>
                      <a:pt x="4023" y="4625"/>
                    </a:lnTo>
                    <a:lnTo>
                      <a:pt x="3712" y="4625"/>
                    </a:lnTo>
                    <a:lnTo>
                      <a:pt x="3401" y="4645"/>
                    </a:lnTo>
                    <a:lnTo>
                      <a:pt x="3090" y="4684"/>
                    </a:lnTo>
                    <a:lnTo>
                      <a:pt x="2779" y="4742"/>
                    </a:lnTo>
                    <a:lnTo>
                      <a:pt x="2469" y="4839"/>
                    </a:lnTo>
                    <a:lnTo>
                      <a:pt x="2158" y="4975"/>
                    </a:lnTo>
                    <a:lnTo>
                      <a:pt x="1847" y="5130"/>
                    </a:lnTo>
                    <a:lnTo>
                      <a:pt x="1555" y="5325"/>
                    </a:lnTo>
                    <a:lnTo>
                      <a:pt x="1264" y="5539"/>
                    </a:lnTo>
                    <a:lnTo>
                      <a:pt x="1011" y="5772"/>
                    </a:lnTo>
                    <a:lnTo>
                      <a:pt x="778" y="6024"/>
                    </a:lnTo>
                    <a:lnTo>
                      <a:pt x="584" y="6296"/>
                    </a:lnTo>
                    <a:lnTo>
                      <a:pt x="389" y="6588"/>
                    </a:lnTo>
                    <a:lnTo>
                      <a:pt x="253" y="6879"/>
                    </a:lnTo>
                    <a:lnTo>
                      <a:pt x="117" y="7171"/>
                    </a:lnTo>
                    <a:lnTo>
                      <a:pt x="40" y="7482"/>
                    </a:lnTo>
                    <a:lnTo>
                      <a:pt x="1" y="7793"/>
                    </a:lnTo>
                    <a:lnTo>
                      <a:pt x="1" y="8084"/>
                    </a:lnTo>
                    <a:lnTo>
                      <a:pt x="40" y="8395"/>
                    </a:lnTo>
                    <a:lnTo>
                      <a:pt x="78" y="8531"/>
                    </a:lnTo>
                    <a:lnTo>
                      <a:pt x="117" y="8686"/>
                    </a:lnTo>
                    <a:lnTo>
                      <a:pt x="176" y="8822"/>
                    </a:lnTo>
                    <a:lnTo>
                      <a:pt x="253" y="8958"/>
                    </a:lnTo>
                    <a:lnTo>
                      <a:pt x="214" y="9211"/>
                    </a:lnTo>
                    <a:lnTo>
                      <a:pt x="214" y="9444"/>
                    </a:lnTo>
                    <a:lnTo>
                      <a:pt x="214" y="9677"/>
                    </a:lnTo>
                    <a:lnTo>
                      <a:pt x="234" y="9891"/>
                    </a:lnTo>
                    <a:lnTo>
                      <a:pt x="273" y="10105"/>
                    </a:lnTo>
                    <a:lnTo>
                      <a:pt x="331" y="10319"/>
                    </a:lnTo>
                    <a:lnTo>
                      <a:pt x="389" y="10532"/>
                    </a:lnTo>
                    <a:lnTo>
                      <a:pt x="467" y="10727"/>
                    </a:lnTo>
                    <a:lnTo>
                      <a:pt x="564" y="10921"/>
                    </a:lnTo>
                    <a:lnTo>
                      <a:pt x="681" y="11115"/>
                    </a:lnTo>
                    <a:lnTo>
                      <a:pt x="797" y="11290"/>
                    </a:lnTo>
                    <a:lnTo>
                      <a:pt x="914" y="11465"/>
                    </a:lnTo>
                    <a:lnTo>
                      <a:pt x="1205" y="11795"/>
                    </a:lnTo>
                    <a:lnTo>
                      <a:pt x="1536" y="12106"/>
                    </a:lnTo>
                    <a:lnTo>
                      <a:pt x="1886" y="12398"/>
                    </a:lnTo>
                    <a:lnTo>
                      <a:pt x="2255" y="12670"/>
                    </a:lnTo>
                    <a:lnTo>
                      <a:pt x="2663" y="12923"/>
                    </a:lnTo>
                    <a:lnTo>
                      <a:pt x="3071" y="13136"/>
                    </a:lnTo>
                    <a:lnTo>
                      <a:pt x="3479" y="13350"/>
                    </a:lnTo>
                    <a:lnTo>
                      <a:pt x="3906" y="13525"/>
                    </a:lnTo>
                    <a:lnTo>
                      <a:pt x="4315" y="13700"/>
                    </a:lnTo>
                    <a:lnTo>
                      <a:pt x="4723" y="13836"/>
                    </a:lnTo>
                    <a:lnTo>
                      <a:pt x="5364" y="14069"/>
                    </a:lnTo>
                    <a:lnTo>
                      <a:pt x="5966" y="14302"/>
                    </a:lnTo>
                    <a:lnTo>
                      <a:pt x="7171" y="14807"/>
                    </a:lnTo>
                    <a:lnTo>
                      <a:pt x="8356" y="15313"/>
                    </a:lnTo>
                    <a:lnTo>
                      <a:pt x="8959" y="15546"/>
                    </a:lnTo>
                    <a:lnTo>
                      <a:pt x="9542" y="15779"/>
                    </a:lnTo>
                    <a:lnTo>
                      <a:pt x="10144" y="15973"/>
                    </a:lnTo>
                    <a:lnTo>
                      <a:pt x="10746" y="16148"/>
                    </a:lnTo>
                    <a:lnTo>
                      <a:pt x="11368" y="16284"/>
                    </a:lnTo>
                    <a:lnTo>
                      <a:pt x="11990" y="16381"/>
                    </a:lnTo>
                    <a:lnTo>
                      <a:pt x="12320" y="16401"/>
                    </a:lnTo>
                    <a:lnTo>
                      <a:pt x="12631" y="16420"/>
                    </a:lnTo>
                    <a:lnTo>
                      <a:pt x="12962" y="16440"/>
                    </a:lnTo>
                    <a:lnTo>
                      <a:pt x="13292" y="16440"/>
                    </a:lnTo>
                    <a:lnTo>
                      <a:pt x="13622" y="16420"/>
                    </a:lnTo>
                    <a:lnTo>
                      <a:pt x="13953" y="16381"/>
                    </a:lnTo>
                    <a:lnTo>
                      <a:pt x="14302" y="16342"/>
                    </a:lnTo>
                    <a:lnTo>
                      <a:pt x="14652" y="16284"/>
                    </a:lnTo>
                    <a:lnTo>
                      <a:pt x="15002" y="16206"/>
                    </a:lnTo>
                    <a:lnTo>
                      <a:pt x="15352" y="16109"/>
                    </a:lnTo>
                    <a:lnTo>
                      <a:pt x="15682" y="15993"/>
                    </a:lnTo>
                    <a:lnTo>
                      <a:pt x="15993" y="15876"/>
                    </a:lnTo>
                    <a:lnTo>
                      <a:pt x="16304" y="15760"/>
                    </a:lnTo>
                    <a:lnTo>
                      <a:pt x="16595" y="15604"/>
                    </a:lnTo>
                    <a:lnTo>
                      <a:pt x="16867" y="15468"/>
                    </a:lnTo>
                    <a:lnTo>
                      <a:pt x="17139" y="15293"/>
                    </a:lnTo>
                    <a:lnTo>
                      <a:pt x="17392" y="15118"/>
                    </a:lnTo>
                    <a:lnTo>
                      <a:pt x="17645" y="14924"/>
                    </a:lnTo>
                    <a:lnTo>
                      <a:pt x="17878" y="14730"/>
                    </a:lnTo>
                    <a:lnTo>
                      <a:pt x="18092" y="14535"/>
                    </a:lnTo>
                    <a:lnTo>
                      <a:pt x="18305" y="14322"/>
                    </a:lnTo>
                    <a:lnTo>
                      <a:pt x="18500" y="14088"/>
                    </a:lnTo>
                    <a:lnTo>
                      <a:pt x="18694" y="13855"/>
                    </a:lnTo>
                    <a:lnTo>
                      <a:pt x="18869" y="13603"/>
                    </a:lnTo>
                    <a:lnTo>
                      <a:pt x="19024" y="13350"/>
                    </a:lnTo>
                    <a:lnTo>
                      <a:pt x="19180" y="13097"/>
                    </a:lnTo>
                    <a:lnTo>
                      <a:pt x="19316" y="12825"/>
                    </a:lnTo>
                    <a:lnTo>
                      <a:pt x="19432" y="12534"/>
                    </a:lnTo>
                    <a:lnTo>
                      <a:pt x="19549" y="12242"/>
                    </a:lnTo>
                    <a:lnTo>
                      <a:pt x="19665" y="11951"/>
                    </a:lnTo>
                    <a:lnTo>
                      <a:pt x="19743" y="11659"/>
                    </a:lnTo>
                    <a:lnTo>
                      <a:pt x="19840" y="11349"/>
                    </a:lnTo>
                    <a:lnTo>
                      <a:pt x="19899" y="11038"/>
                    </a:lnTo>
                    <a:lnTo>
                      <a:pt x="19957" y="10707"/>
                    </a:lnTo>
                    <a:lnTo>
                      <a:pt x="19996" y="10377"/>
                    </a:lnTo>
                    <a:lnTo>
                      <a:pt x="20035" y="10047"/>
                    </a:lnTo>
                    <a:lnTo>
                      <a:pt x="20074" y="9367"/>
                    </a:lnTo>
                    <a:lnTo>
                      <a:pt x="20054" y="8648"/>
                    </a:lnTo>
                    <a:lnTo>
                      <a:pt x="20015" y="7715"/>
                    </a:lnTo>
                    <a:lnTo>
                      <a:pt x="19957" y="6646"/>
                    </a:lnTo>
                    <a:lnTo>
                      <a:pt x="19899" y="6063"/>
                    </a:lnTo>
                    <a:lnTo>
                      <a:pt x="19840" y="5480"/>
                    </a:lnTo>
                    <a:lnTo>
                      <a:pt x="19763" y="4897"/>
                    </a:lnTo>
                    <a:lnTo>
                      <a:pt x="19646" y="4314"/>
                    </a:lnTo>
                    <a:lnTo>
                      <a:pt x="19529" y="3731"/>
                    </a:lnTo>
                    <a:lnTo>
                      <a:pt x="19374" y="3168"/>
                    </a:lnTo>
                    <a:lnTo>
                      <a:pt x="19199" y="2643"/>
                    </a:lnTo>
                    <a:lnTo>
                      <a:pt x="18966" y="2119"/>
                    </a:lnTo>
                    <a:lnTo>
                      <a:pt x="18849" y="1885"/>
                    </a:lnTo>
                    <a:lnTo>
                      <a:pt x="18713" y="1652"/>
                    </a:lnTo>
                    <a:lnTo>
                      <a:pt x="18577" y="1438"/>
                    </a:lnTo>
                    <a:lnTo>
                      <a:pt x="18441" y="1225"/>
                    </a:lnTo>
                    <a:lnTo>
                      <a:pt x="18266" y="1030"/>
                    </a:lnTo>
                    <a:lnTo>
                      <a:pt x="18092" y="856"/>
                    </a:lnTo>
                    <a:lnTo>
                      <a:pt x="17917" y="681"/>
                    </a:lnTo>
                    <a:lnTo>
                      <a:pt x="17722" y="525"/>
                    </a:lnTo>
                    <a:lnTo>
                      <a:pt x="17470" y="370"/>
                    </a:lnTo>
                    <a:lnTo>
                      <a:pt x="17217" y="234"/>
                    </a:lnTo>
                    <a:lnTo>
                      <a:pt x="16964" y="137"/>
                    </a:lnTo>
                    <a:lnTo>
                      <a:pt x="16731" y="59"/>
                    </a:lnTo>
                    <a:lnTo>
                      <a:pt x="16498" y="20"/>
                    </a:lnTo>
                    <a:lnTo>
                      <a:pt x="16284" y="1"/>
                    </a:lnTo>
                    <a:close/>
                  </a:path>
                </a:pathLst>
              </a:custGeom>
              <a:solidFill>
                <a:srgbClr val="FFD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2853075" y="7280600"/>
                <a:ext cx="179275" cy="380875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15235" extrusionOk="0">
                    <a:moveTo>
                      <a:pt x="5966" y="0"/>
                    </a:moveTo>
                    <a:lnTo>
                      <a:pt x="5674" y="39"/>
                    </a:lnTo>
                    <a:lnTo>
                      <a:pt x="5363" y="97"/>
                    </a:lnTo>
                    <a:lnTo>
                      <a:pt x="5033" y="194"/>
                    </a:lnTo>
                    <a:lnTo>
                      <a:pt x="4819" y="292"/>
                    </a:lnTo>
                    <a:lnTo>
                      <a:pt x="4586" y="389"/>
                    </a:lnTo>
                    <a:lnTo>
                      <a:pt x="4372" y="525"/>
                    </a:lnTo>
                    <a:lnTo>
                      <a:pt x="4159" y="661"/>
                    </a:lnTo>
                    <a:lnTo>
                      <a:pt x="3964" y="816"/>
                    </a:lnTo>
                    <a:lnTo>
                      <a:pt x="3770" y="991"/>
                    </a:lnTo>
                    <a:lnTo>
                      <a:pt x="3576" y="1166"/>
                    </a:lnTo>
                    <a:lnTo>
                      <a:pt x="3401" y="1380"/>
                    </a:lnTo>
                    <a:lnTo>
                      <a:pt x="3051" y="1807"/>
                    </a:lnTo>
                    <a:lnTo>
                      <a:pt x="2721" y="2274"/>
                    </a:lnTo>
                    <a:lnTo>
                      <a:pt x="2410" y="2759"/>
                    </a:lnTo>
                    <a:lnTo>
                      <a:pt x="2138" y="3284"/>
                    </a:lnTo>
                    <a:lnTo>
                      <a:pt x="1866" y="3809"/>
                    </a:lnTo>
                    <a:lnTo>
                      <a:pt x="1632" y="4353"/>
                    </a:lnTo>
                    <a:lnTo>
                      <a:pt x="1399" y="4897"/>
                    </a:lnTo>
                    <a:lnTo>
                      <a:pt x="1205" y="5441"/>
                    </a:lnTo>
                    <a:lnTo>
                      <a:pt x="836" y="6451"/>
                    </a:lnTo>
                    <a:lnTo>
                      <a:pt x="525" y="7345"/>
                    </a:lnTo>
                    <a:lnTo>
                      <a:pt x="350" y="7909"/>
                    </a:lnTo>
                    <a:lnTo>
                      <a:pt x="214" y="8472"/>
                    </a:lnTo>
                    <a:lnTo>
                      <a:pt x="97" y="9036"/>
                    </a:lnTo>
                    <a:lnTo>
                      <a:pt x="20" y="9599"/>
                    </a:lnTo>
                    <a:lnTo>
                      <a:pt x="0" y="10143"/>
                    </a:lnTo>
                    <a:lnTo>
                      <a:pt x="0" y="10687"/>
                    </a:lnTo>
                    <a:lnTo>
                      <a:pt x="39" y="11212"/>
                    </a:lnTo>
                    <a:lnTo>
                      <a:pt x="117" y="11717"/>
                    </a:lnTo>
                    <a:lnTo>
                      <a:pt x="233" y="12223"/>
                    </a:lnTo>
                    <a:lnTo>
                      <a:pt x="408" y="12708"/>
                    </a:lnTo>
                    <a:lnTo>
                      <a:pt x="603" y="13175"/>
                    </a:lnTo>
                    <a:lnTo>
                      <a:pt x="836" y="13622"/>
                    </a:lnTo>
                    <a:lnTo>
                      <a:pt x="1127" y="14069"/>
                    </a:lnTo>
                    <a:lnTo>
                      <a:pt x="1438" y="14477"/>
                    </a:lnTo>
                    <a:lnTo>
                      <a:pt x="1807" y="14865"/>
                    </a:lnTo>
                    <a:lnTo>
                      <a:pt x="2215" y="15234"/>
                    </a:lnTo>
                    <a:lnTo>
                      <a:pt x="3187" y="12786"/>
                    </a:lnTo>
                    <a:lnTo>
                      <a:pt x="4159" y="10338"/>
                    </a:lnTo>
                    <a:lnTo>
                      <a:pt x="4586" y="9211"/>
                    </a:lnTo>
                    <a:lnTo>
                      <a:pt x="5014" y="8064"/>
                    </a:lnTo>
                    <a:lnTo>
                      <a:pt x="5111" y="7170"/>
                    </a:lnTo>
                    <a:lnTo>
                      <a:pt x="5227" y="6257"/>
                    </a:lnTo>
                    <a:lnTo>
                      <a:pt x="5363" y="5344"/>
                    </a:lnTo>
                    <a:lnTo>
                      <a:pt x="5558" y="4450"/>
                    </a:lnTo>
                    <a:lnTo>
                      <a:pt x="5655" y="4003"/>
                    </a:lnTo>
                    <a:lnTo>
                      <a:pt x="5771" y="3576"/>
                    </a:lnTo>
                    <a:lnTo>
                      <a:pt x="5907" y="3129"/>
                    </a:lnTo>
                    <a:lnTo>
                      <a:pt x="6043" y="2701"/>
                    </a:lnTo>
                    <a:lnTo>
                      <a:pt x="6199" y="2274"/>
                    </a:lnTo>
                    <a:lnTo>
                      <a:pt x="6374" y="1846"/>
                    </a:lnTo>
                    <a:lnTo>
                      <a:pt x="6549" y="1438"/>
                    </a:lnTo>
                    <a:lnTo>
                      <a:pt x="6762" y="1030"/>
                    </a:lnTo>
                    <a:lnTo>
                      <a:pt x="6957" y="680"/>
                    </a:lnTo>
                    <a:lnTo>
                      <a:pt x="7170" y="369"/>
                    </a:lnTo>
                    <a:lnTo>
                      <a:pt x="6976" y="233"/>
                    </a:lnTo>
                    <a:lnTo>
                      <a:pt x="6743" y="136"/>
                    </a:lnTo>
                    <a:lnTo>
                      <a:pt x="6510" y="58"/>
                    </a:lnTo>
                    <a:lnTo>
                      <a:pt x="6257" y="20"/>
                    </a:lnTo>
                    <a:lnTo>
                      <a:pt x="59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3798900" y="7398150"/>
                <a:ext cx="127300" cy="382350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5294" extrusionOk="0">
                    <a:moveTo>
                      <a:pt x="1127" y="1"/>
                    </a:moveTo>
                    <a:lnTo>
                      <a:pt x="953" y="20"/>
                    </a:lnTo>
                    <a:lnTo>
                      <a:pt x="797" y="59"/>
                    </a:lnTo>
                    <a:lnTo>
                      <a:pt x="642" y="98"/>
                    </a:lnTo>
                    <a:lnTo>
                      <a:pt x="486" y="156"/>
                    </a:lnTo>
                    <a:lnTo>
                      <a:pt x="350" y="234"/>
                    </a:lnTo>
                    <a:lnTo>
                      <a:pt x="59" y="409"/>
                    </a:lnTo>
                    <a:lnTo>
                      <a:pt x="20" y="1419"/>
                    </a:lnTo>
                    <a:lnTo>
                      <a:pt x="0" y="2429"/>
                    </a:lnTo>
                    <a:lnTo>
                      <a:pt x="0" y="2682"/>
                    </a:lnTo>
                    <a:lnTo>
                      <a:pt x="0" y="3615"/>
                    </a:lnTo>
                    <a:lnTo>
                      <a:pt x="20" y="4431"/>
                    </a:lnTo>
                    <a:lnTo>
                      <a:pt x="59" y="5247"/>
                    </a:lnTo>
                    <a:lnTo>
                      <a:pt x="98" y="6063"/>
                    </a:lnTo>
                    <a:lnTo>
                      <a:pt x="156" y="6899"/>
                    </a:lnTo>
                    <a:lnTo>
                      <a:pt x="234" y="7715"/>
                    </a:lnTo>
                    <a:lnTo>
                      <a:pt x="311" y="8531"/>
                    </a:lnTo>
                    <a:lnTo>
                      <a:pt x="428" y="9386"/>
                    </a:lnTo>
                    <a:lnTo>
                      <a:pt x="583" y="10241"/>
                    </a:lnTo>
                    <a:lnTo>
                      <a:pt x="739" y="11096"/>
                    </a:lnTo>
                    <a:lnTo>
                      <a:pt x="933" y="11932"/>
                    </a:lnTo>
                    <a:lnTo>
                      <a:pt x="953" y="12029"/>
                    </a:lnTo>
                    <a:lnTo>
                      <a:pt x="991" y="12165"/>
                    </a:lnTo>
                    <a:lnTo>
                      <a:pt x="1186" y="12825"/>
                    </a:lnTo>
                    <a:lnTo>
                      <a:pt x="1438" y="13564"/>
                    </a:lnTo>
                    <a:lnTo>
                      <a:pt x="1730" y="14283"/>
                    </a:lnTo>
                    <a:lnTo>
                      <a:pt x="1944" y="14788"/>
                    </a:lnTo>
                    <a:lnTo>
                      <a:pt x="2157" y="15293"/>
                    </a:lnTo>
                    <a:lnTo>
                      <a:pt x="2546" y="15021"/>
                    </a:lnTo>
                    <a:lnTo>
                      <a:pt x="2896" y="14730"/>
                    </a:lnTo>
                    <a:lnTo>
                      <a:pt x="3226" y="14419"/>
                    </a:lnTo>
                    <a:lnTo>
                      <a:pt x="3518" y="14069"/>
                    </a:lnTo>
                    <a:lnTo>
                      <a:pt x="3809" y="13719"/>
                    </a:lnTo>
                    <a:lnTo>
                      <a:pt x="4042" y="13350"/>
                    </a:lnTo>
                    <a:lnTo>
                      <a:pt x="4275" y="12942"/>
                    </a:lnTo>
                    <a:lnTo>
                      <a:pt x="4470" y="12534"/>
                    </a:lnTo>
                    <a:lnTo>
                      <a:pt x="4625" y="12106"/>
                    </a:lnTo>
                    <a:lnTo>
                      <a:pt x="4761" y="11659"/>
                    </a:lnTo>
                    <a:lnTo>
                      <a:pt x="4878" y="11193"/>
                    </a:lnTo>
                    <a:lnTo>
                      <a:pt x="4975" y="10707"/>
                    </a:lnTo>
                    <a:lnTo>
                      <a:pt x="5033" y="10222"/>
                    </a:lnTo>
                    <a:lnTo>
                      <a:pt x="5072" y="9697"/>
                    </a:lnTo>
                    <a:lnTo>
                      <a:pt x="5092" y="9192"/>
                    </a:lnTo>
                    <a:lnTo>
                      <a:pt x="5072" y="8648"/>
                    </a:lnTo>
                    <a:lnTo>
                      <a:pt x="5033" y="7715"/>
                    </a:lnTo>
                    <a:lnTo>
                      <a:pt x="4975" y="6646"/>
                    </a:lnTo>
                    <a:lnTo>
                      <a:pt x="4917" y="6063"/>
                    </a:lnTo>
                    <a:lnTo>
                      <a:pt x="4858" y="5480"/>
                    </a:lnTo>
                    <a:lnTo>
                      <a:pt x="4781" y="4897"/>
                    </a:lnTo>
                    <a:lnTo>
                      <a:pt x="4664" y="4314"/>
                    </a:lnTo>
                    <a:lnTo>
                      <a:pt x="4547" y="3731"/>
                    </a:lnTo>
                    <a:lnTo>
                      <a:pt x="4392" y="3168"/>
                    </a:lnTo>
                    <a:lnTo>
                      <a:pt x="4217" y="2643"/>
                    </a:lnTo>
                    <a:lnTo>
                      <a:pt x="3984" y="2119"/>
                    </a:lnTo>
                    <a:lnTo>
                      <a:pt x="3867" y="1885"/>
                    </a:lnTo>
                    <a:lnTo>
                      <a:pt x="3731" y="1652"/>
                    </a:lnTo>
                    <a:lnTo>
                      <a:pt x="3595" y="1438"/>
                    </a:lnTo>
                    <a:lnTo>
                      <a:pt x="3459" y="1225"/>
                    </a:lnTo>
                    <a:lnTo>
                      <a:pt x="3284" y="1030"/>
                    </a:lnTo>
                    <a:lnTo>
                      <a:pt x="3110" y="856"/>
                    </a:lnTo>
                    <a:lnTo>
                      <a:pt x="2935" y="681"/>
                    </a:lnTo>
                    <a:lnTo>
                      <a:pt x="2740" y="525"/>
                    </a:lnTo>
                    <a:lnTo>
                      <a:pt x="2546" y="409"/>
                    </a:lnTo>
                    <a:lnTo>
                      <a:pt x="2352" y="292"/>
                    </a:lnTo>
                    <a:lnTo>
                      <a:pt x="2177" y="195"/>
                    </a:lnTo>
                    <a:lnTo>
                      <a:pt x="1982" y="137"/>
                    </a:lnTo>
                    <a:lnTo>
                      <a:pt x="1808" y="78"/>
                    </a:lnTo>
                    <a:lnTo>
                      <a:pt x="1633" y="39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3215950" y="6420250"/>
                <a:ext cx="218150" cy="28665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1466" extrusionOk="0">
                    <a:moveTo>
                      <a:pt x="3887" y="1"/>
                    </a:moveTo>
                    <a:lnTo>
                      <a:pt x="3459" y="20"/>
                    </a:lnTo>
                    <a:lnTo>
                      <a:pt x="3051" y="79"/>
                    </a:lnTo>
                    <a:lnTo>
                      <a:pt x="2663" y="156"/>
                    </a:lnTo>
                    <a:lnTo>
                      <a:pt x="2274" y="292"/>
                    </a:lnTo>
                    <a:lnTo>
                      <a:pt x="1924" y="448"/>
                    </a:lnTo>
                    <a:lnTo>
                      <a:pt x="1575" y="661"/>
                    </a:lnTo>
                    <a:lnTo>
                      <a:pt x="1264" y="895"/>
                    </a:lnTo>
                    <a:lnTo>
                      <a:pt x="972" y="1167"/>
                    </a:lnTo>
                    <a:lnTo>
                      <a:pt x="700" y="1478"/>
                    </a:lnTo>
                    <a:lnTo>
                      <a:pt x="584" y="1633"/>
                    </a:lnTo>
                    <a:lnTo>
                      <a:pt x="467" y="1808"/>
                    </a:lnTo>
                    <a:lnTo>
                      <a:pt x="370" y="2002"/>
                    </a:lnTo>
                    <a:lnTo>
                      <a:pt x="273" y="2197"/>
                    </a:lnTo>
                    <a:lnTo>
                      <a:pt x="195" y="2410"/>
                    </a:lnTo>
                    <a:lnTo>
                      <a:pt x="137" y="2624"/>
                    </a:lnTo>
                    <a:lnTo>
                      <a:pt x="78" y="2838"/>
                    </a:lnTo>
                    <a:lnTo>
                      <a:pt x="39" y="3052"/>
                    </a:lnTo>
                    <a:lnTo>
                      <a:pt x="20" y="3285"/>
                    </a:lnTo>
                    <a:lnTo>
                      <a:pt x="1" y="3518"/>
                    </a:lnTo>
                    <a:lnTo>
                      <a:pt x="1" y="3751"/>
                    </a:lnTo>
                    <a:lnTo>
                      <a:pt x="20" y="4004"/>
                    </a:lnTo>
                    <a:lnTo>
                      <a:pt x="59" y="4489"/>
                    </a:lnTo>
                    <a:lnTo>
                      <a:pt x="175" y="4975"/>
                    </a:lnTo>
                    <a:lnTo>
                      <a:pt x="311" y="5461"/>
                    </a:lnTo>
                    <a:lnTo>
                      <a:pt x="506" y="5927"/>
                    </a:lnTo>
                    <a:lnTo>
                      <a:pt x="622" y="6141"/>
                    </a:lnTo>
                    <a:lnTo>
                      <a:pt x="739" y="6374"/>
                    </a:lnTo>
                    <a:lnTo>
                      <a:pt x="875" y="6588"/>
                    </a:lnTo>
                    <a:lnTo>
                      <a:pt x="1011" y="6782"/>
                    </a:lnTo>
                    <a:lnTo>
                      <a:pt x="1166" y="6996"/>
                    </a:lnTo>
                    <a:lnTo>
                      <a:pt x="1322" y="7171"/>
                    </a:lnTo>
                    <a:lnTo>
                      <a:pt x="1497" y="7365"/>
                    </a:lnTo>
                    <a:lnTo>
                      <a:pt x="1672" y="7521"/>
                    </a:lnTo>
                    <a:lnTo>
                      <a:pt x="1866" y="7696"/>
                    </a:lnTo>
                    <a:lnTo>
                      <a:pt x="2080" y="7832"/>
                    </a:lnTo>
                    <a:lnTo>
                      <a:pt x="2294" y="7968"/>
                    </a:lnTo>
                    <a:lnTo>
                      <a:pt x="2507" y="8084"/>
                    </a:lnTo>
                    <a:lnTo>
                      <a:pt x="2740" y="8201"/>
                    </a:lnTo>
                    <a:lnTo>
                      <a:pt x="2974" y="8279"/>
                    </a:lnTo>
                    <a:lnTo>
                      <a:pt x="3440" y="8454"/>
                    </a:lnTo>
                    <a:lnTo>
                      <a:pt x="3848" y="8628"/>
                    </a:lnTo>
                    <a:lnTo>
                      <a:pt x="4237" y="8803"/>
                    </a:lnTo>
                    <a:lnTo>
                      <a:pt x="4586" y="8998"/>
                    </a:lnTo>
                    <a:lnTo>
                      <a:pt x="4897" y="9192"/>
                    </a:lnTo>
                    <a:lnTo>
                      <a:pt x="5189" y="9406"/>
                    </a:lnTo>
                    <a:lnTo>
                      <a:pt x="5441" y="9619"/>
                    </a:lnTo>
                    <a:lnTo>
                      <a:pt x="5675" y="9814"/>
                    </a:lnTo>
                    <a:lnTo>
                      <a:pt x="5888" y="10027"/>
                    </a:lnTo>
                    <a:lnTo>
                      <a:pt x="6083" y="10241"/>
                    </a:lnTo>
                    <a:lnTo>
                      <a:pt x="6432" y="10669"/>
                    </a:lnTo>
                    <a:lnTo>
                      <a:pt x="7015" y="11465"/>
                    </a:lnTo>
                    <a:lnTo>
                      <a:pt x="8725" y="10105"/>
                    </a:lnTo>
                    <a:lnTo>
                      <a:pt x="8550" y="9581"/>
                    </a:lnTo>
                    <a:lnTo>
                      <a:pt x="8356" y="9017"/>
                    </a:lnTo>
                    <a:lnTo>
                      <a:pt x="8162" y="8318"/>
                    </a:lnTo>
                    <a:lnTo>
                      <a:pt x="7968" y="7540"/>
                    </a:lnTo>
                    <a:lnTo>
                      <a:pt x="7890" y="7132"/>
                    </a:lnTo>
                    <a:lnTo>
                      <a:pt x="7832" y="6724"/>
                    </a:lnTo>
                    <a:lnTo>
                      <a:pt x="7793" y="6335"/>
                    </a:lnTo>
                    <a:lnTo>
                      <a:pt x="7773" y="5947"/>
                    </a:lnTo>
                    <a:lnTo>
                      <a:pt x="7773" y="5597"/>
                    </a:lnTo>
                    <a:lnTo>
                      <a:pt x="7812" y="5247"/>
                    </a:lnTo>
                    <a:lnTo>
                      <a:pt x="7832" y="5111"/>
                    </a:lnTo>
                    <a:lnTo>
                      <a:pt x="7909" y="4703"/>
                    </a:lnTo>
                    <a:lnTo>
                      <a:pt x="7948" y="4431"/>
                    </a:lnTo>
                    <a:lnTo>
                      <a:pt x="7968" y="4120"/>
                    </a:lnTo>
                    <a:lnTo>
                      <a:pt x="7987" y="3790"/>
                    </a:lnTo>
                    <a:lnTo>
                      <a:pt x="7968" y="3421"/>
                    </a:lnTo>
                    <a:lnTo>
                      <a:pt x="7929" y="3052"/>
                    </a:lnTo>
                    <a:lnTo>
                      <a:pt x="7870" y="2663"/>
                    </a:lnTo>
                    <a:lnTo>
                      <a:pt x="7754" y="2274"/>
                    </a:lnTo>
                    <a:lnTo>
                      <a:pt x="7695" y="2080"/>
                    </a:lnTo>
                    <a:lnTo>
                      <a:pt x="7598" y="1905"/>
                    </a:lnTo>
                    <a:lnTo>
                      <a:pt x="7521" y="1730"/>
                    </a:lnTo>
                    <a:lnTo>
                      <a:pt x="7404" y="1555"/>
                    </a:lnTo>
                    <a:lnTo>
                      <a:pt x="7287" y="1380"/>
                    </a:lnTo>
                    <a:lnTo>
                      <a:pt x="7151" y="1225"/>
                    </a:lnTo>
                    <a:lnTo>
                      <a:pt x="6996" y="1070"/>
                    </a:lnTo>
                    <a:lnTo>
                      <a:pt x="6840" y="934"/>
                    </a:lnTo>
                    <a:lnTo>
                      <a:pt x="6646" y="797"/>
                    </a:lnTo>
                    <a:lnTo>
                      <a:pt x="6452" y="681"/>
                    </a:lnTo>
                    <a:lnTo>
                      <a:pt x="6024" y="467"/>
                    </a:lnTo>
                    <a:lnTo>
                      <a:pt x="5597" y="312"/>
                    </a:lnTo>
                    <a:lnTo>
                      <a:pt x="5169" y="176"/>
                    </a:lnTo>
                    <a:lnTo>
                      <a:pt x="4742" y="79"/>
                    </a:lnTo>
                    <a:lnTo>
                      <a:pt x="4314" y="20"/>
                    </a:lnTo>
                    <a:lnTo>
                      <a:pt x="38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8"/>
              <p:cNvSpPr/>
              <p:nvPr/>
            </p:nvSpPr>
            <p:spPr>
              <a:xfrm>
                <a:off x="3765375" y="6825900"/>
                <a:ext cx="303650" cy="20355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8142" extrusionOk="0">
                    <a:moveTo>
                      <a:pt x="8376" y="0"/>
                    </a:moveTo>
                    <a:lnTo>
                      <a:pt x="8181" y="20"/>
                    </a:lnTo>
                    <a:lnTo>
                      <a:pt x="7968" y="39"/>
                    </a:lnTo>
                    <a:lnTo>
                      <a:pt x="7579" y="97"/>
                    </a:lnTo>
                    <a:lnTo>
                      <a:pt x="7210" y="214"/>
                    </a:lnTo>
                    <a:lnTo>
                      <a:pt x="6860" y="330"/>
                    </a:lnTo>
                    <a:lnTo>
                      <a:pt x="6530" y="486"/>
                    </a:lnTo>
                    <a:lnTo>
                      <a:pt x="6219" y="641"/>
                    </a:lnTo>
                    <a:lnTo>
                      <a:pt x="5947" y="797"/>
                    </a:lnTo>
                    <a:lnTo>
                      <a:pt x="5714" y="952"/>
                    </a:lnTo>
                    <a:lnTo>
                      <a:pt x="5383" y="1185"/>
                    </a:lnTo>
                    <a:lnTo>
                      <a:pt x="5267" y="1283"/>
                    </a:lnTo>
                    <a:lnTo>
                      <a:pt x="4975" y="1458"/>
                    </a:lnTo>
                    <a:lnTo>
                      <a:pt x="4664" y="1613"/>
                    </a:lnTo>
                    <a:lnTo>
                      <a:pt x="4295" y="1749"/>
                    </a:lnTo>
                    <a:lnTo>
                      <a:pt x="3926" y="1885"/>
                    </a:lnTo>
                    <a:lnTo>
                      <a:pt x="3537" y="2002"/>
                    </a:lnTo>
                    <a:lnTo>
                      <a:pt x="3149" y="2099"/>
                    </a:lnTo>
                    <a:lnTo>
                      <a:pt x="2352" y="2274"/>
                    </a:lnTo>
                    <a:lnTo>
                      <a:pt x="1633" y="2390"/>
                    </a:lnTo>
                    <a:lnTo>
                      <a:pt x="1050" y="2487"/>
                    </a:lnTo>
                    <a:lnTo>
                      <a:pt x="506" y="2546"/>
                    </a:lnTo>
                    <a:lnTo>
                      <a:pt x="1" y="4664"/>
                    </a:lnTo>
                    <a:lnTo>
                      <a:pt x="992" y="4858"/>
                    </a:lnTo>
                    <a:lnTo>
                      <a:pt x="1516" y="4975"/>
                    </a:lnTo>
                    <a:lnTo>
                      <a:pt x="1788" y="5072"/>
                    </a:lnTo>
                    <a:lnTo>
                      <a:pt x="2080" y="5169"/>
                    </a:lnTo>
                    <a:lnTo>
                      <a:pt x="2371" y="5286"/>
                    </a:lnTo>
                    <a:lnTo>
                      <a:pt x="2663" y="5422"/>
                    </a:lnTo>
                    <a:lnTo>
                      <a:pt x="2974" y="5596"/>
                    </a:lnTo>
                    <a:lnTo>
                      <a:pt x="3285" y="5791"/>
                    </a:lnTo>
                    <a:lnTo>
                      <a:pt x="3596" y="6024"/>
                    </a:lnTo>
                    <a:lnTo>
                      <a:pt x="3926" y="6296"/>
                    </a:lnTo>
                    <a:lnTo>
                      <a:pt x="4276" y="6607"/>
                    </a:lnTo>
                    <a:lnTo>
                      <a:pt x="4625" y="6937"/>
                    </a:lnTo>
                    <a:lnTo>
                      <a:pt x="4820" y="7112"/>
                    </a:lnTo>
                    <a:lnTo>
                      <a:pt x="4995" y="7287"/>
                    </a:lnTo>
                    <a:lnTo>
                      <a:pt x="5208" y="7423"/>
                    </a:lnTo>
                    <a:lnTo>
                      <a:pt x="5422" y="7559"/>
                    </a:lnTo>
                    <a:lnTo>
                      <a:pt x="5636" y="7676"/>
                    </a:lnTo>
                    <a:lnTo>
                      <a:pt x="5869" y="7773"/>
                    </a:lnTo>
                    <a:lnTo>
                      <a:pt x="6102" y="7870"/>
                    </a:lnTo>
                    <a:lnTo>
                      <a:pt x="6335" y="7948"/>
                    </a:lnTo>
                    <a:lnTo>
                      <a:pt x="6569" y="8006"/>
                    </a:lnTo>
                    <a:lnTo>
                      <a:pt x="6821" y="8064"/>
                    </a:lnTo>
                    <a:lnTo>
                      <a:pt x="7074" y="8103"/>
                    </a:lnTo>
                    <a:lnTo>
                      <a:pt x="7326" y="8123"/>
                    </a:lnTo>
                    <a:lnTo>
                      <a:pt x="7579" y="8142"/>
                    </a:lnTo>
                    <a:lnTo>
                      <a:pt x="7832" y="8142"/>
                    </a:lnTo>
                    <a:lnTo>
                      <a:pt x="8337" y="8123"/>
                    </a:lnTo>
                    <a:lnTo>
                      <a:pt x="8823" y="8045"/>
                    </a:lnTo>
                    <a:lnTo>
                      <a:pt x="9308" y="7928"/>
                    </a:lnTo>
                    <a:lnTo>
                      <a:pt x="9775" y="7753"/>
                    </a:lnTo>
                    <a:lnTo>
                      <a:pt x="9988" y="7676"/>
                    </a:lnTo>
                    <a:lnTo>
                      <a:pt x="10202" y="7559"/>
                    </a:lnTo>
                    <a:lnTo>
                      <a:pt x="10397" y="7442"/>
                    </a:lnTo>
                    <a:lnTo>
                      <a:pt x="10610" y="7326"/>
                    </a:lnTo>
                    <a:lnTo>
                      <a:pt x="10785" y="7190"/>
                    </a:lnTo>
                    <a:lnTo>
                      <a:pt x="10960" y="7054"/>
                    </a:lnTo>
                    <a:lnTo>
                      <a:pt x="11135" y="6898"/>
                    </a:lnTo>
                    <a:lnTo>
                      <a:pt x="11271" y="6743"/>
                    </a:lnTo>
                    <a:lnTo>
                      <a:pt x="11407" y="6587"/>
                    </a:lnTo>
                    <a:lnTo>
                      <a:pt x="11543" y="6413"/>
                    </a:lnTo>
                    <a:lnTo>
                      <a:pt x="11660" y="6238"/>
                    </a:lnTo>
                    <a:lnTo>
                      <a:pt x="11757" y="6043"/>
                    </a:lnTo>
                    <a:lnTo>
                      <a:pt x="11912" y="5674"/>
                    </a:lnTo>
                    <a:lnTo>
                      <a:pt x="12029" y="5286"/>
                    </a:lnTo>
                    <a:lnTo>
                      <a:pt x="12107" y="4897"/>
                    </a:lnTo>
                    <a:lnTo>
                      <a:pt x="12145" y="4508"/>
                    </a:lnTo>
                    <a:lnTo>
                      <a:pt x="12126" y="4120"/>
                    </a:lnTo>
                    <a:lnTo>
                      <a:pt x="12087" y="3712"/>
                    </a:lnTo>
                    <a:lnTo>
                      <a:pt x="11990" y="3323"/>
                    </a:lnTo>
                    <a:lnTo>
                      <a:pt x="11873" y="2934"/>
                    </a:lnTo>
                    <a:lnTo>
                      <a:pt x="11698" y="2546"/>
                    </a:lnTo>
                    <a:lnTo>
                      <a:pt x="11504" y="2176"/>
                    </a:lnTo>
                    <a:lnTo>
                      <a:pt x="11271" y="1807"/>
                    </a:lnTo>
                    <a:lnTo>
                      <a:pt x="10999" y="1458"/>
                    </a:lnTo>
                    <a:lnTo>
                      <a:pt x="10688" y="1127"/>
                    </a:lnTo>
                    <a:lnTo>
                      <a:pt x="10338" y="816"/>
                    </a:lnTo>
                    <a:lnTo>
                      <a:pt x="9969" y="525"/>
                    </a:lnTo>
                    <a:lnTo>
                      <a:pt x="9775" y="389"/>
                    </a:lnTo>
                    <a:lnTo>
                      <a:pt x="9580" y="272"/>
                    </a:lnTo>
                    <a:lnTo>
                      <a:pt x="9386" y="194"/>
                    </a:lnTo>
                    <a:lnTo>
                      <a:pt x="9192" y="117"/>
                    </a:lnTo>
                    <a:lnTo>
                      <a:pt x="8978" y="78"/>
                    </a:lnTo>
                    <a:lnTo>
                      <a:pt x="8784" y="39"/>
                    </a:lnTo>
                    <a:lnTo>
                      <a:pt x="8570" y="20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2988125" y="7190725"/>
                <a:ext cx="380875" cy="644175"/>
              </a:xfrm>
              <a:custGeom>
                <a:avLst/>
                <a:gdLst/>
                <a:ahLst/>
                <a:cxnLst/>
                <a:rect l="l" t="t" r="r" b="b"/>
                <a:pathLst>
                  <a:path w="15235" h="25767" extrusionOk="0">
                    <a:moveTo>
                      <a:pt x="10862" y="0"/>
                    </a:moveTo>
                    <a:lnTo>
                      <a:pt x="10629" y="39"/>
                    </a:lnTo>
                    <a:lnTo>
                      <a:pt x="10377" y="78"/>
                    </a:lnTo>
                    <a:lnTo>
                      <a:pt x="10124" y="117"/>
                    </a:lnTo>
                    <a:lnTo>
                      <a:pt x="9871" y="195"/>
                    </a:lnTo>
                    <a:lnTo>
                      <a:pt x="9619" y="272"/>
                    </a:lnTo>
                    <a:lnTo>
                      <a:pt x="9366" y="369"/>
                    </a:lnTo>
                    <a:lnTo>
                      <a:pt x="9133" y="486"/>
                    </a:lnTo>
                    <a:lnTo>
                      <a:pt x="8880" y="622"/>
                    </a:lnTo>
                    <a:lnTo>
                      <a:pt x="8647" y="758"/>
                    </a:lnTo>
                    <a:lnTo>
                      <a:pt x="8414" y="914"/>
                    </a:lnTo>
                    <a:lnTo>
                      <a:pt x="8181" y="1069"/>
                    </a:lnTo>
                    <a:lnTo>
                      <a:pt x="7948" y="1244"/>
                    </a:lnTo>
                    <a:lnTo>
                      <a:pt x="7734" y="1438"/>
                    </a:lnTo>
                    <a:lnTo>
                      <a:pt x="7520" y="1633"/>
                    </a:lnTo>
                    <a:lnTo>
                      <a:pt x="7306" y="1827"/>
                    </a:lnTo>
                    <a:lnTo>
                      <a:pt x="7229" y="1924"/>
                    </a:lnTo>
                    <a:lnTo>
                      <a:pt x="7034" y="2079"/>
                    </a:lnTo>
                    <a:lnTo>
                      <a:pt x="6860" y="2254"/>
                    </a:lnTo>
                    <a:lnTo>
                      <a:pt x="6665" y="2449"/>
                    </a:lnTo>
                    <a:lnTo>
                      <a:pt x="6510" y="2643"/>
                    </a:lnTo>
                    <a:lnTo>
                      <a:pt x="6354" y="2857"/>
                    </a:lnTo>
                    <a:lnTo>
                      <a:pt x="6199" y="3070"/>
                    </a:lnTo>
                    <a:lnTo>
                      <a:pt x="6063" y="3304"/>
                    </a:lnTo>
                    <a:lnTo>
                      <a:pt x="5927" y="3537"/>
                    </a:lnTo>
                    <a:lnTo>
                      <a:pt x="5694" y="4023"/>
                    </a:lnTo>
                    <a:lnTo>
                      <a:pt x="5499" y="4547"/>
                    </a:lnTo>
                    <a:lnTo>
                      <a:pt x="5324" y="5111"/>
                    </a:lnTo>
                    <a:lnTo>
                      <a:pt x="5169" y="5674"/>
                    </a:lnTo>
                    <a:lnTo>
                      <a:pt x="5072" y="6141"/>
                    </a:lnTo>
                    <a:lnTo>
                      <a:pt x="5014" y="6626"/>
                    </a:lnTo>
                    <a:lnTo>
                      <a:pt x="4955" y="7112"/>
                    </a:lnTo>
                    <a:lnTo>
                      <a:pt x="4916" y="7617"/>
                    </a:lnTo>
                    <a:lnTo>
                      <a:pt x="4858" y="8647"/>
                    </a:lnTo>
                    <a:lnTo>
                      <a:pt x="4800" y="9677"/>
                    </a:lnTo>
                    <a:lnTo>
                      <a:pt x="4741" y="10202"/>
                    </a:lnTo>
                    <a:lnTo>
                      <a:pt x="4683" y="10707"/>
                    </a:lnTo>
                    <a:lnTo>
                      <a:pt x="4605" y="11212"/>
                    </a:lnTo>
                    <a:lnTo>
                      <a:pt x="4508" y="11698"/>
                    </a:lnTo>
                    <a:lnTo>
                      <a:pt x="4392" y="12164"/>
                    </a:lnTo>
                    <a:lnTo>
                      <a:pt x="4236" y="12631"/>
                    </a:lnTo>
                    <a:lnTo>
                      <a:pt x="4042" y="13078"/>
                    </a:lnTo>
                    <a:lnTo>
                      <a:pt x="3925" y="13291"/>
                    </a:lnTo>
                    <a:lnTo>
                      <a:pt x="3809" y="13505"/>
                    </a:lnTo>
                    <a:lnTo>
                      <a:pt x="3478" y="13972"/>
                    </a:lnTo>
                    <a:lnTo>
                      <a:pt x="3129" y="14457"/>
                    </a:lnTo>
                    <a:lnTo>
                      <a:pt x="2740" y="14943"/>
                    </a:lnTo>
                    <a:lnTo>
                      <a:pt x="2351" y="15429"/>
                    </a:lnTo>
                    <a:lnTo>
                      <a:pt x="1963" y="15915"/>
                    </a:lnTo>
                    <a:lnTo>
                      <a:pt x="1555" y="16420"/>
                    </a:lnTo>
                    <a:lnTo>
                      <a:pt x="1186" y="16925"/>
                    </a:lnTo>
                    <a:lnTo>
                      <a:pt x="855" y="17450"/>
                    </a:lnTo>
                    <a:lnTo>
                      <a:pt x="700" y="17702"/>
                    </a:lnTo>
                    <a:lnTo>
                      <a:pt x="544" y="17974"/>
                    </a:lnTo>
                    <a:lnTo>
                      <a:pt x="428" y="18246"/>
                    </a:lnTo>
                    <a:lnTo>
                      <a:pt x="311" y="18519"/>
                    </a:lnTo>
                    <a:lnTo>
                      <a:pt x="194" y="18791"/>
                    </a:lnTo>
                    <a:lnTo>
                      <a:pt x="117" y="19063"/>
                    </a:lnTo>
                    <a:lnTo>
                      <a:pt x="58" y="19335"/>
                    </a:lnTo>
                    <a:lnTo>
                      <a:pt x="20" y="19626"/>
                    </a:lnTo>
                    <a:lnTo>
                      <a:pt x="0" y="19918"/>
                    </a:lnTo>
                    <a:lnTo>
                      <a:pt x="0" y="20209"/>
                    </a:lnTo>
                    <a:lnTo>
                      <a:pt x="20" y="20501"/>
                    </a:lnTo>
                    <a:lnTo>
                      <a:pt x="78" y="20792"/>
                    </a:lnTo>
                    <a:lnTo>
                      <a:pt x="156" y="21103"/>
                    </a:lnTo>
                    <a:lnTo>
                      <a:pt x="253" y="21414"/>
                    </a:lnTo>
                    <a:lnTo>
                      <a:pt x="389" y="21725"/>
                    </a:lnTo>
                    <a:lnTo>
                      <a:pt x="564" y="22055"/>
                    </a:lnTo>
                    <a:lnTo>
                      <a:pt x="700" y="22269"/>
                    </a:lnTo>
                    <a:lnTo>
                      <a:pt x="836" y="22463"/>
                    </a:lnTo>
                    <a:lnTo>
                      <a:pt x="991" y="22657"/>
                    </a:lnTo>
                    <a:lnTo>
                      <a:pt x="1147" y="22832"/>
                    </a:lnTo>
                    <a:lnTo>
                      <a:pt x="1322" y="23007"/>
                    </a:lnTo>
                    <a:lnTo>
                      <a:pt x="1496" y="23163"/>
                    </a:lnTo>
                    <a:lnTo>
                      <a:pt x="1866" y="23474"/>
                    </a:lnTo>
                    <a:lnTo>
                      <a:pt x="2274" y="23726"/>
                    </a:lnTo>
                    <a:lnTo>
                      <a:pt x="2701" y="23959"/>
                    </a:lnTo>
                    <a:lnTo>
                      <a:pt x="3148" y="24154"/>
                    </a:lnTo>
                    <a:lnTo>
                      <a:pt x="3595" y="24348"/>
                    </a:lnTo>
                    <a:lnTo>
                      <a:pt x="4081" y="24503"/>
                    </a:lnTo>
                    <a:lnTo>
                      <a:pt x="4567" y="24639"/>
                    </a:lnTo>
                    <a:lnTo>
                      <a:pt x="5052" y="24756"/>
                    </a:lnTo>
                    <a:lnTo>
                      <a:pt x="5538" y="24873"/>
                    </a:lnTo>
                    <a:lnTo>
                      <a:pt x="6490" y="25086"/>
                    </a:lnTo>
                    <a:lnTo>
                      <a:pt x="7423" y="25281"/>
                    </a:lnTo>
                    <a:lnTo>
                      <a:pt x="8336" y="25475"/>
                    </a:lnTo>
                    <a:lnTo>
                      <a:pt x="8842" y="25553"/>
                    </a:lnTo>
                    <a:lnTo>
                      <a:pt x="9347" y="25650"/>
                    </a:lnTo>
                    <a:lnTo>
                      <a:pt x="9871" y="25708"/>
                    </a:lnTo>
                    <a:lnTo>
                      <a:pt x="10415" y="25747"/>
                    </a:lnTo>
                    <a:lnTo>
                      <a:pt x="10940" y="25767"/>
                    </a:lnTo>
                    <a:lnTo>
                      <a:pt x="11465" y="25747"/>
                    </a:lnTo>
                    <a:lnTo>
                      <a:pt x="11989" y="25689"/>
                    </a:lnTo>
                    <a:lnTo>
                      <a:pt x="12242" y="25650"/>
                    </a:lnTo>
                    <a:lnTo>
                      <a:pt x="12495" y="25611"/>
                    </a:lnTo>
                    <a:lnTo>
                      <a:pt x="12728" y="25533"/>
                    </a:lnTo>
                    <a:lnTo>
                      <a:pt x="12961" y="25456"/>
                    </a:lnTo>
                    <a:lnTo>
                      <a:pt x="13194" y="25378"/>
                    </a:lnTo>
                    <a:lnTo>
                      <a:pt x="13408" y="25281"/>
                    </a:lnTo>
                    <a:lnTo>
                      <a:pt x="13622" y="25164"/>
                    </a:lnTo>
                    <a:lnTo>
                      <a:pt x="13816" y="25028"/>
                    </a:lnTo>
                    <a:lnTo>
                      <a:pt x="14010" y="24873"/>
                    </a:lnTo>
                    <a:lnTo>
                      <a:pt x="14205" y="24717"/>
                    </a:lnTo>
                    <a:lnTo>
                      <a:pt x="14360" y="24523"/>
                    </a:lnTo>
                    <a:lnTo>
                      <a:pt x="14516" y="24329"/>
                    </a:lnTo>
                    <a:lnTo>
                      <a:pt x="14671" y="24115"/>
                    </a:lnTo>
                    <a:lnTo>
                      <a:pt x="14788" y="23882"/>
                    </a:lnTo>
                    <a:lnTo>
                      <a:pt x="14924" y="23629"/>
                    </a:lnTo>
                    <a:lnTo>
                      <a:pt x="15021" y="23357"/>
                    </a:lnTo>
                    <a:lnTo>
                      <a:pt x="15099" y="23085"/>
                    </a:lnTo>
                    <a:lnTo>
                      <a:pt x="15157" y="22832"/>
                    </a:lnTo>
                    <a:lnTo>
                      <a:pt x="15196" y="22560"/>
                    </a:lnTo>
                    <a:lnTo>
                      <a:pt x="15235" y="22288"/>
                    </a:lnTo>
                    <a:lnTo>
                      <a:pt x="15235" y="22016"/>
                    </a:lnTo>
                    <a:lnTo>
                      <a:pt x="15235" y="21744"/>
                    </a:lnTo>
                    <a:lnTo>
                      <a:pt x="15235" y="21453"/>
                    </a:lnTo>
                    <a:lnTo>
                      <a:pt x="15196" y="21181"/>
                    </a:lnTo>
                    <a:lnTo>
                      <a:pt x="15118" y="20637"/>
                    </a:lnTo>
                    <a:lnTo>
                      <a:pt x="15001" y="20092"/>
                    </a:lnTo>
                    <a:lnTo>
                      <a:pt x="14865" y="19548"/>
                    </a:lnTo>
                    <a:lnTo>
                      <a:pt x="14438" y="18169"/>
                    </a:lnTo>
                    <a:lnTo>
                      <a:pt x="14244" y="17469"/>
                    </a:lnTo>
                    <a:lnTo>
                      <a:pt x="14049" y="16789"/>
                    </a:lnTo>
                    <a:lnTo>
                      <a:pt x="13874" y="16109"/>
                    </a:lnTo>
                    <a:lnTo>
                      <a:pt x="13738" y="15390"/>
                    </a:lnTo>
                    <a:lnTo>
                      <a:pt x="13622" y="14691"/>
                    </a:lnTo>
                    <a:lnTo>
                      <a:pt x="13583" y="14321"/>
                    </a:lnTo>
                    <a:lnTo>
                      <a:pt x="13563" y="13952"/>
                    </a:lnTo>
                    <a:lnTo>
                      <a:pt x="13544" y="13583"/>
                    </a:lnTo>
                    <a:lnTo>
                      <a:pt x="13544" y="13214"/>
                    </a:lnTo>
                    <a:lnTo>
                      <a:pt x="13563" y="12845"/>
                    </a:lnTo>
                    <a:lnTo>
                      <a:pt x="13583" y="12495"/>
                    </a:lnTo>
                    <a:lnTo>
                      <a:pt x="13680" y="11756"/>
                    </a:lnTo>
                    <a:lnTo>
                      <a:pt x="13816" y="11037"/>
                    </a:lnTo>
                    <a:lnTo>
                      <a:pt x="13952" y="10318"/>
                    </a:lnTo>
                    <a:lnTo>
                      <a:pt x="14127" y="9599"/>
                    </a:lnTo>
                    <a:lnTo>
                      <a:pt x="14477" y="8162"/>
                    </a:lnTo>
                    <a:lnTo>
                      <a:pt x="14613" y="7443"/>
                    </a:lnTo>
                    <a:lnTo>
                      <a:pt x="14749" y="6743"/>
                    </a:lnTo>
                    <a:lnTo>
                      <a:pt x="14826" y="6024"/>
                    </a:lnTo>
                    <a:lnTo>
                      <a:pt x="14865" y="5655"/>
                    </a:lnTo>
                    <a:lnTo>
                      <a:pt x="14885" y="5305"/>
                    </a:lnTo>
                    <a:lnTo>
                      <a:pt x="14885" y="4955"/>
                    </a:lnTo>
                    <a:lnTo>
                      <a:pt x="14865" y="4586"/>
                    </a:lnTo>
                    <a:lnTo>
                      <a:pt x="14826" y="4236"/>
                    </a:lnTo>
                    <a:lnTo>
                      <a:pt x="14768" y="3867"/>
                    </a:lnTo>
                    <a:lnTo>
                      <a:pt x="14710" y="3517"/>
                    </a:lnTo>
                    <a:lnTo>
                      <a:pt x="14613" y="3148"/>
                    </a:lnTo>
                    <a:lnTo>
                      <a:pt x="14496" y="2798"/>
                    </a:lnTo>
                    <a:lnTo>
                      <a:pt x="14360" y="2429"/>
                    </a:lnTo>
                    <a:lnTo>
                      <a:pt x="14224" y="2118"/>
                    </a:lnTo>
                    <a:lnTo>
                      <a:pt x="14069" y="1846"/>
                    </a:lnTo>
                    <a:lnTo>
                      <a:pt x="13913" y="1574"/>
                    </a:lnTo>
                    <a:lnTo>
                      <a:pt x="13738" y="1341"/>
                    </a:lnTo>
                    <a:lnTo>
                      <a:pt x="13563" y="1108"/>
                    </a:lnTo>
                    <a:lnTo>
                      <a:pt x="13369" y="914"/>
                    </a:lnTo>
                    <a:lnTo>
                      <a:pt x="13175" y="739"/>
                    </a:lnTo>
                    <a:lnTo>
                      <a:pt x="12961" y="583"/>
                    </a:lnTo>
                    <a:lnTo>
                      <a:pt x="12747" y="447"/>
                    </a:lnTo>
                    <a:lnTo>
                      <a:pt x="12534" y="331"/>
                    </a:lnTo>
                    <a:lnTo>
                      <a:pt x="12300" y="233"/>
                    </a:lnTo>
                    <a:lnTo>
                      <a:pt x="12087" y="136"/>
                    </a:lnTo>
                    <a:lnTo>
                      <a:pt x="11834" y="78"/>
                    </a:lnTo>
                    <a:lnTo>
                      <a:pt x="11601" y="39"/>
                    </a:lnTo>
                    <a:lnTo>
                      <a:pt x="11368" y="20"/>
                    </a:lnTo>
                    <a:lnTo>
                      <a:pt x="11115" y="0"/>
                    </a:lnTo>
                    <a:close/>
                  </a:path>
                </a:pathLst>
              </a:custGeom>
              <a:solidFill>
                <a:srgbClr val="FFD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385975" y="7236375"/>
                <a:ext cx="386225" cy="641275"/>
              </a:xfrm>
              <a:custGeom>
                <a:avLst/>
                <a:gdLst/>
                <a:ahLst/>
                <a:cxnLst/>
                <a:rect l="l" t="t" r="r" b="b"/>
                <a:pathLst>
                  <a:path w="15449" h="25651" extrusionOk="0">
                    <a:moveTo>
                      <a:pt x="8278" y="1"/>
                    </a:moveTo>
                    <a:lnTo>
                      <a:pt x="8045" y="20"/>
                    </a:lnTo>
                    <a:lnTo>
                      <a:pt x="7793" y="59"/>
                    </a:lnTo>
                    <a:lnTo>
                      <a:pt x="7560" y="98"/>
                    </a:lnTo>
                    <a:lnTo>
                      <a:pt x="7307" y="156"/>
                    </a:lnTo>
                    <a:lnTo>
                      <a:pt x="7074" y="234"/>
                    </a:lnTo>
                    <a:lnTo>
                      <a:pt x="6841" y="331"/>
                    </a:lnTo>
                    <a:lnTo>
                      <a:pt x="6588" y="448"/>
                    </a:lnTo>
                    <a:lnTo>
                      <a:pt x="6374" y="564"/>
                    </a:lnTo>
                    <a:lnTo>
                      <a:pt x="6141" y="700"/>
                    </a:lnTo>
                    <a:lnTo>
                      <a:pt x="5908" y="856"/>
                    </a:lnTo>
                    <a:lnTo>
                      <a:pt x="5694" y="1011"/>
                    </a:lnTo>
                    <a:lnTo>
                      <a:pt x="5480" y="1186"/>
                    </a:lnTo>
                    <a:lnTo>
                      <a:pt x="5267" y="1380"/>
                    </a:lnTo>
                    <a:lnTo>
                      <a:pt x="5072" y="1575"/>
                    </a:lnTo>
                    <a:lnTo>
                      <a:pt x="4878" y="1789"/>
                    </a:lnTo>
                    <a:lnTo>
                      <a:pt x="4684" y="2002"/>
                    </a:lnTo>
                    <a:lnTo>
                      <a:pt x="4509" y="2235"/>
                    </a:lnTo>
                    <a:lnTo>
                      <a:pt x="4334" y="2469"/>
                    </a:lnTo>
                    <a:lnTo>
                      <a:pt x="4276" y="2566"/>
                    </a:lnTo>
                    <a:lnTo>
                      <a:pt x="4101" y="2760"/>
                    </a:lnTo>
                    <a:lnTo>
                      <a:pt x="3945" y="2974"/>
                    </a:lnTo>
                    <a:lnTo>
                      <a:pt x="3809" y="3188"/>
                    </a:lnTo>
                    <a:lnTo>
                      <a:pt x="3673" y="3401"/>
                    </a:lnTo>
                    <a:lnTo>
                      <a:pt x="3557" y="3635"/>
                    </a:lnTo>
                    <a:lnTo>
                      <a:pt x="3440" y="3868"/>
                    </a:lnTo>
                    <a:lnTo>
                      <a:pt x="3343" y="4120"/>
                    </a:lnTo>
                    <a:lnTo>
                      <a:pt x="3246" y="4373"/>
                    </a:lnTo>
                    <a:lnTo>
                      <a:pt x="3090" y="4898"/>
                    </a:lnTo>
                    <a:lnTo>
                      <a:pt x="2974" y="5442"/>
                    </a:lnTo>
                    <a:lnTo>
                      <a:pt x="2896" y="6025"/>
                    </a:lnTo>
                    <a:lnTo>
                      <a:pt x="2838" y="6608"/>
                    </a:lnTo>
                    <a:lnTo>
                      <a:pt x="2818" y="7093"/>
                    </a:lnTo>
                    <a:lnTo>
                      <a:pt x="2838" y="7579"/>
                    </a:lnTo>
                    <a:lnTo>
                      <a:pt x="2857" y="8065"/>
                    </a:lnTo>
                    <a:lnTo>
                      <a:pt x="2896" y="8570"/>
                    </a:lnTo>
                    <a:lnTo>
                      <a:pt x="3013" y="9600"/>
                    </a:lnTo>
                    <a:lnTo>
                      <a:pt x="3110" y="10630"/>
                    </a:lnTo>
                    <a:lnTo>
                      <a:pt x="3149" y="11135"/>
                    </a:lnTo>
                    <a:lnTo>
                      <a:pt x="3187" y="11660"/>
                    </a:lnTo>
                    <a:lnTo>
                      <a:pt x="3187" y="12165"/>
                    </a:lnTo>
                    <a:lnTo>
                      <a:pt x="3168" y="12651"/>
                    </a:lnTo>
                    <a:lnTo>
                      <a:pt x="3110" y="13156"/>
                    </a:lnTo>
                    <a:lnTo>
                      <a:pt x="3032" y="13622"/>
                    </a:lnTo>
                    <a:lnTo>
                      <a:pt x="2915" y="14089"/>
                    </a:lnTo>
                    <a:lnTo>
                      <a:pt x="2838" y="14322"/>
                    </a:lnTo>
                    <a:lnTo>
                      <a:pt x="2760" y="14555"/>
                    </a:lnTo>
                    <a:lnTo>
                      <a:pt x="2507" y="15060"/>
                    </a:lnTo>
                    <a:lnTo>
                      <a:pt x="2235" y="15604"/>
                    </a:lnTo>
                    <a:lnTo>
                      <a:pt x="1944" y="16148"/>
                    </a:lnTo>
                    <a:lnTo>
                      <a:pt x="1633" y="16693"/>
                    </a:lnTo>
                    <a:lnTo>
                      <a:pt x="1322" y="17237"/>
                    </a:lnTo>
                    <a:lnTo>
                      <a:pt x="1011" y="17800"/>
                    </a:lnTo>
                    <a:lnTo>
                      <a:pt x="720" y="18364"/>
                    </a:lnTo>
                    <a:lnTo>
                      <a:pt x="467" y="18927"/>
                    </a:lnTo>
                    <a:lnTo>
                      <a:pt x="350" y="19199"/>
                    </a:lnTo>
                    <a:lnTo>
                      <a:pt x="253" y="19491"/>
                    </a:lnTo>
                    <a:lnTo>
                      <a:pt x="176" y="19782"/>
                    </a:lnTo>
                    <a:lnTo>
                      <a:pt x="98" y="20054"/>
                    </a:lnTo>
                    <a:lnTo>
                      <a:pt x="59" y="20346"/>
                    </a:lnTo>
                    <a:lnTo>
                      <a:pt x="20" y="20637"/>
                    </a:lnTo>
                    <a:lnTo>
                      <a:pt x="1" y="20929"/>
                    </a:lnTo>
                    <a:lnTo>
                      <a:pt x="1" y="21201"/>
                    </a:lnTo>
                    <a:lnTo>
                      <a:pt x="20" y="21492"/>
                    </a:lnTo>
                    <a:lnTo>
                      <a:pt x="78" y="21784"/>
                    </a:lnTo>
                    <a:lnTo>
                      <a:pt x="137" y="22075"/>
                    </a:lnTo>
                    <a:lnTo>
                      <a:pt x="234" y="22367"/>
                    </a:lnTo>
                    <a:lnTo>
                      <a:pt x="370" y="22639"/>
                    </a:lnTo>
                    <a:lnTo>
                      <a:pt x="525" y="22930"/>
                    </a:lnTo>
                    <a:lnTo>
                      <a:pt x="720" y="23222"/>
                    </a:lnTo>
                    <a:lnTo>
                      <a:pt x="933" y="23513"/>
                    </a:lnTo>
                    <a:lnTo>
                      <a:pt x="1089" y="23688"/>
                    </a:lnTo>
                    <a:lnTo>
                      <a:pt x="1264" y="23882"/>
                    </a:lnTo>
                    <a:lnTo>
                      <a:pt x="1439" y="24038"/>
                    </a:lnTo>
                    <a:lnTo>
                      <a:pt x="1633" y="24193"/>
                    </a:lnTo>
                    <a:lnTo>
                      <a:pt x="1827" y="24329"/>
                    </a:lnTo>
                    <a:lnTo>
                      <a:pt x="2022" y="24465"/>
                    </a:lnTo>
                    <a:lnTo>
                      <a:pt x="2449" y="24698"/>
                    </a:lnTo>
                    <a:lnTo>
                      <a:pt x="2896" y="24893"/>
                    </a:lnTo>
                    <a:lnTo>
                      <a:pt x="3343" y="25048"/>
                    </a:lnTo>
                    <a:lnTo>
                      <a:pt x="3809" y="25184"/>
                    </a:lnTo>
                    <a:lnTo>
                      <a:pt x="4295" y="25281"/>
                    </a:lnTo>
                    <a:lnTo>
                      <a:pt x="4800" y="25359"/>
                    </a:lnTo>
                    <a:lnTo>
                      <a:pt x="5286" y="25417"/>
                    </a:lnTo>
                    <a:lnTo>
                      <a:pt x="5791" y="25456"/>
                    </a:lnTo>
                    <a:lnTo>
                      <a:pt x="6296" y="25495"/>
                    </a:lnTo>
                    <a:lnTo>
                      <a:pt x="7268" y="25534"/>
                    </a:lnTo>
                    <a:lnTo>
                      <a:pt x="8220" y="25592"/>
                    </a:lnTo>
                    <a:lnTo>
                      <a:pt x="9153" y="25631"/>
                    </a:lnTo>
                    <a:lnTo>
                      <a:pt x="9658" y="25650"/>
                    </a:lnTo>
                    <a:lnTo>
                      <a:pt x="10183" y="25631"/>
                    </a:lnTo>
                    <a:lnTo>
                      <a:pt x="10707" y="25612"/>
                    </a:lnTo>
                    <a:lnTo>
                      <a:pt x="11252" y="25573"/>
                    </a:lnTo>
                    <a:lnTo>
                      <a:pt x="11776" y="25495"/>
                    </a:lnTo>
                    <a:lnTo>
                      <a:pt x="12301" y="25398"/>
                    </a:lnTo>
                    <a:lnTo>
                      <a:pt x="12787" y="25262"/>
                    </a:lnTo>
                    <a:lnTo>
                      <a:pt x="13039" y="25184"/>
                    </a:lnTo>
                    <a:lnTo>
                      <a:pt x="13272" y="25106"/>
                    </a:lnTo>
                    <a:lnTo>
                      <a:pt x="13506" y="24990"/>
                    </a:lnTo>
                    <a:lnTo>
                      <a:pt x="13719" y="24873"/>
                    </a:lnTo>
                    <a:lnTo>
                      <a:pt x="13933" y="24757"/>
                    </a:lnTo>
                    <a:lnTo>
                      <a:pt x="14127" y="24621"/>
                    </a:lnTo>
                    <a:lnTo>
                      <a:pt x="14322" y="24465"/>
                    </a:lnTo>
                    <a:lnTo>
                      <a:pt x="14497" y="24310"/>
                    </a:lnTo>
                    <a:lnTo>
                      <a:pt x="14671" y="24135"/>
                    </a:lnTo>
                    <a:lnTo>
                      <a:pt x="14807" y="23941"/>
                    </a:lnTo>
                    <a:lnTo>
                      <a:pt x="14963" y="23727"/>
                    </a:lnTo>
                    <a:lnTo>
                      <a:pt x="15080" y="23513"/>
                    </a:lnTo>
                    <a:lnTo>
                      <a:pt x="15177" y="23280"/>
                    </a:lnTo>
                    <a:lnTo>
                      <a:pt x="15274" y="23027"/>
                    </a:lnTo>
                    <a:lnTo>
                      <a:pt x="15352" y="22755"/>
                    </a:lnTo>
                    <a:lnTo>
                      <a:pt x="15410" y="22483"/>
                    </a:lnTo>
                    <a:lnTo>
                      <a:pt x="15449" y="22192"/>
                    </a:lnTo>
                    <a:lnTo>
                      <a:pt x="15449" y="21920"/>
                    </a:lnTo>
                    <a:lnTo>
                      <a:pt x="15449" y="21648"/>
                    </a:lnTo>
                    <a:lnTo>
                      <a:pt x="15449" y="21376"/>
                    </a:lnTo>
                    <a:lnTo>
                      <a:pt x="15410" y="21104"/>
                    </a:lnTo>
                    <a:lnTo>
                      <a:pt x="15371" y="20831"/>
                    </a:lnTo>
                    <a:lnTo>
                      <a:pt x="15313" y="20559"/>
                    </a:lnTo>
                    <a:lnTo>
                      <a:pt x="15235" y="20307"/>
                    </a:lnTo>
                    <a:lnTo>
                      <a:pt x="15080" y="19763"/>
                    </a:lnTo>
                    <a:lnTo>
                      <a:pt x="14866" y="19258"/>
                    </a:lnTo>
                    <a:lnTo>
                      <a:pt x="14633" y="18752"/>
                    </a:lnTo>
                    <a:lnTo>
                      <a:pt x="13991" y="17431"/>
                    </a:lnTo>
                    <a:lnTo>
                      <a:pt x="13680" y="16790"/>
                    </a:lnTo>
                    <a:lnTo>
                      <a:pt x="13389" y="16148"/>
                    </a:lnTo>
                    <a:lnTo>
                      <a:pt x="13117" y="15488"/>
                    </a:lnTo>
                    <a:lnTo>
                      <a:pt x="12864" y="14827"/>
                    </a:lnTo>
                    <a:lnTo>
                      <a:pt x="12631" y="14128"/>
                    </a:lnTo>
                    <a:lnTo>
                      <a:pt x="12534" y="13778"/>
                    </a:lnTo>
                    <a:lnTo>
                      <a:pt x="12456" y="13428"/>
                    </a:lnTo>
                    <a:lnTo>
                      <a:pt x="12379" y="13059"/>
                    </a:lnTo>
                    <a:lnTo>
                      <a:pt x="12320" y="12690"/>
                    </a:lnTo>
                    <a:lnTo>
                      <a:pt x="12281" y="12340"/>
                    </a:lnTo>
                    <a:lnTo>
                      <a:pt x="12243" y="11971"/>
                    </a:lnTo>
                    <a:lnTo>
                      <a:pt x="12223" y="11232"/>
                    </a:lnTo>
                    <a:lnTo>
                      <a:pt x="12223" y="10513"/>
                    </a:lnTo>
                    <a:lnTo>
                      <a:pt x="12262" y="9775"/>
                    </a:lnTo>
                    <a:lnTo>
                      <a:pt x="12320" y="9037"/>
                    </a:lnTo>
                    <a:lnTo>
                      <a:pt x="12417" y="7560"/>
                    </a:lnTo>
                    <a:lnTo>
                      <a:pt x="12456" y="6841"/>
                    </a:lnTo>
                    <a:lnTo>
                      <a:pt x="12456" y="6102"/>
                    </a:lnTo>
                    <a:lnTo>
                      <a:pt x="12437" y="5383"/>
                    </a:lnTo>
                    <a:lnTo>
                      <a:pt x="12398" y="5034"/>
                    </a:lnTo>
                    <a:lnTo>
                      <a:pt x="12359" y="4684"/>
                    </a:lnTo>
                    <a:lnTo>
                      <a:pt x="12301" y="4315"/>
                    </a:lnTo>
                    <a:lnTo>
                      <a:pt x="12223" y="3965"/>
                    </a:lnTo>
                    <a:lnTo>
                      <a:pt x="12145" y="3615"/>
                    </a:lnTo>
                    <a:lnTo>
                      <a:pt x="12029" y="3285"/>
                    </a:lnTo>
                    <a:lnTo>
                      <a:pt x="11893" y="2935"/>
                    </a:lnTo>
                    <a:lnTo>
                      <a:pt x="11757" y="2605"/>
                    </a:lnTo>
                    <a:lnTo>
                      <a:pt x="11582" y="2255"/>
                    </a:lnTo>
                    <a:lnTo>
                      <a:pt x="11388" y="1925"/>
                    </a:lnTo>
                    <a:lnTo>
                      <a:pt x="11193" y="1653"/>
                    </a:lnTo>
                    <a:lnTo>
                      <a:pt x="10999" y="1380"/>
                    </a:lnTo>
                    <a:lnTo>
                      <a:pt x="10805" y="1147"/>
                    </a:lnTo>
                    <a:lnTo>
                      <a:pt x="10591" y="934"/>
                    </a:lnTo>
                    <a:lnTo>
                      <a:pt x="10377" y="759"/>
                    </a:lnTo>
                    <a:lnTo>
                      <a:pt x="10163" y="584"/>
                    </a:lnTo>
                    <a:lnTo>
                      <a:pt x="9930" y="448"/>
                    </a:lnTo>
                    <a:lnTo>
                      <a:pt x="9716" y="331"/>
                    </a:lnTo>
                    <a:lnTo>
                      <a:pt x="9483" y="215"/>
                    </a:lnTo>
                    <a:lnTo>
                      <a:pt x="9250" y="137"/>
                    </a:lnTo>
                    <a:lnTo>
                      <a:pt x="8997" y="79"/>
                    </a:lnTo>
                    <a:lnTo>
                      <a:pt x="8764" y="40"/>
                    </a:lnTo>
                    <a:lnTo>
                      <a:pt x="8531" y="20"/>
                    </a:lnTo>
                    <a:lnTo>
                      <a:pt x="8278" y="1"/>
                    </a:lnTo>
                    <a:close/>
                  </a:path>
                </a:pathLst>
              </a:custGeom>
              <a:solidFill>
                <a:srgbClr val="FFD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2987625" y="7619175"/>
                <a:ext cx="381375" cy="215725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8629" extrusionOk="0">
                    <a:moveTo>
                      <a:pt x="14166" y="1"/>
                    </a:moveTo>
                    <a:lnTo>
                      <a:pt x="13700" y="20"/>
                    </a:lnTo>
                    <a:lnTo>
                      <a:pt x="12320" y="20"/>
                    </a:lnTo>
                    <a:lnTo>
                      <a:pt x="11368" y="40"/>
                    </a:lnTo>
                    <a:lnTo>
                      <a:pt x="10669" y="59"/>
                    </a:lnTo>
                    <a:lnTo>
                      <a:pt x="10105" y="98"/>
                    </a:lnTo>
                    <a:lnTo>
                      <a:pt x="9522" y="176"/>
                    </a:lnTo>
                    <a:lnTo>
                      <a:pt x="8726" y="312"/>
                    </a:lnTo>
                    <a:lnTo>
                      <a:pt x="7929" y="487"/>
                    </a:lnTo>
                    <a:lnTo>
                      <a:pt x="6335" y="836"/>
                    </a:lnTo>
                    <a:lnTo>
                      <a:pt x="5539" y="992"/>
                    </a:lnTo>
                    <a:lnTo>
                      <a:pt x="4742" y="1128"/>
                    </a:lnTo>
                    <a:lnTo>
                      <a:pt x="4334" y="1167"/>
                    </a:lnTo>
                    <a:lnTo>
                      <a:pt x="3945" y="1206"/>
                    </a:lnTo>
                    <a:lnTo>
                      <a:pt x="3537" y="1225"/>
                    </a:lnTo>
                    <a:lnTo>
                      <a:pt x="3129" y="1245"/>
                    </a:lnTo>
                    <a:lnTo>
                      <a:pt x="2779" y="1225"/>
                    </a:lnTo>
                    <a:lnTo>
                      <a:pt x="2430" y="1206"/>
                    </a:lnTo>
                    <a:lnTo>
                      <a:pt x="2119" y="1147"/>
                    </a:lnTo>
                    <a:lnTo>
                      <a:pt x="1808" y="1070"/>
                    </a:lnTo>
                    <a:lnTo>
                      <a:pt x="1516" y="972"/>
                    </a:lnTo>
                    <a:lnTo>
                      <a:pt x="1225" y="856"/>
                    </a:lnTo>
                    <a:lnTo>
                      <a:pt x="972" y="720"/>
                    </a:lnTo>
                    <a:lnTo>
                      <a:pt x="720" y="564"/>
                    </a:lnTo>
                    <a:lnTo>
                      <a:pt x="584" y="798"/>
                    </a:lnTo>
                    <a:lnTo>
                      <a:pt x="467" y="1050"/>
                    </a:lnTo>
                    <a:lnTo>
                      <a:pt x="351" y="1303"/>
                    </a:lnTo>
                    <a:lnTo>
                      <a:pt x="253" y="1575"/>
                    </a:lnTo>
                    <a:lnTo>
                      <a:pt x="176" y="1827"/>
                    </a:lnTo>
                    <a:lnTo>
                      <a:pt x="98" y="2100"/>
                    </a:lnTo>
                    <a:lnTo>
                      <a:pt x="59" y="2352"/>
                    </a:lnTo>
                    <a:lnTo>
                      <a:pt x="20" y="2624"/>
                    </a:lnTo>
                    <a:lnTo>
                      <a:pt x="1" y="2896"/>
                    </a:lnTo>
                    <a:lnTo>
                      <a:pt x="20" y="3168"/>
                    </a:lnTo>
                    <a:lnTo>
                      <a:pt x="59" y="3460"/>
                    </a:lnTo>
                    <a:lnTo>
                      <a:pt x="98" y="3732"/>
                    </a:lnTo>
                    <a:lnTo>
                      <a:pt x="176" y="4023"/>
                    </a:lnTo>
                    <a:lnTo>
                      <a:pt x="292" y="4315"/>
                    </a:lnTo>
                    <a:lnTo>
                      <a:pt x="428" y="4606"/>
                    </a:lnTo>
                    <a:lnTo>
                      <a:pt x="584" y="4917"/>
                    </a:lnTo>
                    <a:lnTo>
                      <a:pt x="720" y="5131"/>
                    </a:lnTo>
                    <a:lnTo>
                      <a:pt x="856" y="5325"/>
                    </a:lnTo>
                    <a:lnTo>
                      <a:pt x="1011" y="5519"/>
                    </a:lnTo>
                    <a:lnTo>
                      <a:pt x="1167" y="5694"/>
                    </a:lnTo>
                    <a:lnTo>
                      <a:pt x="1342" y="5869"/>
                    </a:lnTo>
                    <a:lnTo>
                      <a:pt x="1516" y="6025"/>
                    </a:lnTo>
                    <a:lnTo>
                      <a:pt x="1886" y="6336"/>
                    </a:lnTo>
                    <a:lnTo>
                      <a:pt x="2294" y="6588"/>
                    </a:lnTo>
                    <a:lnTo>
                      <a:pt x="2721" y="6821"/>
                    </a:lnTo>
                    <a:lnTo>
                      <a:pt x="3168" y="7016"/>
                    </a:lnTo>
                    <a:lnTo>
                      <a:pt x="3615" y="7210"/>
                    </a:lnTo>
                    <a:lnTo>
                      <a:pt x="4101" y="7365"/>
                    </a:lnTo>
                    <a:lnTo>
                      <a:pt x="4587" y="7501"/>
                    </a:lnTo>
                    <a:lnTo>
                      <a:pt x="5072" y="7618"/>
                    </a:lnTo>
                    <a:lnTo>
                      <a:pt x="5558" y="7735"/>
                    </a:lnTo>
                    <a:lnTo>
                      <a:pt x="6510" y="7948"/>
                    </a:lnTo>
                    <a:lnTo>
                      <a:pt x="7443" y="8143"/>
                    </a:lnTo>
                    <a:lnTo>
                      <a:pt x="8356" y="8337"/>
                    </a:lnTo>
                    <a:lnTo>
                      <a:pt x="8862" y="8415"/>
                    </a:lnTo>
                    <a:lnTo>
                      <a:pt x="9367" y="8512"/>
                    </a:lnTo>
                    <a:lnTo>
                      <a:pt x="9891" y="8570"/>
                    </a:lnTo>
                    <a:lnTo>
                      <a:pt x="10435" y="8609"/>
                    </a:lnTo>
                    <a:lnTo>
                      <a:pt x="10960" y="8629"/>
                    </a:lnTo>
                    <a:lnTo>
                      <a:pt x="11485" y="8609"/>
                    </a:lnTo>
                    <a:lnTo>
                      <a:pt x="12009" y="8551"/>
                    </a:lnTo>
                    <a:lnTo>
                      <a:pt x="12262" y="8512"/>
                    </a:lnTo>
                    <a:lnTo>
                      <a:pt x="12515" y="8473"/>
                    </a:lnTo>
                    <a:lnTo>
                      <a:pt x="12748" y="8395"/>
                    </a:lnTo>
                    <a:lnTo>
                      <a:pt x="12981" y="8318"/>
                    </a:lnTo>
                    <a:lnTo>
                      <a:pt x="13214" y="8240"/>
                    </a:lnTo>
                    <a:lnTo>
                      <a:pt x="13428" y="8143"/>
                    </a:lnTo>
                    <a:lnTo>
                      <a:pt x="13642" y="8026"/>
                    </a:lnTo>
                    <a:lnTo>
                      <a:pt x="13836" y="7890"/>
                    </a:lnTo>
                    <a:lnTo>
                      <a:pt x="14030" y="7735"/>
                    </a:lnTo>
                    <a:lnTo>
                      <a:pt x="14225" y="7579"/>
                    </a:lnTo>
                    <a:lnTo>
                      <a:pt x="14380" y="7385"/>
                    </a:lnTo>
                    <a:lnTo>
                      <a:pt x="14536" y="7191"/>
                    </a:lnTo>
                    <a:lnTo>
                      <a:pt x="14691" y="6977"/>
                    </a:lnTo>
                    <a:lnTo>
                      <a:pt x="14808" y="6744"/>
                    </a:lnTo>
                    <a:lnTo>
                      <a:pt x="14944" y="6491"/>
                    </a:lnTo>
                    <a:lnTo>
                      <a:pt x="15041" y="6219"/>
                    </a:lnTo>
                    <a:lnTo>
                      <a:pt x="15119" y="5947"/>
                    </a:lnTo>
                    <a:lnTo>
                      <a:pt x="15177" y="5694"/>
                    </a:lnTo>
                    <a:lnTo>
                      <a:pt x="15216" y="5422"/>
                    </a:lnTo>
                    <a:lnTo>
                      <a:pt x="15255" y="5150"/>
                    </a:lnTo>
                    <a:lnTo>
                      <a:pt x="15255" y="4878"/>
                    </a:lnTo>
                    <a:lnTo>
                      <a:pt x="15255" y="4606"/>
                    </a:lnTo>
                    <a:lnTo>
                      <a:pt x="15255" y="4315"/>
                    </a:lnTo>
                    <a:lnTo>
                      <a:pt x="15216" y="4043"/>
                    </a:lnTo>
                    <a:lnTo>
                      <a:pt x="15138" y="3499"/>
                    </a:lnTo>
                    <a:lnTo>
                      <a:pt x="15021" y="2954"/>
                    </a:lnTo>
                    <a:lnTo>
                      <a:pt x="14885" y="2410"/>
                    </a:lnTo>
                    <a:lnTo>
                      <a:pt x="14516" y="1206"/>
                    </a:lnTo>
                    <a:lnTo>
                      <a:pt x="141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3385975" y="7670200"/>
                <a:ext cx="386225" cy="207450"/>
              </a:xfrm>
              <a:custGeom>
                <a:avLst/>
                <a:gdLst/>
                <a:ahLst/>
                <a:cxnLst/>
                <a:rect l="l" t="t" r="r" b="b"/>
                <a:pathLst>
                  <a:path w="15449" h="8298" extrusionOk="0">
                    <a:moveTo>
                      <a:pt x="1244" y="0"/>
                    </a:moveTo>
                    <a:lnTo>
                      <a:pt x="856" y="758"/>
                    </a:lnTo>
                    <a:lnTo>
                      <a:pt x="661" y="1127"/>
                    </a:lnTo>
                    <a:lnTo>
                      <a:pt x="486" y="1516"/>
                    </a:lnTo>
                    <a:lnTo>
                      <a:pt x="350" y="1905"/>
                    </a:lnTo>
                    <a:lnTo>
                      <a:pt x="214" y="2274"/>
                    </a:lnTo>
                    <a:lnTo>
                      <a:pt x="117" y="2662"/>
                    </a:lnTo>
                    <a:lnTo>
                      <a:pt x="39" y="3051"/>
                    </a:lnTo>
                    <a:lnTo>
                      <a:pt x="1" y="3440"/>
                    </a:lnTo>
                    <a:lnTo>
                      <a:pt x="1" y="3828"/>
                    </a:lnTo>
                    <a:lnTo>
                      <a:pt x="39" y="4217"/>
                    </a:lnTo>
                    <a:lnTo>
                      <a:pt x="117" y="4605"/>
                    </a:lnTo>
                    <a:lnTo>
                      <a:pt x="234" y="4994"/>
                    </a:lnTo>
                    <a:lnTo>
                      <a:pt x="312" y="5188"/>
                    </a:lnTo>
                    <a:lnTo>
                      <a:pt x="409" y="5383"/>
                    </a:lnTo>
                    <a:lnTo>
                      <a:pt x="525" y="5577"/>
                    </a:lnTo>
                    <a:lnTo>
                      <a:pt x="642" y="5771"/>
                    </a:lnTo>
                    <a:lnTo>
                      <a:pt x="778" y="5966"/>
                    </a:lnTo>
                    <a:lnTo>
                      <a:pt x="933" y="6160"/>
                    </a:lnTo>
                    <a:lnTo>
                      <a:pt x="1089" y="6335"/>
                    </a:lnTo>
                    <a:lnTo>
                      <a:pt x="1264" y="6529"/>
                    </a:lnTo>
                    <a:lnTo>
                      <a:pt x="1439" y="6685"/>
                    </a:lnTo>
                    <a:lnTo>
                      <a:pt x="1633" y="6840"/>
                    </a:lnTo>
                    <a:lnTo>
                      <a:pt x="1827" y="6976"/>
                    </a:lnTo>
                    <a:lnTo>
                      <a:pt x="2022" y="7112"/>
                    </a:lnTo>
                    <a:lnTo>
                      <a:pt x="2449" y="7345"/>
                    </a:lnTo>
                    <a:lnTo>
                      <a:pt x="2896" y="7540"/>
                    </a:lnTo>
                    <a:lnTo>
                      <a:pt x="3343" y="7695"/>
                    </a:lnTo>
                    <a:lnTo>
                      <a:pt x="3809" y="7831"/>
                    </a:lnTo>
                    <a:lnTo>
                      <a:pt x="4295" y="7928"/>
                    </a:lnTo>
                    <a:lnTo>
                      <a:pt x="4800" y="8006"/>
                    </a:lnTo>
                    <a:lnTo>
                      <a:pt x="5286" y="8064"/>
                    </a:lnTo>
                    <a:lnTo>
                      <a:pt x="5791" y="8103"/>
                    </a:lnTo>
                    <a:lnTo>
                      <a:pt x="6296" y="8142"/>
                    </a:lnTo>
                    <a:lnTo>
                      <a:pt x="7268" y="8181"/>
                    </a:lnTo>
                    <a:lnTo>
                      <a:pt x="8220" y="8239"/>
                    </a:lnTo>
                    <a:lnTo>
                      <a:pt x="9153" y="8278"/>
                    </a:lnTo>
                    <a:lnTo>
                      <a:pt x="9658" y="8297"/>
                    </a:lnTo>
                    <a:lnTo>
                      <a:pt x="10183" y="8278"/>
                    </a:lnTo>
                    <a:lnTo>
                      <a:pt x="10707" y="8259"/>
                    </a:lnTo>
                    <a:lnTo>
                      <a:pt x="11252" y="8220"/>
                    </a:lnTo>
                    <a:lnTo>
                      <a:pt x="11776" y="8142"/>
                    </a:lnTo>
                    <a:lnTo>
                      <a:pt x="12301" y="8045"/>
                    </a:lnTo>
                    <a:lnTo>
                      <a:pt x="12787" y="7909"/>
                    </a:lnTo>
                    <a:lnTo>
                      <a:pt x="13039" y="7831"/>
                    </a:lnTo>
                    <a:lnTo>
                      <a:pt x="13272" y="7753"/>
                    </a:lnTo>
                    <a:lnTo>
                      <a:pt x="13506" y="7637"/>
                    </a:lnTo>
                    <a:lnTo>
                      <a:pt x="13719" y="7520"/>
                    </a:lnTo>
                    <a:lnTo>
                      <a:pt x="13933" y="7404"/>
                    </a:lnTo>
                    <a:lnTo>
                      <a:pt x="14127" y="7268"/>
                    </a:lnTo>
                    <a:lnTo>
                      <a:pt x="14322" y="7112"/>
                    </a:lnTo>
                    <a:lnTo>
                      <a:pt x="14497" y="6957"/>
                    </a:lnTo>
                    <a:lnTo>
                      <a:pt x="14671" y="6782"/>
                    </a:lnTo>
                    <a:lnTo>
                      <a:pt x="14807" y="6588"/>
                    </a:lnTo>
                    <a:lnTo>
                      <a:pt x="14963" y="6374"/>
                    </a:lnTo>
                    <a:lnTo>
                      <a:pt x="15080" y="6160"/>
                    </a:lnTo>
                    <a:lnTo>
                      <a:pt x="15177" y="5927"/>
                    </a:lnTo>
                    <a:lnTo>
                      <a:pt x="15274" y="5674"/>
                    </a:lnTo>
                    <a:lnTo>
                      <a:pt x="15332" y="5460"/>
                    </a:lnTo>
                    <a:lnTo>
                      <a:pt x="15390" y="5227"/>
                    </a:lnTo>
                    <a:lnTo>
                      <a:pt x="15410" y="5014"/>
                    </a:lnTo>
                    <a:lnTo>
                      <a:pt x="15449" y="4800"/>
                    </a:lnTo>
                    <a:lnTo>
                      <a:pt x="15449" y="4353"/>
                    </a:lnTo>
                    <a:lnTo>
                      <a:pt x="15429" y="3925"/>
                    </a:lnTo>
                    <a:lnTo>
                      <a:pt x="15060" y="3789"/>
                    </a:lnTo>
                    <a:lnTo>
                      <a:pt x="14905" y="3751"/>
                    </a:lnTo>
                    <a:lnTo>
                      <a:pt x="14225" y="3576"/>
                    </a:lnTo>
                    <a:lnTo>
                      <a:pt x="13544" y="3440"/>
                    </a:lnTo>
                    <a:lnTo>
                      <a:pt x="12845" y="3323"/>
                    </a:lnTo>
                    <a:lnTo>
                      <a:pt x="12145" y="3206"/>
                    </a:lnTo>
                    <a:lnTo>
                      <a:pt x="10630" y="2993"/>
                    </a:lnTo>
                    <a:lnTo>
                      <a:pt x="9095" y="2798"/>
                    </a:lnTo>
                    <a:lnTo>
                      <a:pt x="8337" y="2682"/>
                    </a:lnTo>
                    <a:lnTo>
                      <a:pt x="7579" y="2546"/>
                    </a:lnTo>
                    <a:lnTo>
                      <a:pt x="6821" y="2390"/>
                    </a:lnTo>
                    <a:lnTo>
                      <a:pt x="6083" y="2196"/>
                    </a:lnTo>
                    <a:lnTo>
                      <a:pt x="5441" y="2021"/>
                    </a:lnTo>
                    <a:lnTo>
                      <a:pt x="4800" y="1807"/>
                    </a:lnTo>
                    <a:lnTo>
                      <a:pt x="4159" y="1594"/>
                    </a:lnTo>
                    <a:lnTo>
                      <a:pt x="3537" y="1341"/>
                    </a:lnTo>
                    <a:lnTo>
                      <a:pt x="2935" y="1050"/>
                    </a:lnTo>
                    <a:lnTo>
                      <a:pt x="2352" y="739"/>
                    </a:lnTo>
                    <a:lnTo>
                      <a:pt x="2060" y="583"/>
                    </a:lnTo>
                    <a:lnTo>
                      <a:pt x="1788" y="389"/>
                    </a:lnTo>
                    <a:lnTo>
                      <a:pt x="1516" y="195"/>
                    </a:lnTo>
                    <a:lnTo>
                      <a:pt x="1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3523450" y="6548500"/>
                <a:ext cx="127300" cy="146750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5870" extrusionOk="0">
                    <a:moveTo>
                      <a:pt x="2333" y="1"/>
                    </a:moveTo>
                    <a:lnTo>
                      <a:pt x="1" y="4412"/>
                    </a:lnTo>
                    <a:lnTo>
                      <a:pt x="2760" y="5869"/>
                    </a:lnTo>
                    <a:lnTo>
                      <a:pt x="5092" y="1458"/>
                    </a:lnTo>
                    <a:lnTo>
                      <a:pt x="23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3559900" y="6480500"/>
                <a:ext cx="13942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4276" extrusionOk="0">
                    <a:moveTo>
                      <a:pt x="1263" y="0"/>
                    </a:moveTo>
                    <a:lnTo>
                      <a:pt x="1127" y="20"/>
                    </a:lnTo>
                    <a:lnTo>
                      <a:pt x="991" y="59"/>
                    </a:lnTo>
                    <a:lnTo>
                      <a:pt x="855" y="97"/>
                    </a:lnTo>
                    <a:lnTo>
                      <a:pt x="739" y="156"/>
                    </a:lnTo>
                    <a:lnTo>
                      <a:pt x="622" y="233"/>
                    </a:lnTo>
                    <a:lnTo>
                      <a:pt x="525" y="311"/>
                    </a:lnTo>
                    <a:lnTo>
                      <a:pt x="408" y="408"/>
                    </a:lnTo>
                    <a:lnTo>
                      <a:pt x="311" y="506"/>
                    </a:lnTo>
                    <a:lnTo>
                      <a:pt x="233" y="622"/>
                    </a:lnTo>
                    <a:lnTo>
                      <a:pt x="156" y="739"/>
                    </a:lnTo>
                    <a:lnTo>
                      <a:pt x="97" y="875"/>
                    </a:lnTo>
                    <a:lnTo>
                      <a:pt x="58" y="1011"/>
                    </a:lnTo>
                    <a:lnTo>
                      <a:pt x="20" y="1147"/>
                    </a:lnTo>
                    <a:lnTo>
                      <a:pt x="0" y="1283"/>
                    </a:lnTo>
                    <a:lnTo>
                      <a:pt x="0" y="1419"/>
                    </a:lnTo>
                    <a:lnTo>
                      <a:pt x="0" y="1555"/>
                    </a:lnTo>
                    <a:lnTo>
                      <a:pt x="20" y="1671"/>
                    </a:lnTo>
                    <a:lnTo>
                      <a:pt x="58" y="1807"/>
                    </a:lnTo>
                    <a:lnTo>
                      <a:pt x="97" y="1943"/>
                    </a:lnTo>
                    <a:lnTo>
                      <a:pt x="156" y="2060"/>
                    </a:lnTo>
                    <a:lnTo>
                      <a:pt x="233" y="2177"/>
                    </a:lnTo>
                    <a:lnTo>
                      <a:pt x="311" y="2293"/>
                    </a:lnTo>
                    <a:lnTo>
                      <a:pt x="408" y="2390"/>
                    </a:lnTo>
                    <a:lnTo>
                      <a:pt x="505" y="2488"/>
                    </a:lnTo>
                    <a:lnTo>
                      <a:pt x="622" y="2565"/>
                    </a:lnTo>
                    <a:lnTo>
                      <a:pt x="739" y="2643"/>
                    </a:lnTo>
                    <a:lnTo>
                      <a:pt x="3498" y="4100"/>
                    </a:lnTo>
                    <a:lnTo>
                      <a:pt x="3634" y="4159"/>
                    </a:lnTo>
                    <a:lnTo>
                      <a:pt x="3770" y="4217"/>
                    </a:lnTo>
                    <a:lnTo>
                      <a:pt x="3906" y="4236"/>
                    </a:lnTo>
                    <a:lnTo>
                      <a:pt x="4042" y="4256"/>
                    </a:lnTo>
                    <a:lnTo>
                      <a:pt x="4178" y="4275"/>
                    </a:lnTo>
                    <a:lnTo>
                      <a:pt x="4314" y="4256"/>
                    </a:lnTo>
                    <a:lnTo>
                      <a:pt x="4450" y="4236"/>
                    </a:lnTo>
                    <a:lnTo>
                      <a:pt x="4586" y="4198"/>
                    </a:lnTo>
                    <a:lnTo>
                      <a:pt x="4703" y="4159"/>
                    </a:lnTo>
                    <a:lnTo>
                      <a:pt x="4819" y="4100"/>
                    </a:lnTo>
                    <a:lnTo>
                      <a:pt x="4936" y="4042"/>
                    </a:lnTo>
                    <a:lnTo>
                      <a:pt x="5052" y="3945"/>
                    </a:lnTo>
                    <a:lnTo>
                      <a:pt x="5149" y="3867"/>
                    </a:lnTo>
                    <a:lnTo>
                      <a:pt x="5247" y="3751"/>
                    </a:lnTo>
                    <a:lnTo>
                      <a:pt x="5324" y="3634"/>
                    </a:lnTo>
                    <a:lnTo>
                      <a:pt x="5402" y="3517"/>
                    </a:lnTo>
                    <a:lnTo>
                      <a:pt x="5460" y="3381"/>
                    </a:lnTo>
                    <a:lnTo>
                      <a:pt x="5519" y="3265"/>
                    </a:lnTo>
                    <a:lnTo>
                      <a:pt x="5538" y="3129"/>
                    </a:lnTo>
                    <a:lnTo>
                      <a:pt x="5558" y="2993"/>
                    </a:lnTo>
                    <a:lnTo>
                      <a:pt x="5577" y="2857"/>
                    </a:lnTo>
                    <a:lnTo>
                      <a:pt x="5558" y="2721"/>
                    </a:lnTo>
                    <a:lnTo>
                      <a:pt x="5538" y="2585"/>
                    </a:lnTo>
                    <a:lnTo>
                      <a:pt x="5499" y="2449"/>
                    </a:lnTo>
                    <a:lnTo>
                      <a:pt x="5460" y="2313"/>
                    </a:lnTo>
                    <a:lnTo>
                      <a:pt x="5402" y="2196"/>
                    </a:lnTo>
                    <a:lnTo>
                      <a:pt x="5344" y="2079"/>
                    </a:lnTo>
                    <a:lnTo>
                      <a:pt x="5247" y="1982"/>
                    </a:lnTo>
                    <a:lnTo>
                      <a:pt x="5169" y="1866"/>
                    </a:lnTo>
                    <a:lnTo>
                      <a:pt x="5052" y="1769"/>
                    </a:lnTo>
                    <a:lnTo>
                      <a:pt x="4955" y="1691"/>
                    </a:lnTo>
                    <a:lnTo>
                      <a:pt x="4819" y="1613"/>
                    </a:lnTo>
                    <a:lnTo>
                      <a:pt x="2060" y="156"/>
                    </a:lnTo>
                    <a:lnTo>
                      <a:pt x="1924" y="97"/>
                    </a:lnTo>
                    <a:lnTo>
                      <a:pt x="1807" y="59"/>
                    </a:lnTo>
                    <a:lnTo>
                      <a:pt x="1671" y="20"/>
                    </a:lnTo>
                    <a:lnTo>
                      <a:pt x="15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3682300" y="6632550"/>
                <a:ext cx="127300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5869" extrusionOk="0">
                    <a:moveTo>
                      <a:pt x="2333" y="0"/>
                    </a:moveTo>
                    <a:lnTo>
                      <a:pt x="1" y="4411"/>
                    </a:lnTo>
                    <a:lnTo>
                      <a:pt x="2760" y="5869"/>
                    </a:lnTo>
                    <a:lnTo>
                      <a:pt x="5092" y="1458"/>
                    </a:lnTo>
                    <a:lnTo>
                      <a:pt x="2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8"/>
              <p:cNvSpPr/>
              <p:nvPr/>
            </p:nvSpPr>
            <p:spPr>
              <a:xfrm>
                <a:off x="3718750" y="6564525"/>
                <a:ext cx="138950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4276" extrusionOk="0">
                    <a:moveTo>
                      <a:pt x="1244" y="1"/>
                    </a:moveTo>
                    <a:lnTo>
                      <a:pt x="1108" y="20"/>
                    </a:lnTo>
                    <a:lnTo>
                      <a:pt x="991" y="59"/>
                    </a:lnTo>
                    <a:lnTo>
                      <a:pt x="855" y="98"/>
                    </a:lnTo>
                    <a:lnTo>
                      <a:pt x="739" y="156"/>
                    </a:lnTo>
                    <a:lnTo>
                      <a:pt x="622" y="234"/>
                    </a:lnTo>
                    <a:lnTo>
                      <a:pt x="505" y="312"/>
                    </a:lnTo>
                    <a:lnTo>
                      <a:pt x="408" y="409"/>
                    </a:lnTo>
                    <a:lnTo>
                      <a:pt x="311" y="506"/>
                    </a:lnTo>
                    <a:lnTo>
                      <a:pt x="233" y="623"/>
                    </a:lnTo>
                    <a:lnTo>
                      <a:pt x="156" y="739"/>
                    </a:lnTo>
                    <a:lnTo>
                      <a:pt x="97" y="875"/>
                    </a:lnTo>
                    <a:lnTo>
                      <a:pt x="39" y="1011"/>
                    </a:lnTo>
                    <a:lnTo>
                      <a:pt x="20" y="1147"/>
                    </a:lnTo>
                    <a:lnTo>
                      <a:pt x="0" y="1283"/>
                    </a:lnTo>
                    <a:lnTo>
                      <a:pt x="0" y="1419"/>
                    </a:lnTo>
                    <a:lnTo>
                      <a:pt x="0" y="1555"/>
                    </a:lnTo>
                    <a:lnTo>
                      <a:pt x="20" y="1692"/>
                    </a:lnTo>
                    <a:lnTo>
                      <a:pt x="59" y="1808"/>
                    </a:lnTo>
                    <a:lnTo>
                      <a:pt x="97" y="1944"/>
                    </a:lnTo>
                    <a:lnTo>
                      <a:pt x="156" y="2061"/>
                    </a:lnTo>
                    <a:lnTo>
                      <a:pt x="233" y="2177"/>
                    </a:lnTo>
                    <a:lnTo>
                      <a:pt x="311" y="2294"/>
                    </a:lnTo>
                    <a:lnTo>
                      <a:pt x="408" y="2391"/>
                    </a:lnTo>
                    <a:lnTo>
                      <a:pt x="505" y="2488"/>
                    </a:lnTo>
                    <a:lnTo>
                      <a:pt x="622" y="2566"/>
                    </a:lnTo>
                    <a:lnTo>
                      <a:pt x="739" y="2644"/>
                    </a:lnTo>
                    <a:lnTo>
                      <a:pt x="3498" y="4101"/>
                    </a:lnTo>
                    <a:lnTo>
                      <a:pt x="3634" y="4159"/>
                    </a:lnTo>
                    <a:lnTo>
                      <a:pt x="3770" y="4218"/>
                    </a:lnTo>
                    <a:lnTo>
                      <a:pt x="3906" y="4256"/>
                    </a:lnTo>
                    <a:lnTo>
                      <a:pt x="4042" y="4256"/>
                    </a:lnTo>
                    <a:lnTo>
                      <a:pt x="4178" y="4276"/>
                    </a:lnTo>
                    <a:lnTo>
                      <a:pt x="4314" y="4256"/>
                    </a:lnTo>
                    <a:lnTo>
                      <a:pt x="4431" y="4237"/>
                    </a:lnTo>
                    <a:lnTo>
                      <a:pt x="4567" y="4218"/>
                    </a:lnTo>
                    <a:lnTo>
                      <a:pt x="4703" y="4159"/>
                    </a:lnTo>
                    <a:lnTo>
                      <a:pt x="4819" y="4101"/>
                    </a:lnTo>
                    <a:lnTo>
                      <a:pt x="4936" y="4043"/>
                    </a:lnTo>
                    <a:lnTo>
                      <a:pt x="5052" y="3946"/>
                    </a:lnTo>
                    <a:lnTo>
                      <a:pt x="5150" y="3868"/>
                    </a:lnTo>
                    <a:lnTo>
                      <a:pt x="5247" y="3751"/>
                    </a:lnTo>
                    <a:lnTo>
                      <a:pt x="5324" y="3654"/>
                    </a:lnTo>
                    <a:lnTo>
                      <a:pt x="5402" y="3518"/>
                    </a:lnTo>
                    <a:lnTo>
                      <a:pt x="5461" y="3401"/>
                    </a:lnTo>
                    <a:lnTo>
                      <a:pt x="5499" y="3265"/>
                    </a:lnTo>
                    <a:lnTo>
                      <a:pt x="5538" y="3129"/>
                    </a:lnTo>
                    <a:lnTo>
                      <a:pt x="5558" y="2993"/>
                    </a:lnTo>
                    <a:lnTo>
                      <a:pt x="5558" y="2857"/>
                    </a:lnTo>
                    <a:lnTo>
                      <a:pt x="5558" y="2721"/>
                    </a:lnTo>
                    <a:lnTo>
                      <a:pt x="5538" y="2585"/>
                    </a:lnTo>
                    <a:lnTo>
                      <a:pt x="5499" y="2449"/>
                    </a:lnTo>
                    <a:lnTo>
                      <a:pt x="5461" y="2333"/>
                    </a:lnTo>
                    <a:lnTo>
                      <a:pt x="5402" y="2197"/>
                    </a:lnTo>
                    <a:lnTo>
                      <a:pt x="5324" y="2080"/>
                    </a:lnTo>
                    <a:lnTo>
                      <a:pt x="5247" y="1983"/>
                    </a:lnTo>
                    <a:lnTo>
                      <a:pt x="5150" y="1866"/>
                    </a:lnTo>
                    <a:lnTo>
                      <a:pt x="5052" y="1789"/>
                    </a:lnTo>
                    <a:lnTo>
                      <a:pt x="4936" y="1692"/>
                    </a:lnTo>
                    <a:lnTo>
                      <a:pt x="4819" y="1614"/>
                    </a:lnTo>
                    <a:lnTo>
                      <a:pt x="2060" y="156"/>
                    </a:lnTo>
                    <a:lnTo>
                      <a:pt x="1924" y="98"/>
                    </a:lnTo>
                    <a:lnTo>
                      <a:pt x="1788" y="59"/>
                    </a:lnTo>
                    <a:lnTo>
                      <a:pt x="1652" y="20"/>
                    </a:lnTo>
                    <a:lnTo>
                      <a:pt x="15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8"/>
              <p:cNvSpPr/>
              <p:nvPr/>
            </p:nvSpPr>
            <p:spPr>
              <a:xfrm>
                <a:off x="3132875" y="6575700"/>
                <a:ext cx="741350" cy="825400"/>
              </a:xfrm>
              <a:custGeom>
                <a:avLst/>
                <a:gdLst/>
                <a:ahLst/>
                <a:cxnLst/>
                <a:rect l="l" t="t" r="r" b="b"/>
                <a:pathLst>
                  <a:path w="29654" h="33016" extrusionOk="0">
                    <a:moveTo>
                      <a:pt x="14147" y="1"/>
                    </a:moveTo>
                    <a:lnTo>
                      <a:pt x="13700" y="20"/>
                    </a:lnTo>
                    <a:lnTo>
                      <a:pt x="13253" y="98"/>
                    </a:lnTo>
                    <a:lnTo>
                      <a:pt x="12826" y="215"/>
                    </a:lnTo>
                    <a:lnTo>
                      <a:pt x="12398" y="351"/>
                    </a:lnTo>
                    <a:lnTo>
                      <a:pt x="11990" y="545"/>
                    </a:lnTo>
                    <a:lnTo>
                      <a:pt x="11601" y="778"/>
                    </a:lnTo>
                    <a:lnTo>
                      <a:pt x="11232" y="1050"/>
                    </a:lnTo>
                    <a:lnTo>
                      <a:pt x="10902" y="1361"/>
                    </a:lnTo>
                    <a:lnTo>
                      <a:pt x="10572" y="1691"/>
                    </a:lnTo>
                    <a:lnTo>
                      <a:pt x="10436" y="1886"/>
                    </a:lnTo>
                    <a:lnTo>
                      <a:pt x="10300" y="2080"/>
                    </a:lnTo>
                    <a:lnTo>
                      <a:pt x="10163" y="2274"/>
                    </a:lnTo>
                    <a:lnTo>
                      <a:pt x="10047" y="2488"/>
                    </a:lnTo>
                    <a:lnTo>
                      <a:pt x="545" y="20423"/>
                    </a:lnTo>
                    <a:lnTo>
                      <a:pt x="428" y="20637"/>
                    </a:lnTo>
                    <a:lnTo>
                      <a:pt x="351" y="20870"/>
                    </a:lnTo>
                    <a:lnTo>
                      <a:pt x="253" y="21084"/>
                    </a:lnTo>
                    <a:lnTo>
                      <a:pt x="195" y="21317"/>
                    </a:lnTo>
                    <a:lnTo>
                      <a:pt x="79" y="21764"/>
                    </a:lnTo>
                    <a:lnTo>
                      <a:pt x="20" y="22211"/>
                    </a:lnTo>
                    <a:lnTo>
                      <a:pt x="1" y="22678"/>
                    </a:lnTo>
                    <a:lnTo>
                      <a:pt x="20" y="23124"/>
                    </a:lnTo>
                    <a:lnTo>
                      <a:pt x="98" y="23571"/>
                    </a:lnTo>
                    <a:lnTo>
                      <a:pt x="215" y="23999"/>
                    </a:lnTo>
                    <a:lnTo>
                      <a:pt x="351" y="24426"/>
                    </a:lnTo>
                    <a:lnTo>
                      <a:pt x="545" y="24834"/>
                    </a:lnTo>
                    <a:lnTo>
                      <a:pt x="778" y="25223"/>
                    </a:lnTo>
                    <a:lnTo>
                      <a:pt x="1050" y="25592"/>
                    </a:lnTo>
                    <a:lnTo>
                      <a:pt x="1361" y="25923"/>
                    </a:lnTo>
                    <a:lnTo>
                      <a:pt x="1691" y="26234"/>
                    </a:lnTo>
                    <a:lnTo>
                      <a:pt x="1886" y="26389"/>
                    </a:lnTo>
                    <a:lnTo>
                      <a:pt x="2080" y="26525"/>
                    </a:lnTo>
                    <a:lnTo>
                      <a:pt x="2274" y="26642"/>
                    </a:lnTo>
                    <a:lnTo>
                      <a:pt x="2488" y="26758"/>
                    </a:lnTo>
                    <a:lnTo>
                      <a:pt x="13253" y="32471"/>
                    </a:lnTo>
                    <a:lnTo>
                      <a:pt x="13467" y="32568"/>
                    </a:lnTo>
                    <a:lnTo>
                      <a:pt x="13681" y="32665"/>
                    </a:lnTo>
                    <a:lnTo>
                      <a:pt x="13914" y="32763"/>
                    </a:lnTo>
                    <a:lnTo>
                      <a:pt x="14128" y="32821"/>
                    </a:lnTo>
                    <a:lnTo>
                      <a:pt x="14574" y="32937"/>
                    </a:lnTo>
                    <a:lnTo>
                      <a:pt x="15041" y="32996"/>
                    </a:lnTo>
                    <a:lnTo>
                      <a:pt x="15488" y="33015"/>
                    </a:lnTo>
                    <a:lnTo>
                      <a:pt x="15935" y="32996"/>
                    </a:lnTo>
                    <a:lnTo>
                      <a:pt x="16382" y="32918"/>
                    </a:lnTo>
                    <a:lnTo>
                      <a:pt x="16829" y="32801"/>
                    </a:lnTo>
                    <a:lnTo>
                      <a:pt x="17256" y="32665"/>
                    </a:lnTo>
                    <a:lnTo>
                      <a:pt x="17664" y="32471"/>
                    </a:lnTo>
                    <a:lnTo>
                      <a:pt x="18033" y="32238"/>
                    </a:lnTo>
                    <a:lnTo>
                      <a:pt x="18402" y="31966"/>
                    </a:lnTo>
                    <a:lnTo>
                      <a:pt x="18752" y="31655"/>
                    </a:lnTo>
                    <a:lnTo>
                      <a:pt x="19063" y="31305"/>
                    </a:lnTo>
                    <a:lnTo>
                      <a:pt x="19199" y="31130"/>
                    </a:lnTo>
                    <a:lnTo>
                      <a:pt x="19335" y="30936"/>
                    </a:lnTo>
                    <a:lnTo>
                      <a:pt x="19471" y="30742"/>
                    </a:lnTo>
                    <a:lnTo>
                      <a:pt x="19588" y="30528"/>
                    </a:lnTo>
                    <a:lnTo>
                      <a:pt x="29090" y="12593"/>
                    </a:lnTo>
                    <a:lnTo>
                      <a:pt x="29206" y="12359"/>
                    </a:lnTo>
                    <a:lnTo>
                      <a:pt x="29304" y="12146"/>
                    </a:lnTo>
                    <a:lnTo>
                      <a:pt x="29381" y="11932"/>
                    </a:lnTo>
                    <a:lnTo>
                      <a:pt x="29459" y="11699"/>
                    </a:lnTo>
                    <a:lnTo>
                      <a:pt x="29556" y="11252"/>
                    </a:lnTo>
                    <a:lnTo>
                      <a:pt x="29634" y="10805"/>
                    </a:lnTo>
                    <a:lnTo>
                      <a:pt x="29653" y="10338"/>
                    </a:lnTo>
                    <a:lnTo>
                      <a:pt x="29614" y="9892"/>
                    </a:lnTo>
                    <a:lnTo>
                      <a:pt x="29556" y="9445"/>
                    </a:lnTo>
                    <a:lnTo>
                      <a:pt x="29440" y="9017"/>
                    </a:lnTo>
                    <a:lnTo>
                      <a:pt x="29284" y="8590"/>
                    </a:lnTo>
                    <a:lnTo>
                      <a:pt x="29090" y="8182"/>
                    </a:lnTo>
                    <a:lnTo>
                      <a:pt x="28857" y="7793"/>
                    </a:lnTo>
                    <a:lnTo>
                      <a:pt x="28585" y="7424"/>
                    </a:lnTo>
                    <a:lnTo>
                      <a:pt x="28293" y="7093"/>
                    </a:lnTo>
                    <a:lnTo>
                      <a:pt x="27943" y="6783"/>
                    </a:lnTo>
                    <a:lnTo>
                      <a:pt x="27749" y="6627"/>
                    </a:lnTo>
                    <a:lnTo>
                      <a:pt x="27555" y="6491"/>
                    </a:lnTo>
                    <a:lnTo>
                      <a:pt x="27360" y="6374"/>
                    </a:lnTo>
                    <a:lnTo>
                      <a:pt x="27147" y="6258"/>
                    </a:lnTo>
                    <a:lnTo>
                      <a:pt x="16382" y="545"/>
                    </a:lnTo>
                    <a:lnTo>
                      <a:pt x="16168" y="428"/>
                    </a:lnTo>
                    <a:lnTo>
                      <a:pt x="15954" y="351"/>
                    </a:lnTo>
                    <a:lnTo>
                      <a:pt x="15740" y="254"/>
                    </a:lnTo>
                    <a:lnTo>
                      <a:pt x="15507" y="195"/>
                    </a:lnTo>
                    <a:lnTo>
                      <a:pt x="15060" y="79"/>
                    </a:lnTo>
                    <a:lnTo>
                      <a:pt x="14613" y="20"/>
                    </a:lnTo>
                    <a:lnTo>
                      <a:pt x="141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8"/>
              <p:cNvSpPr/>
              <p:nvPr/>
            </p:nvSpPr>
            <p:spPr>
              <a:xfrm>
                <a:off x="3132875" y="6987650"/>
                <a:ext cx="576675" cy="413450"/>
              </a:xfrm>
              <a:custGeom>
                <a:avLst/>
                <a:gdLst/>
                <a:ahLst/>
                <a:cxnLst/>
                <a:rect l="l" t="t" r="r" b="b"/>
                <a:pathLst>
                  <a:path w="23067" h="16538" extrusionOk="0">
                    <a:moveTo>
                      <a:pt x="2643" y="1"/>
                    </a:moveTo>
                    <a:lnTo>
                      <a:pt x="545" y="3945"/>
                    </a:lnTo>
                    <a:lnTo>
                      <a:pt x="428" y="4159"/>
                    </a:lnTo>
                    <a:lnTo>
                      <a:pt x="351" y="4392"/>
                    </a:lnTo>
                    <a:lnTo>
                      <a:pt x="253" y="4606"/>
                    </a:lnTo>
                    <a:lnTo>
                      <a:pt x="195" y="4839"/>
                    </a:lnTo>
                    <a:lnTo>
                      <a:pt x="79" y="5286"/>
                    </a:lnTo>
                    <a:lnTo>
                      <a:pt x="20" y="5733"/>
                    </a:lnTo>
                    <a:lnTo>
                      <a:pt x="1" y="6200"/>
                    </a:lnTo>
                    <a:lnTo>
                      <a:pt x="20" y="6646"/>
                    </a:lnTo>
                    <a:lnTo>
                      <a:pt x="98" y="7093"/>
                    </a:lnTo>
                    <a:lnTo>
                      <a:pt x="215" y="7521"/>
                    </a:lnTo>
                    <a:lnTo>
                      <a:pt x="351" y="7948"/>
                    </a:lnTo>
                    <a:lnTo>
                      <a:pt x="545" y="8356"/>
                    </a:lnTo>
                    <a:lnTo>
                      <a:pt x="778" y="8745"/>
                    </a:lnTo>
                    <a:lnTo>
                      <a:pt x="1050" y="9114"/>
                    </a:lnTo>
                    <a:lnTo>
                      <a:pt x="1361" y="9445"/>
                    </a:lnTo>
                    <a:lnTo>
                      <a:pt x="1691" y="9756"/>
                    </a:lnTo>
                    <a:lnTo>
                      <a:pt x="1886" y="9911"/>
                    </a:lnTo>
                    <a:lnTo>
                      <a:pt x="2080" y="10047"/>
                    </a:lnTo>
                    <a:lnTo>
                      <a:pt x="2274" y="10164"/>
                    </a:lnTo>
                    <a:lnTo>
                      <a:pt x="2488" y="10280"/>
                    </a:lnTo>
                    <a:lnTo>
                      <a:pt x="13253" y="15993"/>
                    </a:lnTo>
                    <a:lnTo>
                      <a:pt x="13467" y="16090"/>
                    </a:lnTo>
                    <a:lnTo>
                      <a:pt x="13681" y="16187"/>
                    </a:lnTo>
                    <a:lnTo>
                      <a:pt x="13914" y="16285"/>
                    </a:lnTo>
                    <a:lnTo>
                      <a:pt x="14128" y="16343"/>
                    </a:lnTo>
                    <a:lnTo>
                      <a:pt x="14574" y="16459"/>
                    </a:lnTo>
                    <a:lnTo>
                      <a:pt x="15041" y="16518"/>
                    </a:lnTo>
                    <a:lnTo>
                      <a:pt x="15488" y="16537"/>
                    </a:lnTo>
                    <a:lnTo>
                      <a:pt x="15935" y="16518"/>
                    </a:lnTo>
                    <a:lnTo>
                      <a:pt x="16382" y="16440"/>
                    </a:lnTo>
                    <a:lnTo>
                      <a:pt x="16829" y="16323"/>
                    </a:lnTo>
                    <a:lnTo>
                      <a:pt x="17256" y="16187"/>
                    </a:lnTo>
                    <a:lnTo>
                      <a:pt x="17664" y="15993"/>
                    </a:lnTo>
                    <a:lnTo>
                      <a:pt x="18033" y="15760"/>
                    </a:lnTo>
                    <a:lnTo>
                      <a:pt x="18402" y="15488"/>
                    </a:lnTo>
                    <a:lnTo>
                      <a:pt x="18752" y="15177"/>
                    </a:lnTo>
                    <a:lnTo>
                      <a:pt x="19063" y="14827"/>
                    </a:lnTo>
                    <a:lnTo>
                      <a:pt x="19199" y="14652"/>
                    </a:lnTo>
                    <a:lnTo>
                      <a:pt x="19335" y="14458"/>
                    </a:lnTo>
                    <a:lnTo>
                      <a:pt x="19471" y="14264"/>
                    </a:lnTo>
                    <a:lnTo>
                      <a:pt x="19588" y="14050"/>
                    </a:lnTo>
                    <a:lnTo>
                      <a:pt x="23066" y="7482"/>
                    </a:lnTo>
                    <a:lnTo>
                      <a:pt x="22658" y="7152"/>
                    </a:lnTo>
                    <a:lnTo>
                      <a:pt x="22230" y="6821"/>
                    </a:lnTo>
                    <a:lnTo>
                      <a:pt x="21803" y="6510"/>
                    </a:lnTo>
                    <a:lnTo>
                      <a:pt x="21356" y="6200"/>
                    </a:lnTo>
                    <a:lnTo>
                      <a:pt x="20423" y="5597"/>
                    </a:lnTo>
                    <a:lnTo>
                      <a:pt x="19510" y="5073"/>
                    </a:lnTo>
                    <a:lnTo>
                      <a:pt x="18849" y="4723"/>
                    </a:lnTo>
                    <a:lnTo>
                      <a:pt x="18169" y="4392"/>
                    </a:lnTo>
                    <a:lnTo>
                      <a:pt x="17489" y="4062"/>
                    </a:lnTo>
                    <a:lnTo>
                      <a:pt x="16809" y="3751"/>
                    </a:lnTo>
                    <a:lnTo>
                      <a:pt x="16110" y="3440"/>
                    </a:lnTo>
                    <a:lnTo>
                      <a:pt x="15410" y="3149"/>
                    </a:lnTo>
                    <a:lnTo>
                      <a:pt x="14710" y="2877"/>
                    </a:lnTo>
                    <a:lnTo>
                      <a:pt x="14011" y="2624"/>
                    </a:lnTo>
                    <a:lnTo>
                      <a:pt x="12534" y="2080"/>
                    </a:lnTo>
                    <a:lnTo>
                      <a:pt x="11776" y="1847"/>
                    </a:lnTo>
                    <a:lnTo>
                      <a:pt x="11018" y="1594"/>
                    </a:lnTo>
                    <a:lnTo>
                      <a:pt x="9853" y="1244"/>
                    </a:lnTo>
                    <a:lnTo>
                      <a:pt x="9483" y="1147"/>
                    </a:lnTo>
                    <a:lnTo>
                      <a:pt x="8959" y="1011"/>
                    </a:lnTo>
                    <a:lnTo>
                      <a:pt x="8181" y="817"/>
                    </a:lnTo>
                    <a:lnTo>
                      <a:pt x="7385" y="662"/>
                    </a:lnTo>
                    <a:lnTo>
                      <a:pt x="6608" y="506"/>
                    </a:lnTo>
                    <a:lnTo>
                      <a:pt x="5811" y="389"/>
                    </a:lnTo>
                    <a:lnTo>
                      <a:pt x="4237" y="176"/>
                    </a:lnTo>
                    <a:lnTo>
                      <a:pt x="2643" y="1"/>
                    </a:lnTo>
                    <a:close/>
                  </a:path>
                </a:pathLst>
              </a:custGeom>
              <a:solidFill>
                <a:srgbClr val="FFEC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8"/>
              <p:cNvSpPr/>
              <p:nvPr/>
            </p:nvSpPr>
            <p:spPr>
              <a:xfrm>
                <a:off x="3416575" y="6929850"/>
                <a:ext cx="549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6" extrusionOk="0">
                    <a:moveTo>
                      <a:pt x="1031" y="1"/>
                    </a:moveTo>
                    <a:lnTo>
                      <a:pt x="817" y="39"/>
                    </a:lnTo>
                    <a:lnTo>
                      <a:pt x="623" y="117"/>
                    </a:lnTo>
                    <a:lnTo>
                      <a:pt x="428" y="214"/>
                    </a:lnTo>
                    <a:lnTo>
                      <a:pt x="273" y="370"/>
                    </a:lnTo>
                    <a:lnTo>
                      <a:pt x="156" y="525"/>
                    </a:lnTo>
                    <a:lnTo>
                      <a:pt x="59" y="739"/>
                    </a:lnTo>
                    <a:lnTo>
                      <a:pt x="1" y="953"/>
                    </a:lnTo>
                    <a:lnTo>
                      <a:pt x="1" y="1166"/>
                    </a:lnTo>
                    <a:lnTo>
                      <a:pt x="20" y="1380"/>
                    </a:lnTo>
                    <a:lnTo>
                      <a:pt x="98" y="1594"/>
                    </a:lnTo>
                    <a:lnTo>
                      <a:pt x="215" y="1769"/>
                    </a:lnTo>
                    <a:lnTo>
                      <a:pt x="351" y="1924"/>
                    </a:lnTo>
                    <a:lnTo>
                      <a:pt x="525" y="2060"/>
                    </a:lnTo>
                    <a:lnTo>
                      <a:pt x="720" y="2138"/>
                    </a:lnTo>
                    <a:lnTo>
                      <a:pt x="934" y="2196"/>
                    </a:lnTo>
                    <a:lnTo>
                      <a:pt x="1167" y="2216"/>
                    </a:lnTo>
                    <a:lnTo>
                      <a:pt x="1380" y="2177"/>
                    </a:lnTo>
                    <a:lnTo>
                      <a:pt x="1575" y="2099"/>
                    </a:lnTo>
                    <a:lnTo>
                      <a:pt x="1769" y="1983"/>
                    </a:lnTo>
                    <a:lnTo>
                      <a:pt x="1925" y="1847"/>
                    </a:lnTo>
                    <a:lnTo>
                      <a:pt x="2041" y="1672"/>
                    </a:lnTo>
                    <a:lnTo>
                      <a:pt x="2138" y="1477"/>
                    </a:lnTo>
                    <a:lnTo>
                      <a:pt x="2197" y="1264"/>
                    </a:lnTo>
                    <a:lnTo>
                      <a:pt x="2197" y="1030"/>
                    </a:lnTo>
                    <a:lnTo>
                      <a:pt x="2158" y="817"/>
                    </a:lnTo>
                    <a:lnTo>
                      <a:pt x="2099" y="622"/>
                    </a:lnTo>
                    <a:lnTo>
                      <a:pt x="1983" y="447"/>
                    </a:lnTo>
                    <a:lnTo>
                      <a:pt x="1827" y="292"/>
                    </a:lnTo>
                    <a:lnTo>
                      <a:pt x="1672" y="156"/>
                    </a:lnTo>
                    <a:lnTo>
                      <a:pt x="1478" y="59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8"/>
              <p:cNvSpPr/>
              <p:nvPr/>
            </p:nvSpPr>
            <p:spPr>
              <a:xfrm>
                <a:off x="3526850" y="6996900"/>
                <a:ext cx="5540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050" y="0"/>
                    </a:moveTo>
                    <a:lnTo>
                      <a:pt x="836" y="39"/>
                    </a:lnTo>
                    <a:lnTo>
                      <a:pt x="623" y="117"/>
                    </a:lnTo>
                    <a:lnTo>
                      <a:pt x="448" y="233"/>
                    </a:lnTo>
                    <a:lnTo>
                      <a:pt x="292" y="369"/>
                    </a:lnTo>
                    <a:lnTo>
                      <a:pt x="156" y="544"/>
                    </a:lnTo>
                    <a:lnTo>
                      <a:pt x="79" y="738"/>
                    </a:lnTo>
                    <a:lnTo>
                      <a:pt x="20" y="952"/>
                    </a:lnTo>
                    <a:lnTo>
                      <a:pt x="1" y="1185"/>
                    </a:lnTo>
                    <a:lnTo>
                      <a:pt x="40" y="1399"/>
                    </a:lnTo>
                    <a:lnTo>
                      <a:pt x="117" y="1593"/>
                    </a:lnTo>
                    <a:lnTo>
                      <a:pt x="234" y="1768"/>
                    </a:lnTo>
                    <a:lnTo>
                      <a:pt x="370" y="1924"/>
                    </a:lnTo>
                    <a:lnTo>
                      <a:pt x="545" y="2060"/>
                    </a:lnTo>
                    <a:lnTo>
                      <a:pt x="739" y="2157"/>
                    </a:lnTo>
                    <a:lnTo>
                      <a:pt x="953" y="2215"/>
                    </a:lnTo>
                    <a:lnTo>
                      <a:pt x="1186" y="2215"/>
                    </a:lnTo>
                    <a:lnTo>
                      <a:pt x="1400" y="2176"/>
                    </a:lnTo>
                    <a:lnTo>
                      <a:pt x="1594" y="2099"/>
                    </a:lnTo>
                    <a:lnTo>
                      <a:pt x="1769" y="2002"/>
                    </a:lnTo>
                    <a:lnTo>
                      <a:pt x="1925" y="1846"/>
                    </a:lnTo>
                    <a:lnTo>
                      <a:pt x="2061" y="1671"/>
                    </a:lnTo>
                    <a:lnTo>
                      <a:pt x="2158" y="1477"/>
                    </a:lnTo>
                    <a:lnTo>
                      <a:pt x="2216" y="1263"/>
                    </a:lnTo>
                    <a:lnTo>
                      <a:pt x="2216" y="1049"/>
                    </a:lnTo>
                    <a:lnTo>
                      <a:pt x="2177" y="836"/>
                    </a:lnTo>
                    <a:lnTo>
                      <a:pt x="2099" y="622"/>
                    </a:lnTo>
                    <a:lnTo>
                      <a:pt x="2002" y="447"/>
                    </a:lnTo>
                    <a:lnTo>
                      <a:pt x="1847" y="292"/>
                    </a:lnTo>
                    <a:lnTo>
                      <a:pt x="1691" y="156"/>
                    </a:lnTo>
                    <a:lnTo>
                      <a:pt x="1478" y="78"/>
                    </a:lnTo>
                    <a:lnTo>
                      <a:pt x="1264" y="19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8"/>
              <p:cNvSpPr/>
              <p:nvPr/>
            </p:nvSpPr>
            <p:spPr>
              <a:xfrm>
                <a:off x="3153775" y="7406900"/>
                <a:ext cx="981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3926" extrusionOk="0">
                    <a:moveTo>
                      <a:pt x="1846" y="0"/>
                    </a:moveTo>
                    <a:lnTo>
                      <a:pt x="1652" y="20"/>
                    </a:lnTo>
                    <a:lnTo>
                      <a:pt x="1458" y="59"/>
                    </a:lnTo>
                    <a:lnTo>
                      <a:pt x="1283" y="117"/>
                    </a:lnTo>
                    <a:lnTo>
                      <a:pt x="1108" y="195"/>
                    </a:lnTo>
                    <a:lnTo>
                      <a:pt x="933" y="292"/>
                    </a:lnTo>
                    <a:lnTo>
                      <a:pt x="778" y="389"/>
                    </a:lnTo>
                    <a:lnTo>
                      <a:pt x="642" y="506"/>
                    </a:lnTo>
                    <a:lnTo>
                      <a:pt x="506" y="642"/>
                    </a:lnTo>
                    <a:lnTo>
                      <a:pt x="389" y="797"/>
                    </a:lnTo>
                    <a:lnTo>
                      <a:pt x="272" y="952"/>
                    </a:lnTo>
                    <a:lnTo>
                      <a:pt x="195" y="1108"/>
                    </a:lnTo>
                    <a:lnTo>
                      <a:pt x="117" y="1302"/>
                    </a:lnTo>
                    <a:lnTo>
                      <a:pt x="59" y="1477"/>
                    </a:lnTo>
                    <a:lnTo>
                      <a:pt x="20" y="1691"/>
                    </a:lnTo>
                    <a:lnTo>
                      <a:pt x="0" y="1885"/>
                    </a:lnTo>
                    <a:lnTo>
                      <a:pt x="0" y="2079"/>
                    </a:lnTo>
                    <a:lnTo>
                      <a:pt x="20" y="2274"/>
                    </a:lnTo>
                    <a:lnTo>
                      <a:pt x="59" y="2468"/>
                    </a:lnTo>
                    <a:lnTo>
                      <a:pt x="117" y="2643"/>
                    </a:lnTo>
                    <a:lnTo>
                      <a:pt x="195" y="2818"/>
                    </a:lnTo>
                    <a:lnTo>
                      <a:pt x="292" y="2973"/>
                    </a:lnTo>
                    <a:lnTo>
                      <a:pt x="389" y="3129"/>
                    </a:lnTo>
                    <a:lnTo>
                      <a:pt x="506" y="3284"/>
                    </a:lnTo>
                    <a:lnTo>
                      <a:pt x="642" y="3420"/>
                    </a:lnTo>
                    <a:lnTo>
                      <a:pt x="797" y="3537"/>
                    </a:lnTo>
                    <a:lnTo>
                      <a:pt x="952" y="3634"/>
                    </a:lnTo>
                    <a:lnTo>
                      <a:pt x="1127" y="3731"/>
                    </a:lnTo>
                    <a:lnTo>
                      <a:pt x="1302" y="3809"/>
                    </a:lnTo>
                    <a:lnTo>
                      <a:pt x="1477" y="3867"/>
                    </a:lnTo>
                    <a:lnTo>
                      <a:pt x="1691" y="3906"/>
                    </a:lnTo>
                    <a:lnTo>
                      <a:pt x="1885" y="3925"/>
                    </a:lnTo>
                    <a:lnTo>
                      <a:pt x="2080" y="3906"/>
                    </a:lnTo>
                    <a:lnTo>
                      <a:pt x="2274" y="3887"/>
                    </a:lnTo>
                    <a:lnTo>
                      <a:pt x="2468" y="3848"/>
                    </a:lnTo>
                    <a:lnTo>
                      <a:pt x="2643" y="3789"/>
                    </a:lnTo>
                    <a:lnTo>
                      <a:pt x="2818" y="3731"/>
                    </a:lnTo>
                    <a:lnTo>
                      <a:pt x="2973" y="3634"/>
                    </a:lnTo>
                    <a:lnTo>
                      <a:pt x="3129" y="3517"/>
                    </a:lnTo>
                    <a:lnTo>
                      <a:pt x="3284" y="3401"/>
                    </a:lnTo>
                    <a:lnTo>
                      <a:pt x="3420" y="3265"/>
                    </a:lnTo>
                    <a:lnTo>
                      <a:pt x="3537" y="3129"/>
                    </a:lnTo>
                    <a:lnTo>
                      <a:pt x="3634" y="2973"/>
                    </a:lnTo>
                    <a:lnTo>
                      <a:pt x="3731" y="2798"/>
                    </a:lnTo>
                    <a:lnTo>
                      <a:pt x="3809" y="2624"/>
                    </a:lnTo>
                    <a:lnTo>
                      <a:pt x="3867" y="2429"/>
                    </a:lnTo>
                    <a:lnTo>
                      <a:pt x="3906" y="2235"/>
                    </a:lnTo>
                    <a:lnTo>
                      <a:pt x="3926" y="2041"/>
                    </a:lnTo>
                    <a:lnTo>
                      <a:pt x="3926" y="1827"/>
                    </a:lnTo>
                    <a:lnTo>
                      <a:pt x="3887" y="1652"/>
                    </a:lnTo>
                    <a:lnTo>
                      <a:pt x="3848" y="1458"/>
                    </a:lnTo>
                    <a:lnTo>
                      <a:pt x="3789" y="1283"/>
                    </a:lnTo>
                    <a:lnTo>
                      <a:pt x="3731" y="1108"/>
                    </a:lnTo>
                    <a:lnTo>
                      <a:pt x="3634" y="933"/>
                    </a:lnTo>
                    <a:lnTo>
                      <a:pt x="3517" y="778"/>
                    </a:lnTo>
                    <a:lnTo>
                      <a:pt x="3401" y="642"/>
                    </a:lnTo>
                    <a:lnTo>
                      <a:pt x="3265" y="506"/>
                    </a:lnTo>
                    <a:lnTo>
                      <a:pt x="3129" y="389"/>
                    </a:lnTo>
                    <a:lnTo>
                      <a:pt x="2973" y="272"/>
                    </a:lnTo>
                    <a:lnTo>
                      <a:pt x="2798" y="195"/>
                    </a:lnTo>
                    <a:lnTo>
                      <a:pt x="2624" y="117"/>
                    </a:lnTo>
                    <a:lnTo>
                      <a:pt x="2429" y="59"/>
                    </a:lnTo>
                    <a:lnTo>
                      <a:pt x="2235" y="20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8"/>
              <p:cNvSpPr/>
              <p:nvPr/>
            </p:nvSpPr>
            <p:spPr>
              <a:xfrm>
                <a:off x="3344200" y="6759825"/>
                <a:ext cx="98150" cy="9767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3907" extrusionOk="0">
                    <a:moveTo>
                      <a:pt x="1847" y="0"/>
                    </a:moveTo>
                    <a:lnTo>
                      <a:pt x="1652" y="20"/>
                    </a:lnTo>
                    <a:lnTo>
                      <a:pt x="1458" y="59"/>
                    </a:lnTo>
                    <a:lnTo>
                      <a:pt x="1283" y="117"/>
                    </a:lnTo>
                    <a:lnTo>
                      <a:pt x="1108" y="195"/>
                    </a:lnTo>
                    <a:lnTo>
                      <a:pt x="953" y="273"/>
                    </a:lnTo>
                    <a:lnTo>
                      <a:pt x="797" y="389"/>
                    </a:lnTo>
                    <a:lnTo>
                      <a:pt x="642" y="506"/>
                    </a:lnTo>
                    <a:lnTo>
                      <a:pt x="506" y="642"/>
                    </a:lnTo>
                    <a:lnTo>
                      <a:pt x="389" y="778"/>
                    </a:lnTo>
                    <a:lnTo>
                      <a:pt x="292" y="933"/>
                    </a:lnTo>
                    <a:lnTo>
                      <a:pt x="195" y="1108"/>
                    </a:lnTo>
                    <a:lnTo>
                      <a:pt x="117" y="1283"/>
                    </a:lnTo>
                    <a:lnTo>
                      <a:pt x="59" y="1477"/>
                    </a:lnTo>
                    <a:lnTo>
                      <a:pt x="20" y="1672"/>
                    </a:lnTo>
                    <a:lnTo>
                      <a:pt x="1" y="1885"/>
                    </a:lnTo>
                    <a:lnTo>
                      <a:pt x="20" y="2080"/>
                    </a:lnTo>
                    <a:lnTo>
                      <a:pt x="39" y="2274"/>
                    </a:lnTo>
                    <a:lnTo>
                      <a:pt x="78" y="2449"/>
                    </a:lnTo>
                    <a:lnTo>
                      <a:pt x="137" y="2643"/>
                    </a:lnTo>
                    <a:lnTo>
                      <a:pt x="214" y="2818"/>
                    </a:lnTo>
                    <a:lnTo>
                      <a:pt x="292" y="2973"/>
                    </a:lnTo>
                    <a:lnTo>
                      <a:pt x="409" y="3129"/>
                    </a:lnTo>
                    <a:lnTo>
                      <a:pt x="525" y="3284"/>
                    </a:lnTo>
                    <a:lnTo>
                      <a:pt x="661" y="3401"/>
                    </a:lnTo>
                    <a:lnTo>
                      <a:pt x="797" y="3537"/>
                    </a:lnTo>
                    <a:lnTo>
                      <a:pt x="953" y="3634"/>
                    </a:lnTo>
                    <a:lnTo>
                      <a:pt x="1128" y="3731"/>
                    </a:lnTo>
                    <a:lnTo>
                      <a:pt x="1302" y="3790"/>
                    </a:lnTo>
                    <a:lnTo>
                      <a:pt x="1497" y="3848"/>
                    </a:lnTo>
                    <a:lnTo>
                      <a:pt x="1691" y="3887"/>
                    </a:lnTo>
                    <a:lnTo>
                      <a:pt x="1885" y="3906"/>
                    </a:lnTo>
                    <a:lnTo>
                      <a:pt x="2099" y="3906"/>
                    </a:lnTo>
                    <a:lnTo>
                      <a:pt x="2274" y="3887"/>
                    </a:lnTo>
                    <a:lnTo>
                      <a:pt x="2468" y="3848"/>
                    </a:lnTo>
                    <a:lnTo>
                      <a:pt x="2643" y="3790"/>
                    </a:lnTo>
                    <a:lnTo>
                      <a:pt x="2818" y="3712"/>
                    </a:lnTo>
                    <a:lnTo>
                      <a:pt x="2993" y="3634"/>
                    </a:lnTo>
                    <a:lnTo>
                      <a:pt x="3148" y="3518"/>
                    </a:lnTo>
                    <a:lnTo>
                      <a:pt x="3284" y="3401"/>
                    </a:lnTo>
                    <a:lnTo>
                      <a:pt x="3420" y="3265"/>
                    </a:lnTo>
                    <a:lnTo>
                      <a:pt x="3537" y="3129"/>
                    </a:lnTo>
                    <a:lnTo>
                      <a:pt x="3654" y="2954"/>
                    </a:lnTo>
                    <a:lnTo>
                      <a:pt x="3751" y="2799"/>
                    </a:lnTo>
                    <a:lnTo>
                      <a:pt x="3809" y="2604"/>
                    </a:lnTo>
                    <a:lnTo>
                      <a:pt x="3867" y="2429"/>
                    </a:lnTo>
                    <a:lnTo>
                      <a:pt x="3906" y="2235"/>
                    </a:lnTo>
                    <a:lnTo>
                      <a:pt x="3926" y="2021"/>
                    </a:lnTo>
                    <a:lnTo>
                      <a:pt x="3926" y="1827"/>
                    </a:lnTo>
                    <a:lnTo>
                      <a:pt x="3906" y="1633"/>
                    </a:lnTo>
                    <a:lnTo>
                      <a:pt x="3867" y="1458"/>
                    </a:lnTo>
                    <a:lnTo>
                      <a:pt x="3809" y="1264"/>
                    </a:lnTo>
                    <a:lnTo>
                      <a:pt x="3731" y="1089"/>
                    </a:lnTo>
                    <a:lnTo>
                      <a:pt x="3634" y="933"/>
                    </a:lnTo>
                    <a:lnTo>
                      <a:pt x="3537" y="778"/>
                    </a:lnTo>
                    <a:lnTo>
                      <a:pt x="3420" y="622"/>
                    </a:lnTo>
                    <a:lnTo>
                      <a:pt x="3284" y="506"/>
                    </a:lnTo>
                    <a:lnTo>
                      <a:pt x="3129" y="370"/>
                    </a:lnTo>
                    <a:lnTo>
                      <a:pt x="2974" y="273"/>
                    </a:lnTo>
                    <a:lnTo>
                      <a:pt x="2818" y="175"/>
                    </a:lnTo>
                    <a:lnTo>
                      <a:pt x="2624" y="98"/>
                    </a:lnTo>
                    <a:lnTo>
                      <a:pt x="2449" y="59"/>
                    </a:lnTo>
                    <a:lnTo>
                      <a:pt x="2235" y="20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8"/>
              <p:cNvSpPr/>
              <p:nvPr/>
            </p:nvSpPr>
            <p:spPr>
              <a:xfrm>
                <a:off x="3556000" y="6660725"/>
                <a:ext cx="981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3926" extrusionOk="0">
                    <a:moveTo>
                      <a:pt x="1847" y="0"/>
                    </a:moveTo>
                    <a:lnTo>
                      <a:pt x="1652" y="20"/>
                    </a:lnTo>
                    <a:lnTo>
                      <a:pt x="1458" y="78"/>
                    </a:lnTo>
                    <a:lnTo>
                      <a:pt x="1283" y="117"/>
                    </a:lnTo>
                    <a:lnTo>
                      <a:pt x="1108" y="195"/>
                    </a:lnTo>
                    <a:lnTo>
                      <a:pt x="933" y="292"/>
                    </a:lnTo>
                    <a:lnTo>
                      <a:pt x="778" y="389"/>
                    </a:lnTo>
                    <a:lnTo>
                      <a:pt x="642" y="525"/>
                    </a:lnTo>
                    <a:lnTo>
                      <a:pt x="506" y="642"/>
                    </a:lnTo>
                    <a:lnTo>
                      <a:pt x="389" y="797"/>
                    </a:lnTo>
                    <a:lnTo>
                      <a:pt x="273" y="953"/>
                    </a:lnTo>
                    <a:lnTo>
                      <a:pt x="195" y="1127"/>
                    </a:lnTo>
                    <a:lnTo>
                      <a:pt x="117" y="1302"/>
                    </a:lnTo>
                    <a:lnTo>
                      <a:pt x="59" y="1497"/>
                    </a:lnTo>
                    <a:lnTo>
                      <a:pt x="20" y="1691"/>
                    </a:lnTo>
                    <a:lnTo>
                      <a:pt x="1" y="1885"/>
                    </a:lnTo>
                    <a:lnTo>
                      <a:pt x="1" y="2080"/>
                    </a:lnTo>
                    <a:lnTo>
                      <a:pt x="20" y="2274"/>
                    </a:lnTo>
                    <a:lnTo>
                      <a:pt x="59" y="2468"/>
                    </a:lnTo>
                    <a:lnTo>
                      <a:pt x="117" y="2643"/>
                    </a:lnTo>
                    <a:lnTo>
                      <a:pt x="195" y="2818"/>
                    </a:lnTo>
                    <a:lnTo>
                      <a:pt x="292" y="2993"/>
                    </a:lnTo>
                    <a:lnTo>
                      <a:pt x="389" y="3148"/>
                    </a:lnTo>
                    <a:lnTo>
                      <a:pt x="506" y="3284"/>
                    </a:lnTo>
                    <a:lnTo>
                      <a:pt x="642" y="3420"/>
                    </a:lnTo>
                    <a:lnTo>
                      <a:pt x="797" y="3537"/>
                    </a:lnTo>
                    <a:lnTo>
                      <a:pt x="953" y="3654"/>
                    </a:lnTo>
                    <a:lnTo>
                      <a:pt x="1128" y="3731"/>
                    </a:lnTo>
                    <a:lnTo>
                      <a:pt x="1303" y="3809"/>
                    </a:lnTo>
                    <a:lnTo>
                      <a:pt x="1497" y="3867"/>
                    </a:lnTo>
                    <a:lnTo>
                      <a:pt x="1691" y="3906"/>
                    </a:lnTo>
                    <a:lnTo>
                      <a:pt x="1886" y="3926"/>
                    </a:lnTo>
                    <a:lnTo>
                      <a:pt x="2080" y="3926"/>
                    </a:lnTo>
                    <a:lnTo>
                      <a:pt x="2274" y="3906"/>
                    </a:lnTo>
                    <a:lnTo>
                      <a:pt x="2468" y="3867"/>
                    </a:lnTo>
                    <a:lnTo>
                      <a:pt x="2643" y="3809"/>
                    </a:lnTo>
                    <a:lnTo>
                      <a:pt x="2818" y="3731"/>
                    </a:lnTo>
                    <a:lnTo>
                      <a:pt x="2974" y="3634"/>
                    </a:lnTo>
                    <a:lnTo>
                      <a:pt x="3129" y="3537"/>
                    </a:lnTo>
                    <a:lnTo>
                      <a:pt x="3285" y="3420"/>
                    </a:lnTo>
                    <a:lnTo>
                      <a:pt x="3421" y="3284"/>
                    </a:lnTo>
                    <a:lnTo>
                      <a:pt x="3537" y="3129"/>
                    </a:lnTo>
                    <a:lnTo>
                      <a:pt x="3634" y="2973"/>
                    </a:lnTo>
                    <a:lnTo>
                      <a:pt x="3732" y="2799"/>
                    </a:lnTo>
                    <a:lnTo>
                      <a:pt x="3809" y="2624"/>
                    </a:lnTo>
                    <a:lnTo>
                      <a:pt x="3868" y="2429"/>
                    </a:lnTo>
                    <a:lnTo>
                      <a:pt x="3906" y="2235"/>
                    </a:lnTo>
                    <a:lnTo>
                      <a:pt x="3926" y="2041"/>
                    </a:lnTo>
                    <a:lnTo>
                      <a:pt x="3926" y="1846"/>
                    </a:lnTo>
                    <a:lnTo>
                      <a:pt x="3906" y="1652"/>
                    </a:lnTo>
                    <a:lnTo>
                      <a:pt x="3848" y="1458"/>
                    </a:lnTo>
                    <a:lnTo>
                      <a:pt x="3790" y="1283"/>
                    </a:lnTo>
                    <a:lnTo>
                      <a:pt x="3732" y="1108"/>
                    </a:lnTo>
                    <a:lnTo>
                      <a:pt x="3634" y="933"/>
                    </a:lnTo>
                    <a:lnTo>
                      <a:pt x="3537" y="778"/>
                    </a:lnTo>
                    <a:lnTo>
                      <a:pt x="3401" y="642"/>
                    </a:lnTo>
                    <a:lnTo>
                      <a:pt x="3265" y="506"/>
                    </a:lnTo>
                    <a:lnTo>
                      <a:pt x="3129" y="389"/>
                    </a:lnTo>
                    <a:lnTo>
                      <a:pt x="2974" y="292"/>
                    </a:lnTo>
                    <a:lnTo>
                      <a:pt x="2799" y="195"/>
                    </a:lnTo>
                    <a:lnTo>
                      <a:pt x="2624" y="117"/>
                    </a:lnTo>
                    <a:lnTo>
                      <a:pt x="2430" y="59"/>
                    </a:lnTo>
                    <a:lnTo>
                      <a:pt x="2235" y="20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8"/>
              <p:cNvSpPr/>
              <p:nvPr/>
            </p:nvSpPr>
            <p:spPr>
              <a:xfrm>
                <a:off x="3663375" y="6903625"/>
                <a:ext cx="976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3926" extrusionOk="0">
                    <a:moveTo>
                      <a:pt x="1827" y="0"/>
                    </a:moveTo>
                    <a:lnTo>
                      <a:pt x="1632" y="20"/>
                    </a:lnTo>
                    <a:lnTo>
                      <a:pt x="1457" y="58"/>
                    </a:lnTo>
                    <a:lnTo>
                      <a:pt x="1263" y="117"/>
                    </a:lnTo>
                    <a:lnTo>
                      <a:pt x="1108" y="195"/>
                    </a:lnTo>
                    <a:lnTo>
                      <a:pt x="933" y="292"/>
                    </a:lnTo>
                    <a:lnTo>
                      <a:pt x="777" y="389"/>
                    </a:lnTo>
                    <a:lnTo>
                      <a:pt x="641" y="505"/>
                    </a:lnTo>
                    <a:lnTo>
                      <a:pt x="505" y="641"/>
                    </a:lnTo>
                    <a:lnTo>
                      <a:pt x="389" y="797"/>
                    </a:lnTo>
                    <a:lnTo>
                      <a:pt x="272" y="952"/>
                    </a:lnTo>
                    <a:lnTo>
                      <a:pt x="175" y="1127"/>
                    </a:lnTo>
                    <a:lnTo>
                      <a:pt x="117" y="1302"/>
                    </a:lnTo>
                    <a:lnTo>
                      <a:pt x="58" y="1496"/>
                    </a:lnTo>
                    <a:lnTo>
                      <a:pt x="19" y="1691"/>
                    </a:lnTo>
                    <a:lnTo>
                      <a:pt x="0" y="1885"/>
                    </a:lnTo>
                    <a:lnTo>
                      <a:pt x="0" y="2079"/>
                    </a:lnTo>
                    <a:lnTo>
                      <a:pt x="19" y="2274"/>
                    </a:lnTo>
                    <a:lnTo>
                      <a:pt x="58" y="2468"/>
                    </a:lnTo>
                    <a:lnTo>
                      <a:pt x="117" y="2643"/>
                    </a:lnTo>
                    <a:lnTo>
                      <a:pt x="194" y="2818"/>
                    </a:lnTo>
                    <a:lnTo>
                      <a:pt x="292" y="2993"/>
                    </a:lnTo>
                    <a:lnTo>
                      <a:pt x="389" y="3148"/>
                    </a:lnTo>
                    <a:lnTo>
                      <a:pt x="505" y="3284"/>
                    </a:lnTo>
                    <a:lnTo>
                      <a:pt x="641" y="3420"/>
                    </a:lnTo>
                    <a:lnTo>
                      <a:pt x="797" y="3537"/>
                    </a:lnTo>
                    <a:lnTo>
                      <a:pt x="952" y="3653"/>
                    </a:lnTo>
                    <a:lnTo>
                      <a:pt x="1108" y="3731"/>
                    </a:lnTo>
                    <a:lnTo>
                      <a:pt x="1302" y="3809"/>
                    </a:lnTo>
                    <a:lnTo>
                      <a:pt x="1477" y="3867"/>
                    </a:lnTo>
                    <a:lnTo>
                      <a:pt x="1671" y="3906"/>
                    </a:lnTo>
                    <a:lnTo>
                      <a:pt x="1885" y="3925"/>
                    </a:lnTo>
                    <a:lnTo>
                      <a:pt x="2079" y="3925"/>
                    </a:lnTo>
                    <a:lnTo>
                      <a:pt x="2274" y="3906"/>
                    </a:lnTo>
                    <a:lnTo>
                      <a:pt x="2448" y="3867"/>
                    </a:lnTo>
                    <a:lnTo>
                      <a:pt x="2643" y="3809"/>
                    </a:lnTo>
                    <a:lnTo>
                      <a:pt x="2818" y="3731"/>
                    </a:lnTo>
                    <a:lnTo>
                      <a:pt x="2973" y="3634"/>
                    </a:lnTo>
                    <a:lnTo>
                      <a:pt x="3129" y="3537"/>
                    </a:lnTo>
                    <a:lnTo>
                      <a:pt x="3284" y="3401"/>
                    </a:lnTo>
                    <a:lnTo>
                      <a:pt x="3420" y="3284"/>
                    </a:lnTo>
                    <a:lnTo>
                      <a:pt x="3537" y="3129"/>
                    </a:lnTo>
                    <a:lnTo>
                      <a:pt x="3634" y="2973"/>
                    </a:lnTo>
                    <a:lnTo>
                      <a:pt x="3731" y="2798"/>
                    </a:lnTo>
                    <a:lnTo>
                      <a:pt x="3809" y="2623"/>
                    </a:lnTo>
                    <a:lnTo>
                      <a:pt x="3867" y="2429"/>
                    </a:lnTo>
                    <a:lnTo>
                      <a:pt x="3906" y="2235"/>
                    </a:lnTo>
                    <a:lnTo>
                      <a:pt x="3906" y="2041"/>
                    </a:lnTo>
                    <a:lnTo>
                      <a:pt x="3906" y="1846"/>
                    </a:lnTo>
                    <a:lnTo>
                      <a:pt x="3886" y="1652"/>
                    </a:lnTo>
                    <a:lnTo>
                      <a:pt x="3847" y="1458"/>
                    </a:lnTo>
                    <a:lnTo>
                      <a:pt x="3789" y="1283"/>
                    </a:lnTo>
                    <a:lnTo>
                      <a:pt x="3711" y="1108"/>
                    </a:lnTo>
                    <a:lnTo>
                      <a:pt x="3634" y="933"/>
                    </a:lnTo>
                    <a:lnTo>
                      <a:pt x="3517" y="777"/>
                    </a:lnTo>
                    <a:lnTo>
                      <a:pt x="3401" y="641"/>
                    </a:lnTo>
                    <a:lnTo>
                      <a:pt x="3265" y="505"/>
                    </a:lnTo>
                    <a:lnTo>
                      <a:pt x="3129" y="389"/>
                    </a:lnTo>
                    <a:lnTo>
                      <a:pt x="2973" y="272"/>
                    </a:lnTo>
                    <a:lnTo>
                      <a:pt x="2798" y="195"/>
                    </a:lnTo>
                    <a:lnTo>
                      <a:pt x="2623" y="117"/>
                    </a:lnTo>
                    <a:lnTo>
                      <a:pt x="2429" y="58"/>
                    </a:lnTo>
                    <a:lnTo>
                      <a:pt x="2235" y="20"/>
                    </a:lnTo>
                    <a:lnTo>
                      <a:pt x="20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8"/>
              <p:cNvSpPr/>
              <p:nvPr/>
            </p:nvSpPr>
            <p:spPr>
              <a:xfrm>
                <a:off x="3613825" y="7613850"/>
                <a:ext cx="981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3926" extrusionOk="0">
                    <a:moveTo>
                      <a:pt x="1846" y="0"/>
                    </a:moveTo>
                    <a:lnTo>
                      <a:pt x="1652" y="20"/>
                    </a:lnTo>
                    <a:lnTo>
                      <a:pt x="1457" y="58"/>
                    </a:lnTo>
                    <a:lnTo>
                      <a:pt x="1283" y="117"/>
                    </a:lnTo>
                    <a:lnTo>
                      <a:pt x="1108" y="194"/>
                    </a:lnTo>
                    <a:lnTo>
                      <a:pt x="952" y="292"/>
                    </a:lnTo>
                    <a:lnTo>
                      <a:pt x="777" y="389"/>
                    </a:lnTo>
                    <a:lnTo>
                      <a:pt x="641" y="525"/>
                    </a:lnTo>
                    <a:lnTo>
                      <a:pt x="505" y="641"/>
                    </a:lnTo>
                    <a:lnTo>
                      <a:pt x="389" y="797"/>
                    </a:lnTo>
                    <a:lnTo>
                      <a:pt x="292" y="952"/>
                    </a:lnTo>
                    <a:lnTo>
                      <a:pt x="194" y="1127"/>
                    </a:lnTo>
                    <a:lnTo>
                      <a:pt x="117" y="1302"/>
                    </a:lnTo>
                    <a:lnTo>
                      <a:pt x="58" y="1496"/>
                    </a:lnTo>
                    <a:lnTo>
                      <a:pt x="19" y="1691"/>
                    </a:lnTo>
                    <a:lnTo>
                      <a:pt x="0" y="1885"/>
                    </a:lnTo>
                    <a:lnTo>
                      <a:pt x="0" y="2079"/>
                    </a:lnTo>
                    <a:lnTo>
                      <a:pt x="19" y="2274"/>
                    </a:lnTo>
                    <a:lnTo>
                      <a:pt x="78" y="2468"/>
                    </a:lnTo>
                    <a:lnTo>
                      <a:pt x="117" y="2643"/>
                    </a:lnTo>
                    <a:lnTo>
                      <a:pt x="194" y="2818"/>
                    </a:lnTo>
                    <a:lnTo>
                      <a:pt x="292" y="2993"/>
                    </a:lnTo>
                    <a:lnTo>
                      <a:pt x="389" y="3148"/>
                    </a:lnTo>
                    <a:lnTo>
                      <a:pt x="525" y="3284"/>
                    </a:lnTo>
                    <a:lnTo>
                      <a:pt x="641" y="3420"/>
                    </a:lnTo>
                    <a:lnTo>
                      <a:pt x="797" y="3537"/>
                    </a:lnTo>
                    <a:lnTo>
                      <a:pt x="952" y="3653"/>
                    </a:lnTo>
                    <a:lnTo>
                      <a:pt x="1127" y="3731"/>
                    </a:lnTo>
                    <a:lnTo>
                      <a:pt x="1302" y="3809"/>
                    </a:lnTo>
                    <a:lnTo>
                      <a:pt x="1496" y="3867"/>
                    </a:lnTo>
                    <a:lnTo>
                      <a:pt x="1691" y="3906"/>
                    </a:lnTo>
                    <a:lnTo>
                      <a:pt x="1885" y="3925"/>
                    </a:lnTo>
                    <a:lnTo>
                      <a:pt x="2079" y="3925"/>
                    </a:lnTo>
                    <a:lnTo>
                      <a:pt x="2274" y="3906"/>
                    </a:lnTo>
                    <a:lnTo>
                      <a:pt x="2468" y="3867"/>
                    </a:lnTo>
                    <a:lnTo>
                      <a:pt x="2643" y="3809"/>
                    </a:lnTo>
                    <a:lnTo>
                      <a:pt x="2818" y="3731"/>
                    </a:lnTo>
                    <a:lnTo>
                      <a:pt x="2992" y="3634"/>
                    </a:lnTo>
                    <a:lnTo>
                      <a:pt x="3148" y="3537"/>
                    </a:lnTo>
                    <a:lnTo>
                      <a:pt x="3284" y="3420"/>
                    </a:lnTo>
                    <a:lnTo>
                      <a:pt x="3420" y="3284"/>
                    </a:lnTo>
                    <a:lnTo>
                      <a:pt x="3537" y="3129"/>
                    </a:lnTo>
                    <a:lnTo>
                      <a:pt x="3653" y="2973"/>
                    </a:lnTo>
                    <a:lnTo>
                      <a:pt x="3731" y="2798"/>
                    </a:lnTo>
                    <a:lnTo>
                      <a:pt x="3809" y="2623"/>
                    </a:lnTo>
                    <a:lnTo>
                      <a:pt x="3867" y="2429"/>
                    </a:lnTo>
                    <a:lnTo>
                      <a:pt x="3906" y="2235"/>
                    </a:lnTo>
                    <a:lnTo>
                      <a:pt x="3925" y="2040"/>
                    </a:lnTo>
                    <a:lnTo>
                      <a:pt x="3925" y="1846"/>
                    </a:lnTo>
                    <a:lnTo>
                      <a:pt x="3906" y="1652"/>
                    </a:lnTo>
                    <a:lnTo>
                      <a:pt x="3867" y="1458"/>
                    </a:lnTo>
                    <a:lnTo>
                      <a:pt x="3809" y="1283"/>
                    </a:lnTo>
                    <a:lnTo>
                      <a:pt x="3731" y="1108"/>
                    </a:lnTo>
                    <a:lnTo>
                      <a:pt x="3634" y="933"/>
                    </a:lnTo>
                    <a:lnTo>
                      <a:pt x="3537" y="777"/>
                    </a:lnTo>
                    <a:lnTo>
                      <a:pt x="3420" y="641"/>
                    </a:lnTo>
                    <a:lnTo>
                      <a:pt x="3284" y="505"/>
                    </a:lnTo>
                    <a:lnTo>
                      <a:pt x="3129" y="389"/>
                    </a:lnTo>
                    <a:lnTo>
                      <a:pt x="2973" y="272"/>
                    </a:lnTo>
                    <a:lnTo>
                      <a:pt x="2798" y="194"/>
                    </a:lnTo>
                    <a:lnTo>
                      <a:pt x="2623" y="117"/>
                    </a:lnTo>
                    <a:lnTo>
                      <a:pt x="2429" y="58"/>
                    </a:lnTo>
                    <a:lnTo>
                      <a:pt x="2235" y="20"/>
                    </a:lnTo>
                    <a:lnTo>
                      <a:pt x="20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8"/>
              <p:cNvSpPr/>
              <p:nvPr/>
            </p:nvSpPr>
            <p:spPr>
              <a:xfrm>
                <a:off x="3486525" y="7454025"/>
                <a:ext cx="97675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3926" extrusionOk="0">
                    <a:moveTo>
                      <a:pt x="1828" y="0"/>
                    </a:moveTo>
                    <a:lnTo>
                      <a:pt x="1633" y="20"/>
                    </a:lnTo>
                    <a:lnTo>
                      <a:pt x="1458" y="58"/>
                    </a:lnTo>
                    <a:lnTo>
                      <a:pt x="1264" y="117"/>
                    </a:lnTo>
                    <a:lnTo>
                      <a:pt x="1089" y="194"/>
                    </a:lnTo>
                    <a:lnTo>
                      <a:pt x="934" y="292"/>
                    </a:lnTo>
                    <a:lnTo>
                      <a:pt x="778" y="389"/>
                    </a:lnTo>
                    <a:lnTo>
                      <a:pt x="623" y="505"/>
                    </a:lnTo>
                    <a:lnTo>
                      <a:pt x="487" y="641"/>
                    </a:lnTo>
                    <a:lnTo>
                      <a:pt x="370" y="797"/>
                    </a:lnTo>
                    <a:lnTo>
                      <a:pt x="273" y="952"/>
                    </a:lnTo>
                    <a:lnTo>
                      <a:pt x="176" y="1127"/>
                    </a:lnTo>
                    <a:lnTo>
                      <a:pt x="98" y="1302"/>
                    </a:lnTo>
                    <a:lnTo>
                      <a:pt x="40" y="1496"/>
                    </a:lnTo>
                    <a:lnTo>
                      <a:pt x="1" y="1691"/>
                    </a:lnTo>
                    <a:lnTo>
                      <a:pt x="1" y="1885"/>
                    </a:lnTo>
                    <a:lnTo>
                      <a:pt x="1" y="2079"/>
                    </a:lnTo>
                    <a:lnTo>
                      <a:pt x="20" y="2274"/>
                    </a:lnTo>
                    <a:lnTo>
                      <a:pt x="59" y="2468"/>
                    </a:lnTo>
                    <a:lnTo>
                      <a:pt x="118" y="2643"/>
                    </a:lnTo>
                    <a:lnTo>
                      <a:pt x="195" y="2818"/>
                    </a:lnTo>
                    <a:lnTo>
                      <a:pt x="273" y="2993"/>
                    </a:lnTo>
                    <a:lnTo>
                      <a:pt x="390" y="3148"/>
                    </a:lnTo>
                    <a:lnTo>
                      <a:pt x="506" y="3284"/>
                    </a:lnTo>
                    <a:lnTo>
                      <a:pt x="642" y="3420"/>
                    </a:lnTo>
                    <a:lnTo>
                      <a:pt x="778" y="3537"/>
                    </a:lnTo>
                    <a:lnTo>
                      <a:pt x="934" y="3634"/>
                    </a:lnTo>
                    <a:lnTo>
                      <a:pt x="1109" y="3731"/>
                    </a:lnTo>
                    <a:lnTo>
                      <a:pt x="1283" y="3809"/>
                    </a:lnTo>
                    <a:lnTo>
                      <a:pt x="1478" y="3867"/>
                    </a:lnTo>
                    <a:lnTo>
                      <a:pt x="1672" y="3906"/>
                    </a:lnTo>
                    <a:lnTo>
                      <a:pt x="1886" y="3925"/>
                    </a:lnTo>
                    <a:lnTo>
                      <a:pt x="2080" y="3925"/>
                    </a:lnTo>
                    <a:lnTo>
                      <a:pt x="2274" y="3906"/>
                    </a:lnTo>
                    <a:lnTo>
                      <a:pt x="2449" y="3867"/>
                    </a:lnTo>
                    <a:lnTo>
                      <a:pt x="2644" y="3809"/>
                    </a:lnTo>
                    <a:lnTo>
                      <a:pt x="2819" y="3731"/>
                    </a:lnTo>
                    <a:lnTo>
                      <a:pt x="2974" y="3634"/>
                    </a:lnTo>
                    <a:lnTo>
                      <a:pt x="3129" y="3537"/>
                    </a:lnTo>
                    <a:lnTo>
                      <a:pt x="3265" y="3401"/>
                    </a:lnTo>
                    <a:lnTo>
                      <a:pt x="3401" y="3284"/>
                    </a:lnTo>
                    <a:lnTo>
                      <a:pt x="3538" y="3129"/>
                    </a:lnTo>
                    <a:lnTo>
                      <a:pt x="3635" y="2973"/>
                    </a:lnTo>
                    <a:lnTo>
                      <a:pt x="3732" y="2798"/>
                    </a:lnTo>
                    <a:lnTo>
                      <a:pt x="3790" y="2623"/>
                    </a:lnTo>
                    <a:lnTo>
                      <a:pt x="3848" y="2429"/>
                    </a:lnTo>
                    <a:lnTo>
                      <a:pt x="3887" y="2235"/>
                    </a:lnTo>
                    <a:lnTo>
                      <a:pt x="3907" y="2040"/>
                    </a:lnTo>
                    <a:lnTo>
                      <a:pt x="3907" y="1846"/>
                    </a:lnTo>
                    <a:lnTo>
                      <a:pt x="3887" y="1652"/>
                    </a:lnTo>
                    <a:lnTo>
                      <a:pt x="3848" y="1458"/>
                    </a:lnTo>
                    <a:lnTo>
                      <a:pt x="3790" y="1283"/>
                    </a:lnTo>
                    <a:lnTo>
                      <a:pt x="3712" y="1108"/>
                    </a:lnTo>
                    <a:lnTo>
                      <a:pt x="3635" y="933"/>
                    </a:lnTo>
                    <a:lnTo>
                      <a:pt x="3518" y="777"/>
                    </a:lnTo>
                    <a:lnTo>
                      <a:pt x="3401" y="641"/>
                    </a:lnTo>
                    <a:lnTo>
                      <a:pt x="3265" y="505"/>
                    </a:lnTo>
                    <a:lnTo>
                      <a:pt x="3129" y="389"/>
                    </a:lnTo>
                    <a:lnTo>
                      <a:pt x="2955" y="272"/>
                    </a:lnTo>
                    <a:lnTo>
                      <a:pt x="2799" y="194"/>
                    </a:lnTo>
                    <a:lnTo>
                      <a:pt x="2605" y="117"/>
                    </a:lnTo>
                    <a:lnTo>
                      <a:pt x="2430" y="58"/>
                    </a:lnTo>
                    <a:lnTo>
                      <a:pt x="2236" y="20"/>
                    </a:lnTo>
                    <a:lnTo>
                      <a:pt x="20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8"/>
              <p:cNvSpPr/>
              <p:nvPr/>
            </p:nvSpPr>
            <p:spPr>
              <a:xfrm>
                <a:off x="3485075" y="72631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972" y="1"/>
                    </a:moveTo>
                    <a:lnTo>
                      <a:pt x="758" y="39"/>
                    </a:lnTo>
                    <a:lnTo>
                      <a:pt x="584" y="98"/>
                    </a:lnTo>
                    <a:lnTo>
                      <a:pt x="409" y="214"/>
                    </a:lnTo>
                    <a:lnTo>
                      <a:pt x="273" y="331"/>
                    </a:lnTo>
                    <a:lnTo>
                      <a:pt x="137" y="506"/>
                    </a:lnTo>
                    <a:lnTo>
                      <a:pt x="59" y="681"/>
                    </a:lnTo>
                    <a:lnTo>
                      <a:pt x="1" y="894"/>
                    </a:lnTo>
                    <a:lnTo>
                      <a:pt x="1" y="1089"/>
                    </a:lnTo>
                    <a:lnTo>
                      <a:pt x="40" y="1302"/>
                    </a:lnTo>
                    <a:lnTo>
                      <a:pt x="98" y="1497"/>
                    </a:lnTo>
                    <a:lnTo>
                      <a:pt x="195" y="1652"/>
                    </a:lnTo>
                    <a:lnTo>
                      <a:pt x="331" y="1808"/>
                    </a:lnTo>
                    <a:lnTo>
                      <a:pt x="506" y="1924"/>
                    </a:lnTo>
                    <a:lnTo>
                      <a:pt x="681" y="2002"/>
                    </a:lnTo>
                    <a:lnTo>
                      <a:pt x="895" y="2060"/>
                    </a:lnTo>
                    <a:lnTo>
                      <a:pt x="1089" y="2060"/>
                    </a:lnTo>
                    <a:lnTo>
                      <a:pt x="1303" y="2041"/>
                    </a:lnTo>
                    <a:lnTo>
                      <a:pt x="1477" y="1963"/>
                    </a:lnTo>
                    <a:lnTo>
                      <a:pt x="1652" y="1866"/>
                    </a:lnTo>
                    <a:lnTo>
                      <a:pt x="1808" y="1730"/>
                    </a:lnTo>
                    <a:lnTo>
                      <a:pt x="1924" y="1575"/>
                    </a:lnTo>
                    <a:lnTo>
                      <a:pt x="2002" y="1380"/>
                    </a:lnTo>
                    <a:lnTo>
                      <a:pt x="2060" y="1186"/>
                    </a:lnTo>
                    <a:lnTo>
                      <a:pt x="2060" y="972"/>
                    </a:lnTo>
                    <a:lnTo>
                      <a:pt x="2041" y="778"/>
                    </a:lnTo>
                    <a:lnTo>
                      <a:pt x="1963" y="584"/>
                    </a:lnTo>
                    <a:lnTo>
                      <a:pt x="1866" y="409"/>
                    </a:lnTo>
                    <a:lnTo>
                      <a:pt x="1730" y="273"/>
                    </a:lnTo>
                    <a:lnTo>
                      <a:pt x="1575" y="137"/>
                    </a:lnTo>
                    <a:lnTo>
                      <a:pt x="1380" y="59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FBAC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8"/>
              <p:cNvSpPr/>
              <p:nvPr/>
            </p:nvSpPr>
            <p:spPr>
              <a:xfrm>
                <a:off x="3232475" y="7136800"/>
                <a:ext cx="5150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80" extrusionOk="0">
                    <a:moveTo>
                      <a:pt x="972" y="0"/>
                    </a:moveTo>
                    <a:lnTo>
                      <a:pt x="758" y="39"/>
                    </a:lnTo>
                    <a:lnTo>
                      <a:pt x="583" y="117"/>
                    </a:lnTo>
                    <a:lnTo>
                      <a:pt x="408" y="214"/>
                    </a:lnTo>
                    <a:lnTo>
                      <a:pt x="253" y="350"/>
                    </a:lnTo>
                    <a:lnTo>
                      <a:pt x="136" y="506"/>
                    </a:lnTo>
                    <a:lnTo>
                      <a:pt x="59" y="700"/>
                    </a:lnTo>
                    <a:lnTo>
                      <a:pt x="0" y="894"/>
                    </a:lnTo>
                    <a:lnTo>
                      <a:pt x="0" y="1108"/>
                    </a:lnTo>
                    <a:lnTo>
                      <a:pt x="20" y="1302"/>
                    </a:lnTo>
                    <a:lnTo>
                      <a:pt x="97" y="1497"/>
                    </a:lnTo>
                    <a:lnTo>
                      <a:pt x="195" y="1671"/>
                    </a:lnTo>
                    <a:lnTo>
                      <a:pt x="331" y="1807"/>
                    </a:lnTo>
                    <a:lnTo>
                      <a:pt x="505" y="1924"/>
                    </a:lnTo>
                    <a:lnTo>
                      <a:pt x="680" y="2021"/>
                    </a:lnTo>
                    <a:lnTo>
                      <a:pt x="894" y="2080"/>
                    </a:lnTo>
                    <a:lnTo>
                      <a:pt x="1088" y="2080"/>
                    </a:lnTo>
                    <a:lnTo>
                      <a:pt x="1302" y="2041"/>
                    </a:lnTo>
                    <a:lnTo>
                      <a:pt x="1477" y="1982"/>
                    </a:lnTo>
                    <a:lnTo>
                      <a:pt x="1652" y="1866"/>
                    </a:lnTo>
                    <a:lnTo>
                      <a:pt x="1807" y="1730"/>
                    </a:lnTo>
                    <a:lnTo>
                      <a:pt x="1924" y="1574"/>
                    </a:lnTo>
                    <a:lnTo>
                      <a:pt x="2002" y="1399"/>
                    </a:lnTo>
                    <a:lnTo>
                      <a:pt x="2060" y="1186"/>
                    </a:lnTo>
                    <a:lnTo>
                      <a:pt x="2060" y="972"/>
                    </a:lnTo>
                    <a:lnTo>
                      <a:pt x="2041" y="778"/>
                    </a:lnTo>
                    <a:lnTo>
                      <a:pt x="1963" y="583"/>
                    </a:lnTo>
                    <a:lnTo>
                      <a:pt x="1866" y="428"/>
                    </a:lnTo>
                    <a:lnTo>
                      <a:pt x="1730" y="272"/>
                    </a:lnTo>
                    <a:lnTo>
                      <a:pt x="1555" y="156"/>
                    </a:lnTo>
                    <a:lnTo>
                      <a:pt x="1380" y="59"/>
                    </a:lnTo>
                    <a:lnTo>
                      <a:pt x="1186" y="20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FBAC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0" name="Google Shape;780;p28"/>
          <p:cNvGrpSpPr/>
          <p:nvPr/>
        </p:nvGrpSpPr>
        <p:grpSpPr>
          <a:xfrm>
            <a:off x="9563483" y="5250055"/>
            <a:ext cx="1280252" cy="1115023"/>
            <a:chOff x="6494600" y="3426313"/>
            <a:chExt cx="1225200" cy="1067075"/>
          </a:xfrm>
        </p:grpSpPr>
        <p:sp>
          <p:nvSpPr>
            <p:cNvPr id="781" name="Google Shape;781;p28"/>
            <p:cNvSpPr/>
            <p:nvPr/>
          </p:nvSpPr>
          <p:spPr>
            <a:xfrm>
              <a:off x="6494600" y="4286088"/>
              <a:ext cx="1225200" cy="2073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82" name="Google Shape;782;p28"/>
            <p:cNvGrpSpPr/>
            <p:nvPr/>
          </p:nvGrpSpPr>
          <p:grpSpPr>
            <a:xfrm>
              <a:off x="6696700" y="3426313"/>
              <a:ext cx="821000" cy="1014825"/>
              <a:chOff x="-1872212" y="3946150"/>
              <a:chExt cx="821000" cy="1014825"/>
            </a:xfrm>
          </p:grpSpPr>
          <p:sp>
            <p:nvSpPr>
              <p:cNvPr id="783" name="Google Shape;783;p28"/>
              <p:cNvSpPr/>
              <p:nvPr/>
            </p:nvSpPr>
            <p:spPr>
              <a:xfrm>
                <a:off x="-1872212" y="4152100"/>
                <a:ext cx="190450" cy="2497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9989" extrusionOk="0">
                    <a:moveTo>
                      <a:pt x="4586" y="1"/>
                    </a:moveTo>
                    <a:lnTo>
                      <a:pt x="4508" y="20"/>
                    </a:lnTo>
                    <a:lnTo>
                      <a:pt x="4431" y="59"/>
                    </a:lnTo>
                    <a:lnTo>
                      <a:pt x="4372" y="98"/>
                    </a:lnTo>
                    <a:lnTo>
                      <a:pt x="4295" y="137"/>
                    </a:lnTo>
                    <a:lnTo>
                      <a:pt x="4120" y="331"/>
                    </a:lnTo>
                    <a:lnTo>
                      <a:pt x="3984" y="526"/>
                    </a:lnTo>
                    <a:lnTo>
                      <a:pt x="3848" y="739"/>
                    </a:lnTo>
                    <a:lnTo>
                      <a:pt x="3750" y="973"/>
                    </a:lnTo>
                    <a:lnTo>
                      <a:pt x="3692" y="1206"/>
                    </a:lnTo>
                    <a:lnTo>
                      <a:pt x="3634" y="1439"/>
                    </a:lnTo>
                    <a:lnTo>
                      <a:pt x="3595" y="1692"/>
                    </a:lnTo>
                    <a:lnTo>
                      <a:pt x="3595" y="1925"/>
                    </a:lnTo>
                    <a:lnTo>
                      <a:pt x="3595" y="2177"/>
                    </a:lnTo>
                    <a:lnTo>
                      <a:pt x="3614" y="2449"/>
                    </a:lnTo>
                    <a:lnTo>
                      <a:pt x="3673" y="2955"/>
                    </a:lnTo>
                    <a:lnTo>
                      <a:pt x="3770" y="3440"/>
                    </a:lnTo>
                    <a:lnTo>
                      <a:pt x="3906" y="3907"/>
                    </a:lnTo>
                    <a:lnTo>
                      <a:pt x="4081" y="4431"/>
                    </a:lnTo>
                    <a:lnTo>
                      <a:pt x="4275" y="4956"/>
                    </a:lnTo>
                    <a:lnTo>
                      <a:pt x="4528" y="5500"/>
                    </a:lnTo>
                    <a:lnTo>
                      <a:pt x="4800" y="6005"/>
                    </a:lnTo>
                    <a:lnTo>
                      <a:pt x="4431" y="5986"/>
                    </a:lnTo>
                    <a:lnTo>
                      <a:pt x="4061" y="5966"/>
                    </a:lnTo>
                    <a:lnTo>
                      <a:pt x="3673" y="5986"/>
                    </a:lnTo>
                    <a:lnTo>
                      <a:pt x="3304" y="6005"/>
                    </a:lnTo>
                    <a:lnTo>
                      <a:pt x="2934" y="6083"/>
                    </a:lnTo>
                    <a:lnTo>
                      <a:pt x="2565" y="6161"/>
                    </a:lnTo>
                    <a:lnTo>
                      <a:pt x="2176" y="6297"/>
                    </a:lnTo>
                    <a:lnTo>
                      <a:pt x="1807" y="6452"/>
                    </a:lnTo>
                    <a:lnTo>
                      <a:pt x="1613" y="6549"/>
                    </a:lnTo>
                    <a:lnTo>
                      <a:pt x="1399" y="6666"/>
                    </a:lnTo>
                    <a:lnTo>
                      <a:pt x="1205" y="6802"/>
                    </a:lnTo>
                    <a:lnTo>
                      <a:pt x="991" y="6957"/>
                    </a:lnTo>
                    <a:lnTo>
                      <a:pt x="797" y="7132"/>
                    </a:lnTo>
                    <a:lnTo>
                      <a:pt x="622" y="7327"/>
                    </a:lnTo>
                    <a:lnTo>
                      <a:pt x="466" y="7521"/>
                    </a:lnTo>
                    <a:lnTo>
                      <a:pt x="311" y="7735"/>
                    </a:lnTo>
                    <a:lnTo>
                      <a:pt x="194" y="7949"/>
                    </a:lnTo>
                    <a:lnTo>
                      <a:pt x="97" y="8162"/>
                    </a:lnTo>
                    <a:lnTo>
                      <a:pt x="39" y="8395"/>
                    </a:lnTo>
                    <a:lnTo>
                      <a:pt x="0" y="8629"/>
                    </a:lnTo>
                    <a:lnTo>
                      <a:pt x="20" y="8862"/>
                    </a:lnTo>
                    <a:lnTo>
                      <a:pt x="78" y="9095"/>
                    </a:lnTo>
                    <a:lnTo>
                      <a:pt x="117" y="9212"/>
                    </a:lnTo>
                    <a:lnTo>
                      <a:pt x="175" y="9328"/>
                    </a:lnTo>
                    <a:lnTo>
                      <a:pt x="253" y="9445"/>
                    </a:lnTo>
                    <a:lnTo>
                      <a:pt x="330" y="9561"/>
                    </a:lnTo>
                    <a:lnTo>
                      <a:pt x="466" y="9717"/>
                    </a:lnTo>
                    <a:lnTo>
                      <a:pt x="641" y="9833"/>
                    </a:lnTo>
                    <a:lnTo>
                      <a:pt x="797" y="9911"/>
                    </a:lnTo>
                    <a:lnTo>
                      <a:pt x="991" y="9969"/>
                    </a:lnTo>
                    <a:lnTo>
                      <a:pt x="1166" y="9989"/>
                    </a:lnTo>
                    <a:lnTo>
                      <a:pt x="1360" y="9969"/>
                    </a:lnTo>
                    <a:lnTo>
                      <a:pt x="1555" y="9950"/>
                    </a:lnTo>
                    <a:lnTo>
                      <a:pt x="1749" y="9911"/>
                    </a:lnTo>
                    <a:lnTo>
                      <a:pt x="1943" y="9833"/>
                    </a:lnTo>
                    <a:lnTo>
                      <a:pt x="2138" y="9756"/>
                    </a:lnTo>
                    <a:lnTo>
                      <a:pt x="2526" y="9581"/>
                    </a:lnTo>
                    <a:lnTo>
                      <a:pt x="2876" y="9367"/>
                    </a:lnTo>
                    <a:lnTo>
                      <a:pt x="3167" y="9173"/>
                    </a:lnTo>
                    <a:lnTo>
                      <a:pt x="3556" y="8901"/>
                    </a:lnTo>
                    <a:lnTo>
                      <a:pt x="3964" y="8590"/>
                    </a:lnTo>
                    <a:lnTo>
                      <a:pt x="4392" y="8240"/>
                    </a:lnTo>
                    <a:lnTo>
                      <a:pt x="4625" y="8085"/>
                    </a:lnTo>
                    <a:lnTo>
                      <a:pt x="4858" y="7929"/>
                    </a:lnTo>
                    <a:lnTo>
                      <a:pt x="5091" y="7793"/>
                    </a:lnTo>
                    <a:lnTo>
                      <a:pt x="5324" y="7676"/>
                    </a:lnTo>
                    <a:lnTo>
                      <a:pt x="5558" y="7599"/>
                    </a:lnTo>
                    <a:lnTo>
                      <a:pt x="5810" y="7540"/>
                    </a:lnTo>
                    <a:lnTo>
                      <a:pt x="6043" y="7502"/>
                    </a:lnTo>
                    <a:lnTo>
                      <a:pt x="6296" y="7521"/>
                    </a:lnTo>
                    <a:lnTo>
                      <a:pt x="6529" y="7579"/>
                    </a:lnTo>
                    <a:lnTo>
                      <a:pt x="6646" y="7618"/>
                    </a:lnTo>
                    <a:lnTo>
                      <a:pt x="6762" y="7696"/>
                    </a:lnTo>
                    <a:lnTo>
                      <a:pt x="6898" y="7735"/>
                    </a:lnTo>
                    <a:lnTo>
                      <a:pt x="7015" y="7774"/>
                    </a:lnTo>
                    <a:lnTo>
                      <a:pt x="7132" y="7754"/>
                    </a:lnTo>
                    <a:lnTo>
                      <a:pt x="7229" y="7735"/>
                    </a:lnTo>
                    <a:lnTo>
                      <a:pt x="7326" y="7676"/>
                    </a:lnTo>
                    <a:lnTo>
                      <a:pt x="7423" y="7618"/>
                    </a:lnTo>
                    <a:lnTo>
                      <a:pt x="7481" y="7521"/>
                    </a:lnTo>
                    <a:lnTo>
                      <a:pt x="7540" y="7424"/>
                    </a:lnTo>
                    <a:lnTo>
                      <a:pt x="7598" y="7307"/>
                    </a:lnTo>
                    <a:lnTo>
                      <a:pt x="7617" y="7210"/>
                    </a:lnTo>
                    <a:lnTo>
                      <a:pt x="7617" y="7094"/>
                    </a:lnTo>
                    <a:lnTo>
                      <a:pt x="7598" y="6977"/>
                    </a:lnTo>
                    <a:lnTo>
                      <a:pt x="7559" y="6860"/>
                    </a:lnTo>
                    <a:lnTo>
                      <a:pt x="7501" y="6744"/>
                    </a:lnTo>
                    <a:lnTo>
                      <a:pt x="7404" y="6647"/>
                    </a:lnTo>
                    <a:lnTo>
                      <a:pt x="7287" y="6569"/>
                    </a:lnTo>
                    <a:lnTo>
                      <a:pt x="7112" y="6491"/>
                    </a:lnTo>
                    <a:lnTo>
                      <a:pt x="6995" y="6083"/>
                    </a:lnTo>
                    <a:lnTo>
                      <a:pt x="6898" y="5656"/>
                    </a:lnTo>
                    <a:lnTo>
                      <a:pt x="6743" y="4801"/>
                    </a:lnTo>
                    <a:lnTo>
                      <a:pt x="6587" y="3946"/>
                    </a:lnTo>
                    <a:lnTo>
                      <a:pt x="6432" y="3091"/>
                    </a:lnTo>
                    <a:lnTo>
                      <a:pt x="6315" y="2683"/>
                    </a:lnTo>
                    <a:lnTo>
                      <a:pt x="6199" y="2255"/>
                    </a:lnTo>
                    <a:lnTo>
                      <a:pt x="6063" y="1866"/>
                    </a:lnTo>
                    <a:lnTo>
                      <a:pt x="5888" y="1478"/>
                    </a:lnTo>
                    <a:lnTo>
                      <a:pt x="5694" y="1109"/>
                    </a:lnTo>
                    <a:lnTo>
                      <a:pt x="5460" y="739"/>
                    </a:lnTo>
                    <a:lnTo>
                      <a:pt x="5208" y="409"/>
                    </a:lnTo>
                    <a:lnTo>
                      <a:pt x="5052" y="254"/>
                    </a:lnTo>
                    <a:lnTo>
                      <a:pt x="4897" y="98"/>
                    </a:lnTo>
                    <a:lnTo>
                      <a:pt x="4819" y="40"/>
                    </a:lnTo>
                    <a:lnTo>
                      <a:pt x="4741" y="20"/>
                    </a:lnTo>
                    <a:lnTo>
                      <a:pt x="46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8"/>
              <p:cNvSpPr/>
              <p:nvPr/>
            </p:nvSpPr>
            <p:spPr>
              <a:xfrm>
                <a:off x="-1848412" y="4007350"/>
                <a:ext cx="703925" cy="943425"/>
              </a:xfrm>
              <a:custGeom>
                <a:avLst/>
                <a:gdLst/>
                <a:ahLst/>
                <a:cxnLst/>
                <a:rect l="l" t="t" r="r" b="b"/>
                <a:pathLst>
                  <a:path w="28157" h="37737" extrusionOk="0">
                    <a:moveTo>
                      <a:pt x="16750" y="0"/>
                    </a:moveTo>
                    <a:lnTo>
                      <a:pt x="16342" y="20"/>
                    </a:lnTo>
                    <a:lnTo>
                      <a:pt x="15934" y="59"/>
                    </a:lnTo>
                    <a:lnTo>
                      <a:pt x="15526" y="117"/>
                    </a:lnTo>
                    <a:lnTo>
                      <a:pt x="15137" y="195"/>
                    </a:lnTo>
                    <a:lnTo>
                      <a:pt x="14729" y="292"/>
                    </a:lnTo>
                    <a:lnTo>
                      <a:pt x="14341" y="408"/>
                    </a:lnTo>
                    <a:lnTo>
                      <a:pt x="13952" y="525"/>
                    </a:lnTo>
                    <a:lnTo>
                      <a:pt x="13564" y="680"/>
                    </a:lnTo>
                    <a:lnTo>
                      <a:pt x="13175" y="855"/>
                    </a:lnTo>
                    <a:lnTo>
                      <a:pt x="12806" y="1030"/>
                    </a:lnTo>
                    <a:lnTo>
                      <a:pt x="12436" y="1225"/>
                    </a:lnTo>
                    <a:lnTo>
                      <a:pt x="12067" y="1438"/>
                    </a:lnTo>
                    <a:lnTo>
                      <a:pt x="11698" y="1672"/>
                    </a:lnTo>
                    <a:lnTo>
                      <a:pt x="11348" y="1924"/>
                    </a:lnTo>
                    <a:lnTo>
                      <a:pt x="10999" y="2196"/>
                    </a:lnTo>
                    <a:lnTo>
                      <a:pt x="10649" y="2468"/>
                    </a:lnTo>
                    <a:lnTo>
                      <a:pt x="10299" y="2760"/>
                    </a:lnTo>
                    <a:lnTo>
                      <a:pt x="9949" y="3071"/>
                    </a:lnTo>
                    <a:lnTo>
                      <a:pt x="9619" y="3381"/>
                    </a:lnTo>
                    <a:lnTo>
                      <a:pt x="9289" y="3712"/>
                    </a:lnTo>
                    <a:lnTo>
                      <a:pt x="8958" y="4062"/>
                    </a:lnTo>
                    <a:lnTo>
                      <a:pt x="8628" y="4411"/>
                    </a:lnTo>
                    <a:lnTo>
                      <a:pt x="8006" y="5169"/>
                    </a:lnTo>
                    <a:lnTo>
                      <a:pt x="7404" y="5946"/>
                    </a:lnTo>
                    <a:lnTo>
                      <a:pt x="6801" y="6782"/>
                    </a:lnTo>
                    <a:lnTo>
                      <a:pt x="6238" y="7656"/>
                    </a:lnTo>
                    <a:lnTo>
                      <a:pt x="5694" y="8570"/>
                    </a:lnTo>
                    <a:lnTo>
                      <a:pt x="5169" y="9502"/>
                    </a:lnTo>
                    <a:lnTo>
                      <a:pt x="4664" y="10474"/>
                    </a:lnTo>
                    <a:lnTo>
                      <a:pt x="4178" y="11465"/>
                    </a:lnTo>
                    <a:lnTo>
                      <a:pt x="3731" y="12475"/>
                    </a:lnTo>
                    <a:lnTo>
                      <a:pt x="3284" y="13505"/>
                    </a:lnTo>
                    <a:lnTo>
                      <a:pt x="2876" y="14555"/>
                    </a:lnTo>
                    <a:lnTo>
                      <a:pt x="2488" y="15623"/>
                    </a:lnTo>
                    <a:lnTo>
                      <a:pt x="2138" y="16692"/>
                    </a:lnTo>
                    <a:lnTo>
                      <a:pt x="1788" y="17780"/>
                    </a:lnTo>
                    <a:lnTo>
                      <a:pt x="1477" y="18868"/>
                    </a:lnTo>
                    <a:lnTo>
                      <a:pt x="1186" y="19957"/>
                    </a:lnTo>
                    <a:lnTo>
                      <a:pt x="933" y="21045"/>
                    </a:lnTo>
                    <a:lnTo>
                      <a:pt x="700" y="22114"/>
                    </a:lnTo>
                    <a:lnTo>
                      <a:pt x="486" y="23182"/>
                    </a:lnTo>
                    <a:lnTo>
                      <a:pt x="311" y="24212"/>
                    </a:lnTo>
                    <a:lnTo>
                      <a:pt x="175" y="25203"/>
                    </a:lnTo>
                    <a:lnTo>
                      <a:pt x="78" y="26116"/>
                    </a:lnTo>
                    <a:lnTo>
                      <a:pt x="20" y="26991"/>
                    </a:lnTo>
                    <a:lnTo>
                      <a:pt x="0" y="27788"/>
                    </a:lnTo>
                    <a:lnTo>
                      <a:pt x="0" y="28565"/>
                    </a:lnTo>
                    <a:lnTo>
                      <a:pt x="39" y="29264"/>
                    </a:lnTo>
                    <a:lnTo>
                      <a:pt x="117" y="29944"/>
                    </a:lnTo>
                    <a:lnTo>
                      <a:pt x="233" y="30566"/>
                    </a:lnTo>
                    <a:lnTo>
                      <a:pt x="369" y="31130"/>
                    </a:lnTo>
                    <a:lnTo>
                      <a:pt x="564" y="31674"/>
                    </a:lnTo>
                    <a:lnTo>
                      <a:pt x="758" y="32179"/>
                    </a:lnTo>
                    <a:lnTo>
                      <a:pt x="991" y="32626"/>
                    </a:lnTo>
                    <a:lnTo>
                      <a:pt x="1263" y="33053"/>
                    </a:lnTo>
                    <a:lnTo>
                      <a:pt x="1555" y="33442"/>
                    </a:lnTo>
                    <a:lnTo>
                      <a:pt x="1885" y="33811"/>
                    </a:lnTo>
                    <a:lnTo>
                      <a:pt x="2235" y="34142"/>
                    </a:lnTo>
                    <a:lnTo>
                      <a:pt x="2604" y="34453"/>
                    </a:lnTo>
                    <a:lnTo>
                      <a:pt x="3012" y="34725"/>
                    </a:lnTo>
                    <a:lnTo>
                      <a:pt x="3440" y="34977"/>
                    </a:lnTo>
                    <a:lnTo>
                      <a:pt x="3906" y="35210"/>
                    </a:lnTo>
                    <a:lnTo>
                      <a:pt x="4372" y="35424"/>
                    </a:lnTo>
                    <a:lnTo>
                      <a:pt x="4878" y="35638"/>
                    </a:lnTo>
                    <a:lnTo>
                      <a:pt x="5402" y="35813"/>
                    </a:lnTo>
                    <a:lnTo>
                      <a:pt x="5946" y="35968"/>
                    </a:lnTo>
                    <a:lnTo>
                      <a:pt x="6529" y="36124"/>
                    </a:lnTo>
                    <a:lnTo>
                      <a:pt x="7112" y="36279"/>
                    </a:lnTo>
                    <a:lnTo>
                      <a:pt x="7715" y="36415"/>
                    </a:lnTo>
                    <a:lnTo>
                      <a:pt x="8997" y="36668"/>
                    </a:lnTo>
                    <a:lnTo>
                      <a:pt x="10338" y="36920"/>
                    </a:lnTo>
                    <a:lnTo>
                      <a:pt x="11718" y="37173"/>
                    </a:lnTo>
                    <a:lnTo>
                      <a:pt x="13097" y="37387"/>
                    </a:lnTo>
                    <a:lnTo>
                      <a:pt x="13777" y="37484"/>
                    </a:lnTo>
                    <a:lnTo>
                      <a:pt x="14457" y="37581"/>
                    </a:lnTo>
                    <a:lnTo>
                      <a:pt x="15118" y="37639"/>
                    </a:lnTo>
                    <a:lnTo>
                      <a:pt x="15779" y="37698"/>
                    </a:lnTo>
                    <a:lnTo>
                      <a:pt x="16439" y="37736"/>
                    </a:lnTo>
                    <a:lnTo>
                      <a:pt x="17722" y="37736"/>
                    </a:lnTo>
                    <a:lnTo>
                      <a:pt x="18344" y="37698"/>
                    </a:lnTo>
                    <a:lnTo>
                      <a:pt x="18965" y="37620"/>
                    </a:lnTo>
                    <a:lnTo>
                      <a:pt x="19568" y="37523"/>
                    </a:lnTo>
                    <a:lnTo>
                      <a:pt x="20151" y="37406"/>
                    </a:lnTo>
                    <a:lnTo>
                      <a:pt x="20734" y="37231"/>
                    </a:lnTo>
                    <a:lnTo>
                      <a:pt x="21297" y="37037"/>
                    </a:lnTo>
                    <a:lnTo>
                      <a:pt x="21841" y="36784"/>
                    </a:lnTo>
                    <a:lnTo>
                      <a:pt x="22366" y="36512"/>
                    </a:lnTo>
                    <a:lnTo>
                      <a:pt x="22619" y="36357"/>
                    </a:lnTo>
                    <a:lnTo>
                      <a:pt x="22871" y="36182"/>
                    </a:lnTo>
                    <a:lnTo>
                      <a:pt x="23124" y="36007"/>
                    </a:lnTo>
                    <a:lnTo>
                      <a:pt x="23357" y="35813"/>
                    </a:lnTo>
                    <a:lnTo>
                      <a:pt x="23590" y="35599"/>
                    </a:lnTo>
                    <a:lnTo>
                      <a:pt x="23823" y="35385"/>
                    </a:lnTo>
                    <a:lnTo>
                      <a:pt x="24057" y="35152"/>
                    </a:lnTo>
                    <a:lnTo>
                      <a:pt x="24270" y="34919"/>
                    </a:lnTo>
                    <a:lnTo>
                      <a:pt x="24484" y="34666"/>
                    </a:lnTo>
                    <a:lnTo>
                      <a:pt x="24698" y="34394"/>
                    </a:lnTo>
                    <a:lnTo>
                      <a:pt x="24892" y="34103"/>
                    </a:lnTo>
                    <a:lnTo>
                      <a:pt x="25086" y="33811"/>
                    </a:lnTo>
                    <a:lnTo>
                      <a:pt x="25281" y="33500"/>
                    </a:lnTo>
                    <a:lnTo>
                      <a:pt x="25475" y="33170"/>
                    </a:lnTo>
                    <a:lnTo>
                      <a:pt x="25650" y="32840"/>
                    </a:lnTo>
                    <a:lnTo>
                      <a:pt x="25825" y="32490"/>
                    </a:lnTo>
                    <a:lnTo>
                      <a:pt x="25980" y="32101"/>
                    </a:lnTo>
                    <a:lnTo>
                      <a:pt x="26136" y="31732"/>
                    </a:lnTo>
                    <a:lnTo>
                      <a:pt x="26291" y="31324"/>
                    </a:lnTo>
                    <a:lnTo>
                      <a:pt x="26447" y="30897"/>
                    </a:lnTo>
                    <a:lnTo>
                      <a:pt x="26583" y="30469"/>
                    </a:lnTo>
                    <a:lnTo>
                      <a:pt x="26699" y="30003"/>
                    </a:lnTo>
                    <a:lnTo>
                      <a:pt x="26952" y="29051"/>
                    </a:lnTo>
                    <a:lnTo>
                      <a:pt x="27146" y="28021"/>
                    </a:lnTo>
                    <a:lnTo>
                      <a:pt x="27340" y="26952"/>
                    </a:lnTo>
                    <a:lnTo>
                      <a:pt x="27515" y="25864"/>
                    </a:lnTo>
                    <a:lnTo>
                      <a:pt x="27671" y="24756"/>
                    </a:lnTo>
                    <a:lnTo>
                      <a:pt x="27807" y="23649"/>
                    </a:lnTo>
                    <a:lnTo>
                      <a:pt x="27923" y="22522"/>
                    </a:lnTo>
                    <a:lnTo>
                      <a:pt x="28021" y="21395"/>
                    </a:lnTo>
                    <a:lnTo>
                      <a:pt x="28079" y="20268"/>
                    </a:lnTo>
                    <a:lnTo>
                      <a:pt x="28137" y="19140"/>
                    </a:lnTo>
                    <a:lnTo>
                      <a:pt x="28157" y="18033"/>
                    </a:lnTo>
                    <a:lnTo>
                      <a:pt x="28157" y="16906"/>
                    </a:lnTo>
                    <a:lnTo>
                      <a:pt x="28137" y="15798"/>
                    </a:lnTo>
                    <a:lnTo>
                      <a:pt x="28059" y="14710"/>
                    </a:lnTo>
                    <a:lnTo>
                      <a:pt x="27982" y="13641"/>
                    </a:lnTo>
                    <a:lnTo>
                      <a:pt x="27846" y="12592"/>
                    </a:lnTo>
                    <a:lnTo>
                      <a:pt x="27690" y="11543"/>
                    </a:lnTo>
                    <a:lnTo>
                      <a:pt x="27496" y="10532"/>
                    </a:lnTo>
                    <a:lnTo>
                      <a:pt x="27282" y="9561"/>
                    </a:lnTo>
                    <a:lnTo>
                      <a:pt x="27010" y="8609"/>
                    </a:lnTo>
                    <a:lnTo>
                      <a:pt x="26855" y="8142"/>
                    </a:lnTo>
                    <a:lnTo>
                      <a:pt x="26699" y="7695"/>
                    </a:lnTo>
                    <a:lnTo>
                      <a:pt x="26524" y="7248"/>
                    </a:lnTo>
                    <a:lnTo>
                      <a:pt x="26349" y="6801"/>
                    </a:lnTo>
                    <a:lnTo>
                      <a:pt x="26155" y="6374"/>
                    </a:lnTo>
                    <a:lnTo>
                      <a:pt x="25961" y="5966"/>
                    </a:lnTo>
                    <a:lnTo>
                      <a:pt x="25747" y="5558"/>
                    </a:lnTo>
                    <a:lnTo>
                      <a:pt x="25533" y="5169"/>
                    </a:lnTo>
                    <a:lnTo>
                      <a:pt x="25300" y="4781"/>
                    </a:lnTo>
                    <a:lnTo>
                      <a:pt x="25048" y="4411"/>
                    </a:lnTo>
                    <a:lnTo>
                      <a:pt x="24795" y="4062"/>
                    </a:lnTo>
                    <a:lnTo>
                      <a:pt x="24523" y="3712"/>
                    </a:lnTo>
                    <a:lnTo>
                      <a:pt x="24231" y="3381"/>
                    </a:lnTo>
                    <a:lnTo>
                      <a:pt x="23940" y="3051"/>
                    </a:lnTo>
                    <a:lnTo>
                      <a:pt x="23629" y="2740"/>
                    </a:lnTo>
                    <a:lnTo>
                      <a:pt x="23318" y="2449"/>
                    </a:lnTo>
                    <a:lnTo>
                      <a:pt x="22988" y="2177"/>
                    </a:lnTo>
                    <a:lnTo>
                      <a:pt x="22638" y="1905"/>
                    </a:lnTo>
                    <a:lnTo>
                      <a:pt x="22288" y="1652"/>
                    </a:lnTo>
                    <a:lnTo>
                      <a:pt x="21919" y="1419"/>
                    </a:lnTo>
                    <a:lnTo>
                      <a:pt x="21530" y="1205"/>
                    </a:lnTo>
                    <a:lnTo>
                      <a:pt x="21122" y="1011"/>
                    </a:lnTo>
                    <a:lnTo>
                      <a:pt x="20714" y="817"/>
                    </a:lnTo>
                    <a:lnTo>
                      <a:pt x="20287" y="642"/>
                    </a:lnTo>
                    <a:lnTo>
                      <a:pt x="19859" y="486"/>
                    </a:lnTo>
                    <a:lnTo>
                      <a:pt x="19393" y="370"/>
                    </a:lnTo>
                    <a:lnTo>
                      <a:pt x="18927" y="253"/>
                    </a:lnTo>
                    <a:lnTo>
                      <a:pt x="18441" y="136"/>
                    </a:lnTo>
                    <a:lnTo>
                      <a:pt x="18013" y="78"/>
                    </a:lnTo>
                    <a:lnTo>
                      <a:pt x="17586" y="39"/>
                    </a:lnTo>
                    <a:lnTo>
                      <a:pt x="171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8"/>
              <p:cNvSpPr/>
              <p:nvPr/>
            </p:nvSpPr>
            <p:spPr>
              <a:xfrm>
                <a:off x="-1535562" y="3946150"/>
                <a:ext cx="324525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2981" h="7190" extrusionOk="0">
                    <a:moveTo>
                      <a:pt x="1341" y="0"/>
                    </a:moveTo>
                    <a:lnTo>
                      <a:pt x="1186" y="19"/>
                    </a:lnTo>
                    <a:lnTo>
                      <a:pt x="1011" y="78"/>
                    </a:lnTo>
                    <a:lnTo>
                      <a:pt x="855" y="136"/>
                    </a:lnTo>
                    <a:lnTo>
                      <a:pt x="797" y="175"/>
                    </a:lnTo>
                    <a:lnTo>
                      <a:pt x="719" y="233"/>
                    </a:lnTo>
                    <a:lnTo>
                      <a:pt x="603" y="369"/>
                    </a:lnTo>
                    <a:lnTo>
                      <a:pt x="505" y="564"/>
                    </a:lnTo>
                    <a:lnTo>
                      <a:pt x="389" y="777"/>
                    </a:lnTo>
                    <a:lnTo>
                      <a:pt x="292" y="1030"/>
                    </a:lnTo>
                    <a:lnTo>
                      <a:pt x="214" y="1302"/>
                    </a:lnTo>
                    <a:lnTo>
                      <a:pt x="136" y="1593"/>
                    </a:lnTo>
                    <a:lnTo>
                      <a:pt x="78" y="1885"/>
                    </a:lnTo>
                    <a:lnTo>
                      <a:pt x="39" y="2176"/>
                    </a:lnTo>
                    <a:lnTo>
                      <a:pt x="0" y="2448"/>
                    </a:lnTo>
                    <a:lnTo>
                      <a:pt x="0" y="2720"/>
                    </a:lnTo>
                    <a:lnTo>
                      <a:pt x="20" y="2973"/>
                    </a:lnTo>
                    <a:lnTo>
                      <a:pt x="58" y="3187"/>
                    </a:lnTo>
                    <a:lnTo>
                      <a:pt x="117" y="3362"/>
                    </a:lnTo>
                    <a:lnTo>
                      <a:pt x="156" y="3439"/>
                    </a:lnTo>
                    <a:lnTo>
                      <a:pt x="214" y="3498"/>
                    </a:lnTo>
                    <a:lnTo>
                      <a:pt x="272" y="3537"/>
                    </a:lnTo>
                    <a:lnTo>
                      <a:pt x="331" y="3575"/>
                    </a:lnTo>
                    <a:lnTo>
                      <a:pt x="544" y="3634"/>
                    </a:lnTo>
                    <a:lnTo>
                      <a:pt x="758" y="3692"/>
                    </a:lnTo>
                    <a:lnTo>
                      <a:pt x="991" y="3711"/>
                    </a:lnTo>
                    <a:lnTo>
                      <a:pt x="1224" y="3731"/>
                    </a:lnTo>
                    <a:lnTo>
                      <a:pt x="1710" y="3750"/>
                    </a:lnTo>
                    <a:lnTo>
                      <a:pt x="1943" y="3770"/>
                    </a:lnTo>
                    <a:lnTo>
                      <a:pt x="2157" y="3789"/>
                    </a:lnTo>
                    <a:lnTo>
                      <a:pt x="2429" y="3847"/>
                    </a:lnTo>
                    <a:lnTo>
                      <a:pt x="2701" y="3906"/>
                    </a:lnTo>
                    <a:lnTo>
                      <a:pt x="3226" y="4042"/>
                    </a:lnTo>
                    <a:lnTo>
                      <a:pt x="3750" y="4217"/>
                    </a:lnTo>
                    <a:lnTo>
                      <a:pt x="4275" y="4392"/>
                    </a:lnTo>
                    <a:lnTo>
                      <a:pt x="4722" y="4547"/>
                    </a:lnTo>
                    <a:lnTo>
                      <a:pt x="5169" y="4683"/>
                    </a:lnTo>
                    <a:lnTo>
                      <a:pt x="6082" y="4955"/>
                    </a:lnTo>
                    <a:lnTo>
                      <a:pt x="6996" y="5208"/>
                    </a:lnTo>
                    <a:lnTo>
                      <a:pt x="7442" y="5344"/>
                    </a:lnTo>
                    <a:lnTo>
                      <a:pt x="7889" y="5499"/>
                    </a:lnTo>
                    <a:lnTo>
                      <a:pt x="8375" y="5674"/>
                    </a:lnTo>
                    <a:lnTo>
                      <a:pt x="8842" y="5849"/>
                    </a:lnTo>
                    <a:lnTo>
                      <a:pt x="9288" y="6043"/>
                    </a:lnTo>
                    <a:lnTo>
                      <a:pt x="9755" y="6238"/>
                    </a:lnTo>
                    <a:lnTo>
                      <a:pt x="10202" y="6451"/>
                    </a:lnTo>
                    <a:lnTo>
                      <a:pt x="10649" y="6684"/>
                    </a:lnTo>
                    <a:lnTo>
                      <a:pt x="11096" y="6918"/>
                    </a:lnTo>
                    <a:lnTo>
                      <a:pt x="11523" y="7151"/>
                    </a:lnTo>
                    <a:lnTo>
                      <a:pt x="11601" y="7190"/>
                    </a:lnTo>
                    <a:lnTo>
                      <a:pt x="11737" y="7190"/>
                    </a:lnTo>
                    <a:lnTo>
                      <a:pt x="11795" y="7170"/>
                    </a:lnTo>
                    <a:lnTo>
                      <a:pt x="11873" y="7131"/>
                    </a:lnTo>
                    <a:lnTo>
                      <a:pt x="11931" y="7093"/>
                    </a:lnTo>
                    <a:lnTo>
                      <a:pt x="11970" y="7054"/>
                    </a:lnTo>
                    <a:lnTo>
                      <a:pt x="12009" y="6995"/>
                    </a:lnTo>
                    <a:lnTo>
                      <a:pt x="12223" y="6568"/>
                    </a:lnTo>
                    <a:lnTo>
                      <a:pt x="12456" y="6043"/>
                    </a:lnTo>
                    <a:lnTo>
                      <a:pt x="12689" y="5441"/>
                    </a:lnTo>
                    <a:lnTo>
                      <a:pt x="12786" y="5130"/>
                    </a:lnTo>
                    <a:lnTo>
                      <a:pt x="12883" y="4819"/>
                    </a:lnTo>
                    <a:lnTo>
                      <a:pt x="12942" y="4508"/>
                    </a:lnTo>
                    <a:lnTo>
                      <a:pt x="12980" y="4197"/>
                    </a:lnTo>
                    <a:lnTo>
                      <a:pt x="12980" y="3906"/>
                    </a:lnTo>
                    <a:lnTo>
                      <a:pt x="12961" y="3634"/>
                    </a:lnTo>
                    <a:lnTo>
                      <a:pt x="12922" y="3517"/>
                    </a:lnTo>
                    <a:lnTo>
                      <a:pt x="12883" y="3381"/>
                    </a:lnTo>
                    <a:lnTo>
                      <a:pt x="12825" y="3265"/>
                    </a:lnTo>
                    <a:lnTo>
                      <a:pt x="12767" y="3167"/>
                    </a:lnTo>
                    <a:lnTo>
                      <a:pt x="12689" y="3070"/>
                    </a:lnTo>
                    <a:lnTo>
                      <a:pt x="12592" y="2973"/>
                    </a:lnTo>
                    <a:lnTo>
                      <a:pt x="12495" y="2895"/>
                    </a:lnTo>
                    <a:lnTo>
                      <a:pt x="12378" y="2818"/>
                    </a:lnTo>
                    <a:lnTo>
                      <a:pt x="12184" y="2740"/>
                    </a:lnTo>
                    <a:lnTo>
                      <a:pt x="12009" y="2701"/>
                    </a:lnTo>
                    <a:lnTo>
                      <a:pt x="11834" y="2682"/>
                    </a:lnTo>
                    <a:lnTo>
                      <a:pt x="11640" y="2682"/>
                    </a:lnTo>
                    <a:lnTo>
                      <a:pt x="11445" y="2720"/>
                    </a:lnTo>
                    <a:lnTo>
                      <a:pt x="11251" y="2759"/>
                    </a:lnTo>
                    <a:lnTo>
                      <a:pt x="10862" y="2895"/>
                    </a:lnTo>
                    <a:lnTo>
                      <a:pt x="10474" y="3051"/>
                    </a:lnTo>
                    <a:lnTo>
                      <a:pt x="10105" y="3226"/>
                    </a:lnTo>
                    <a:lnTo>
                      <a:pt x="9735" y="3362"/>
                    </a:lnTo>
                    <a:lnTo>
                      <a:pt x="9580" y="3420"/>
                    </a:lnTo>
                    <a:lnTo>
                      <a:pt x="9405" y="3459"/>
                    </a:lnTo>
                    <a:lnTo>
                      <a:pt x="9288" y="3478"/>
                    </a:lnTo>
                    <a:lnTo>
                      <a:pt x="9191" y="3478"/>
                    </a:lnTo>
                    <a:lnTo>
                      <a:pt x="9094" y="3459"/>
                    </a:lnTo>
                    <a:lnTo>
                      <a:pt x="9016" y="3420"/>
                    </a:lnTo>
                    <a:lnTo>
                      <a:pt x="8919" y="3381"/>
                    </a:lnTo>
                    <a:lnTo>
                      <a:pt x="8842" y="3323"/>
                    </a:lnTo>
                    <a:lnTo>
                      <a:pt x="8725" y="3187"/>
                    </a:lnTo>
                    <a:lnTo>
                      <a:pt x="8608" y="3012"/>
                    </a:lnTo>
                    <a:lnTo>
                      <a:pt x="8511" y="2818"/>
                    </a:lnTo>
                    <a:lnTo>
                      <a:pt x="8414" y="2584"/>
                    </a:lnTo>
                    <a:lnTo>
                      <a:pt x="8336" y="2351"/>
                    </a:lnTo>
                    <a:lnTo>
                      <a:pt x="8161" y="1865"/>
                    </a:lnTo>
                    <a:lnTo>
                      <a:pt x="8084" y="1613"/>
                    </a:lnTo>
                    <a:lnTo>
                      <a:pt x="7987" y="1399"/>
                    </a:lnTo>
                    <a:lnTo>
                      <a:pt x="7870" y="1205"/>
                    </a:lnTo>
                    <a:lnTo>
                      <a:pt x="7734" y="1030"/>
                    </a:lnTo>
                    <a:lnTo>
                      <a:pt x="7676" y="952"/>
                    </a:lnTo>
                    <a:lnTo>
                      <a:pt x="7598" y="894"/>
                    </a:lnTo>
                    <a:lnTo>
                      <a:pt x="7501" y="836"/>
                    </a:lnTo>
                    <a:lnTo>
                      <a:pt x="7423" y="797"/>
                    </a:lnTo>
                    <a:lnTo>
                      <a:pt x="7268" y="758"/>
                    </a:lnTo>
                    <a:lnTo>
                      <a:pt x="6996" y="758"/>
                    </a:lnTo>
                    <a:lnTo>
                      <a:pt x="6840" y="777"/>
                    </a:lnTo>
                    <a:lnTo>
                      <a:pt x="6704" y="816"/>
                    </a:lnTo>
                    <a:lnTo>
                      <a:pt x="6549" y="874"/>
                    </a:lnTo>
                    <a:lnTo>
                      <a:pt x="6277" y="1030"/>
                    </a:lnTo>
                    <a:lnTo>
                      <a:pt x="6005" y="1205"/>
                    </a:lnTo>
                    <a:lnTo>
                      <a:pt x="5733" y="1399"/>
                    </a:lnTo>
                    <a:lnTo>
                      <a:pt x="5286" y="1749"/>
                    </a:lnTo>
                    <a:lnTo>
                      <a:pt x="4994" y="1963"/>
                    </a:lnTo>
                    <a:lnTo>
                      <a:pt x="4683" y="2196"/>
                    </a:lnTo>
                    <a:lnTo>
                      <a:pt x="4528" y="2274"/>
                    </a:lnTo>
                    <a:lnTo>
                      <a:pt x="4353" y="2351"/>
                    </a:lnTo>
                    <a:lnTo>
                      <a:pt x="4197" y="2410"/>
                    </a:lnTo>
                    <a:lnTo>
                      <a:pt x="4003" y="2448"/>
                    </a:lnTo>
                    <a:lnTo>
                      <a:pt x="3906" y="2448"/>
                    </a:lnTo>
                    <a:lnTo>
                      <a:pt x="3789" y="2410"/>
                    </a:lnTo>
                    <a:lnTo>
                      <a:pt x="3692" y="2371"/>
                    </a:lnTo>
                    <a:lnTo>
                      <a:pt x="3595" y="2312"/>
                    </a:lnTo>
                    <a:lnTo>
                      <a:pt x="3517" y="2254"/>
                    </a:lnTo>
                    <a:lnTo>
                      <a:pt x="3440" y="2157"/>
                    </a:lnTo>
                    <a:lnTo>
                      <a:pt x="3304" y="1963"/>
                    </a:lnTo>
                    <a:lnTo>
                      <a:pt x="3187" y="1749"/>
                    </a:lnTo>
                    <a:lnTo>
                      <a:pt x="3090" y="1535"/>
                    </a:lnTo>
                    <a:lnTo>
                      <a:pt x="2915" y="1127"/>
                    </a:lnTo>
                    <a:lnTo>
                      <a:pt x="2759" y="836"/>
                    </a:lnTo>
                    <a:lnTo>
                      <a:pt x="2565" y="583"/>
                    </a:lnTo>
                    <a:lnTo>
                      <a:pt x="2449" y="466"/>
                    </a:lnTo>
                    <a:lnTo>
                      <a:pt x="2332" y="350"/>
                    </a:lnTo>
                    <a:lnTo>
                      <a:pt x="2215" y="253"/>
                    </a:lnTo>
                    <a:lnTo>
                      <a:pt x="2079" y="175"/>
                    </a:lnTo>
                    <a:lnTo>
                      <a:pt x="1943" y="97"/>
                    </a:lnTo>
                    <a:lnTo>
                      <a:pt x="1807" y="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8"/>
              <p:cNvSpPr/>
              <p:nvPr/>
            </p:nvSpPr>
            <p:spPr>
              <a:xfrm>
                <a:off x="-1664312" y="4210900"/>
                <a:ext cx="476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05" extrusionOk="0">
                    <a:moveTo>
                      <a:pt x="934" y="0"/>
                    </a:moveTo>
                    <a:lnTo>
                      <a:pt x="739" y="20"/>
                    </a:lnTo>
                    <a:lnTo>
                      <a:pt x="564" y="78"/>
                    </a:lnTo>
                    <a:lnTo>
                      <a:pt x="409" y="175"/>
                    </a:lnTo>
                    <a:lnTo>
                      <a:pt x="273" y="292"/>
                    </a:lnTo>
                    <a:lnTo>
                      <a:pt x="156" y="428"/>
                    </a:lnTo>
                    <a:lnTo>
                      <a:pt x="79" y="603"/>
                    </a:lnTo>
                    <a:lnTo>
                      <a:pt x="20" y="777"/>
                    </a:lnTo>
                    <a:lnTo>
                      <a:pt x="1" y="972"/>
                    </a:lnTo>
                    <a:lnTo>
                      <a:pt x="20" y="1166"/>
                    </a:lnTo>
                    <a:lnTo>
                      <a:pt x="79" y="1341"/>
                    </a:lnTo>
                    <a:lnTo>
                      <a:pt x="176" y="1496"/>
                    </a:lnTo>
                    <a:lnTo>
                      <a:pt x="292" y="1632"/>
                    </a:lnTo>
                    <a:lnTo>
                      <a:pt x="428" y="1749"/>
                    </a:lnTo>
                    <a:lnTo>
                      <a:pt x="603" y="1846"/>
                    </a:lnTo>
                    <a:lnTo>
                      <a:pt x="778" y="1885"/>
                    </a:lnTo>
                    <a:lnTo>
                      <a:pt x="972" y="1905"/>
                    </a:lnTo>
                    <a:lnTo>
                      <a:pt x="1167" y="1885"/>
                    </a:lnTo>
                    <a:lnTo>
                      <a:pt x="1342" y="1827"/>
                    </a:lnTo>
                    <a:lnTo>
                      <a:pt x="1497" y="1730"/>
                    </a:lnTo>
                    <a:lnTo>
                      <a:pt x="1633" y="1613"/>
                    </a:lnTo>
                    <a:lnTo>
                      <a:pt x="1750" y="1477"/>
                    </a:lnTo>
                    <a:lnTo>
                      <a:pt x="1827" y="1302"/>
                    </a:lnTo>
                    <a:lnTo>
                      <a:pt x="1886" y="1127"/>
                    </a:lnTo>
                    <a:lnTo>
                      <a:pt x="1905" y="933"/>
                    </a:lnTo>
                    <a:lnTo>
                      <a:pt x="1886" y="739"/>
                    </a:lnTo>
                    <a:lnTo>
                      <a:pt x="1827" y="564"/>
                    </a:lnTo>
                    <a:lnTo>
                      <a:pt x="1730" y="408"/>
                    </a:lnTo>
                    <a:lnTo>
                      <a:pt x="1614" y="272"/>
                    </a:lnTo>
                    <a:lnTo>
                      <a:pt x="1478" y="156"/>
                    </a:lnTo>
                    <a:lnTo>
                      <a:pt x="1303" y="78"/>
                    </a:lnTo>
                    <a:lnTo>
                      <a:pt x="1128" y="20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8"/>
              <p:cNvSpPr/>
              <p:nvPr/>
            </p:nvSpPr>
            <p:spPr>
              <a:xfrm>
                <a:off x="-1574912" y="4397925"/>
                <a:ext cx="27157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0863" h="16459" extrusionOk="0">
                    <a:moveTo>
                      <a:pt x="5383" y="0"/>
                    </a:moveTo>
                    <a:lnTo>
                      <a:pt x="4916" y="20"/>
                    </a:lnTo>
                    <a:lnTo>
                      <a:pt x="4470" y="39"/>
                    </a:lnTo>
                    <a:lnTo>
                      <a:pt x="4023" y="98"/>
                    </a:lnTo>
                    <a:lnTo>
                      <a:pt x="3576" y="175"/>
                    </a:lnTo>
                    <a:lnTo>
                      <a:pt x="3148" y="272"/>
                    </a:lnTo>
                    <a:lnTo>
                      <a:pt x="2740" y="408"/>
                    </a:lnTo>
                    <a:lnTo>
                      <a:pt x="2351" y="564"/>
                    </a:lnTo>
                    <a:lnTo>
                      <a:pt x="1963" y="758"/>
                    </a:lnTo>
                    <a:lnTo>
                      <a:pt x="1613" y="991"/>
                    </a:lnTo>
                    <a:lnTo>
                      <a:pt x="1302" y="1244"/>
                    </a:lnTo>
                    <a:lnTo>
                      <a:pt x="1147" y="1380"/>
                    </a:lnTo>
                    <a:lnTo>
                      <a:pt x="991" y="1535"/>
                    </a:lnTo>
                    <a:lnTo>
                      <a:pt x="855" y="1691"/>
                    </a:lnTo>
                    <a:lnTo>
                      <a:pt x="739" y="1866"/>
                    </a:lnTo>
                    <a:lnTo>
                      <a:pt x="622" y="2041"/>
                    </a:lnTo>
                    <a:lnTo>
                      <a:pt x="505" y="2235"/>
                    </a:lnTo>
                    <a:lnTo>
                      <a:pt x="408" y="2429"/>
                    </a:lnTo>
                    <a:lnTo>
                      <a:pt x="311" y="2624"/>
                    </a:lnTo>
                    <a:lnTo>
                      <a:pt x="233" y="2837"/>
                    </a:lnTo>
                    <a:lnTo>
                      <a:pt x="175" y="3071"/>
                    </a:lnTo>
                    <a:lnTo>
                      <a:pt x="117" y="3304"/>
                    </a:lnTo>
                    <a:lnTo>
                      <a:pt x="78" y="3556"/>
                    </a:lnTo>
                    <a:lnTo>
                      <a:pt x="39" y="3809"/>
                    </a:lnTo>
                    <a:lnTo>
                      <a:pt x="20" y="4062"/>
                    </a:lnTo>
                    <a:lnTo>
                      <a:pt x="0" y="4411"/>
                    </a:lnTo>
                    <a:lnTo>
                      <a:pt x="20" y="4781"/>
                    </a:lnTo>
                    <a:lnTo>
                      <a:pt x="59" y="5189"/>
                    </a:lnTo>
                    <a:lnTo>
                      <a:pt x="117" y="5597"/>
                    </a:lnTo>
                    <a:lnTo>
                      <a:pt x="195" y="6024"/>
                    </a:lnTo>
                    <a:lnTo>
                      <a:pt x="272" y="6471"/>
                    </a:lnTo>
                    <a:lnTo>
                      <a:pt x="389" y="6937"/>
                    </a:lnTo>
                    <a:lnTo>
                      <a:pt x="525" y="7423"/>
                    </a:lnTo>
                    <a:lnTo>
                      <a:pt x="661" y="7909"/>
                    </a:lnTo>
                    <a:lnTo>
                      <a:pt x="836" y="8395"/>
                    </a:lnTo>
                    <a:lnTo>
                      <a:pt x="1011" y="8900"/>
                    </a:lnTo>
                    <a:lnTo>
                      <a:pt x="1186" y="9405"/>
                    </a:lnTo>
                    <a:lnTo>
                      <a:pt x="1399" y="9910"/>
                    </a:lnTo>
                    <a:lnTo>
                      <a:pt x="1613" y="10396"/>
                    </a:lnTo>
                    <a:lnTo>
                      <a:pt x="1846" y="10901"/>
                    </a:lnTo>
                    <a:lnTo>
                      <a:pt x="2079" y="11387"/>
                    </a:lnTo>
                    <a:lnTo>
                      <a:pt x="2332" y="11873"/>
                    </a:lnTo>
                    <a:lnTo>
                      <a:pt x="2604" y="12339"/>
                    </a:lnTo>
                    <a:lnTo>
                      <a:pt x="2876" y="12786"/>
                    </a:lnTo>
                    <a:lnTo>
                      <a:pt x="3148" y="13233"/>
                    </a:lnTo>
                    <a:lnTo>
                      <a:pt x="3440" y="13641"/>
                    </a:lnTo>
                    <a:lnTo>
                      <a:pt x="3731" y="14049"/>
                    </a:lnTo>
                    <a:lnTo>
                      <a:pt x="4042" y="14438"/>
                    </a:lnTo>
                    <a:lnTo>
                      <a:pt x="4333" y="14788"/>
                    </a:lnTo>
                    <a:lnTo>
                      <a:pt x="4664" y="15118"/>
                    </a:lnTo>
                    <a:lnTo>
                      <a:pt x="4975" y="15410"/>
                    </a:lnTo>
                    <a:lnTo>
                      <a:pt x="5286" y="15662"/>
                    </a:lnTo>
                    <a:lnTo>
                      <a:pt x="5616" y="15895"/>
                    </a:lnTo>
                    <a:lnTo>
                      <a:pt x="5946" y="16090"/>
                    </a:lnTo>
                    <a:lnTo>
                      <a:pt x="6277" y="16245"/>
                    </a:lnTo>
                    <a:lnTo>
                      <a:pt x="6607" y="16362"/>
                    </a:lnTo>
                    <a:lnTo>
                      <a:pt x="6937" y="16439"/>
                    </a:lnTo>
                    <a:lnTo>
                      <a:pt x="7093" y="16459"/>
                    </a:lnTo>
                    <a:lnTo>
                      <a:pt x="7248" y="16439"/>
                    </a:lnTo>
                    <a:lnTo>
                      <a:pt x="7404" y="16420"/>
                    </a:lnTo>
                    <a:lnTo>
                      <a:pt x="7559" y="16381"/>
                    </a:lnTo>
                    <a:lnTo>
                      <a:pt x="7715" y="16323"/>
                    </a:lnTo>
                    <a:lnTo>
                      <a:pt x="7851" y="16245"/>
                    </a:lnTo>
                    <a:lnTo>
                      <a:pt x="8006" y="16167"/>
                    </a:lnTo>
                    <a:lnTo>
                      <a:pt x="8142" y="16051"/>
                    </a:lnTo>
                    <a:lnTo>
                      <a:pt x="8278" y="15934"/>
                    </a:lnTo>
                    <a:lnTo>
                      <a:pt x="8395" y="15798"/>
                    </a:lnTo>
                    <a:lnTo>
                      <a:pt x="8647" y="15487"/>
                    </a:lnTo>
                    <a:lnTo>
                      <a:pt x="8900" y="15118"/>
                    </a:lnTo>
                    <a:lnTo>
                      <a:pt x="9114" y="14710"/>
                    </a:lnTo>
                    <a:lnTo>
                      <a:pt x="9327" y="14263"/>
                    </a:lnTo>
                    <a:lnTo>
                      <a:pt x="9522" y="13777"/>
                    </a:lnTo>
                    <a:lnTo>
                      <a:pt x="9716" y="13253"/>
                    </a:lnTo>
                    <a:lnTo>
                      <a:pt x="9871" y="12689"/>
                    </a:lnTo>
                    <a:lnTo>
                      <a:pt x="10027" y="12106"/>
                    </a:lnTo>
                    <a:lnTo>
                      <a:pt x="10182" y="11504"/>
                    </a:lnTo>
                    <a:lnTo>
                      <a:pt x="10299" y="10901"/>
                    </a:lnTo>
                    <a:lnTo>
                      <a:pt x="10416" y="10260"/>
                    </a:lnTo>
                    <a:lnTo>
                      <a:pt x="10532" y="9619"/>
                    </a:lnTo>
                    <a:lnTo>
                      <a:pt x="10610" y="8978"/>
                    </a:lnTo>
                    <a:lnTo>
                      <a:pt x="10688" y="8337"/>
                    </a:lnTo>
                    <a:lnTo>
                      <a:pt x="10746" y="7695"/>
                    </a:lnTo>
                    <a:lnTo>
                      <a:pt x="10804" y="7073"/>
                    </a:lnTo>
                    <a:lnTo>
                      <a:pt x="10824" y="6452"/>
                    </a:lnTo>
                    <a:lnTo>
                      <a:pt x="10843" y="5849"/>
                    </a:lnTo>
                    <a:lnTo>
                      <a:pt x="10862" y="5286"/>
                    </a:lnTo>
                    <a:lnTo>
                      <a:pt x="10843" y="4742"/>
                    </a:lnTo>
                    <a:lnTo>
                      <a:pt x="10824" y="4217"/>
                    </a:lnTo>
                    <a:lnTo>
                      <a:pt x="10804" y="3731"/>
                    </a:lnTo>
                    <a:lnTo>
                      <a:pt x="10746" y="3284"/>
                    </a:lnTo>
                    <a:lnTo>
                      <a:pt x="10688" y="2896"/>
                    </a:lnTo>
                    <a:lnTo>
                      <a:pt x="10629" y="2546"/>
                    </a:lnTo>
                    <a:lnTo>
                      <a:pt x="10532" y="2235"/>
                    </a:lnTo>
                    <a:lnTo>
                      <a:pt x="10435" y="2002"/>
                    </a:lnTo>
                    <a:lnTo>
                      <a:pt x="10318" y="1788"/>
                    </a:lnTo>
                    <a:lnTo>
                      <a:pt x="10144" y="1574"/>
                    </a:lnTo>
                    <a:lnTo>
                      <a:pt x="9930" y="1380"/>
                    </a:lnTo>
                    <a:lnTo>
                      <a:pt x="9677" y="1205"/>
                    </a:lnTo>
                    <a:lnTo>
                      <a:pt x="9405" y="1011"/>
                    </a:lnTo>
                    <a:lnTo>
                      <a:pt x="9094" y="855"/>
                    </a:lnTo>
                    <a:lnTo>
                      <a:pt x="8744" y="700"/>
                    </a:lnTo>
                    <a:lnTo>
                      <a:pt x="8375" y="544"/>
                    </a:lnTo>
                    <a:lnTo>
                      <a:pt x="7987" y="428"/>
                    </a:lnTo>
                    <a:lnTo>
                      <a:pt x="7579" y="311"/>
                    </a:lnTo>
                    <a:lnTo>
                      <a:pt x="7170" y="214"/>
                    </a:lnTo>
                    <a:lnTo>
                      <a:pt x="6724" y="136"/>
                    </a:lnTo>
                    <a:lnTo>
                      <a:pt x="6277" y="78"/>
                    </a:lnTo>
                    <a:lnTo>
                      <a:pt x="5830" y="20"/>
                    </a:lnTo>
                    <a:lnTo>
                      <a:pt x="53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8"/>
              <p:cNvSpPr/>
              <p:nvPr/>
            </p:nvSpPr>
            <p:spPr>
              <a:xfrm>
                <a:off x="-1271787" y="4705900"/>
                <a:ext cx="2205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0203" extrusionOk="0">
                    <a:moveTo>
                      <a:pt x="5772" y="1"/>
                    </a:moveTo>
                    <a:lnTo>
                      <a:pt x="5597" y="20"/>
                    </a:lnTo>
                    <a:lnTo>
                      <a:pt x="5422" y="40"/>
                    </a:lnTo>
                    <a:lnTo>
                      <a:pt x="5072" y="137"/>
                    </a:lnTo>
                    <a:lnTo>
                      <a:pt x="4761" y="273"/>
                    </a:lnTo>
                    <a:lnTo>
                      <a:pt x="4470" y="428"/>
                    </a:lnTo>
                    <a:lnTo>
                      <a:pt x="4256" y="564"/>
                    </a:lnTo>
                    <a:lnTo>
                      <a:pt x="4042" y="720"/>
                    </a:lnTo>
                    <a:lnTo>
                      <a:pt x="3673" y="1031"/>
                    </a:lnTo>
                    <a:lnTo>
                      <a:pt x="3323" y="1381"/>
                    </a:lnTo>
                    <a:lnTo>
                      <a:pt x="2993" y="1730"/>
                    </a:lnTo>
                    <a:lnTo>
                      <a:pt x="2449" y="2255"/>
                    </a:lnTo>
                    <a:lnTo>
                      <a:pt x="1963" y="2760"/>
                    </a:lnTo>
                    <a:lnTo>
                      <a:pt x="1672" y="3052"/>
                    </a:lnTo>
                    <a:lnTo>
                      <a:pt x="1438" y="3207"/>
                    </a:lnTo>
                    <a:lnTo>
                      <a:pt x="1205" y="3382"/>
                    </a:lnTo>
                    <a:lnTo>
                      <a:pt x="992" y="3576"/>
                    </a:lnTo>
                    <a:lnTo>
                      <a:pt x="817" y="3790"/>
                    </a:lnTo>
                    <a:lnTo>
                      <a:pt x="642" y="4023"/>
                    </a:lnTo>
                    <a:lnTo>
                      <a:pt x="486" y="4276"/>
                    </a:lnTo>
                    <a:lnTo>
                      <a:pt x="350" y="4548"/>
                    </a:lnTo>
                    <a:lnTo>
                      <a:pt x="234" y="4859"/>
                    </a:lnTo>
                    <a:lnTo>
                      <a:pt x="234" y="4898"/>
                    </a:lnTo>
                    <a:lnTo>
                      <a:pt x="137" y="5073"/>
                    </a:lnTo>
                    <a:lnTo>
                      <a:pt x="59" y="5248"/>
                    </a:lnTo>
                    <a:lnTo>
                      <a:pt x="20" y="5422"/>
                    </a:lnTo>
                    <a:lnTo>
                      <a:pt x="1" y="5578"/>
                    </a:lnTo>
                    <a:lnTo>
                      <a:pt x="20" y="5753"/>
                    </a:lnTo>
                    <a:lnTo>
                      <a:pt x="59" y="5908"/>
                    </a:lnTo>
                    <a:lnTo>
                      <a:pt x="117" y="6044"/>
                    </a:lnTo>
                    <a:lnTo>
                      <a:pt x="195" y="6180"/>
                    </a:lnTo>
                    <a:lnTo>
                      <a:pt x="214" y="6316"/>
                    </a:lnTo>
                    <a:lnTo>
                      <a:pt x="253" y="6452"/>
                    </a:lnTo>
                    <a:lnTo>
                      <a:pt x="311" y="6569"/>
                    </a:lnTo>
                    <a:lnTo>
                      <a:pt x="428" y="6685"/>
                    </a:lnTo>
                    <a:lnTo>
                      <a:pt x="817" y="7035"/>
                    </a:lnTo>
                    <a:lnTo>
                      <a:pt x="1166" y="7404"/>
                    </a:lnTo>
                    <a:lnTo>
                      <a:pt x="1516" y="7774"/>
                    </a:lnTo>
                    <a:lnTo>
                      <a:pt x="1847" y="8182"/>
                    </a:lnTo>
                    <a:lnTo>
                      <a:pt x="2177" y="8570"/>
                    </a:lnTo>
                    <a:lnTo>
                      <a:pt x="2527" y="8940"/>
                    </a:lnTo>
                    <a:lnTo>
                      <a:pt x="2896" y="9309"/>
                    </a:lnTo>
                    <a:lnTo>
                      <a:pt x="3090" y="9484"/>
                    </a:lnTo>
                    <a:lnTo>
                      <a:pt x="3284" y="9639"/>
                    </a:lnTo>
                    <a:lnTo>
                      <a:pt x="3459" y="9756"/>
                    </a:lnTo>
                    <a:lnTo>
                      <a:pt x="3654" y="9872"/>
                    </a:lnTo>
                    <a:lnTo>
                      <a:pt x="3848" y="9969"/>
                    </a:lnTo>
                    <a:lnTo>
                      <a:pt x="4042" y="10047"/>
                    </a:lnTo>
                    <a:lnTo>
                      <a:pt x="4256" y="10105"/>
                    </a:lnTo>
                    <a:lnTo>
                      <a:pt x="4470" y="10164"/>
                    </a:lnTo>
                    <a:lnTo>
                      <a:pt x="4684" y="10183"/>
                    </a:lnTo>
                    <a:lnTo>
                      <a:pt x="4897" y="10203"/>
                    </a:lnTo>
                    <a:lnTo>
                      <a:pt x="5111" y="10183"/>
                    </a:lnTo>
                    <a:lnTo>
                      <a:pt x="5325" y="10164"/>
                    </a:lnTo>
                    <a:lnTo>
                      <a:pt x="5519" y="10105"/>
                    </a:lnTo>
                    <a:lnTo>
                      <a:pt x="5713" y="10028"/>
                    </a:lnTo>
                    <a:lnTo>
                      <a:pt x="5908" y="9931"/>
                    </a:lnTo>
                    <a:lnTo>
                      <a:pt x="6083" y="9794"/>
                    </a:lnTo>
                    <a:lnTo>
                      <a:pt x="6238" y="9639"/>
                    </a:lnTo>
                    <a:lnTo>
                      <a:pt x="6394" y="9464"/>
                    </a:lnTo>
                    <a:lnTo>
                      <a:pt x="6471" y="9309"/>
                    </a:lnTo>
                    <a:lnTo>
                      <a:pt x="6549" y="9153"/>
                    </a:lnTo>
                    <a:lnTo>
                      <a:pt x="6588" y="9017"/>
                    </a:lnTo>
                    <a:lnTo>
                      <a:pt x="6607" y="8862"/>
                    </a:lnTo>
                    <a:lnTo>
                      <a:pt x="6607" y="8706"/>
                    </a:lnTo>
                    <a:lnTo>
                      <a:pt x="6588" y="8551"/>
                    </a:lnTo>
                    <a:lnTo>
                      <a:pt x="6568" y="8395"/>
                    </a:lnTo>
                    <a:lnTo>
                      <a:pt x="6510" y="8240"/>
                    </a:lnTo>
                    <a:lnTo>
                      <a:pt x="6394" y="7948"/>
                    </a:lnTo>
                    <a:lnTo>
                      <a:pt x="6238" y="7657"/>
                    </a:lnTo>
                    <a:lnTo>
                      <a:pt x="6063" y="7385"/>
                    </a:lnTo>
                    <a:lnTo>
                      <a:pt x="5888" y="7132"/>
                    </a:lnTo>
                    <a:lnTo>
                      <a:pt x="5694" y="6899"/>
                    </a:lnTo>
                    <a:lnTo>
                      <a:pt x="6238" y="6977"/>
                    </a:lnTo>
                    <a:lnTo>
                      <a:pt x="6646" y="7035"/>
                    </a:lnTo>
                    <a:lnTo>
                      <a:pt x="6860" y="7055"/>
                    </a:lnTo>
                    <a:lnTo>
                      <a:pt x="7287" y="7055"/>
                    </a:lnTo>
                    <a:lnTo>
                      <a:pt x="7501" y="7035"/>
                    </a:lnTo>
                    <a:lnTo>
                      <a:pt x="7695" y="6996"/>
                    </a:lnTo>
                    <a:lnTo>
                      <a:pt x="7909" y="6938"/>
                    </a:lnTo>
                    <a:lnTo>
                      <a:pt x="8084" y="6880"/>
                    </a:lnTo>
                    <a:lnTo>
                      <a:pt x="8259" y="6783"/>
                    </a:lnTo>
                    <a:lnTo>
                      <a:pt x="8414" y="6685"/>
                    </a:lnTo>
                    <a:lnTo>
                      <a:pt x="8550" y="6549"/>
                    </a:lnTo>
                    <a:lnTo>
                      <a:pt x="8667" y="6413"/>
                    </a:lnTo>
                    <a:lnTo>
                      <a:pt x="8745" y="6258"/>
                    </a:lnTo>
                    <a:lnTo>
                      <a:pt x="8803" y="6064"/>
                    </a:lnTo>
                    <a:lnTo>
                      <a:pt x="8822" y="5850"/>
                    </a:lnTo>
                    <a:lnTo>
                      <a:pt x="8822" y="5617"/>
                    </a:lnTo>
                    <a:lnTo>
                      <a:pt x="8764" y="5364"/>
                    </a:lnTo>
                    <a:lnTo>
                      <a:pt x="8686" y="5131"/>
                    </a:lnTo>
                    <a:lnTo>
                      <a:pt x="8589" y="4917"/>
                    </a:lnTo>
                    <a:lnTo>
                      <a:pt x="8453" y="4742"/>
                    </a:lnTo>
                    <a:lnTo>
                      <a:pt x="8298" y="4587"/>
                    </a:lnTo>
                    <a:lnTo>
                      <a:pt x="8142" y="4470"/>
                    </a:lnTo>
                    <a:lnTo>
                      <a:pt x="7948" y="4373"/>
                    </a:lnTo>
                    <a:lnTo>
                      <a:pt x="7754" y="4295"/>
                    </a:lnTo>
                    <a:lnTo>
                      <a:pt x="7540" y="4237"/>
                    </a:lnTo>
                    <a:lnTo>
                      <a:pt x="7326" y="4179"/>
                    </a:lnTo>
                    <a:lnTo>
                      <a:pt x="7093" y="4159"/>
                    </a:lnTo>
                    <a:lnTo>
                      <a:pt x="6646" y="4101"/>
                    </a:lnTo>
                    <a:lnTo>
                      <a:pt x="6180" y="4062"/>
                    </a:lnTo>
                    <a:lnTo>
                      <a:pt x="5752" y="4004"/>
                    </a:lnTo>
                    <a:lnTo>
                      <a:pt x="5597" y="3965"/>
                    </a:lnTo>
                    <a:lnTo>
                      <a:pt x="5480" y="3887"/>
                    </a:lnTo>
                    <a:lnTo>
                      <a:pt x="5441" y="3848"/>
                    </a:lnTo>
                    <a:lnTo>
                      <a:pt x="5422" y="3810"/>
                    </a:lnTo>
                    <a:lnTo>
                      <a:pt x="5403" y="3712"/>
                    </a:lnTo>
                    <a:lnTo>
                      <a:pt x="5422" y="3576"/>
                    </a:lnTo>
                    <a:lnTo>
                      <a:pt x="5461" y="3460"/>
                    </a:lnTo>
                    <a:lnTo>
                      <a:pt x="5519" y="3324"/>
                    </a:lnTo>
                    <a:lnTo>
                      <a:pt x="5616" y="3188"/>
                    </a:lnTo>
                    <a:lnTo>
                      <a:pt x="5830" y="2916"/>
                    </a:lnTo>
                    <a:lnTo>
                      <a:pt x="6063" y="2663"/>
                    </a:lnTo>
                    <a:lnTo>
                      <a:pt x="6413" y="2333"/>
                    </a:lnTo>
                    <a:lnTo>
                      <a:pt x="6588" y="2138"/>
                    </a:lnTo>
                    <a:lnTo>
                      <a:pt x="6782" y="1944"/>
                    </a:lnTo>
                    <a:lnTo>
                      <a:pt x="6957" y="1711"/>
                    </a:lnTo>
                    <a:lnTo>
                      <a:pt x="7112" y="1478"/>
                    </a:lnTo>
                    <a:lnTo>
                      <a:pt x="7171" y="1342"/>
                    </a:lnTo>
                    <a:lnTo>
                      <a:pt x="7210" y="1225"/>
                    </a:lnTo>
                    <a:lnTo>
                      <a:pt x="7229" y="1089"/>
                    </a:lnTo>
                    <a:lnTo>
                      <a:pt x="7249" y="973"/>
                    </a:lnTo>
                    <a:lnTo>
                      <a:pt x="7229" y="837"/>
                    </a:lnTo>
                    <a:lnTo>
                      <a:pt x="7190" y="720"/>
                    </a:lnTo>
                    <a:lnTo>
                      <a:pt x="7132" y="584"/>
                    </a:lnTo>
                    <a:lnTo>
                      <a:pt x="7035" y="467"/>
                    </a:lnTo>
                    <a:lnTo>
                      <a:pt x="6899" y="351"/>
                    </a:lnTo>
                    <a:lnTo>
                      <a:pt x="6763" y="234"/>
                    </a:lnTo>
                    <a:lnTo>
                      <a:pt x="6607" y="156"/>
                    </a:lnTo>
                    <a:lnTo>
                      <a:pt x="6452" y="98"/>
                    </a:lnTo>
                    <a:lnTo>
                      <a:pt x="6296" y="40"/>
                    </a:lnTo>
                    <a:lnTo>
                      <a:pt x="6121" y="20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9" name="Google Shape;789;p28"/>
          <p:cNvGrpSpPr/>
          <p:nvPr/>
        </p:nvGrpSpPr>
        <p:grpSpPr>
          <a:xfrm>
            <a:off x="10124196" y="4962492"/>
            <a:ext cx="2948793" cy="1943243"/>
            <a:chOff x="4585700" y="4234075"/>
            <a:chExt cx="1885900" cy="1242800"/>
          </a:xfrm>
        </p:grpSpPr>
        <p:sp>
          <p:nvSpPr>
            <p:cNvPr id="790" name="Google Shape;790;p28"/>
            <p:cNvSpPr/>
            <p:nvPr/>
          </p:nvSpPr>
          <p:spPr>
            <a:xfrm>
              <a:off x="4585700" y="423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9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5730200" y="4337125"/>
              <a:ext cx="214225" cy="240950"/>
            </a:xfrm>
            <a:custGeom>
              <a:avLst/>
              <a:gdLst/>
              <a:ahLst/>
              <a:cxnLst/>
              <a:rect l="l" t="t" r="r" b="b"/>
              <a:pathLst>
                <a:path w="8569" h="9638" extrusionOk="0">
                  <a:moveTo>
                    <a:pt x="5592" y="1"/>
                  </a:moveTo>
                  <a:lnTo>
                    <a:pt x="5534" y="39"/>
                  </a:lnTo>
                  <a:lnTo>
                    <a:pt x="5267" y="153"/>
                  </a:lnTo>
                  <a:lnTo>
                    <a:pt x="5000" y="287"/>
                  </a:lnTo>
                  <a:lnTo>
                    <a:pt x="4733" y="421"/>
                  </a:lnTo>
                  <a:lnTo>
                    <a:pt x="4485" y="573"/>
                  </a:lnTo>
                  <a:lnTo>
                    <a:pt x="4237" y="726"/>
                  </a:lnTo>
                  <a:lnTo>
                    <a:pt x="3989" y="898"/>
                  </a:lnTo>
                  <a:lnTo>
                    <a:pt x="3760" y="1069"/>
                  </a:lnTo>
                  <a:lnTo>
                    <a:pt x="3531" y="1260"/>
                  </a:lnTo>
                  <a:lnTo>
                    <a:pt x="3416" y="1069"/>
                  </a:lnTo>
                  <a:lnTo>
                    <a:pt x="3283" y="879"/>
                  </a:lnTo>
                  <a:lnTo>
                    <a:pt x="3130" y="707"/>
                  </a:lnTo>
                  <a:lnTo>
                    <a:pt x="2958" y="535"/>
                  </a:lnTo>
                  <a:lnTo>
                    <a:pt x="2786" y="402"/>
                  </a:lnTo>
                  <a:lnTo>
                    <a:pt x="2596" y="268"/>
                  </a:lnTo>
                  <a:lnTo>
                    <a:pt x="2386" y="153"/>
                  </a:lnTo>
                  <a:lnTo>
                    <a:pt x="2176" y="77"/>
                  </a:lnTo>
                  <a:lnTo>
                    <a:pt x="2176" y="77"/>
                  </a:lnTo>
                  <a:lnTo>
                    <a:pt x="2233" y="363"/>
                  </a:lnTo>
                  <a:lnTo>
                    <a:pt x="2252" y="669"/>
                  </a:lnTo>
                  <a:lnTo>
                    <a:pt x="2252" y="955"/>
                  </a:lnTo>
                  <a:lnTo>
                    <a:pt x="2214" y="1260"/>
                  </a:lnTo>
                  <a:lnTo>
                    <a:pt x="2176" y="1566"/>
                  </a:lnTo>
                  <a:lnTo>
                    <a:pt x="2099" y="1852"/>
                  </a:lnTo>
                  <a:lnTo>
                    <a:pt x="2004" y="2138"/>
                  </a:lnTo>
                  <a:lnTo>
                    <a:pt x="1909" y="2424"/>
                  </a:lnTo>
                  <a:lnTo>
                    <a:pt x="1794" y="2692"/>
                  </a:lnTo>
                  <a:lnTo>
                    <a:pt x="1660" y="2978"/>
                  </a:lnTo>
                  <a:lnTo>
                    <a:pt x="1374" y="3512"/>
                  </a:lnTo>
                  <a:lnTo>
                    <a:pt x="783" y="4562"/>
                  </a:lnTo>
                  <a:lnTo>
                    <a:pt x="516" y="5096"/>
                  </a:lnTo>
                  <a:lnTo>
                    <a:pt x="401" y="5363"/>
                  </a:lnTo>
                  <a:lnTo>
                    <a:pt x="287" y="5649"/>
                  </a:lnTo>
                  <a:lnTo>
                    <a:pt x="191" y="5936"/>
                  </a:lnTo>
                  <a:lnTo>
                    <a:pt x="115" y="6222"/>
                  </a:lnTo>
                  <a:lnTo>
                    <a:pt x="38" y="6508"/>
                  </a:lnTo>
                  <a:lnTo>
                    <a:pt x="0" y="6813"/>
                  </a:lnTo>
                  <a:lnTo>
                    <a:pt x="0" y="7004"/>
                  </a:lnTo>
                  <a:lnTo>
                    <a:pt x="0" y="7195"/>
                  </a:lnTo>
                  <a:lnTo>
                    <a:pt x="19" y="7367"/>
                  </a:lnTo>
                  <a:lnTo>
                    <a:pt x="58" y="7558"/>
                  </a:lnTo>
                  <a:lnTo>
                    <a:pt x="96" y="7729"/>
                  </a:lnTo>
                  <a:lnTo>
                    <a:pt x="172" y="7901"/>
                  </a:lnTo>
                  <a:lnTo>
                    <a:pt x="248" y="8073"/>
                  </a:lnTo>
                  <a:lnTo>
                    <a:pt x="363" y="8226"/>
                  </a:lnTo>
                  <a:lnTo>
                    <a:pt x="516" y="8378"/>
                  </a:lnTo>
                  <a:lnTo>
                    <a:pt x="706" y="8512"/>
                  </a:lnTo>
                  <a:lnTo>
                    <a:pt x="916" y="8626"/>
                  </a:lnTo>
                  <a:lnTo>
                    <a:pt x="1145" y="8722"/>
                  </a:lnTo>
                  <a:lnTo>
                    <a:pt x="1374" y="8798"/>
                  </a:lnTo>
                  <a:lnTo>
                    <a:pt x="1603" y="8836"/>
                  </a:lnTo>
                  <a:lnTo>
                    <a:pt x="2080" y="8932"/>
                  </a:lnTo>
                  <a:lnTo>
                    <a:pt x="2214" y="9027"/>
                  </a:lnTo>
                  <a:lnTo>
                    <a:pt x="2347" y="9122"/>
                  </a:lnTo>
                  <a:lnTo>
                    <a:pt x="2653" y="9275"/>
                  </a:lnTo>
                  <a:lnTo>
                    <a:pt x="2901" y="9390"/>
                  </a:lnTo>
                  <a:lnTo>
                    <a:pt x="3149" y="9485"/>
                  </a:lnTo>
                  <a:lnTo>
                    <a:pt x="3416" y="9542"/>
                  </a:lnTo>
                  <a:lnTo>
                    <a:pt x="3702" y="9600"/>
                  </a:lnTo>
                  <a:lnTo>
                    <a:pt x="3970" y="9619"/>
                  </a:lnTo>
                  <a:lnTo>
                    <a:pt x="4237" y="9638"/>
                  </a:lnTo>
                  <a:lnTo>
                    <a:pt x="4504" y="9619"/>
                  </a:lnTo>
                  <a:lnTo>
                    <a:pt x="4752" y="9580"/>
                  </a:lnTo>
                  <a:lnTo>
                    <a:pt x="5076" y="9523"/>
                  </a:lnTo>
                  <a:lnTo>
                    <a:pt x="5401" y="9409"/>
                  </a:lnTo>
                  <a:lnTo>
                    <a:pt x="5687" y="9256"/>
                  </a:lnTo>
                  <a:lnTo>
                    <a:pt x="5973" y="9084"/>
                  </a:lnTo>
                  <a:lnTo>
                    <a:pt x="6240" y="8893"/>
                  </a:lnTo>
                  <a:lnTo>
                    <a:pt x="6469" y="8664"/>
                  </a:lnTo>
                  <a:lnTo>
                    <a:pt x="6698" y="8397"/>
                  </a:lnTo>
                  <a:lnTo>
                    <a:pt x="6870" y="8130"/>
                  </a:lnTo>
                  <a:lnTo>
                    <a:pt x="7004" y="7863"/>
                  </a:lnTo>
                  <a:lnTo>
                    <a:pt x="7118" y="7596"/>
                  </a:lnTo>
                  <a:lnTo>
                    <a:pt x="7214" y="7329"/>
                  </a:lnTo>
                  <a:lnTo>
                    <a:pt x="7290" y="7042"/>
                  </a:lnTo>
                  <a:lnTo>
                    <a:pt x="7347" y="6756"/>
                  </a:lnTo>
                  <a:lnTo>
                    <a:pt x="7404" y="6470"/>
                  </a:lnTo>
                  <a:lnTo>
                    <a:pt x="7500" y="5897"/>
                  </a:lnTo>
                  <a:lnTo>
                    <a:pt x="7824" y="3607"/>
                  </a:lnTo>
                  <a:lnTo>
                    <a:pt x="7920" y="3054"/>
                  </a:lnTo>
                  <a:lnTo>
                    <a:pt x="7977" y="2787"/>
                  </a:lnTo>
                  <a:lnTo>
                    <a:pt x="8053" y="2520"/>
                  </a:lnTo>
                  <a:lnTo>
                    <a:pt x="8149" y="2253"/>
                  </a:lnTo>
                  <a:lnTo>
                    <a:pt x="8263" y="2005"/>
                  </a:lnTo>
                  <a:lnTo>
                    <a:pt x="8397" y="1776"/>
                  </a:lnTo>
                  <a:lnTo>
                    <a:pt x="8569" y="1547"/>
                  </a:lnTo>
                  <a:lnTo>
                    <a:pt x="8225" y="1547"/>
                  </a:lnTo>
                  <a:lnTo>
                    <a:pt x="7862" y="1585"/>
                  </a:lnTo>
                  <a:lnTo>
                    <a:pt x="7519" y="1642"/>
                  </a:lnTo>
                  <a:lnTo>
                    <a:pt x="7175" y="1756"/>
                  </a:lnTo>
                  <a:lnTo>
                    <a:pt x="6851" y="1890"/>
                  </a:lnTo>
                  <a:lnTo>
                    <a:pt x="6527" y="2043"/>
                  </a:lnTo>
                  <a:lnTo>
                    <a:pt x="6221" y="2234"/>
                  </a:lnTo>
                  <a:lnTo>
                    <a:pt x="5935" y="2463"/>
                  </a:lnTo>
                  <a:lnTo>
                    <a:pt x="5935" y="2463"/>
                  </a:lnTo>
                  <a:lnTo>
                    <a:pt x="5992" y="2310"/>
                  </a:lnTo>
                  <a:lnTo>
                    <a:pt x="6050" y="2138"/>
                  </a:lnTo>
                  <a:lnTo>
                    <a:pt x="6088" y="1985"/>
                  </a:lnTo>
                  <a:lnTo>
                    <a:pt x="6126" y="1833"/>
                  </a:lnTo>
                  <a:lnTo>
                    <a:pt x="6145" y="1661"/>
                  </a:lnTo>
                  <a:lnTo>
                    <a:pt x="6145" y="1508"/>
                  </a:lnTo>
                  <a:lnTo>
                    <a:pt x="6126" y="1184"/>
                  </a:lnTo>
                  <a:lnTo>
                    <a:pt x="6107" y="1012"/>
                  </a:lnTo>
                  <a:lnTo>
                    <a:pt x="6069" y="860"/>
                  </a:lnTo>
                  <a:lnTo>
                    <a:pt x="6011" y="707"/>
                  </a:lnTo>
                  <a:lnTo>
                    <a:pt x="5954" y="554"/>
                  </a:lnTo>
                  <a:lnTo>
                    <a:pt x="5878" y="402"/>
                  </a:lnTo>
                  <a:lnTo>
                    <a:pt x="5801" y="268"/>
                  </a:lnTo>
                  <a:lnTo>
                    <a:pt x="5706" y="134"/>
                  </a:lnTo>
                  <a:lnTo>
                    <a:pt x="5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5792225" y="4337125"/>
              <a:ext cx="152200" cy="240950"/>
            </a:xfrm>
            <a:custGeom>
              <a:avLst/>
              <a:gdLst/>
              <a:ahLst/>
              <a:cxnLst/>
              <a:rect l="l" t="t" r="r" b="b"/>
              <a:pathLst>
                <a:path w="6088" h="9638" extrusionOk="0">
                  <a:moveTo>
                    <a:pt x="3111" y="1"/>
                  </a:moveTo>
                  <a:lnTo>
                    <a:pt x="3053" y="39"/>
                  </a:lnTo>
                  <a:lnTo>
                    <a:pt x="3072" y="363"/>
                  </a:lnTo>
                  <a:lnTo>
                    <a:pt x="3072" y="688"/>
                  </a:lnTo>
                  <a:lnTo>
                    <a:pt x="3034" y="1012"/>
                  </a:lnTo>
                  <a:lnTo>
                    <a:pt x="2977" y="1337"/>
                  </a:lnTo>
                  <a:lnTo>
                    <a:pt x="2901" y="1661"/>
                  </a:lnTo>
                  <a:lnTo>
                    <a:pt x="2805" y="1966"/>
                  </a:lnTo>
                  <a:lnTo>
                    <a:pt x="2691" y="2291"/>
                  </a:lnTo>
                  <a:lnTo>
                    <a:pt x="2576" y="2596"/>
                  </a:lnTo>
                  <a:lnTo>
                    <a:pt x="2405" y="2921"/>
                  </a:lnTo>
                  <a:lnTo>
                    <a:pt x="2233" y="3264"/>
                  </a:lnTo>
                  <a:lnTo>
                    <a:pt x="1870" y="3913"/>
                  </a:lnTo>
                  <a:lnTo>
                    <a:pt x="1489" y="4543"/>
                  </a:lnTo>
                  <a:lnTo>
                    <a:pt x="1088" y="5191"/>
                  </a:lnTo>
                  <a:lnTo>
                    <a:pt x="725" y="5840"/>
                  </a:lnTo>
                  <a:lnTo>
                    <a:pt x="573" y="6184"/>
                  </a:lnTo>
                  <a:lnTo>
                    <a:pt x="420" y="6527"/>
                  </a:lnTo>
                  <a:lnTo>
                    <a:pt x="286" y="6871"/>
                  </a:lnTo>
                  <a:lnTo>
                    <a:pt x="172" y="7214"/>
                  </a:lnTo>
                  <a:lnTo>
                    <a:pt x="95" y="7577"/>
                  </a:lnTo>
                  <a:lnTo>
                    <a:pt x="38" y="7958"/>
                  </a:lnTo>
                  <a:lnTo>
                    <a:pt x="0" y="8283"/>
                  </a:lnTo>
                  <a:lnTo>
                    <a:pt x="19" y="8626"/>
                  </a:lnTo>
                  <a:lnTo>
                    <a:pt x="57" y="8970"/>
                  </a:lnTo>
                  <a:lnTo>
                    <a:pt x="115" y="9122"/>
                  </a:lnTo>
                  <a:lnTo>
                    <a:pt x="172" y="9275"/>
                  </a:lnTo>
                  <a:lnTo>
                    <a:pt x="420" y="9390"/>
                  </a:lnTo>
                  <a:lnTo>
                    <a:pt x="668" y="9485"/>
                  </a:lnTo>
                  <a:lnTo>
                    <a:pt x="935" y="9542"/>
                  </a:lnTo>
                  <a:lnTo>
                    <a:pt x="1221" y="9600"/>
                  </a:lnTo>
                  <a:lnTo>
                    <a:pt x="1489" y="9619"/>
                  </a:lnTo>
                  <a:lnTo>
                    <a:pt x="1756" y="9638"/>
                  </a:lnTo>
                  <a:lnTo>
                    <a:pt x="2023" y="9619"/>
                  </a:lnTo>
                  <a:lnTo>
                    <a:pt x="2271" y="9580"/>
                  </a:lnTo>
                  <a:lnTo>
                    <a:pt x="2595" y="9523"/>
                  </a:lnTo>
                  <a:lnTo>
                    <a:pt x="2920" y="9409"/>
                  </a:lnTo>
                  <a:lnTo>
                    <a:pt x="3206" y="9256"/>
                  </a:lnTo>
                  <a:lnTo>
                    <a:pt x="3492" y="9084"/>
                  </a:lnTo>
                  <a:lnTo>
                    <a:pt x="3759" y="8893"/>
                  </a:lnTo>
                  <a:lnTo>
                    <a:pt x="3988" y="8664"/>
                  </a:lnTo>
                  <a:lnTo>
                    <a:pt x="4217" y="8397"/>
                  </a:lnTo>
                  <a:lnTo>
                    <a:pt x="4389" y="8130"/>
                  </a:lnTo>
                  <a:lnTo>
                    <a:pt x="4523" y="7863"/>
                  </a:lnTo>
                  <a:lnTo>
                    <a:pt x="4637" y="7596"/>
                  </a:lnTo>
                  <a:lnTo>
                    <a:pt x="4733" y="7329"/>
                  </a:lnTo>
                  <a:lnTo>
                    <a:pt x="4809" y="7042"/>
                  </a:lnTo>
                  <a:lnTo>
                    <a:pt x="4866" y="6756"/>
                  </a:lnTo>
                  <a:lnTo>
                    <a:pt x="4923" y="6470"/>
                  </a:lnTo>
                  <a:lnTo>
                    <a:pt x="5019" y="5897"/>
                  </a:lnTo>
                  <a:lnTo>
                    <a:pt x="5343" y="3607"/>
                  </a:lnTo>
                  <a:lnTo>
                    <a:pt x="5439" y="3054"/>
                  </a:lnTo>
                  <a:lnTo>
                    <a:pt x="5496" y="2787"/>
                  </a:lnTo>
                  <a:lnTo>
                    <a:pt x="5572" y="2520"/>
                  </a:lnTo>
                  <a:lnTo>
                    <a:pt x="5668" y="2253"/>
                  </a:lnTo>
                  <a:lnTo>
                    <a:pt x="5782" y="2005"/>
                  </a:lnTo>
                  <a:lnTo>
                    <a:pt x="5916" y="1776"/>
                  </a:lnTo>
                  <a:lnTo>
                    <a:pt x="6088" y="1547"/>
                  </a:lnTo>
                  <a:lnTo>
                    <a:pt x="5744" y="1547"/>
                  </a:lnTo>
                  <a:lnTo>
                    <a:pt x="5381" y="1585"/>
                  </a:lnTo>
                  <a:lnTo>
                    <a:pt x="5038" y="1642"/>
                  </a:lnTo>
                  <a:lnTo>
                    <a:pt x="4694" y="1756"/>
                  </a:lnTo>
                  <a:lnTo>
                    <a:pt x="4370" y="1890"/>
                  </a:lnTo>
                  <a:lnTo>
                    <a:pt x="4046" y="2043"/>
                  </a:lnTo>
                  <a:lnTo>
                    <a:pt x="3740" y="2234"/>
                  </a:lnTo>
                  <a:lnTo>
                    <a:pt x="3454" y="2463"/>
                  </a:lnTo>
                  <a:lnTo>
                    <a:pt x="3454" y="2463"/>
                  </a:lnTo>
                  <a:lnTo>
                    <a:pt x="3511" y="2310"/>
                  </a:lnTo>
                  <a:lnTo>
                    <a:pt x="3569" y="2138"/>
                  </a:lnTo>
                  <a:lnTo>
                    <a:pt x="3607" y="1985"/>
                  </a:lnTo>
                  <a:lnTo>
                    <a:pt x="3645" y="1833"/>
                  </a:lnTo>
                  <a:lnTo>
                    <a:pt x="3664" y="1661"/>
                  </a:lnTo>
                  <a:lnTo>
                    <a:pt x="3664" y="1508"/>
                  </a:lnTo>
                  <a:lnTo>
                    <a:pt x="3645" y="1184"/>
                  </a:lnTo>
                  <a:lnTo>
                    <a:pt x="3626" y="1012"/>
                  </a:lnTo>
                  <a:lnTo>
                    <a:pt x="3588" y="860"/>
                  </a:lnTo>
                  <a:lnTo>
                    <a:pt x="3530" y="707"/>
                  </a:lnTo>
                  <a:lnTo>
                    <a:pt x="3473" y="554"/>
                  </a:lnTo>
                  <a:lnTo>
                    <a:pt x="3397" y="402"/>
                  </a:lnTo>
                  <a:lnTo>
                    <a:pt x="3320" y="268"/>
                  </a:lnTo>
                  <a:lnTo>
                    <a:pt x="3225" y="134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5173450" y="4400100"/>
              <a:ext cx="265750" cy="297250"/>
            </a:xfrm>
            <a:custGeom>
              <a:avLst/>
              <a:gdLst/>
              <a:ahLst/>
              <a:cxnLst/>
              <a:rect l="l" t="t" r="r" b="b"/>
              <a:pathLst>
                <a:path w="10630" h="11890" extrusionOk="0">
                  <a:moveTo>
                    <a:pt x="6909" y="1"/>
                  </a:moveTo>
                  <a:lnTo>
                    <a:pt x="6718" y="77"/>
                  </a:lnTo>
                  <a:lnTo>
                    <a:pt x="6546" y="153"/>
                  </a:lnTo>
                  <a:lnTo>
                    <a:pt x="6374" y="249"/>
                  </a:lnTo>
                  <a:lnTo>
                    <a:pt x="6202" y="363"/>
                  </a:lnTo>
                  <a:lnTo>
                    <a:pt x="6050" y="478"/>
                  </a:lnTo>
                  <a:lnTo>
                    <a:pt x="5897" y="611"/>
                  </a:lnTo>
                  <a:lnTo>
                    <a:pt x="5744" y="764"/>
                  </a:lnTo>
                  <a:lnTo>
                    <a:pt x="5611" y="898"/>
                  </a:lnTo>
                  <a:lnTo>
                    <a:pt x="5496" y="1069"/>
                  </a:lnTo>
                  <a:lnTo>
                    <a:pt x="5382" y="1222"/>
                  </a:lnTo>
                  <a:lnTo>
                    <a:pt x="5286" y="1394"/>
                  </a:lnTo>
                  <a:lnTo>
                    <a:pt x="5191" y="1566"/>
                  </a:lnTo>
                  <a:lnTo>
                    <a:pt x="5115" y="1756"/>
                  </a:lnTo>
                  <a:lnTo>
                    <a:pt x="5057" y="1947"/>
                  </a:lnTo>
                  <a:lnTo>
                    <a:pt x="5019" y="2138"/>
                  </a:lnTo>
                  <a:lnTo>
                    <a:pt x="5000" y="2329"/>
                  </a:lnTo>
                  <a:lnTo>
                    <a:pt x="4752" y="2100"/>
                  </a:lnTo>
                  <a:lnTo>
                    <a:pt x="4485" y="1909"/>
                  </a:lnTo>
                  <a:lnTo>
                    <a:pt x="4199" y="1737"/>
                  </a:lnTo>
                  <a:lnTo>
                    <a:pt x="3893" y="1604"/>
                  </a:lnTo>
                  <a:lnTo>
                    <a:pt x="3588" y="1489"/>
                  </a:lnTo>
                  <a:lnTo>
                    <a:pt x="3264" y="1375"/>
                  </a:lnTo>
                  <a:lnTo>
                    <a:pt x="2939" y="1317"/>
                  </a:lnTo>
                  <a:lnTo>
                    <a:pt x="2615" y="1260"/>
                  </a:lnTo>
                  <a:lnTo>
                    <a:pt x="2615" y="1279"/>
                  </a:lnTo>
                  <a:lnTo>
                    <a:pt x="2500" y="1527"/>
                  </a:lnTo>
                  <a:lnTo>
                    <a:pt x="2405" y="1814"/>
                  </a:lnTo>
                  <a:lnTo>
                    <a:pt x="2329" y="2081"/>
                  </a:lnTo>
                  <a:lnTo>
                    <a:pt x="2271" y="2367"/>
                  </a:lnTo>
                  <a:lnTo>
                    <a:pt x="2233" y="2653"/>
                  </a:lnTo>
                  <a:lnTo>
                    <a:pt x="2214" y="2940"/>
                  </a:lnTo>
                  <a:lnTo>
                    <a:pt x="2233" y="3226"/>
                  </a:lnTo>
                  <a:lnTo>
                    <a:pt x="2271" y="3493"/>
                  </a:lnTo>
                  <a:lnTo>
                    <a:pt x="1985" y="3398"/>
                  </a:lnTo>
                  <a:lnTo>
                    <a:pt x="1718" y="3321"/>
                  </a:lnTo>
                  <a:lnTo>
                    <a:pt x="1413" y="3283"/>
                  </a:lnTo>
                  <a:lnTo>
                    <a:pt x="1126" y="3264"/>
                  </a:lnTo>
                  <a:lnTo>
                    <a:pt x="840" y="3302"/>
                  </a:lnTo>
                  <a:lnTo>
                    <a:pt x="554" y="3359"/>
                  </a:lnTo>
                  <a:lnTo>
                    <a:pt x="268" y="3436"/>
                  </a:lnTo>
                  <a:lnTo>
                    <a:pt x="1" y="3569"/>
                  </a:lnTo>
                  <a:lnTo>
                    <a:pt x="439" y="3856"/>
                  </a:lnTo>
                  <a:lnTo>
                    <a:pt x="840" y="4180"/>
                  </a:lnTo>
                  <a:lnTo>
                    <a:pt x="1222" y="4523"/>
                  </a:lnTo>
                  <a:lnTo>
                    <a:pt x="1584" y="4886"/>
                  </a:lnTo>
                  <a:lnTo>
                    <a:pt x="1909" y="5287"/>
                  </a:lnTo>
                  <a:lnTo>
                    <a:pt x="2214" y="5707"/>
                  </a:lnTo>
                  <a:lnTo>
                    <a:pt x="2481" y="6165"/>
                  </a:lnTo>
                  <a:lnTo>
                    <a:pt x="2729" y="6623"/>
                  </a:lnTo>
                  <a:lnTo>
                    <a:pt x="2958" y="7176"/>
                  </a:lnTo>
                  <a:lnTo>
                    <a:pt x="3168" y="7729"/>
                  </a:lnTo>
                  <a:lnTo>
                    <a:pt x="3550" y="8855"/>
                  </a:lnTo>
                  <a:lnTo>
                    <a:pt x="3760" y="9409"/>
                  </a:lnTo>
                  <a:lnTo>
                    <a:pt x="3874" y="9695"/>
                  </a:lnTo>
                  <a:lnTo>
                    <a:pt x="4008" y="9962"/>
                  </a:lnTo>
                  <a:lnTo>
                    <a:pt x="4161" y="10210"/>
                  </a:lnTo>
                  <a:lnTo>
                    <a:pt x="4313" y="10458"/>
                  </a:lnTo>
                  <a:lnTo>
                    <a:pt x="4485" y="10706"/>
                  </a:lnTo>
                  <a:lnTo>
                    <a:pt x="4676" y="10935"/>
                  </a:lnTo>
                  <a:lnTo>
                    <a:pt x="4905" y="11145"/>
                  </a:lnTo>
                  <a:lnTo>
                    <a:pt x="5134" y="11336"/>
                  </a:lnTo>
                  <a:lnTo>
                    <a:pt x="5382" y="11508"/>
                  </a:lnTo>
                  <a:lnTo>
                    <a:pt x="5630" y="11641"/>
                  </a:lnTo>
                  <a:lnTo>
                    <a:pt x="5916" y="11756"/>
                  </a:lnTo>
                  <a:lnTo>
                    <a:pt x="6202" y="11832"/>
                  </a:lnTo>
                  <a:lnTo>
                    <a:pt x="6489" y="11889"/>
                  </a:lnTo>
                  <a:lnTo>
                    <a:pt x="6794" y="11889"/>
                  </a:lnTo>
                  <a:lnTo>
                    <a:pt x="7061" y="11851"/>
                  </a:lnTo>
                  <a:lnTo>
                    <a:pt x="7328" y="11775"/>
                  </a:lnTo>
                  <a:lnTo>
                    <a:pt x="7576" y="11660"/>
                  </a:lnTo>
                  <a:lnTo>
                    <a:pt x="7805" y="11508"/>
                  </a:lnTo>
                  <a:lnTo>
                    <a:pt x="8015" y="11336"/>
                  </a:lnTo>
                  <a:lnTo>
                    <a:pt x="8187" y="11126"/>
                  </a:lnTo>
                  <a:lnTo>
                    <a:pt x="8263" y="11012"/>
                  </a:lnTo>
                  <a:lnTo>
                    <a:pt x="8321" y="10897"/>
                  </a:lnTo>
                  <a:lnTo>
                    <a:pt x="8378" y="10783"/>
                  </a:lnTo>
                  <a:lnTo>
                    <a:pt x="8435" y="10649"/>
                  </a:lnTo>
                  <a:lnTo>
                    <a:pt x="8473" y="10458"/>
                  </a:lnTo>
                  <a:lnTo>
                    <a:pt x="8607" y="10477"/>
                  </a:lnTo>
                  <a:lnTo>
                    <a:pt x="8740" y="10477"/>
                  </a:lnTo>
                  <a:lnTo>
                    <a:pt x="8893" y="10439"/>
                  </a:lnTo>
                  <a:lnTo>
                    <a:pt x="9046" y="10401"/>
                  </a:lnTo>
                  <a:lnTo>
                    <a:pt x="9179" y="10325"/>
                  </a:lnTo>
                  <a:lnTo>
                    <a:pt x="9332" y="10248"/>
                  </a:lnTo>
                  <a:lnTo>
                    <a:pt x="9485" y="10153"/>
                  </a:lnTo>
                  <a:lnTo>
                    <a:pt x="9618" y="10038"/>
                  </a:lnTo>
                  <a:lnTo>
                    <a:pt x="9885" y="9790"/>
                  </a:lnTo>
                  <a:lnTo>
                    <a:pt x="10114" y="9523"/>
                  </a:lnTo>
                  <a:lnTo>
                    <a:pt x="10305" y="9237"/>
                  </a:lnTo>
                  <a:lnTo>
                    <a:pt x="10439" y="8970"/>
                  </a:lnTo>
                  <a:lnTo>
                    <a:pt x="10534" y="8703"/>
                  </a:lnTo>
                  <a:lnTo>
                    <a:pt x="10592" y="8435"/>
                  </a:lnTo>
                  <a:lnTo>
                    <a:pt x="10630" y="8168"/>
                  </a:lnTo>
                  <a:lnTo>
                    <a:pt x="10611" y="7882"/>
                  </a:lnTo>
                  <a:lnTo>
                    <a:pt x="10572" y="7596"/>
                  </a:lnTo>
                  <a:lnTo>
                    <a:pt x="10515" y="7329"/>
                  </a:lnTo>
                  <a:lnTo>
                    <a:pt x="10439" y="7061"/>
                  </a:lnTo>
                  <a:lnTo>
                    <a:pt x="10324" y="6794"/>
                  </a:lnTo>
                  <a:lnTo>
                    <a:pt x="10191" y="6546"/>
                  </a:lnTo>
                  <a:lnTo>
                    <a:pt x="10057" y="6317"/>
                  </a:lnTo>
                  <a:lnTo>
                    <a:pt x="9885" y="6088"/>
                  </a:lnTo>
                  <a:lnTo>
                    <a:pt x="9733" y="5859"/>
                  </a:lnTo>
                  <a:lnTo>
                    <a:pt x="9370" y="5420"/>
                  </a:lnTo>
                  <a:lnTo>
                    <a:pt x="8989" y="5020"/>
                  </a:lnTo>
                  <a:lnTo>
                    <a:pt x="8588" y="4600"/>
                  </a:lnTo>
                  <a:lnTo>
                    <a:pt x="8206" y="4199"/>
                  </a:lnTo>
                  <a:lnTo>
                    <a:pt x="7863" y="3760"/>
                  </a:lnTo>
                  <a:lnTo>
                    <a:pt x="7691" y="3531"/>
                  </a:lnTo>
                  <a:lnTo>
                    <a:pt x="7538" y="3302"/>
                  </a:lnTo>
                  <a:lnTo>
                    <a:pt x="7328" y="2920"/>
                  </a:lnTo>
                  <a:lnTo>
                    <a:pt x="7157" y="2539"/>
                  </a:lnTo>
                  <a:lnTo>
                    <a:pt x="7023" y="2119"/>
                  </a:lnTo>
                  <a:lnTo>
                    <a:pt x="6928" y="1699"/>
                  </a:lnTo>
                  <a:lnTo>
                    <a:pt x="6851" y="1279"/>
                  </a:lnTo>
                  <a:lnTo>
                    <a:pt x="6832" y="859"/>
                  </a:lnTo>
                  <a:lnTo>
                    <a:pt x="6851" y="421"/>
                  </a:lnTo>
                  <a:lnTo>
                    <a:pt x="6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5238800" y="4400100"/>
              <a:ext cx="200400" cy="266250"/>
            </a:xfrm>
            <a:custGeom>
              <a:avLst/>
              <a:gdLst/>
              <a:ahLst/>
              <a:cxnLst/>
              <a:rect l="l" t="t" r="r" b="b"/>
              <a:pathLst>
                <a:path w="8016" h="10650" extrusionOk="0">
                  <a:moveTo>
                    <a:pt x="4295" y="1"/>
                  </a:moveTo>
                  <a:lnTo>
                    <a:pt x="4104" y="77"/>
                  </a:lnTo>
                  <a:lnTo>
                    <a:pt x="3932" y="153"/>
                  </a:lnTo>
                  <a:lnTo>
                    <a:pt x="3760" y="249"/>
                  </a:lnTo>
                  <a:lnTo>
                    <a:pt x="3588" y="363"/>
                  </a:lnTo>
                  <a:lnTo>
                    <a:pt x="3436" y="478"/>
                  </a:lnTo>
                  <a:lnTo>
                    <a:pt x="3283" y="611"/>
                  </a:lnTo>
                  <a:lnTo>
                    <a:pt x="3130" y="764"/>
                  </a:lnTo>
                  <a:lnTo>
                    <a:pt x="2997" y="898"/>
                  </a:lnTo>
                  <a:lnTo>
                    <a:pt x="2882" y="1069"/>
                  </a:lnTo>
                  <a:lnTo>
                    <a:pt x="2768" y="1222"/>
                  </a:lnTo>
                  <a:lnTo>
                    <a:pt x="2672" y="1394"/>
                  </a:lnTo>
                  <a:lnTo>
                    <a:pt x="2577" y="1566"/>
                  </a:lnTo>
                  <a:lnTo>
                    <a:pt x="2501" y="1756"/>
                  </a:lnTo>
                  <a:lnTo>
                    <a:pt x="2443" y="1947"/>
                  </a:lnTo>
                  <a:lnTo>
                    <a:pt x="2405" y="2138"/>
                  </a:lnTo>
                  <a:lnTo>
                    <a:pt x="2386" y="2329"/>
                  </a:lnTo>
                  <a:lnTo>
                    <a:pt x="2138" y="2100"/>
                  </a:lnTo>
                  <a:lnTo>
                    <a:pt x="1871" y="1909"/>
                  </a:lnTo>
                  <a:lnTo>
                    <a:pt x="1585" y="1737"/>
                  </a:lnTo>
                  <a:lnTo>
                    <a:pt x="1279" y="1604"/>
                  </a:lnTo>
                  <a:lnTo>
                    <a:pt x="974" y="1489"/>
                  </a:lnTo>
                  <a:lnTo>
                    <a:pt x="650" y="1375"/>
                  </a:lnTo>
                  <a:lnTo>
                    <a:pt x="325" y="1317"/>
                  </a:lnTo>
                  <a:lnTo>
                    <a:pt x="1" y="1260"/>
                  </a:lnTo>
                  <a:lnTo>
                    <a:pt x="1" y="1279"/>
                  </a:lnTo>
                  <a:lnTo>
                    <a:pt x="383" y="1604"/>
                  </a:lnTo>
                  <a:lnTo>
                    <a:pt x="726" y="1947"/>
                  </a:lnTo>
                  <a:lnTo>
                    <a:pt x="1070" y="2329"/>
                  </a:lnTo>
                  <a:lnTo>
                    <a:pt x="1394" y="2711"/>
                  </a:lnTo>
                  <a:lnTo>
                    <a:pt x="1699" y="3130"/>
                  </a:lnTo>
                  <a:lnTo>
                    <a:pt x="1966" y="3550"/>
                  </a:lnTo>
                  <a:lnTo>
                    <a:pt x="2214" y="3989"/>
                  </a:lnTo>
                  <a:lnTo>
                    <a:pt x="2443" y="4428"/>
                  </a:lnTo>
                  <a:lnTo>
                    <a:pt x="2596" y="4772"/>
                  </a:lnTo>
                  <a:lnTo>
                    <a:pt x="2749" y="5134"/>
                  </a:lnTo>
                  <a:lnTo>
                    <a:pt x="2997" y="5840"/>
                  </a:lnTo>
                  <a:lnTo>
                    <a:pt x="3245" y="6565"/>
                  </a:lnTo>
                  <a:lnTo>
                    <a:pt x="3493" y="7290"/>
                  </a:lnTo>
                  <a:lnTo>
                    <a:pt x="3760" y="7997"/>
                  </a:lnTo>
                  <a:lnTo>
                    <a:pt x="3913" y="8340"/>
                  </a:lnTo>
                  <a:lnTo>
                    <a:pt x="4085" y="8684"/>
                  </a:lnTo>
                  <a:lnTo>
                    <a:pt x="4275" y="9008"/>
                  </a:lnTo>
                  <a:lnTo>
                    <a:pt x="4466" y="9332"/>
                  </a:lnTo>
                  <a:lnTo>
                    <a:pt x="4695" y="9638"/>
                  </a:lnTo>
                  <a:lnTo>
                    <a:pt x="4943" y="9924"/>
                  </a:lnTo>
                  <a:lnTo>
                    <a:pt x="5134" y="10134"/>
                  </a:lnTo>
                  <a:lnTo>
                    <a:pt x="5344" y="10325"/>
                  </a:lnTo>
                  <a:lnTo>
                    <a:pt x="5573" y="10496"/>
                  </a:lnTo>
                  <a:lnTo>
                    <a:pt x="5821" y="10649"/>
                  </a:lnTo>
                  <a:lnTo>
                    <a:pt x="5859" y="10458"/>
                  </a:lnTo>
                  <a:lnTo>
                    <a:pt x="5993" y="10477"/>
                  </a:lnTo>
                  <a:lnTo>
                    <a:pt x="6126" y="10477"/>
                  </a:lnTo>
                  <a:lnTo>
                    <a:pt x="6279" y="10439"/>
                  </a:lnTo>
                  <a:lnTo>
                    <a:pt x="6432" y="10401"/>
                  </a:lnTo>
                  <a:lnTo>
                    <a:pt x="6565" y="10325"/>
                  </a:lnTo>
                  <a:lnTo>
                    <a:pt x="6718" y="10248"/>
                  </a:lnTo>
                  <a:lnTo>
                    <a:pt x="6871" y="10153"/>
                  </a:lnTo>
                  <a:lnTo>
                    <a:pt x="7004" y="10038"/>
                  </a:lnTo>
                  <a:lnTo>
                    <a:pt x="7271" y="9790"/>
                  </a:lnTo>
                  <a:lnTo>
                    <a:pt x="7500" y="9523"/>
                  </a:lnTo>
                  <a:lnTo>
                    <a:pt x="7691" y="9237"/>
                  </a:lnTo>
                  <a:lnTo>
                    <a:pt x="7825" y="8970"/>
                  </a:lnTo>
                  <a:lnTo>
                    <a:pt x="7920" y="8703"/>
                  </a:lnTo>
                  <a:lnTo>
                    <a:pt x="7978" y="8435"/>
                  </a:lnTo>
                  <a:lnTo>
                    <a:pt x="8016" y="8168"/>
                  </a:lnTo>
                  <a:lnTo>
                    <a:pt x="7997" y="7882"/>
                  </a:lnTo>
                  <a:lnTo>
                    <a:pt x="7958" y="7596"/>
                  </a:lnTo>
                  <a:lnTo>
                    <a:pt x="7901" y="7329"/>
                  </a:lnTo>
                  <a:lnTo>
                    <a:pt x="7825" y="7061"/>
                  </a:lnTo>
                  <a:lnTo>
                    <a:pt x="7710" y="6794"/>
                  </a:lnTo>
                  <a:lnTo>
                    <a:pt x="7577" y="6546"/>
                  </a:lnTo>
                  <a:lnTo>
                    <a:pt x="7443" y="6317"/>
                  </a:lnTo>
                  <a:lnTo>
                    <a:pt x="7271" y="6088"/>
                  </a:lnTo>
                  <a:lnTo>
                    <a:pt x="7119" y="5859"/>
                  </a:lnTo>
                  <a:lnTo>
                    <a:pt x="6756" y="5420"/>
                  </a:lnTo>
                  <a:lnTo>
                    <a:pt x="6375" y="5020"/>
                  </a:lnTo>
                  <a:lnTo>
                    <a:pt x="5974" y="4600"/>
                  </a:lnTo>
                  <a:lnTo>
                    <a:pt x="5592" y="4199"/>
                  </a:lnTo>
                  <a:lnTo>
                    <a:pt x="5249" y="3760"/>
                  </a:lnTo>
                  <a:lnTo>
                    <a:pt x="5077" y="3531"/>
                  </a:lnTo>
                  <a:lnTo>
                    <a:pt x="4924" y="3302"/>
                  </a:lnTo>
                  <a:lnTo>
                    <a:pt x="4714" y="2920"/>
                  </a:lnTo>
                  <a:lnTo>
                    <a:pt x="4543" y="2539"/>
                  </a:lnTo>
                  <a:lnTo>
                    <a:pt x="4409" y="2119"/>
                  </a:lnTo>
                  <a:lnTo>
                    <a:pt x="4314" y="1699"/>
                  </a:lnTo>
                  <a:lnTo>
                    <a:pt x="4237" y="1279"/>
                  </a:lnTo>
                  <a:lnTo>
                    <a:pt x="4218" y="859"/>
                  </a:lnTo>
                  <a:lnTo>
                    <a:pt x="4237" y="42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5735925" y="4517475"/>
              <a:ext cx="47250" cy="49150"/>
            </a:xfrm>
            <a:custGeom>
              <a:avLst/>
              <a:gdLst/>
              <a:ahLst/>
              <a:cxnLst/>
              <a:rect l="l" t="t" r="r" b="b"/>
              <a:pathLst>
                <a:path w="1890" h="1966" extrusionOk="0">
                  <a:moveTo>
                    <a:pt x="611" y="0"/>
                  </a:moveTo>
                  <a:lnTo>
                    <a:pt x="516" y="19"/>
                  </a:lnTo>
                  <a:lnTo>
                    <a:pt x="420" y="38"/>
                  </a:lnTo>
                  <a:lnTo>
                    <a:pt x="344" y="77"/>
                  </a:lnTo>
                  <a:lnTo>
                    <a:pt x="248" y="134"/>
                  </a:lnTo>
                  <a:lnTo>
                    <a:pt x="191" y="210"/>
                  </a:lnTo>
                  <a:lnTo>
                    <a:pt x="115" y="286"/>
                  </a:lnTo>
                  <a:lnTo>
                    <a:pt x="77" y="363"/>
                  </a:lnTo>
                  <a:lnTo>
                    <a:pt x="38" y="458"/>
                  </a:lnTo>
                  <a:lnTo>
                    <a:pt x="0" y="554"/>
                  </a:lnTo>
                  <a:lnTo>
                    <a:pt x="0" y="649"/>
                  </a:lnTo>
                  <a:lnTo>
                    <a:pt x="19" y="840"/>
                  </a:lnTo>
                  <a:lnTo>
                    <a:pt x="58" y="1031"/>
                  </a:lnTo>
                  <a:lnTo>
                    <a:pt x="153" y="1202"/>
                  </a:lnTo>
                  <a:lnTo>
                    <a:pt x="267" y="1355"/>
                  </a:lnTo>
                  <a:lnTo>
                    <a:pt x="420" y="1489"/>
                  </a:lnTo>
                  <a:lnTo>
                    <a:pt x="573" y="1603"/>
                  </a:lnTo>
                  <a:lnTo>
                    <a:pt x="745" y="1679"/>
                  </a:lnTo>
                  <a:lnTo>
                    <a:pt x="916" y="1756"/>
                  </a:lnTo>
                  <a:lnTo>
                    <a:pt x="1069" y="1813"/>
                  </a:lnTo>
                  <a:lnTo>
                    <a:pt x="1412" y="1928"/>
                  </a:lnTo>
                  <a:lnTo>
                    <a:pt x="1527" y="1947"/>
                  </a:lnTo>
                  <a:lnTo>
                    <a:pt x="1622" y="1966"/>
                  </a:lnTo>
                  <a:lnTo>
                    <a:pt x="1680" y="1947"/>
                  </a:lnTo>
                  <a:lnTo>
                    <a:pt x="1737" y="1928"/>
                  </a:lnTo>
                  <a:lnTo>
                    <a:pt x="1775" y="1889"/>
                  </a:lnTo>
                  <a:lnTo>
                    <a:pt x="1813" y="1851"/>
                  </a:lnTo>
                  <a:lnTo>
                    <a:pt x="1870" y="1737"/>
                  </a:lnTo>
                  <a:lnTo>
                    <a:pt x="1889" y="1603"/>
                  </a:lnTo>
                  <a:lnTo>
                    <a:pt x="1870" y="1470"/>
                  </a:lnTo>
                  <a:lnTo>
                    <a:pt x="1832" y="1317"/>
                  </a:lnTo>
                  <a:lnTo>
                    <a:pt x="1775" y="1183"/>
                  </a:lnTo>
                  <a:lnTo>
                    <a:pt x="1718" y="1050"/>
                  </a:lnTo>
                  <a:lnTo>
                    <a:pt x="1603" y="821"/>
                  </a:lnTo>
                  <a:lnTo>
                    <a:pt x="1412" y="554"/>
                  </a:lnTo>
                  <a:lnTo>
                    <a:pt x="1317" y="420"/>
                  </a:lnTo>
                  <a:lnTo>
                    <a:pt x="1202" y="305"/>
                  </a:lnTo>
                  <a:lnTo>
                    <a:pt x="1069" y="191"/>
                  </a:lnTo>
                  <a:lnTo>
                    <a:pt x="935" y="96"/>
                  </a:lnTo>
                  <a:lnTo>
                    <a:pt x="783" y="38"/>
                  </a:lnTo>
                  <a:lnTo>
                    <a:pt x="687" y="19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5780275" y="4535600"/>
              <a:ext cx="70650" cy="42950"/>
            </a:xfrm>
            <a:custGeom>
              <a:avLst/>
              <a:gdLst/>
              <a:ahLst/>
              <a:cxnLst/>
              <a:rect l="l" t="t" r="r" b="b"/>
              <a:pathLst>
                <a:path w="2826" h="1718" extrusionOk="0">
                  <a:moveTo>
                    <a:pt x="1718" y="0"/>
                  </a:moveTo>
                  <a:lnTo>
                    <a:pt x="1566" y="19"/>
                  </a:lnTo>
                  <a:lnTo>
                    <a:pt x="1394" y="58"/>
                  </a:lnTo>
                  <a:lnTo>
                    <a:pt x="1241" y="96"/>
                  </a:lnTo>
                  <a:lnTo>
                    <a:pt x="1089" y="134"/>
                  </a:lnTo>
                  <a:lnTo>
                    <a:pt x="936" y="210"/>
                  </a:lnTo>
                  <a:lnTo>
                    <a:pt x="802" y="287"/>
                  </a:lnTo>
                  <a:lnTo>
                    <a:pt x="573" y="420"/>
                  </a:lnTo>
                  <a:lnTo>
                    <a:pt x="364" y="611"/>
                  </a:lnTo>
                  <a:lnTo>
                    <a:pt x="173" y="821"/>
                  </a:lnTo>
                  <a:lnTo>
                    <a:pt x="96" y="935"/>
                  </a:lnTo>
                  <a:lnTo>
                    <a:pt x="20" y="1050"/>
                  </a:lnTo>
                  <a:lnTo>
                    <a:pt x="1" y="1126"/>
                  </a:lnTo>
                  <a:lnTo>
                    <a:pt x="1" y="1203"/>
                  </a:lnTo>
                  <a:lnTo>
                    <a:pt x="20" y="1241"/>
                  </a:lnTo>
                  <a:lnTo>
                    <a:pt x="58" y="1279"/>
                  </a:lnTo>
                  <a:lnTo>
                    <a:pt x="192" y="1336"/>
                  </a:lnTo>
                  <a:lnTo>
                    <a:pt x="325" y="1393"/>
                  </a:lnTo>
                  <a:lnTo>
                    <a:pt x="612" y="1508"/>
                  </a:lnTo>
                  <a:lnTo>
                    <a:pt x="917" y="1603"/>
                  </a:lnTo>
                  <a:lnTo>
                    <a:pt x="1165" y="1680"/>
                  </a:lnTo>
                  <a:lnTo>
                    <a:pt x="1432" y="1718"/>
                  </a:lnTo>
                  <a:lnTo>
                    <a:pt x="1680" y="1718"/>
                  </a:lnTo>
                  <a:lnTo>
                    <a:pt x="1928" y="1699"/>
                  </a:lnTo>
                  <a:lnTo>
                    <a:pt x="2062" y="1661"/>
                  </a:lnTo>
                  <a:lnTo>
                    <a:pt x="2176" y="1622"/>
                  </a:lnTo>
                  <a:lnTo>
                    <a:pt x="2291" y="1565"/>
                  </a:lnTo>
                  <a:lnTo>
                    <a:pt x="2405" y="1508"/>
                  </a:lnTo>
                  <a:lnTo>
                    <a:pt x="2501" y="1432"/>
                  </a:lnTo>
                  <a:lnTo>
                    <a:pt x="2596" y="1336"/>
                  </a:lnTo>
                  <a:lnTo>
                    <a:pt x="2673" y="1241"/>
                  </a:lnTo>
                  <a:lnTo>
                    <a:pt x="2749" y="1126"/>
                  </a:lnTo>
                  <a:lnTo>
                    <a:pt x="2787" y="1012"/>
                  </a:lnTo>
                  <a:lnTo>
                    <a:pt x="2825" y="878"/>
                  </a:lnTo>
                  <a:lnTo>
                    <a:pt x="2825" y="764"/>
                  </a:lnTo>
                  <a:lnTo>
                    <a:pt x="2806" y="630"/>
                  </a:lnTo>
                  <a:lnTo>
                    <a:pt x="2787" y="516"/>
                  </a:lnTo>
                  <a:lnTo>
                    <a:pt x="2730" y="401"/>
                  </a:lnTo>
                  <a:lnTo>
                    <a:pt x="2654" y="287"/>
                  </a:lnTo>
                  <a:lnTo>
                    <a:pt x="2577" y="191"/>
                  </a:lnTo>
                  <a:lnTo>
                    <a:pt x="2463" y="115"/>
                  </a:lnTo>
                  <a:lnTo>
                    <a:pt x="2329" y="77"/>
                  </a:lnTo>
                  <a:lnTo>
                    <a:pt x="2176" y="38"/>
                  </a:lnTo>
                  <a:lnTo>
                    <a:pt x="2043" y="19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5739250" y="4557075"/>
              <a:ext cx="71600" cy="610200"/>
            </a:xfrm>
            <a:custGeom>
              <a:avLst/>
              <a:gdLst/>
              <a:ahLst/>
              <a:cxnLst/>
              <a:rect l="l" t="t" r="r" b="b"/>
              <a:pathLst>
                <a:path w="2864" h="24408" fill="none" extrusionOk="0">
                  <a:moveTo>
                    <a:pt x="2863" y="24407"/>
                  </a:moveTo>
                  <a:lnTo>
                    <a:pt x="2863" y="24407"/>
                  </a:lnTo>
                  <a:lnTo>
                    <a:pt x="2634" y="23968"/>
                  </a:lnTo>
                  <a:lnTo>
                    <a:pt x="2367" y="23415"/>
                  </a:lnTo>
                  <a:lnTo>
                    <a:pt x="2062" y="22652"/>
                  </a:lnTo>
                  <a:lnTo>
                    <a:pt x="1871" y="22194"/>
                  </a:lnTo>
                  <a:lnTo>
                    <a:pt x="1699" y="21678"/>
                  </a:lnTo>
                  <a:lnTo>
                    <a:pt x="1508" y="21125"/>
                  </a:lnTo>
                  <a:lnTo>
                    <a:pt x="1318" y="20533"/>
                  </a:lnTo>
                  <a:lnTo>
                    <a:pt x="1127" y="19885"/>
                  </a:lnTo>
                  <a:lnTo>
                    <a:pt x="955" y="19198"/>
                  </a:lnTo>
                  <a:lnTo>
                    <a:pt x="783" y="18453"/>
                  </a:lnTo>
                  <a:lnTo>
                    <a:pt x="612" y="17671"/>
                  </a:lnTo>
                  <a:lnTo>
                    <a:pt x="459" y="16850"/>
                  </a:lnTo>
                  <a:lnTo>
                    <a:pt x="325" y="15992"/>
                  </a:lnTo>
                  <a:lnTo>
                    <a:pt x="211" y="15076"/>
                  </a:lnTo>
                  <a:lnTo>
                    <a:pt x="115" y="14141"/>
                  </a:lnTo>
                  <a:lnTo>
                    <a:pt x="39" y="13148"/>
                  </a:lnTo>
                  <a:lnTo>
                    <a:pt x="1" y="12118"/>
                  </a:lnTo>
                  <a:lnTo>
                    <a:pt x="1" y="11068"/>
                  </a:lnTo>
                  <a:lnTo>
                    <a:pt x="20" y="9961"/>
                  </a:lnTo>
                  <a:lnTo>
                    <a:pt x="77" y="8835"/>
                  </a:lnTo>
                  <a:lnTo>
                    <a:pt x="173" y="7671"/>
                  </a:lnTo>
                  <a:lnTo>
                    <a:pt x="325" y="6469"/>
                  </a:lnTo>
                  <a:lnTo>
                    <a:pt x="497" y="5248"/>
                  </a:lnTo>
                  <a:lnTo>
                    <a:pt x="745" y="3969"/>
                  </a:lnTo>
                  <a:lnTo>
                    <a:pt x="1031" y="2691"/>
                  </a:lnTo>
                  <a:lnTo>
                    <a:pt x="1184" y="2023"/>
                  </a:lnTo>
                  <a:lnTo>
                    <a:pt x="1375" y="1355"/>
                  </a:lnTo>
                  <a:lnTo>
                    <a:pt x="1566" y="687"/>
                  </a:lnTo>
                  <a:lnTo>
                    <a:pt x="1756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5392900" y="4597625"/>
              <a:ext cx="71100" cy="75400"/>
            </a:xfrm>
            <a:custGeom>
              <a:avLst/>
              <a:gdLst/>
              <a:ahLst/>
              <a:cxnLst/>
              <a:rect l="l" t="t" r="r" b="b"/>
              <a:pathLst>
                <a:path w="2844" h="3016" extrusionOk="0">
                  <a:moveTo>
                    <a:pt x="1794" y="0"/>
                  </a:moveTo>
                  <a:lnTo>
                    <a:pt x="1585" y="19"/>
                  </a:lnTo>
                  <a:lnTo>
                    <a:pt x="1375" y="38"/>
                  </a:lnTo>
                  <a:lnTo>
                    <a:pt x="1184" y="115"/>
                  </a:lnTo>
                  <a:lnTo>
                    <a:pt x="1012" y="210"/>
                  </a:lnTo>
                  <a:lnTo>
                    <a:pt x="859" y="325"/>
                  </a:lnTo>
                  <a:lnTo>
                    <a:pt x="707" y="458"/>
                  </a:lnTo>
                  <a:lnTo>
                    <a:pt x="573" y="611"/>
                  </a:lnTo>
                  <a:lnTo>
                    <a:pt x="440" y="763"/>
                  </a:lnTo>
                  <a:lnTo>
                    <a:pt x="344" y="935"/>
                  </a:lnTo>
                  <a:lnTo>
                    <a:pt x="249" y="1126"/>
                  </a:lnTo>
                  <a:lnTo>
                    <a:pt x="172" y="1317"/>
                  </a:lnTo>
                  <a:lnTo>
                    <a:pt x="115" y="1527"/>
                  </a:lnTo>
                  <a:lnTo>
                    <a:pt x="58" y="1756"/>
                  </a:lnTo>
                  <a:lnTo>
                    <a:pt x="20" y="1985"/>
                  </a:lnTo>
                  <a:lnTo>
                    <a:pt x="1" y="2214"/>
                  </a:lnTo>
                  <a:lnTo>
                    <a:pt x="1" y="2385"/>
                  </a:lnTo>
                  <a:lnTo>
                    <a:pt x="1" y="2634"/>
                  </a:lnTo>
                  <a:lnTo>
                    <a:pt x="20" y="2748"/>
                  </a:lnTo>
                  <a:lnTo>
                    <a:pt x="39" y="2843"/>
                  </a:lnTo>
                  <a:lnTo>
                    <a:pt x="77" y="2939"/>
                  </a:lnTo>
                  <a:lnTo>
                    <a:pt x="115" y="2977"/>
                  </a:lnTo>
                  <a:lnTo>
                    <a:pt x="191" y="3015"/>
                  </a:lnTo>
                  <a:lnTo>
                    <a:pt x="306" y="3015"/>
                  </a:lnTo>
                  <a:lnTo>
                    <a:pt x="535" y="2996"/>
                  </a:lnTo>
                  <a:lnTo>
                    <a:pt x="783" y="2939"/>
                  </a:lnTo>
                  <a:lnTo>
                    <a:pt x="974" y="2882"/>
                  </a:lnTo>
                  <a:lnTo>
                    <a:pt x="1184" y="2824"/>
                  </a:lnTo>
                  <a:lnTo>
                    <a:pt x="1375" y="2748"/>
                  </a:lnTo>
                  <a:lnTo>
                    <a:pt x="1565" y="2672"/>
                  </a:lnTo>
                  <a:lnTo>
                    <a:pt x="1756" y="2576"/>
                  </a:lnTo>
                  <a:lnTo>
                    <a:pt x="2043" y="2405"/>
                  </a:lnTo>
                  <a:lnTo>
                    <a:pt x="2291" y="2195"/>
                  </a:lnTo>
                  <a:lnTo>
                    <a:pt x="2405" y="2080"/>
                  </a:lnTo>
                  <a:lnTo>
                    <a:pt x="2520" y="1966"/>
                  </a:lnTo>
                  <a:lnTo>
                    <a:pt x="2615" y="1832"/>
                  </a:lnTo>
                  <a:lnTo>
                    <a:pt x="2691" y="1679"/>
                  </a:lnTo>
                  <a:lnTo>
                    <a:pt x="2768" y="1527"/>
                  </a:lnTo>
                  <a:lnTo>
                    <a:pt x="2806" y="1374"/>
                  </a:lnTo>
                  <a:lnTo>
                    <a:pt x="2825" y="1221"/>
                  </a:lnTo>
                  <a:lnTo>
                    <a:pt x="2844" y="1050"/>
                  </a:lnTo>
                  <a:lnTo>
                    <a:pt x="2825" y="878"/>
                  </a:lnTo>
                  <a:lnTo>
                    <a:pt x="2787" y="725"/>
                  </a:lnTo>
                  <a:lnTo>
                    <a:pt x="2730" y="573"/>
                  </a:lnTo>
                  <a:lnTo>
                    <a:pt x="2653" y="439"/>
                  </a:lnTo>
                  <a:lnTo>
                    <a:pt x="2520" y="286"/>
                  </a:lnTo>
                  <a:lnTo>
                    <a:pt x="2367" y="172"/>
                  </a:lnTo>
                  <a:lnTo>
                    <a:pt x="2176" y="96"/>
                  </a:lnTo>
                  <a:lnTo>
                    <a:pt x="1985" y="38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5304650" y="4652475"/>
              <a:ext cx="92575" cy="52975"/>
            </a:xfrm>
            <a:custGeom>
              <a:avLst/>
              <a:gdLst/>
              <a:ahLst/>
              <a:cxnLst/>
              <a:rect l="l" t="t" r="r" b="b"/>
              <a:pathLst>
                <a:path w="3703" h="2119" extrusionOk="0">
                  <a:moveTo>
                    <a:pt x="1832" y="1"/>
                  </a:moveTo>
                  <a:lnTo>
                    <a:pt x="1584" y="20"/>
                  </a:lnTo>
                  <a:lnTo>
                    <a:pt x="1355" y="77"/>
                  </a:lnTo>
                  <a:lnTo>
                    <a:pt x="1126" y="153"/>
                  </a:lnTo>
                  <a:lnTo>
                    <a:pt x="897" y="249"/>
                  </a:lnTo>
                  <a:lnTo>
                    <a:pt x="687" y="382"/>
                  </a:lnTo>
                  <a:lnTo>
                    <a:pt x="496" y="535"/>
                  </a:lnTo>
                  <a:lnTo>
                    <a:pt x="306" y="688"/>
                  </a:lnTo>
                  <a:lnTo>
                    <a:pt x="172" y="859"/>
                  </a:lnTo>
                  <a:lnTo>
                    <a:pt x="77" y="1031"/>
                  </a:lnTo>
                  <a:lnTo>
                    <a:pt x="38" y="1127"/>
                  </a:lnTo>
                  <a:lnTo>
                    <a:pt x="19" y="1222"/>
                  </a:lnTo>
                  <a:lnTo>
                    <a:pt x="0" y="1317"/>
                  </a:lnTo>
                  <a:lnTo>
                    <a:pt x="19" y="1432"/>
                  </a:lnTo>
                  <a:lnTo>
                    <a:pt x="58" y="1546"/>
                  </a:lnTo>
                  <a:lnTo>
                    <a:pt x="115" y="1661"/>
                  </a:lnTo>
                  <a:lnTo>
                    <a:pt x="210" y="1775"/>
                  </a:lnTo>
                  <a:lnTo>
                    <a:pt x="325" y="1852"/>
                  </a:lnTo>
                  <a:lnTo>
                    <a:pt x="439" y="1909"/>
                  </a:lnTo>
                  <a:lnTo>
                    <a:pt x="554" y="1966"/>
                  </a:lnTo>
                  <a:lnTo>
                    <a:pt x="802" y="2043"/>
                  </a:lnTo>
                  <a:lnTo>
                    <a:pt x="1069" y="2081"/>
                  </a:lnTo>
                  <a:lnTo>
                    <a:pt x="1336" y="2119"/>
                  </a:lnTo>
                  <a:lnTo>
                    <a:pt x="1603" y="2119"/>
                  </a:lnTo>
                  <a:lnTo>
                    <a:pt x="1851" y="2100"/>
                  </a:lnTo>
                  <a:lnTo>
                    <a:pt x="2119" y="2043"/>
                  </a:lnTo>
                  <a:lnTo>
                    <a:pt x="2367" y="1985"/>
                  </a:lnTo>
                  <a:lnTo>
                    <a:pt x="2615" y="1909"/>
                  </a:lnTo>
                  <a:lnTo>
                    <a:pt x="2863" y="1814"/>
                  </a:lnTo>
                  <a:lnTo>
                    <a:pt x="3092" y="1699"/>
                  </a:lnTo>
                  <a:lnTo>
                    <a:pt x="3321" y="1565"/>
                  </a:lnTo>
                  <a:lnTo>
                    <a:pt x="3435" y="1489"/>
                  </a:lnTo>
                  <a:lnTo>
                    <a:pt x="3550" y="1394"/>
                  </a:lnTo>
                  <a:lnTo>
                    <a:pt x="3626" y="1298"/>
                  </a:lnTo>
                  <a:lnTo>
                    <a:pt x="3683" y="1203"/>
                  </a:lnTo>
                  <a:lnTo>
                    <a:pt x="3702" y="1069"/>
                  </a:lnTo>
                  <a:lnTo>
                    <a:pt x="3683" y="955"/>
                  </a:lnTo>
                  <a:lnTo>
                    <a:pt x="3645" y="840"/>
                  </a:lnTo>
                  <a:lnTo>
                    <a:pt x="3588" y="745"/>
                  </a:lnTo>
                  <a:lnTo>
                    <a:pt x="3512" y="649"/>
                  </a:lnTo>
                  <a:lnTo>
                    <a:pt x="3416" y="554"/>
                  </a:lnTo>
                  <a:lnTo>
                    <a:pt x="3225" y="420"/>
                  </a:lnTo>
                  <a:lnTo>
                    <a:pt x="2958" y="249"/>
                  </a:lnTo>
                  <a:lnTo>
                    <a:pt x="2691" y="134"/>
                  </a:lnTo>
                  <a:lnTo>
                    <a:pt x="2386" y="39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5387175" y="4661550"/>
              <a:ext cx="176550" cy="386925"/>
            </a:xfrm>
            <a:custGeom>
              <a:avLst/>
              <a:gdLst/>
              <a:ahLst/>
              <a:cxnLst/>
              <a:rect l="l" t="t" r="r" b="b"/>
              <a:pathLst>
                <a:path w="7062" h="15477" fill="none" extrusionOk="0">
                  <a:moveTo>
                    <a:pt x="7061" y="15477"/>
                  </a:moveTo>
                  <a:lnTo>
                    <a:pt x="7061" y="15477"/>
                  </a:lnTo>
                  <a:lnTo>
                    <a:pt x="6947" y="14999"/>
                  </a:lnTo>
                  <a:lnTo>
                    <a:pt x="6603" y="13702"/>
                  </a:lnTo>
                  <a:lnTo>
                    <a:pt x="6336" y="12805"/>
                  </a:lnTo>
                  <a:lnTo>
                    <a:pt x="6031" y="11774"/>
                  </a:lnTo>
                  <a:lnTo>
                    <a:pt x="5649" y="10649"/>
                  </a:lnTo>
                  <a:lnTo>
                    <a:pt x="5229" y="9446"/>
                  </a:lnTo>
                  <a:lnTo>
                    <a:pt x="4752" y="8187"/>
                  </a:lnTo>
                  <a:lnTo>
                    <a:pt x="4218" y="6889"/>
                  </a:lnTo>
                  <a:lnTo>
                    <a:pt x="3932" y="6240"/>
                  </a:lnTo>
                  <a:lnTo>
                    <a:pt x="3645" y="5611"/>
                  </a:lnTo>
                  <a:lnTo>
                    <a:pt x="3340" y="4962"/>
                  </a:lnTo>
                  <a:lnTo>
                    <a:pt x="3016" y="4332"/>
                  </a:lnTo>
                  <a:lnTo>
                    <a:pt x="2672" y="3721"/>
                  </a:lnTo>
                  <a:lnTo>
                    <a:pt x="2329" y="3111"/>
                  </a:lnTo>
                  <a:lnTo>
                    <a:pt x="1966" y="2538"/>
                  </a:lnTo>
                  <a:lnTo>
                    <a:pt x="1604" y="1966"/>
                  </a:lnTo>
                  <a:lnTo>
                    <a:pt x="1222" y="1431"/>
                  </a:lnTo>
                  <a:lnTo>
                    <a:pt x="821" y="935"/>
                  </a:lnTo>
                  <a:lnTo>
                    <a:pt x="420" y="458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4800850" y="4670125"/>
              <a:ext cx="1670750" cy="797700"/>
            </a:xfrm>
            <a:custGeom>
              <a:avLst/>
              <a:gdLst/>
              <a:ahLst/>
              <a:cxnLst/>
              <a:rect l="l" t="t" r="r" b="b"/>
              <a:pathLst>
                <a:path w="66830" h="31908" extrusionOk="0">
                  <a:moveTo>
                    <a:pt x="40437" y="1"/>
                  </a:moveTo>
                  <a:lnTo>
                    <a:pt x="40037" y="20"/>
                  </a:lnTo>
                  <a:lnTo>
                    <a:pt x="39636" y="58"/>
                  </a:lnTo>
                  <a:lnTo>
                    <a:pt x="39254" y="134"/>
                  </a:lnTo>
                  <a:lnTo>
                    <a:pt x="38854" y="249"/>
                  </a:lnTo>
                  <a:lnTo>
                    <a:pt x="38472" y="363"/>
                  </a:lnTo>
                  <a:lnTo>
                    <a:pt x="38109" y="535"/>
                  </a:lnTo>
                  <a:lnTo>
                    <a:pt x="37747" y="707"/>
                  </a:lnTo>
                  <a:lnTo>
                    <a:pt x="37403" y="917"/>
                  </a:lnTo>
                  <a:lnTo>
                    <a:pt x="37079" y="1146"/>
                  </a:lnTo>
                  <a:lnTo>
                    <a:pt x="36774" y="1413"/>
                  </a:lnTo>
                  <a:lnTo>
                    <a:pt x="36468" y="1680"/>
                  </a:lnTo>
                  <a:lnTo>
                    <a:pt x="36201" y="1985"/>
                  </a:lnTo>
                  <a:lnTo>
                    <a:pt x="35953" y="2310"/>
                  </a:lnTo>
                  <a:lnTo>
                    <a:pt x="35743" y="2634"/>
                  </a:lnTo>
                  <a:lnTo>
                    <a:pt x="35552" y="2997"/>
                  </a:lnTo>
                  <a:lnTo>
                    <a:pt x="35380" y="3359"/>
                  </a:lnTo>
                  <a:lnTo>
                    <a:pt x="35247" y="3741"/>
                  </a:lnTo>
                  <a:lnTo>
                    <a:pt x="35151" y="4123"/>
                  </a:lnTo>
                  <a:lnTo>
                    <a:pt x="35075" y="4523"/>
                  </a:lnTo>
                  <a:lnTo>
                    <a:pt x="35037" y="4924"/>
                  </a:lnTo>
                  <a:lnTo>
                    <a:pt x="35018" y="5325"/>
                  </a:lnTo>
                  <a:lnTo>
                    <a:pt x="35018" y="5726"/>
                  </a:lnTo>
                  <a:lnTo>
                    <a:pt x="35056" y="6126"/>
                  </a:lnTo>
                  <a:lnTo>
                    <a:pt x="35132" y="6527"/>
                  </a:lnTo>
                  <a:lnTo>
                    <a:pt x="35228" y="6928"/>
                  </a:lnTo>
                  <a:lnTo>
                    <a:pt x="35342" y="7309"/>
                  </a:lnTo>
                  <a:lnTo>
                    <a:pt x="35495" y="7672"/>
                  </a:lnTo>
                  <a:lnTo>
                    <a:pt x="35667" y="8035"/>
                  </a:lnTo>
                  <a:lnTo>
                    <a:pt x="35877" y="8378"/>
                  </a:lnTo>
                  <a:lnTo>
                    <a:pt x="36106" y="8722"/>
                  </a:lnTo>
                  <a:lnTo>
                    <a:pt x="35609" y="8550"/>
                  </a:lnTo>
                  <a:lnTo>
                    <a:pt x="35075" y="8435"/>
                  </a:lnTo>
                  <a:lnTo>
                    <a:pt x="34541" y="8378"/>
                  </a:lnTo>
                  <a:lnTo>
                    <a:pt x="34274" y="8359"/>
                  </a:lnTo>
                  <a:lnTo>
                    <a:pt x="34007" y="8340"/>
                  </a:lnTo>
                  <a:lnTo>
                    <a:pt x="33739" y="8340"/>
                  </a:lnTo>
                  <a:lnTo>
                    <a:pt x="33472" y="8359"/>
                  </a:lnTo>
                  <a:lnTo>
                    <a:pt x="33224" y="8397"/>
                  </a:lnTo>
                  <a:lnTo>
                    <a:pt x="32957" y="8435"/>
                  </a:lnTo>
                  <a:lnTo>
                    <a:pt x="32690" y="8493"/>
                  </a:lnTo>
                  <a:lnTo>
                    <a:pt x="32442" y="8550"/>
                  </a:lnTo>
                  <a:lnTo>
                    <a:pt x="32194" y="8645"/>
                  </a:lnTo>
                  <a:lnTo>
                    <a:pt x="31946" y="8741"/>
                  </a:lnTo>
                  <a:lnTo>
                    <a:pt x="31697" y="8855"/>
                  </a:lnTo>
                  <a:lnTo>
                    <a:pt x="31468" y="8970"/>
                  </a:lnTo>
                  <a:lnTo>
                    <a:pt x="31239" y="9103"/>
                  </a:lnTo>
                  <a:lnTo>
                    <a:pt x="31030" y="9256"/>
                  </a:lnTo>
                  <a:lnTo>
                    <a:pt x="30820" y="9428"/>
                  </a:lnTo>
                  <a:lnTo>
                    <a:pt x="30610" y="9599"/>
                  </a:lnTo>
                  <a:lnTo>
                    <a:pt x="30419" y="9790"/>
                  </a:lnTo>
                  <a:lnTo>
                    <a:pt x="30247" y="9981"/>
                  </a:lnTo>
                  <a:lnTo>
                    <a:pt x="30095" y="10191"/>
                  </a:lnTo>
                  <a:lnTo>
                    <a:pt x="29942" y="10401"/>
                  </a:lnTo>
                  <a:lnTo>
                    <a:pt x="29789" y="10630"/>
                  </a:lnTo>
                  <a:lnTo>
                    <a:pt x="29675" y="10859"/>
                  </a:lnTo>
                  <a:lnTo>
                    <a:pt x="29560" y="11107"/>
                  </a:lnTo>
                  <a:lnTo>
                    <a:pt x="29484" y="11336"/>
                  </a:lnTo>
                  <a:lnTo>
                    <a:pt x="29408" y="11603"/>
                  </a:lnTo>
                  <a:lnTo>
                    <a:pt x="29350" y="11851"/>
                  </a:lnTo>
                  <a:lnTo>
                    <a:pt x="29312" y="12118"/>
                  </a:lnTo>
                  <a:lnTo>
                    <a:pt x="29293" y="12386"/>
                  </a:lnTo>
                  <a:lnTo>
                    <a:pt x="29312" y="12653"/>
                  </a:lnTo>
                  <a:lnTo>
                    <a:pt x="29331" y="12901"/>
                  </a:lnTo>
                  <a:lnTo>
                    <a:pt x="29369" y="13168"/>
                  </a:lnTo>
                  <a:lnTo>
                    <a:pt x="29446" y="13435"/>
                  </a:lnTo>
                  <a:lnTo>
                    <a:pt x="29522" y="13683"/>
                  </a:lnTo>
                  <a:lnTo>
                    <a:pt x="29617" y="13931"/>
                  </a:lnTo>
                  <a:lnTo>
                    <a:pt x="29732" y="14160"/>
                  </a:lnTo>
                  <a:lnTo>
                    <a:pt x="29866" y="14389"/>
                  </a:lnTo>
                  <a:lnTo>
                    <a:pt x="30018" y="14599"/>
                  </a:lnTo>
                  <a:lnTo>
                    <a:pt x="30190" y="14809"/>
                  </a:lnTo>
                  <a:lnTo>
                    <a:pt x="30362" y="14981"/>
                  </a:lnTo>
                  <a:lnTo>
                    <a:pt x="30572" y="15153"/>
                  </a:lnTo>
                  <a:lnTo>
                    <a:pt x="30781" y="15305"/>
                  </a:lnTo>
                  <a:lnTo>
                    <a:pt x="31010" y="15439"/>
                  </a:lnTo>
                  <a:lnTo>
                    <a:pt x="31010" y="15439"/>
                  </a:lnTo>
                  <a:lnTo>
                    <a:pt x="30877" y="15401"/>
                  </a:lnTo>
                  <a:lnTo>
                    <a:pt x="30743" y="15363"/>
                  </a:lnTo>
                  <a:lnTo>
                    <a:pt x="30476" y="15324"/>
                  </a:lnTo>
                  <a:lnTo>
                    <a:pt x="30190" y="15324"/>
                  </a:lnTo>
                  <a:lnTo>
                    <a:pt x="29904" y="15363"/>
                  </a:lnTo>
                  <a:lnTo>
                    <a:pt x="29617" y="15420"/>
                  </a:lnTo>
                  <a:lnTo>
                    <a:pt x="29331" y="15515"/>
                  </a:lnTo>
                  <a:lnTo>
                    <a:pt x="29083" y="15649"/>
                  </a:lnTo>
                  <a:lnTo>
                    <a:pt x="28873" y="15801"/>
                  </a:lnTo>
                  <a:lnTo>
                    <a:pt x="28682" y="15973"/>
                  </a:lnTo>
                  <a:lnTo>
                    <a:pt x="28511" y="16183"/>
                  </a:lnTo>
                  <a:lnTo>
                    <a:pt x="28377" y="16393"/>
                  </a:lnTo>
                  <a:lnTo>
                    <a:pt x="28282" y="16641"/>
                  </a:lnTo>
                  <a:lnTo>
                    <a:pt x="28205" y="16889"/>
                  </a:lnTo>
                  <a:lnTo>
                    <a:pt x="28167" y="17137"/>
                  </a:lnTo>
                  <a:lnTo>
                    <a:pt x="28167" y="17404"/>
                  </a:lnTo>
                  <a:lnTo>
                    <a:pt x="28205" y="17652"/>
                  </a:lnTo>
                  <a:lnTo>
                    <a:pt x="28091" y="17290"/>
                  </a:lnTo>
                  <a:lnTo>
                    <a:pt x="27957" y="16927"/>
                  </a:lnTo>
                  <a:lnTo>
                    <a:pt x="27805" y="16584"/>
                  </a:lnTo>
                  <a:lnTo>
                    <a:pt x="27633" y="16240"/>
                  </a:lnTo>
                  <a:lnTo>
                    <a:pt x="27442" y="15916"/>
                  </a:lnTo>
                  <a:lnTo>
                    <a:pt x="27232" y="15611"/>
                  </a:lnTo>
                  <a:lnTo>
                    <a:pt x="27003" y="15305"/>
                  </a:lnTo>
                  <a:lnTo>
                    <a:pt x="26755" y="15019"/>
                  </a:lnTo>
                  <a:lnTo>
                    <a:pt x="26507" y="14752"/>
                  </a:lnTo>
                  <a:lnTo>
                    <a:pt x="26221" y="14485"/>
                  </a:lnTo>
                  <a:lnTo>
                    <a:pt x="25934" y="14256"/>
                  </a:lnTo>
                  <a:lnTo>
                    <a:pt x="25629" y="14027"/>
                  </a:lnTo>
                  <a:lnTo>
                    <a:pt x="25324" y="13836"/>
                  </a:lnTo>
                  <a:lnTo>
                    <a:pt x="24980" y="13645"/>
                  </a:lnTo>
                  <a:lnTo>
                    <a:pt x="24637" y="13492"/>
                  </a:lnTo>
                  <a:lnTo>
                    <a:pt x="24293" y="13340"/>
                  </a:lnTo>
                  <a:lnTo>
                    <a:pt x="23931" y="13225"/>
                  </a:lnTo>
                  <a:lnTo>
                    <a:pt x="23549" y="13149"/>
                  </a:lnTo>
                  <a:lnTo>
                    <a:pt x="23167" y="13073"/>
                  </a:lnTo>
                  <a:lnTo>
                    <a:pt x="22786" y="13034"/>
                  </a:lnTo>
                  <a:lnTo>
                    <a:pt x="22404" y="13034"/>
                  </a:lnTo>
                  <a:lnTo>
                    <a:pt x="22022" y="13053"/>
                  </a:lnTo>
                  <a:lnTo>
                    <a:pt x="21641" y="13092"/>
                  </a:lnTo>
                  <a:lnTo>
                    <a:pt x="21278" y="13149"/>
                  </a:lnTo>
                  <a:lnTo>
                    <a:pt x="20897" y="13225"/>
                  </a:lnTo>
                  <a:lnTo>
                    <a:pt x="20534" y="13340"/>
                  </a:lnTo>
                  <a:lnTo>
                    <a:pt x="20190" y="13473"/>
                  </a:lnTo>
                  <a:lnTo>
                    <a:pt x="19847" y="13645"/>
                  </a:lnTo>
                  <a:lnTo>
                    <a:pt x="19503" y="13836"/>
                  </a:lnTo>
                  <a:lnTo>
                    <a:pt x="19198" y="14027"/>
                  </a:lnTo>
                  <a:lnTo>
                    <a:pt x="18893" y="14275"/>
                  </a:lnTo>
                  <a:lnTo>
                    <a:pt x="18607" y="14523"/>
                  </a:lnTo>
                  <a:lnTo>
                    <a:pt x="18339" y="14809"/>
                  </a:lnTo>
                  <a:lnTo>
                    <a:pt x="18110" y="15095"/>
                  </a:lnTo>
                  <a:lnTo>
                    <a:pt x="17901" y="15420"/>
                  </a:lnTo>
                  <a:lnTo>
                    <a:pt x="17710" y="15744"/>
                  </a:lnTo>
                  <a:lnTo>
                    <a:pt x="17538" y="16088"/>
                  </a:lnTo>
                  <a:lnTo>
                    <a:pt x="17404" y="16450"/>
                  </a:lnTo>
                  <a:lnTo>
                    <a:pt x="17290" y="16813"/>
                  </a:lnTo>
                  <a:lnTo>
                    <a:pt x="17214" y="17194"/>
                  </a:lnTo>
                  <a:lnTo>
                    <a:pt x="17156" y="17557"/>
                  </a:lnTo>
                  <a:lnTo>
                    <a:pt x="17137" y="17939"/>
                  </a:lnTo>
                  <a:lnTo>
                    <a:pt x="17137" y="18320"/>
                  </a:lnTo>
                  <a:lnTo>
                    <a:pt x="17156" y="18702"/>
                  </a:lnTo>
                  <a:lnTo>
                    <a:pt x="17233" y="19084"/>
                  </a:lnTo>
                  <a:lnTo>
                    <a:pt x="17328" y="19446"/>
                  </a:lnTo>
                  <a:lnTo>
                    <a:pt x="17443" y="19809"/>
                  </a:lnTo>
                  <a:lnTo>
                    <a:pt x="17595" y="20152"/>
                  </a:lnTo>
                  <a:lnTo>
                    <a:pt x="17423" y="20076"/>
                  </a:lnTo>
                  <a:lnTo>
                    <a:pt x="17233" y="20000"/>
                  </a:lnTo>
                  <a:lnTo>
                    <a:pt x="16851" y="19904"/>
                  </a:lnTo>
                  <a:lnTo>
                    <a:pt x="16450" y="19828"/>
                  </a:lnTo>
                  <a:lnTo>
                    <a:pt x="16049" y="19809"/>
                  </a:lnTo>
                  <a:lnTo>
                    <a:pt x="15630" y="19809"/>
                  </a:lnTo>
                  <a:lnTo>
                    <a:pt x="15229" y="19828"/>
                  </a:lnTo>
                  <a:lnTo>
                    <a:pt x="14809" y="19885"/>
                  </a:lnTo>
                  <a:lnTo>
                    <a:pt x="14427" y="19981"/>
                  </a:lnTo>
                  <a:lnTo>
                    <a:pt x="14065" y="20076"/>
                  </a:lnTo>
                  <a:lnTo>
                    <a:pt x="13702" y="20229"/>
                  </a:lnTo>
                  <a:lnTo>
                    <a:pt x="13359" y="20381"/>
                  </a:lnTo>
                  <a:lnTo>
                    <a:pt x="13015" y="20553"/>
                  </a:lnTo>
                  <a:lnTo>
                    <a:pt x="12672" y="20744"/>
                  </a:lnTo>
                  <a:lnTo>
                    <a:pt x="12347" y="20954"/>
                  </a:lnTo>
                  <a:lnTo>
                    <a:pt x="11699" y="21374"/>
                  </a:lnTo>
                  <a:lnTo>
                    <a:pt x="11737" y="21164"/>
                  </a:lnTo>
                  <a:lnTo>
                    <a:pt x="11756" y="20954"/>
                  </a:lnTo>
                  <a:lnTo>
                    <a:pt x="11737" y="20744"/>
                  </a:lnTo>
                  <a:lnTo>
                    <a:pt x="11718" y="20553"/>
                  </a:lnTo>
                  <a:lnTo>
                    <a:pt x="11679" y="20343"/>
                  </a:lnTo>
                  <a:lnTo>
                    <a:pt x="11622" y="20152"/>
                  </a:lnTo>
                  <a:lnTo>
                    <a:pt x="11546" y="19942"/>
                  </a:lnTo>
                  <a:lnTo>
                    <a:pt x="11470" y="19752"/>
                  </a:lnTo>
                  <a:lnTo>
                    <a:pt x="11355" y="19561"/>
                  </a:lnTo>
                  <a:lnTo>
                    <a:pt x="11241" y="19389"/>
                  </a:lnTo>
                  <a:lnTo>
                    <a:pt x="11126" y="19217"/>
                  </a:lnTo>
                  <a:lnTo>
                    <a:pt x="10973" y="19046"/>
                  </a:lnTo>
                  <a:lnTo>
                    <a:pt x="10687" y="18721"/>
                  </a:lnTo>
                  <a:lnTo>
                    <a:pt x="10363" y="18435"/>
                  </a:lnTo>
                  <a:lnTo>
                    <a:pt x="10077" y="18244"/>
                  </a:lnTo>
                  <a:lnTo>
                    <a:pt x="9790" y="18053"/>
                  </a:lnTo>
                  <a:lnTo>
                    <a:pt x="9504" y="17881"/>
                  </a:lnTo>
                  <a:lnTo>
                    <a:pt x="9180" y="17748"/>
                  </a:lnTo>
                  <a:lnTo>
                    <a:pt x="8874" y="17614"/>
                  </a:lnTo>
                  <a:lnTo>
                    <a:pt x="8550" y="17500"/>
                  </a:lnTo>
                  <a:lnTo>
                    <a:pt x="8206" y="17423"/>
                  </a:lnTo>
                  <a:lnTo>
                    <a:pt x="7882" y="17366"/>
                  </a:lnTo>
                  <a:lnTo>
                    <a:pt x="7538" y="17309"/>
                  </a:lnTo>
                  <a:lnTo>
                    <a:pt x="7195" y="17290"/>
                  </a:lnTo>
                  <a:lnTo>
                    <a:pt x="6852" y="17290"/>
                  </a:lnTo>
                  <a:lnTo>
                    <a:pt x="6508" y="17309"/>
                  </a:lnTo>
                  <a:lnTo>
                    <a:pt x="6184" y="17347"/>
                  </a:lnTo>
                  <a:lnTo>
                    <a:pt x="5840" y="17404"/>
                  </a:lnTo>
                  <a:lnTo>
                    <a:pt x="5516" y="17481"/>
                  </a:lnTo>
                  <a:lnTo>
                    <a:pt x="5191" y="17595"/>
                  </a:lnTo>
                  <a:lnTo>
                    <a:pt x="4867" y="17710"/>
                  </a:lnTo>
                  <a:lnTo>
                    <a:pt x="4562" y="17862"/>
                  </a:lnTo>
                  <a:lnTo>
                    <a:pt x="4256" y="18034"/>
                  </a:lnTo>
                  <a:lnTo>
                    <a:pt x="3970" y="18206"/>
                  </a:lnTo>
                  <a:lnTo>
                    <a:pt x="3703" y="18416"/>
                  </a:lnTo>
                  <a:lnTo>
                    <a:pt x="3436" y="18645"/>
                  </a:lnTo>
                  <a:lnTo>
                    <a:pt x="3188" y="18874"/>
                  </a:lnTo>
                  <a:lnTo>
                    <a:pt x="2959" y="19122"/>
                  </a:lnTo>
                  <a:lnTo>
                    <a:pt x="2749" y="19389"/>
                  </a:lnTo>
                  <a:lnTo>
                    <a:pt x="2539" y="19656"/>
                  </a:lnTo>
                  <a:lnTo>
                    <a:pt x="2367" y="19961"/>
                  </a:lnTo>
                  <a:lnTo>
                    <a:pt x="2195" y="20248"/>
                  </a:lnTo>
                  <a:lnTo>
                    <a:pt x="2043" y="20553"/>
                  </a:lnTo>
                  <a:lnTo>
                    <a:pt x="1928" y="20877"/>
                  </a:lnTo>
                  <a:lnTo>
                    <a:pt x="1814" y="21202"/>
                  </a:lnTo>
                  <a:lnTo>
                    <a:pt x="1737" y="21526"/>
                  </a:lnTo>
                  <a:lnTo>
                    <a:pt x="1680" y="21870"/>
                  </a:lnTo>
                  <a:lnTo>
                    <a:pt x="1642" y="22213"/>
                  </a:lnTo>
                  <a:lnTo>
                    <a:pt x="1623" y="22557"/>
                  </a:lnTo>
                  <a:lnTo>
                    <a:pt x="1623" y="22900"/>
                  </a:lnTo>
                  <a:lnTo>
                    <a:pt x="1661" y="23225"/>
                  </a:lnTo>
                  <a:lnTo>
                    <a:pt x="1699" y="23568"/>
                  </a:lnTo>
                  <a:lnTo>
                    <a:pt x="1775" y="23912"/>
                  </a:lnTo>
                  <a:lnTo>
                    <a:pt x="1871" y="24236"/>
                  </a:lnTo>
                  <a:lnTo>
                    <a:pt x="1966" y="24560"/>
                  </a:lnTo>
                  <a:lnTo>
                    <a:pt x="2100" y="24866"/>
                  </a:lnTo>
                  <a:lnTo>
                    <a:pt x="2253" y="25190"/>
                  </a:lnTo>
                  <a:lnTo>
                    <a:pt x="2424" y="25476"/>
                  </a:lnTo>
                  <a:lnTo>
                    <a:pt x="2596" y="25763"/>
                  </a:lnTo>
                  <a:lnTo>
                    <a:pt x="2806" y="26049"/>
                  </a:lnTo>
                  <a:lnTo>
                    <a:pt x="3035" y="26297"/>
                  </a:lnTo>
                  <a:lnTo>
                    <a:pt x="3264" y="26545"/>
                  </a:lnTo>
                  <a:lnTo>
                    <a:pt x="2863" y="26698"/>
                  </a:lnTo>
                  <a:lnTo>
                    <a:pt x="2482" y="26870"/>
                  </a:lnTo>
                  <a:lnTo>
                    <a:pt x="2119" y="27079"/>
                  </a:lnTo>
                  <a:lnTo>
                    <a:pt x="1775" y="27328"/>
                  </a:lnTo>
                  <a:lnTo>
                    <a:pt x="1470" y="27595"/>
                  </a:lnTo>
                  <a:lnTo>
                    <a:pt x="1184" y="27900"/>
                  </a:lnTo>
                  <a:lnTo>
                    <a:pt x="917" y="28224"/>
                  </a:lnTo>
                  <a:lnTo>
                    <a:pt x="669" y="28587"/>
                  </a:lnTo>
                  <a:lnTo>
                    <a:pt x="478" y="28969"/>
                  </a:lnTo>
                  <a:lnTo>
                    <a:pt x="306" y="29369"/>
                  </a:lnTo>
                  <a:lnTo>
                    <a:pt x="172" y="29770"/>
                  </a:lnTo>
                  <a:lnTo>
                    <a:pt x="77" y="30190"/>
                  </a:lnTo>
                  <a:lnTo>
                    <a:pt x="20" y="30629"/>
                  </a:lnTo>
                  <a:lnTo>
                    <a:pt x="1" y="31049"/>
                  </a:lnTo>
                  <a:lnTo>
                    <a:pt x="20" y="31488"/>
                  </a:lnTo>
                  <a:lnTo>
                    <a:pt x="77" y="31907"/>
                  </a:lnTo>
                  <a:lnTo>
                    <a:pt x="63738" y="31907"/>
                  </a:lnTo>
                  <a:lnTo>
                    <a:pt x="63909" y="31888"/>
                  </a:lnTo>
                  <a:lnTo>
                    <a:pt x="64081" y="31850"/>
                  </a:lnTo>
                  <a:lnTo>
                    <a:pt x="64234" y="31793"/>
                  </a:lnTo>
                  <a:lnTo>
                    <a:pt x="64387" y="31736"/>
                  </a:lnTo>
                  <a:lnTo>
                    <a:pt x="64539" y="31659"/>
                  </a:lnTo>
                  <a:lnTo>
                    <a:pt x="64692" y="31564"/>
                  </a:lnTo>
                  <a:lnTo>
                    <a:pt x="64825" y="31469"/>
                  </a:lnTo>
                  <a:lnTo>
                    <a:pt x="65093" y="31240"/>
                  </a:lnTo>
                  <a:lnTo>
                    <a:pt x="65341" y="30972"/>
                  </a:lnTo>
                  <a:lnTo>
                    <a:pt x="65570" y="30686"/>
                  </a:lnTo>
                  <a:lnTo>
                    <a:pt x="65780" y="30362"/>
                  </a:lnTo>
                  <a:lnTo>
                    <a:pt x="65970" y="30018"/>
                  </a:lnTo>
                  <a:lnTo>
                    <a:pt x="66142" y="29656"/>
                  </a:lnTo>
                  <a:lnTo>
                    <a:pt x="66295" y="29274"/>
                  </a:lnTo>
                  <a:lnTo>
                    <a:pt x="66428" y="28892"/>
                  </a:lnTo>
                  <a:lnTo>
                    <a:pt x="66543" y="28511"/>
                  </a:lnTo>
                  <a:lnTo>
                    <a:pt x="66638" y="28129"/>
                  </a:lnTo>
                  <a:lnTo>
                    <a:pt x="66715" y="27747"/>
                  </a:lnTo>
                  <a:lnTo>
                    <a:pt x="66772" y="27385"/>
                  </a:lnTo>
                  <a:lnTo>
                    <a:pt x="66810" y="27022"/>
                  </a:lnTo>
                  <a:lnTo>
                    <a:pt x="66829" y="26679"/>
                  </a:lnTo>
                  <a:lnTo>
                    <a:pt x="66810" y="26316"/>
                  </a:lnTo>
                  <a:lnTo>
                    <a:pt x="66791" y="25954"/>
                  </a:lnTo>
                  <a:lnTo>
                    <a:pt x="66734" y="25610"/>
                  </a:lnTo>
                  <a:lnTo>
                    <a:pt x="66638" y="25267"/>
                  </a:lnTo>
                  <a:lnTo>
                    <a:pt x="66543" y="24923"/>
                  </a:lnTo>
                  <a:lnTo>
                    <a:pt x="66409" y="24580"/>
                  </a:lnTo>
                  <a:lnTo>
                    <a:pt x="66276" y="24255"/>
                  </a:lnTo>
                  <a:lnTo>
                    <a:pt x="66104" y="23950"/>
                  </a:lnTo>
                  <a:lnTo>
                    <a:pt x="65913" y="23645"/>
                  </a:lnTo>
                  <a:lnTo>
                    <a:pt x="65703" y="23358"/>
                  </a:lnTo>
                  <a:lnTo>
                    <a:pt x="65474" y="23091"/>
                  </a:lnTo>
                  <a:lnTo>
                    <a:pt x="65226" y="22824"/>
                  </a:lnTo>
                  <a:lnTo>
                    <a:pt x="64959" y="22595"/>
                  </a:lnTo>
                  <a:lnTo>
                    <a:pt x="64673" y="22385"/>
                  </a:lnTo>
                  <a:lnTo>
                    <a:pt x="64387" y="22175"/>
                  </a:lnTo>
                  <a:lnTo>
                    <a:pt x="64062" y="22022"/>
                  </a:lnTo>
                  <a:lnTo>
                    <a:pt x="63738" y="21870"/>
                  </a:lnTo>
                  <a:lnTo>
                    <a:pt x="63394" y="21755"/>
                  </a:lnTo>
                  <a:lnTo>
                    <a:pt x="63051" y="21660"/>
                  </a:lnTo>
                  <a:lnTo>
                    <a:pt x="62707" y="21584"/>
                  </a:lnTo>
                  <a:lnTo>
                    <a:pt x="62345" y="21545"/>
                  </a:lnTo>
                  <a:lnTo>
                    <a:pt x="62001" y="21526"/>
                  </a:lnTo>
                  <a:lnTo>
                    <a:pt x="61639" y="21545"/>
                  </a:lnTo>
                  <a:lnTo>
                    <a:pt x="61276" y="21564"/>
                  </a:lnTo>
                  <a:lnTo>
                    <a:pt x="60933" y="21641"/>
                  </a:lnTo>
                  <a:lnTo>
                    <a:pt x="60589" y="21717"/>
                  </a:lnTo>
                  <a:lnTo>
                    <a:pt x="60246" y="21832"/>
                  </a:lnTo>
                  <a:lnTo>
                    <a:pt x="59921" y="21965"/>
                  </a:lnTo>
                  <a:lnTo>
                    <a:pt x="59616" y="22137"/>
                  </a:lnTo>
                  <a:lnTo>
                    <a:pt x="59310" y="22328"/>
                  </a:lnTo>
                  <a:lnTo>
                    <a:pt x="59234" y="21946"/>
                  </a:lnTo>
                  <a:lnTo>
                    <a:pt x="59139" y="21584"/>
                  </a:lnTo>
                  <a:lnTo>
                    <a:pt x="59024" y="21221"/>
                  </a:lnTo>
                  <a:lnTo>
                    <a:pt x="58852" y="20877"/>
                  </a:lnTo>
                  <a:lnTo>
                    <a:pt x="58681" y="20553"/>
                  </a:lnTo>
                  <a:lnTo>
                    <a:pt x="58471" y="20248"/>
                  </a:lnTo>
                  <a:lnTo>
                    <a:pt x="58242" y="19961"/>
                  </a:lnTo>
                  <a:lnTo>
                    <a:pt x="57994" y="19694"/>
                  </a:lnTo>
                  <a:lnTo>
                    <a:pt x="57727" y="19465"/>
                  </a:lnTo>
                  <a:lnTo>
                    <a:pt x="57440" y="19236"/>
                  </a:lnTo>
                  <a:lnTo>
                    <a:pt x="57116" y="19046"/>
                  </a:lnTo>
                  <a:lnTo>
                    <a:pt x="56792" y="18874"/>
                  </a:lnTo>
                  <a:lnTo>
                    <a:pt x="56448" y="18740"/>
                  </a:lnTo>
                  <a:lnTo>
                    <a:pt x="56085" y="18626"/>
                  </a:lnTo>
                  <a:lnTo>
                    <a:pt x="55723" y="18549"/>
                  </a:lnTo>
                  <a:lnTo>
                    <a:pt x="55322" y="18511"/>
                  </a:lnTo>
                  <a:lnTo>
                    <a:pt x="56314" y="18168"/>
                  </a:lnTo>
                  <a:lnTo>
                    <a:pt x="56792" y="17977"/>
                  </a:lnTo>
                  <a:lnTo>
                    <a:pt x="57269" y="17786"/>
                  </a:lnTo>
                  <a:lnTo>
                    <a:pt x="57708" y="17557"/>
                  </a:lnTo>
                  <a:lnTo>
                    <a:pt x="58146" y="17290"/>
                  </a:lnTo>
                  <a:lnTo>
                    <a:pt x="58337" y="17137"/>
                  </a:lnTo>
                  <a:lnTo>
                    <a:pt x="58547" y="16985"/>
                  </a:lnTo>
                  <a:lnTo>
                    <a:pt x="58738" y="16813"/>
                  </a:lnTo>
                  <a:lnTo>
                    <a:pt x="58929" y="16641"/>
                  </a:lnTo>
                  <a:lnTo>
                    <a:pt x="59177" y="16336"/>
                  </a:lnTo>
                  <a:lnTo>
                    <a:pt x="59406" y="16011"/>
                  </a:lnTo>
                  <a:lnTo>
                    <a:pt x="59616" y="15687"/>
                  </a:lnTo>
                  <a:lnTo>
                    <a:pt x="59807" y="15343"/>
                  </a:lnTo>
                  <a:lnTo>
                    <a:pt x="59959" y="14981"/>
                  </a:lnTo>
                  <a:lnTo>
                    <a:pt x="60074" y="14599"/>
                  </a:lnTo>
                  <a:lnTo>
                    <a:pt x="60169" y="14218"/>
                  </a:lnTo>
                  <a:lnTo>
                    <a:pt x="60246" y="13836"/>
                  </a:lnTo>
                  <a:lnTo>
                    <a:pt x="60284" y="13435"/>
                  </a:lnTo>
                  <a:lnTo>
                    <a:pt x="60303" y="13053"/>
                  </a:lnTo>
                  <a:lnTo>
                    <a:pt x="60284" y="12653"/>
                  </a:lnTo>
                  <a:lnTo>
                    <a:pt x="60246" y="12271"/>
                  </a:lnTo>
                  <a:lnTo>
                    <a:pt x="60169" y="11870"/>
                  </a:lnTo>
                  <a:lnTo>
                    <a:pt x="60055" y="11508"/>
                  </a:lnTo>
                  <a:lnTo>
                    <a:pt x="59921" y="11126"/>
                  </a:lnTo>
                  <a:lnTo>
                    <a:pt x="59768" y="10783"/>
                  </a:lnTo>
                  <a:lnTo>
                    <a:pt x="59559" y="10439"/>
                  </a:lnTo>
                  <a:lnTo>
                    <a:pt x="59349" y="10115"/>
                  </a:lnTo>
                  <a:lnTo>
                    <a:pt x="59101" y="9809"/>
                  </a:lnTo>
                  <a:lnTo>
                    <a:pt x="58833" y="9523"/>
                  </a:lnTo>
                  <a:lnTo>
                    <a:pt x="58528" y="9256"/>
                  </a:lnTo>
                  <a:lnTo>
                    <a:pt x="58223" y="9008"/>
                  </a:lnTo>
                  <a:lnTo>
                    <a:pt x="57898" y="8798"/>
                  </a:lnTo>
                  <a:lnTo>
                    <a:pt x="57555" y="8607"/>
                  </a:lnTo>
                  <a:lnTo>
                    <a:pt x="57192" y="8435"/>
                  </a:lnTo>
                  <a:lnTo>
                    <a:pt x="56830" y="8302"/>
                  </a:lnTo>
                  <a:lnTo>
                    <a:pt x="56448" y="8187"/>
                  </a:lnTo>
                  <a:lnTo>
                    <a:pt x="56066" y="8092"/>
                  </a:lnTo>
                  <a:lnTo>
                    <a:pt x="55666" y="8054"/>
                  </a:lnTo>
                  <a:lnTo>
                    <a:pt x="55284" y="8016"/>
                  </a:lnTo>
                  <a:lnTo>
                    <a:pt x="54883" y="8035"/>
                  </a:lnTo>
                  <a:lnTo>
                    <a:pt x="54502" y="8073"/>
                  </a:lnTo>
                  <a:lnTo>
                    <a:pt x="54101" y="8149"/>
                  </a:lnTo>
                  <a:lnTo>
                    <a:pt x="53738" y="8245"/>
                  </a:lnTo>
                  <a:lnTo>
                    <a:pt x="53357" y="8378"/>
                  </a:lnTo>
                  <a:lnTo>
                    <a:pt x="53013" y="8550"/>
                  </a:lnTo>
                  <a:lnTo>
                    <a:pt x="52670" y="8741"/>
                  </a:lnTo>
                  <a:lnTo>
                    <a:pt x="52326" y="8951"/>
                  </a:lnTo>
                  <a:lnTo>
                    <a:pt x="52021" y="9199"/>
                  </a:lnTo>
                  <a:lnTo>
                    <a:pt x="51735" y="9466"/>
                  </a:lnTo>
                  <a:lnTo>
                    <a:pt x="51448" y="9733"/>
                  </a:lnTo>
                  <a:lnTo>
                    <a:pt x="51200" y="10038"/>
                  </a:lnTo>
                  <a:lnTo>
                    <a:pt x="50971" y="10363"/>
                  </a:lnTo>
                  <a:lnTo>
                    <a:pt x="50761" y="10687"/>
                  </a:lnTo>
                  <a:lnTo>
                    <a:pt x="50590" y="11050"/>
                  </a:lnTo>
                  <a:lnTo>
                    <a:pt x="50437" y="11412"/>
                  </a:lnTo>
                  <a:lnTo>
                    <a:pt x="50322" y="11775"/>
                  </a:lnTo>
                  <a:lnTo>
                    <a:pt x="50227" y="12157"/>
                  </a:lnTo>
                  <a:lnTo>
                    <a:pt x="50093" y="11756"/>
                  </a:lnTo>
                  <a:lnTo>
                    <a:pt x="49941" y="11374"/>
                  </a:lnTo>
                  <a:lnTo>
                    <a:pt x="49750" y="11012"/>
                  </a:lnTo>
                  <a:lnTo>
                    <a:pt x="49540" y="10649"/>
                  </a:lnTo>
                  <a:lnTo>
                    <a:pt x="49292" y="10325"/>
                  </a:lnTo>
                  <a:lnTo>
                    <a:pt x="49006" y="10019"/>
                  </a:lnTo>
                  <a:lnTo>
                    <a:pt x="48700" y="9733"/>
                  </a:lnTo>
                  <a:lnTo>
                    <a:pt x="48376" y="9466"/>
                  </a:lnTo>
                  <a:lnTo>
                    <a:pt x="48013" y="9218"/>
                  </a:lnTo>
                  <a:lnTo>
                    <a:pt x="47632" y="9008"/>
                  </a:lnTo>
                  <a:lnTo>
                    <a:pt x="47250" y="8836"/>
                  </a:lnTo>
                  <a:lnTo>
                    <a:pt x="46830" y="8683"/>
                  </a:lnTo>
                  <a:lnTo>
                    <a:pt x="46410" y="8569"/>
                  </a:lnTo>
                  <a:lnTo>
                    <a:pt x="45991" y="8493"/>
                  </a:lnTo>
                  <a:lnTo>
                    <a:pt x="45552" y="8454"/>
                  </a:lnTo>
                  <a:lnTo>
                    <a:pt x="45132" y="8435"/>
                  </a:lnTo>
                  <a:lnTo>
                    <a:pt x="45323" y="7939"/>
                  </a:lnTo>
                  <a:lnTo>
                    <a:pt x="45514" y="7424"/>
                  </a:lnTo>
                  <a:lnTo>
                    <a:pt x="45647" y="6890"/>
                  </a:lnTo>
                  <a:lnTo>
                    <a:pt x="45743" y="6355"/>
                  </a:lnTo>
                  <a:lnTo>
                    <a:pt x="45800" y="5821"/>
                  </a:lnTo>
                  <a:lnTo>
                    <a:pt x="45800" y="5554"/>
                  </a:lnTo>
                  <a:lnTo>
                    <a:pt x="45800" y="5287"/>
                  </a:lnTo>
                  <a:lnTo>
                    <a:pt x="45800" y="5020"/>
                  </a:lnTo>
                  <a:lnTo>
                    <a:pt x="45762" y="4752"/>
                  </a:lnTo>
                  <a:lnTo>
                    <a:pt x="45723" y="4485"/>
                  </a:lnTo>
                  <a:lnTo>
                    <a:pt x="45685" y="4218"/>
                  </a:lnTo>
                  <a:lnTo>
                    <a:pt x="45571" y="3836"/>
                  </a:lnTo>
                  <a:lnTo>
                    <a:pt x="45437" y="3455"/>
                  </a:lnTo>
                  <a:lnTo>
                    <a:pt x="45285" y="3092"/>
                  </a:lnTo>
                  <a:lnTo>
                    <a:pt x="45094" y="2730"/>
                  </a:lnTo>
                  <a:lnTo>
                    <a:pt x="44865" y="2386"/>
                  </a:lnTo>
                  <a:lnTo>
                    <a:pt x="44636" y="2081"/>
                  </a:lnTo>
                  <a:lnTo>
                    <a:pt x="44369" y="1775"/>
                  </a:lnTo>
                  <a:lnTo>
                    <a:pt x="44082" y="1489"/>
                  </a:lnTo>
                  <a:lnTo>
                    <a:pt x="43777" y="1222"/>
                  </a:lnTo>
                  <a:lnTo>
                    <a:pt x="43453" y="974"/>
                  </a:lnTo>
                  <a:lnTo>
                    <a:pt x="43128" y="745"/>
                  </a:lnTo>
                  <a:lnTo>
                    <a:pt x="42766" y="554"/>
                  </a:lnTo>
                  <a:lnTo>
                    <a:pt x="42403" y="382"/>
                  </a:lnTo>
                  <a:lnTo>
                    <a:pt x="42021" y="249"/>
                  </a:lnTo>
                  <a:lnTo>
                    <a:pt x="41640" y="134"/>
                  </a:lnTo>
                  <a:lnTo>
                    <a:pt x="41239" y="58"/>
                  </a:lnTo>
                  <a:lnTo>
                    <a:pt x="40857" y="20"/>
                  </a:lnTo>
                  <a:lnTo>
                    <a:pt x="40437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5807950" y="4701625"/>
              <a:ext cx="283900" cy="766200"/>
            </a:xfrm>
            <a:custGeom>
              <a:avLst/>
              <a:gdLst/>
              <a:ahLst/>
              <a:cxnLst/>
              <a:rect l="l" t="t" r="r" b="b"/>
              <a:pathLst>
                <a:path w="11356" h="30648" extrusionOk="0">
                  <a:moveTo>
                    <a:pt x="8073" y="0"/>
                  </a:moveTo>
                  <a:lnTo>
                    <a:pt x="7844" y="19"/>
                  </a:lnTo>
                  <a:lnTo>
                    <a:pt x="7615" y="57"/>
                  </a:lnTo>
                  <a:lnTo>
                    <a:pt x="7386" y="96"/>
                  </a:lnTo>
                  <a:lnTo>
                    <a:pt x="7157" y="153"/>
                  </a:lnTo>
                  <a:lnTo>
                    <a:pt x="6928" y="229"/>
                  </a:lnTo>
                  <a:lnTo>
                    <a:pt x="6699" y="325"/>
                  </a:lnTo>
                  <a:lnTo>
                    <a:pt x="6489" y="420"/>
                  </a:lnTo>
                  <a:lnTo>
                    <a:pt x="6279" y="535"/>
                  </a:lnTo>
                  <a:lnTo>
                    <a:pt x="6069" y="668"/>
                  </a:lnTo>
                  <a:lnTo>
                    <a:pt x="5878" y="802"/>
                  </a:lnTo>
                  <a:lnTo>
                    <a:pt x="5688" y="954"/>
                  </a:lnTo>
                  <a:lnTo>
                    <a:pt x="5497" y="1107"/>
                  </a:lnTo>
                  <a:lnTo>
                    <a:pt x="5325" y="1279"/>
                  </a:lnTo>
                  <a:lnTo>
                    <a:pt x="5001" y="1622"/>
                  </a:lnTo>
                  <a:lnTo>
                    <a:pt x="4714" y="2004"/>
                  </a:lnTo>
                  <a:lnTo>
                    <a:pt x="4447" y="2386"/>
                  </a:lnTo>
                  <a:lnTo>
                    <a:pt x="4218" y="2805"/>
                  </a:lnTo>
                  <a:lnTo>
                    <a:pt x="3989" y="3225"/>
                  </a:lnTo>
                  <a:lnTo>
                    <a:pt x="3779" y="3664"/>
                  </a:lnTo>
                  <a:lnTo>
                    <a:pt x="3588" y="4103"/>
                  </a:lnTo>
                  <a:lnTo>
                    <a:pt x="3417" y="4542"/>
                  </a:lnTo>
                  <a:lnTo>
                    <a:pt x="3092" y="5324"/>
                  </a:lnTo>
                  <a:lnTo>
                    <a:pt x="2806" y="6107"/>
                  </a:lnTo>
                  <a:lnTo>
                    <a:pt x="2539" y="6889"/>
                  </a:lnTo>
                  <a:lnTo>
                    <a:pt x="2272" y="7672"/>
                  </a:lnTo>
                  <a:lnTo>
                    <a:pt x="2024" y="8473"/>
                  </a:lnTo>
                  <a:lnTo>
                    <a:pt x="1776" y="9275"/>
                  </a:lnTo>
                  <a:lnTo>
                    <a:pt x="1566" y="10076"/>
                  </a:lnTo>
                  <a:lnTo>
                    <a:pt x="1356" y="10877"/>
                  </a:lnTo>
                  <a:lnTo>
                    <a:pt x="1165" y="11679"/>
                  </a:lnTo>
                  <a:lnTo>
                    <a:pt x="974" y="12500"/>
                  </a:lnTo>
                  <a:lnTo>
                    <a:pt x="821" y="13320"/>
                  </a:lnTo>
                  <a:lnTo>
                    <a:pt x="669" y="14141"/>
                  </a:lnTo>
                  <a:lnTo>
                    <a:pt x="535" y="14961"/>
                  </a:lnTo>
                  <a:lnTo>
                    <a:pt x="421" y="15782"/>
                  </a:lnTo>
                  <a:lnTo>
                    <a:pt x="306" y="16602"/>
                  </a:lnTo>
                  <a:lnTo>
                    <a:pt x="230" y="17423"/>
                  </a:lnTo>
                  <a:lnTo>
                    <a:pt x="153" y="18244"/>
                  </a:lnTo>
                  <a:lnTo>
                    <a:pt x="96" y="19083"/>
                  </a:lnTo>
                  <a:lnTo>
                    <a:pt x="39" y="19904"/>
                  </a:lnTo>
                  <a:lnTo>
                    <a:pt x="20" y="20743"/>
                  </a:lnTo>
                  <a:lnTo>
                    <a:pt x="1" y="21564"/>
                  </a:lnTo>
                  <a:lnTo>
                    <a:pt x="1" y="22404"/>
                  </a:lnTo>
                  <a:lnTo>
                    <a:pt x="20" y="23224"/>
                  </a:lnTo>
                  <a:lnTo>
                    <a:pt x="58" y="24064"/>
                  </a:lnTo>
                  <a:lnTo>
                    <a:pt x="115" y="24884"/>
                  </a:lnTo>
                  <a:lnTo>
                    <a:pt x="173" y="25705"/>
                  </a:lnTo>
                  <a:lnTo>
                    <a:pt x="249" y="26545"/>
                  </a:lnTo>
                  <a:lnTo>
                    <a:pt x="344" y="27365"/>
                  </a:lnTo>
                  <a:lnTo>
                    <a:pt x="459" y="28186"/>
                  </a:lnTo>
                  <a:lnTo>
                    <a:pt x="592" y="29006"/>
                  </a:lnTo>
                  <a:lnTo>
                    <a:pt x="745" y="29827"/>
                  </a:lnTo>
                  <a:lnTo>
                    <a:pt x="898" y="30647"/>
                  </a:lnTo>
                  <a:lnTo>
                    <a:pt x="6546" y="30647"/>
                  </a:lnTo>
                  <a:lnTo>
                    <a:pt x="6374" y="30018"/>
                  </a:lnTo>
                  <a:lnTo>
                    <a:pt x="6222" y="29388"/>
                  </a:lnTo>
                  <a:lnTo>
                    <a:pt x="6069" y="28739"/>
                  </a:lnTo>
                  <a:lnTo>
                    <a:pt x="5936" y="28090"/>
                  </a:lnTo>
                  <a:lnTo>
                    <a:pt x="5802" y="27441"/>
                  </a:lnTo>
                  <a:lnTo>
                    <a:pt x="5707" y="26793"/>
                  </a:lnTo>
                  <a:lnTo>
                    <a:pt x="5611" y="26144"/>
                  </a:lnTo>
                  <a:lnTo>
                    <a:pt x="5535" y="25476"/>
                  </a:lnTo>
                  <a:lnTo>
                    <a:pt x="5478" y="24827"/>
                  </a:lnTo>
                  <a:lnTo>
                    <a:pt x="5420" y="24178"/>
                  </a:lnTo>
                  <a:lnTo>
                    <a:pt x="5382" y="23510"/>
                  </a:lnTo>
                  <a:lnTo>
                    <a:pt x="5363" y="22862"/>
                  </a:lnTo>
                  <a:lnTo>
                    <a:pt x="5363" y="22194"/>
                  </a:lnTo>
                  <a:lnTo>
                    <a:pt x="5382" y="21545"/>
                  </a:lnTo>
                  <a:lnTo>
                    <a:pt x="5401" y="20877"/>
                  </a:lnTo>
                  <a:lnTo>
                    <a:pt x="5459" y="20228"/>
                  </a:lnTo>
                  <a:lnTo>
                    <a:pt x="5516" y="19579"/>
                  </a:lnTo>
                  <a:lnTo>
                    <a:pt x="5592" y="18930"/>
                  </a:lnTo>
                  <a:lnTo>
                    <a:pt x="5688" y="18282"/>
                  </a:lnTo>
                  <a:lnTo>
                    <a:pt x="5802" y="17652"/>
                  </a:lnTo>
                  <a:lnTo>
                    <a:pt x="5936" y="17003"/>
                  </a:lnTo>
                  <a:lnTo>
                    <a:pt x="6088" y="16373"/>
                  </a:lnTo>
                  <a:lnTo>
                    <a:pt x="6241" y="15744"/>
                  </a:lnTo>
                  <a:lnTo>
                    <a:pt x="6432" y="15114"/>
                  </a:lnTo>
                  <a:lnTo>
                    <a:pt x="6623" y="14503"/>
                  </a:lnTo>
                  <a:lnTo>
                    <a:pt x="6852" y="13893"/>
                  </a:lnTo>
                  <a:lnTo>
                    <a:pt x="7081" y="13282"/>
                  </a:lnTo>
                  <a:lnTo>
                    <a:pt x="7329" y="12690"/>
                  </a:lnTo>
                  <a:lnTo>
                    <a:pt x="7615" y="12099"/>
                  </a:lnTo>
                  <a:lnTo>
                    <a:pt x="7901" y="11507"/>
                  </a:lnTo>
                  <a:lnTo>
                    <a:pt x="8206" y="10935"/>
                  </a:lnTo>
                  <a:lnTo>
                    <a:pt x="8550" y="10362"/>
                  </a:lnTo>
                  <a:lnTo>
                    <a:pt x="8951" y="9713"/>
                  </a:lnTo>
                  <a:lnTo>
                    <a:pt x="9351" y="9065"/>
                  </a:lnTo>
                  <a:lnTo>
                    <a:pt x="9771" y="8416"/>
                  </a:lnTo>
                  <a:lnTo>
                    <a:pt x="10153" y="7767"/>
                  </a:lnTo>
                  <a:lnTo>
                    <a:pt x="10515" y="7099"/>
                  </a:lnTo>
                  <a:lnTo>
                    <a:pt x="10668" y="6756"/>
                  </a:lnTo>
                  <a:lnTo>
                    <a:pt x="10821" y="6412"/>
                  </a:lnTo>
                  <a:lnTo>
                    <a:pt x="10954" y="6069"/>
                  </a:lnTo>
                  <a:lnTo>
                    <a:pt x="11088" y="5706"/>
                  </a:lnTo>
                  <a:lnTo>
                    <a:pt x="11183" y="5343"/>
                  </a:lnTo>
                  <a:lnTo>
                    <a:pt x="11260" y="4981"/>
                  </a:lnTo>
                  <a:lnTo>
                    <a:pt x="11317" y="4733"/>
                  </a:lnTo>
                  <a:lnTo>
                    <a:pt x="11336" y="4504"/>
                  </a:lnTo>
                  <a:lnTo>
                    <a:pt x="11355" y="4256"/>
                  </a:lnTo>
                  <a:lnTo>
                    <a:pt x="11355" y="4008"/>
                  </a:lnTo>
                  <a:lnTo>
                    <a:pt x="11355" y="3760"/>
                  </a:lnTo>
                  <a:lnTo>
                    <a:pt x="11336" y="3511"/>
                  </a:lnTo>
                  <a:lnTo>
                    <a:pt x="11298" y="3263"/>
                  </a:lnTo>
                  <a:lnTo>
                    <a:pt x="11260" y="3015"/>
                  </a:lnTo>
                  <a:lnTo>
                    <a:pt x="11202" y="2767"/>
                  </a:lnTo>
                  <a:lnTo>
                    <a:pt x="11126" y="2538"/>
                  </a:lnTo>
                  <a:lnTo>
                    <a:pt x="11050" y="2309"/>
                  </a:lnTo>
                  <a:lnTo>
                    <a:pt x="10954" y="2080"/>
                  </a:lnTo>
                  <a:lnTo>
                    <a:pt x="10859" y="1851"/>
                  </a:lnTo>
                  <a:lnTo>
                    <a:pt x="10744" y="1641"/>
                  </a:lnTo>
                  <a:lnTo>
                    <a:pt x="10630" y="1451"/>
                  </a:lnTo>
                  <a:lnTo>
                    <a:pt x="10496" y="1241"/>
                  </a:lnTo>
                  <a:lnTo>
                    <a:pt x="10325" y="1050"/>
                  </a:lnTo>
                  <a:lnTo>
                    <a:pt x="10134" y="859"/>
                  </a:lnTo>
                  <a:lnTo>
                    <a:pt x="9943" y="668"/>
                  </a:lnTo>
                  <a:lnTo>
                    <a:pt x="9752" y="515"/>
                  </a:lnTo>
                  <a:lnTo>
                    <a:pt x="9523" y="382"/>
                  </a:lnTo>
                  <a:lnTo>
                    <a:pt x="9294" y="267"/>
                  </a:lnTo>
                  <a:lnTo>
                    <a:pt x="9046" y="153"/>
                  </a:lnTo>
                  <a:lnTo>
                    <a:pt x="8779" y="77"/>
                  </a:lnTo>
                  <a:lnTo>
                    <a:pt x="8550" y="38"/>
                  </a:lnTo>
                  <a:lnTo>
                    <a:pt x="8321" y="19"/>
                  </a:lnTo>
                  <a:lnTo>
                    <a:pt x="8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5882375" y="4732625"/>
              <a:ext cx="209475" cy="735200"/>
            </a:xfrm>
            <a:custGeom>
              <a:avLst/>
              <a:gdLst/>
              <a:ahLst/>
              <a:cxnLst/>
              <a:rect l="l" t="t" r="r" b="b"/>
              <a:pathLst>
                <a:path w="8379" h="29408" extrusionOk="0">
                  <a:moveTo>
                    <a:pt x="7519" y="1"/>
                  </a:moveTo>
                  <a:lnTo>
                    <a:pt x="7214" y="77"/>
                  </a:lnTo>
                  <a:lnTo>
                    <a:pt x="6909" y="172"/>
                  </a:lnTo>
                  <a:lnTo>
                    <a:pt x="6623" y="306"/>
                  </a:lnTo>
                  <a:lnTo>
                    <a:pt x="6336" y="439"/>
                  </a:lnTo>
                  <a:lnTo>
                    <a:pt x="6069" y="611"/>
                  </a:lnTo>
                  <a:lnTo>
                    <a:pt x="5802" y="802"/>
                  </a:lnTo>
                  <a:lnTo>
                    <a:pt x="5554" y="993"/>
                  </a:lnTo>
                  <a:lnTo>
                    <a:pt x="5325" y="1222"/>
                  </a:lnTo>
                  <a:lnTo>
                    <a:pt x="5000" y="1565"/>
                  </a:lnTo>
                  <a:lnTo>
                    <a:pt x="4714" y="1947"/>
                  </a:lnTo>
                  <a:lnTo>
                    <a:pt x="4447" y="2329"/>
                  </a:lnTo>
                  <a:lnTo>
                    <a:pt x="4218" y="2749"/>
                  </a:lnTo>
                  <a:lnTo>
                    <a:pt x="3989" y="3168"/>
                  </a:lnTo>
                  <a:lnTo>
                    <a:pt x="3779" y="3607"/>
                  </a:lnTo>
                  <a:lnTo>
                    <a:pt x="3588" y="4046"/>
                  </a:lnTo>
                  <a:lnTo>
                    <a:pt x="3397" y="4485"/>
                  </a:lnTo>
                  <a:lnTo>
                    <a:pt x="3111" y="5229"/>
                  </a:lnTo>
                  <a:lnTo>
                    <a:pt x="2825" y="5974"/>
                  </a:lnTo>
                  <a:lnTo>
                    <a:pt x="2558" y="6718"/>
                  </a:lnTo>
                  <a:lnTo>
                    <a:pt x="2310" y="7481"/>
                  </a:lnTo>
                  <a:lnTo>
                    <a:pt x="2062" y="8225"/>
                  </a:lnTo>
                  <a:lnTo>
                    <a:pt x="1833" y="8989"/>
                  </a:lnTo>
                  <a:lnTo>
                    <a:pt x="1623" y="9752"/>
                  </a:lnTo>
                  <a:lnTo>
                    <a:pt x="1432" y="10534"/>
                  </a:lnTo>
                  <a:lnTo>
                    <a:pt x="1241" y="11298"/>
                  </a:lnTo>
                  <a:lnTo>
                    <a:pt x="1050" y="12080"/>
                  </a:lnTo>
                  <a:lnTo>
                    <a:pt x="898" y="12843"/>
                  </a:lnTo>
                  <a:lnTo>
                    <a:pt x="745" y="13626"/>
                  </a:lnTo>
                  <a:lnTo>
                    <a:pt x="611" y="14408"/>
                  </a:lnTo>
                  <a:lnTo>
                    <a:pt x="478" y="15191"/>
                  </a:lnTo>
                  <a:lnTo>
                    <a:pt x="382" y="15973"/>
                  </a:lnTo>
                  <a:lnTo>
                    <a:pt x="287" y="16775"/>
                  </a:lnTo>
                  <a:lnTo>
                    <a:pt x="192" y="17557"/>
                  </a:lnTo>
                  <a:lnTo>
                    <a:pt x="134" y="18339"/>
                  </a:lnTo>
                  <a:lnTo>
                    <a:pt x="77" y="19141"/>
                  </a:lnTo>
                  <a:lnTo>
                    <a:pt x="39" y="19923"/>
                  </a:lnTo>
                  <a:lnTo>
                    <a:pt x="20" y="20725"/>
                  </a:lnTo>
                  <a:lnTo>
                    <a:pt x="1" y="21507"/>
                  </a:lnTo>
                  <a:lnTo>
                    <a:pt x="1" y="22309"/>
                  </a:lnTo>
                  <a:lnTo>
                    <a:pt x="20" y="23091"/>
                  </a:lnTo>
                  <a:lnTo>
                    <a:pt x="58" y="23892"/>
                  </a:lnTo>
                  <a:lnTo>
                    <a:pt x="96" y="24675"/>
                  </a:lnTo>
                  <a:lnTo>
                    <a:pt x="153" y="25476"/>
                  </a:lnTo>
                  <a:lnTo>
                    <a:pt x="230" y="26259"/>
                  </a:lnTo>
                  <a:lnTo>
                    <a:pt x="325" y="27060"/>
                  </a:lnTo>
                  <a:lnTo>
                    <a:pt x="421" y="27843"/>
                  </a:lnTo>
                  <a:lnTo>
                    <a:pt x="535" y="28625"/>
                  </a:lnTo>
                  <a:lnTo>
                    <a:pt x="669" y="29407"/>
                  </a:lnTo>
                  <a:lnTo>
                    <a:pt x="3569" y="29407"/>
                  </a:lnTo>
                  <a:lnTo>
                    <a:pt x="3397" y="28778"/>
                  </a:lnTo>
                  <a:lnTo>
                    <a:pt x="3245" y="28148"/>
                  </a:lnTo>
                  <a:lnTo>
                    <a:pt x="3092" y="27499"/>
                  </a:lnTo>
                  <a:lnTo>
                    <a:pt x="2959" y="26850"/>
                  </a:lnTo>
                  <a:lnTo>
                    <a:pt x="2825" y="26201"/>
                  </a:lnTo>
                  <a:lnTo>
                    <a:pt x="2730" y="25553"/>
                  </a:lnTo>
                  <a:lnTo>
                    <a:pt x="2634" y="24904"/>
                  </a:lnTo>
                  <a:lnTo>
                    <a:pt x="2558" y="24236"/>
                  </a:lnTo>
                  <a:lnTo>
                    <a:pt x="2501" y="23587"/>
                  </a:lnTo>
                  <a:lnTo>
                    <a:pt x="2443" y="22938"/>
                  </a:lnTo>
                  <a:lnTo>
                    <a:pt x="2405" y="22270"/>
                  </a:lnTo>
                  <a:lnTo>
                    <a:pt x="2386" y="21622"/>
                  </a:lnTo>
                  <a:lnTo>
                    <a:pt x="2386" y="20954"/>
                  </a:lnTo>
                  <a:lnTo>
                    <a:pt x="2405" y="20305"/>
                  </a:lnTo>
                  <a:lnTo>
                    <a:pt x="2424" y="19637"/>
                  </a:lnTo>
                  <a:lnTo>
                    <a:pt x="2482" y="18988"/>
                  </a:lnTo>
                  <a:lnTo>
                    <a:pt x="2539" y="18339"/>
                  </a:lnTo>
                  <a:lnTo>
                    <a:pt x="2615" y="17690"/>
                  </a:lnTo>
                  <a:lnTo>
                    <a:pt x="2711" y="17042"/>
                  </a:lnTo>
                  <a:lnTo>
                    <a:pt x="2825" y="16412"/>
                  </a:lnTo>
                  <a:lnTo>
                    <a:pt x="2959" y="15763"/>
                  </a:lnTo>
                  <a:lnTo>
                    <a:pt x="3111" y="15133"/>
                  </a:lnTo>
                  <a:lnTo>
                    <a:pt x="3264" y="14504"/>
                  </a:lnTo>
                  <a:lnTo>
                    <a:pt x="3455" y="13874"/>
                  </a:lnTo>
                  <a:lnTo>
                    <a:pt x="3646" y="13263"/>
                  </a:lnTo>
                  <a:lnTo>
                    <a:pt x="3875" y="12653"/>
                  </a:lnTo>
                  <a:lnTo>
                    <a:pt x="4104" y="12042"/>
                  </a:lnTo>
                  <a:lnTo>
                    <a:pt x="4352" y="11450"/>
                  </a:lnTo>
                  <a:lnTo>
                    <a:pt x="4638" y="10859"/>
                  </a:lnTo>
                  <a:lnTo>
                    <a:pt x="4924" y="10267"/>
                  </a:lnTo>
                  <a:lnTo>
                    <a:pt x="5229" y="9695"/>
                  </a:lnTo>
                  <a:lnTo>
                    <a:pt x="5573" y="9122"/>
                  </a:lnTo>
                  <a:lnTo>
                    <a:pt x="5974" y="8473"/>
                  </a:lnTo>
                  <a:lnTo>
                    <a:pt x="6374" y="7825"/>
                  </a:lnTo>
                  <a:lnTo>
                    <a:pt x="6794" y="7176"/>
                  </a:lnTo>
                  <a:lnTo>
                    <a:pt x="7176" y="6527"/>
                  </a:lnTo>
                  <a:lnTo>
                    <a:pt x="7538" y="5859"/>
                  </a:lnTo>
                  <a:lnTo>
                    <a:pt x="7691" y="5516"/>
                  </a:lnTo>
                  <a:lnTo>
                    <a:pt x="7844" y="5172"/>
                  </a:lnTo>
                  <a:lnTo>
                    <a:pt x="7977" y="4829"/>
                  </a:lnTo>
                  <a:lnTo>
                    <a:pt x="8111" y="4466"/>
                  </a:lnTo>
                  <a:lnTo>
                    <a:pt x="8206" y="4103"/>
                  </a:lnTo>
                  <a:lnTo>
                    <a:pt x="8283" y="3741"/>
                  </a:lnTo>
                  <a:lnTo>
                    <a:pt x="8340" y="3493"/>
                  </a:lnTo>
                  <a:lnTo>
                    <a:pt x="8359" y="3264"/>
                  </a:lnTo>
                  <a:lnTo>
                    <a:pt x="8378" y="3016"/>
                  </a:lnTo>
                  <a:lnTo>
                    <a:pt x="8378" y="2768"/>
                  </a:lnTo>
                  <a:lnTo>
                    <a:pt x="8378" y="2520"/>
                  </a:lnTo>
                  <a:lnTo>
                    <a:pt x="8359" y="2271"/>
                  </a:lnTo>
                  <a:lnTo>
                    <a:pt x="8321" y="2023"/>
                  </a:lnTo>
                  <a:lnTo>
                    <a:pt x="8283" y="1775"/>
                  </a:lnTo>
                  <a:lnTo>
                    <a:pt x="8225" y="1527"/>
                  </a:lnTo>
                  <a:lnTo>
                    <a:pt x="8149" y="1298"/>
                  </a:lnTo>
                  <a:lnTo>
                    <a:pt x="8073" y="1069"/>
                  </a:lnTo>
                  <a:lnTo>
                    <a:pt x="7977" y="840"/>
                  </a:lnTo>
                  <a:lnTo>
                    <a:pt x="7882" y="611"/>
                  </a:lnTo>
                  <a:lnTo>
                    <a:pt x="7767" y="401"/>
                  </a:lnTo>
                  <a:lnTo>
                    <a:pt x="7653" y="211"/>
                  </a:lnTo>
                  <a:lnTo>
                    <a:pt x="751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5783150" y="4950650"/>
              <a:ext cx="495700" cy="517175"/>
            </a:xfrm>
            <a:custGeom>
              <a:avLst/>
              <a:gdLst/>
              <a:ahLst/>
              <a:cxnLst/>
              <a:rect l="l" t="t" r="r" b="b"/>
              <a:pathLst>
                <a:path w="19828" h="20687" extrusionOk="0">
                  <a:moveTo>
                    <a:pt x="17881" y="1"/>
                  </a:moveTo>
                  <a:lnTo>
                    <a:pt x="17557" y="20"/>
                  </a:lnTo>
                  <a:lnTo>
                    <a:pt x="17232" y="96"/>
                  </a:lnTo>
                  <a:lnTo>
                    <a:pt x="16927" y="172"/>
                  </a:lnTo>
                  <a:lnTo>
                    <a:pt x="16603" y="287"/>
                  </a:lnTo>
                  <a:lnTo>
                    <a:pt x="16297" y="401"/>
                  </a:lnTo>
                  <a:lnTo>
                    <a:pt x="15515" y="726"/>
                  </a:lnTo>
                  <a:lnTo>
                    <a:pt x="14752" y="1088"/>
                  </a:lnTo>
                  <a:lnTo>
                    <a:pt x="14007" y="1470"/>
                  </a:lnTo>
                  <a:lnTo>
                    <a:pt x="13263" y="1890"/>
                  </a:lnTo>
                  <a:lnTo>
                    <a:pt x="12538" y="2310"/>
                  </a:lnTo>
                  <a:lnTo>
                    <a:pt x="11832" y="2768"/>
                  </a:lnTo>
                  <a:lnTo>
                    <a:pt x="11145" y="3264"/>
                  </a:lnTo>
                  <a:lnTo>
                    <a:pt x="10458" y="3760"/>
                  </a:lnTo>
                  <a:lnTo>
                    <a:pt x="9809" y="4294"/>
                  </a:lnTo>
                  <a:lnTo>
                    <a:pt x="9160" y="4848"/>
                  </a:lnTo>
                  <a:lnTo>
                    <a:pt x="8550" y="5420"/>
                  </a:lnTo>
                  <a:lnTo>
                    <a:pt x="7939" y="6012"/>
                  </a:lnTo>
                  <a:lnTo>
                    <a:pt x="7347" y="6622"/>
                  </a:lnTo>
                  <a:lnTo>
                    <a:pt x="6794" y="7252"/>
                  </a:lnTo>
                  <a:lnTo>
                    <a:pt x="6260" y="7901"/>
                  </a:lnTo>
                  <a:lnTo>
                    <a:pt x="5744" y="8569"/>
                  </a:lnTo>
                  <a:lnTo>
                    <a:pt x="5191" y="9332"/>
                  </a:lnTo>
                  <a:lnTo>
                    <a:pt x="4657" y="10114"/>
                  </a:lnTo>
                  <a:lnTo>
                    <a:pt x="4161" y="10916"/>
                  </a:lnTo>
                  <a:lnTo>
                    <a:pt x="3683" y="11737"/>
                  </a:lnTo>
                  <a:lnTo>
                    <a:pt x="3225" y="12557"/>
                  </a:lnTo>
                  <a:lnTo>
                    <a:pt x="2768" y="13397"/>
                  </a:lnTo>
                  <a:lnTo>
                    <a:pt x="1890" y="15076"/>
                  </a:lnTo>
                  <a:lnTo>
                    <a:pt x="1527" y="15801"/>
                  </a:lnTo>
                  <a:lnTo>
                    <a:pt x="1184" y="16488"/>
                  </a:lnTo>
                  <a:lnTo>
                    <a:pt x="878" y="17137"/>
                  </a:lnTo>
                  <a:lnTo>
                    <a:pt x="611" y="17786"/>
                  </a:lnTo>
                  <a:lnTo>
                    <a:pt x="497" y="18129"/>
                  </a:lnTo>
                  <a:lnTo>
                    <a:pt x="401" y="18454"/>
                  </a:lnTo>
                  <a:lnTo>
                    <a:pt x="306" y="18797"/>
                  </a:lnTo>
                  <a:lnTo>
                    <a:pt x="210" y="19160"/>
                  </a:lnTo>
                  <a:lnTo>
                    <a:pt x="134" y="19522"/>
                  </a:lnTo>
                  <a:lnTo>
                    <a:pt x="77" y="19885"/>
                  </a:lnTo>
                  <a:lnTo>
                    <a:pt x="39" y="20286"/>
                  </a:lnTo>
                  <a:lnTo>
                    <a:pt x="0" y="20686"/>
                  </a:lnTo>
                  <a:lnTo>
                    <a:pt x="7042" y="20686"/>
                  </a:lnTo>
                  <a:lnTo>
                    <a:pt x="7214" y="19885"/>
                  </a:lnTo>
                  <a:lnTo>
                    <a:pt x="7405" y="19064"/>
                  </a:lnTo>
                  <a:lnTo>
                    <a:pt x="7653" y="18263"/>
                  </a:lnTo>
                  <a:lnTo>
                    <a:pt x="7939" y="17480"/>
                  </a:lnTo>
                  <a:lnTo>
                    <a:pt x="8244" y="16717"/>
                  </a:lnTo>
                  <a:lnTo>
                    <a:pt x="8588" y="15954"/>
                  </a:lnTo>
                  <a:lnTo>
                    <a:pt x="8969" y="15210"/>
                  </a:lnTo>
                  <a:lnTo>
                    <a:pt x="9370" y="14465"/>
                  </a:lnTo>
                  <a:lnTo>
                    <a:pt x="9809" y="13759"/>
                  </a:lnTo>
                  <a:lnTo>
                    <a:pt x="10267" y="13072"/>
                  </a:lnTo>
                  <a:lnTo>
                    <a:pt x="10763" y="12385"/>
                  </a:lnTo>
                  <a:lnTo>
                    <a:pt x="11278" y="11737"/>
                  </a:lnTo>
                  <a:lnTo>
                    <a:pt x="11832" y="11107"/>
                  </a:lnTo>
                  <a:lnTo>
                    <a:pt x="12404" y="10496"/>
                  </a:lnTo>
                  <a:lnTo>
                    <a:pt x="12996" y="9905"/>
                  </a:lnTo>
                  <a:lnTo>
                    <a:pt x="13607" y="9351"/>
                  </a:lnTo>
                  <a:lnTo>
                    <a:pt x="14370" y="8721"/>
                  </a:lnTo>
                  <a:lnTo>
                    <a:pt x="15133" y="8111"/>
                  </a:lnTo>
                  <a:lnTo>
                    <a:pt x="15897" y="7500"/>
                  </a:lnTo>
                  <a:lnTo>
                    <a:pt x="16660" y="6870"/>
                  </a:lnTo>
                  <a:lnTo>
                    <a:pt x="17022" y="6546"/>
                  </a:lnTo>
                  <a:lnTo>
                    <a:pt x="17385" y="6222"/>
                  </a:lnTo>
                  <a:lnTo>
                    <a:pt x="17729" y="5897"/>
                  </a:lnTo>
                  <a:lnTo>
                    <a:pt x="18072" y="5535"/>
                  </a:lnTo>
                  <a:lnTo>
                    <a:pt x="18377" y="5172"/>
                  </a:lnTo>
                  <a:lnTo>
                    <a:pt x="18683" y="4809"/>
                  </a:lnTo>
                  <a:lnTo>
                    <a:pt x="18950" y="4409"/>
                  </a:lnTo>
                  <a:lnTo>
                    <a:pt x="19217" y="4008"/>
                  </a:lnTo>
                  <a:lnTo>
                    <a:pt x="19446" y="3569"/>
                  </a:lnTo>
                  <a:lnTo>
                    <a:pt x="19541" y="3340"/>
                  </a:lnTo>
                  <a:lnTo>
                    <a:pt x="19637" y="3111"/>
                  </a:lnTo>
                  <a:lnTo>
                    <a:pt x="19694" y="2882"/>
                  </a:lnTo>
                  <a:lnTo>
                    <a:pt x="19751" y="2634"/>
                  </a:lnTo>
                  <a:lnTo>
                    <a:pt x="19789" y="2405"/>
                  </a:lnTo>
                  <a:lnTo>
                    <a:pt x="19809" y="2157"/>
                  </a:lnTo>
                  <a:lnTo>
                    <a:pt x="19828" y="1966"/>
                  </a:lnTo>
                  <a:lnTo>
                    <a:pt x="19789" y="1699"/>
                  </a:lnTo>
                  <a:lnTo>
                    <a:pt x="19732" y="1432"/>
                  </a:lnTo>
                  <a:lnTo>
                    <a:pt x="19656" y="1165"/>
                  </a:lnTo>
                  <a:lnTo>
                    <a:pt x="19541" y="936"/>
                  </a:lnTo>
                  <a:lnTo>
                    <a:pt x="19389" y="707"/>
                  </a:lnTo>
                  <a:lnTo>
                    <a:pt x="19217" y="497"/>
                  </a:lnTo>
                  <a:lnTo>
                    <a:pt x="19026" y="325"/>
                  </a:lnTo>
                  <a:lnTo>
                    <a:pt x="18797" y="191"/>
                  </a:lnTo>
                  <a:lnTo>
                    <a:pt x="18644" y="115"/>
                  </a:lnTo>
                  <a:lnTo>
                    <a:pt x="18492" y="77"/>
                  </a:lnTo>
                  <a:lnTo>
                    <a:pt x="18339" y="39"/>
                  </a:lnTo>
                  <a:lnTo>
                    <a:pt x="18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5464950" y="4993100"/>
              <a:ext cx="436550" cy="474725"/>
            </a:xfrm>
            <a:custGeom>
              <a:avLst/>
              <a:gdLst/>
              <a:ahLst/>
              <a:cxnLst/>
              <a:rect l="l" t="t" r="r" b="b"/>
              <a:pathLst>
                <a:path w="17462" h="18989" extrusionOk="0">
                  <a:moveTo>
                    <a:pt x="2710" y="1"/>
                  </a:moveTo>
                  <a:lnTo>
                    <a:pt x="2347" y="39"/>
                  </a:lnTo>
                  <a:lnTo>
                    <a:pt x="2023" y="96"/>
                  </a:lnTo>
                  <a:lnTo>
                    <a:pt x="1679" y="173"/>
                  </a:lnTo>
                  <a:lnTo>
                    <a:pt x="1355" y="287"/>
                  </a:lnTo>
                  <a:lnTo>
                    <a:pt x="1050" y="459"/>
                  </a:lnTo>
                  <a:lnTo>
                    <a:pt x="878" y="573"/>
                  </a:lnTo>
                  <a:lnTo>
                    <a:pt x="706" y="707"/>
                  </a:lnTo>
                  <a:lnTo>
                    <a:pt x="554" y="860"/>
                  </a:lnTo>
                  <a:lnTo>
                    <a:pt x="420" y="1031"/>
                  </a:lnTo>
                  <a:lnTo>
                    <a:pt x="286" y="1222"/>
                  </a:lnTo>
                  <a:lnTo>
                    <a:pt x="191" y="1413"/>
                  </a:lnTo>
                  <a:lnTo>
                    <a:pt x="96" y="1604"/>
                  </a:lnTo>
                  <a:lnTo>
                    <a:pt x="38" y="1814"/>
                  </a:lnTo>
                  <a:lnTo>
                    <a:pt x="0" y="2062"/>
                  </a:lnTo>
                  <a:lnTo>
                    <a:pt x="0" y="2310"/>
                  </a:lnTo>
                  <a:lnTo>
                    <a:pt x="38" y="2558"/>
                  </a:lnTo>
                  <a:lnTo>
                    <a:pt x="77" y="2672"/>
                  </a:lnTo>
                  <a:lnTo>
                    <a:pt x="115" y="2806"/>
                  </a:lnTo>
                  <a:lnTo>
                    <a:pt x="210" y="2959"/>
                  </a:lnTo>
                  <a:lnTo>
                    <a:pt x="305" y="3111"/>
                  </a:lnTo>
                  <a:lnTo>
                    <a:pt x="420" y="3264"/>
                  </a:lnTo>
                  <a:lnTo>
                    <a:pt x="554" y="3379"/>
                  </a:lnTo>
                  <a:lnTo>
                    <a:pt x="706" y="3493"/>
                  </a:lnTo>
                  <a:lnTo>
                    <a:pt x="859" y="3588"/>
                  </a:lnTo>
                  <a:lnTo>
                    <a:pt x="1031" y="3684"/>
                  </a:lnTo>
                  <a:lnTo>
                    <a:pt x="1202" y="3760"/>
                  </a:lnTo>
                  <a:lnTo>
                    <a:pt x="1565" y="3913"/>
                  </a:lnTo>
                  <a:lnTo>
                    <a:pt x="1947" y="4027"/>
                  </a:lnTo>
                  <a:lnTo>
                    <a:pt x="2710" y="4218"/>
                  </a:lnTo>
                  <a:lnTo>
                    <a:pt x="3282" y="4371"/>
                  </a:lnTo>
                  <a:lnTo>
                    <a:pt x="3855" y="4562"/>
                  </a:lnTo>
                  <a:lnTo>
                    <a:pt x="4427" y="4772"/>
                  </a:lnTo>
                  <a:lnTo>
                    <a:pt x="4981" y="5001"/>
                  </a:lnTo>
                  <a:lnTo>
                    <a:pt x="5515" y="5268"/>
                  </a:lnTo>
                  <a:lnTo>
                    <a:pt x="6049" y="5554"/>
                  </a:lnTo>
                  <a:lnTo>
                    <a:pt x="6565" y="5859"/>
                  </a:lnTo>
                  <a:lnTo>
                    <a:pt x="7061" y="6203"/>
                  </a:lnTo>
                  <a:lnTo>
                    <a:pt x="7557" y="6546"/>
                  </a:lnTo>
                  <a:lnTo>
                    <a:pt x="8034" y="6928"/>
                  </a:lnTo>
                  <a:lnTo>
                    <a:pt x="8473" y="7329"/>
                  </a:lnTo>
                  <a:lnTo>
                    <a:pt x="8912" y="7749"/>
                  </a:lnTo>
                  <a:lnTo>
                    <a:pt x="9332" y="8168"/>
                  </a:lnTo>
                  <a:lnTo>
                    <a:pt x="9713" y="8626"/>
                  </a:lnTo>
                  <a:lnTo>
                    <a:pt x="10095" y="9103"/>
                  </a:lnTo>
                  <a:lnTo>
                    <a:pt x="10439" y="9600"/>
                  </a:lnTo>
                  <a:lnTo>
                    <a:pt x="10763" y="10115"/>
                  </a:lnTo>
                  <a:lnTo>
                    <a:pt x="11068" y="10630"/>
                  </a:lnTo>
                  <a:lnTo>
                    <a:pt x="11355" y="11184"/>
                  </a:lnTo>
                  <a:lnTo>
                    <a:pt x="11622" y="11737"/>
                  </a:lnTo>
                  <a:lnTo>
                    <a:pt x="11870" y="12309"/>
                  </a:lnTo>
                  <a:lnTo>
                    <a:pt x="12080" y="12901"/>
                  </a:lnTo>
                  <a:lnTo>
                    <a:pt x="12270" y="13493"/>
                  </a:lnTo>
                  <a:lnTo>
                    <a:pt x="12442" y="14103"/>
                  </a:lnTo>
                  <a:lnTo>
                    <a:pt x="12576" y="14714"/>
                  </a:lnTo>
                  <a:lnTo>
                    <a:pt x="12690" y="15325"/>
                  </a:lnTo>
                  <a:lnTo>
                    <a:pt x="12767" y="15935"/>
                  </a:lnTo>
                  <a:lnTo>
                    <a:pt x="12824" y="16565"/>
                  </a:lnTo>
                  <a:lnTo>
                    <a:pt x="12843" y="17176"/>
                  </a:lnTo>
                  <a:lnTo>
                    <a:pt x="12843" y="17786"/>
                  </a:lnTo>
                  <a:lnTo>
                    <a:pt x="12805" y="18397"/>
                  </a:lnTo>
                  <a:lnTo>
                    <a:pt x="12728" y="18988"/>
                  </a:lnTo>
                  <a:lnTo>
                    <a:pt x="17461" y="18988"/>
                  </a:lnTo>
                  <a:lnTo>
                    <a:pt x="17289" y="17767"/>
                  </a:lnTo>
                  <a:lnTo>
                    <a:pt x="17079" y="16546"/>
                  </a:lnTo>
                  <a:lnTo>
                    <a:pt x="16850" y="15363"/>
                  </a:lnTo>
                  <a:lnTo>
                    <a:pt x="16583" y="14180"/>
                  </a:lnTo>
                  <a:lnTo>
                    <a:pt x="16297" y="13015"/>
                  </a:lnTo>
                  <a:lnTo>
                    <a:pt x="16125" y="12443"/>
                  </a:lnTo>
                  <a:lnTo>
                    <a:pt x="15953" y="11870"/>
                  </a:lnTo>
                  <a:lnTo>
                    <a:pt x="15763" y="11279"/>
                  </a:lnTo>
                  <a:lnTo>
                    <a:pt x="15572" y="10706"/>
                  </a:lnTo>
                  <a:lnTo>
                    <a:pt x="15343" y="10134"/>
                  </a:lnTo>
                  <a:lnTo>
                    <a:pt x="15114" y="9542"/>
                  </a:lnTo>
                  <a:lnTo>
                    <a:pt x="14866" y="8970"/>
                  </a:lnTo>
                  <a:lnTo>
                    <a:pt x="14599" y="8397"/>
                  </a:lnTo>
                  <a:lnTo>
                    <a:pt x="14312" y="7825"/>
                  </a:lnTo>
                  <a:lnTo>
                    <a:pt x="14026" y="7271"/>
                  </a:lnTo>
                  <a:lnTo>
                    <a:pt x="13702" y="6737"/>
                  </a:lnTo>
                  <a:lnTo>
                    <a:pt x="13358" y="6203"/>
                  </a:lnTo>
                  <a:lnTo>
                    <a:pt x="12996" y="5688"/>
                  </a:lnTo>
                  <a:lnTo>
                    <a:pt x="12633" y="5172"/>
                  </a:lnTo>
                  <a:lnTo>
                    <a:pt x="12232" y="4695"/>
                  </a:lnTo>
                  <a:lnTo>
                    <a:pt x="11832" y="4218"/>
                  </a:lnTo>
                  <a:lnTo>
                    <a:pt x="11393" y="3760"/>
                  </a:lnTo>
                  <a:lnTo>
                    <a:pt x="10935" y="3321"/>
                  </a:lnTo>
                  <a:lnTo>
                    <a:pt x="10477" y="2921"/>
                  </a:lnTo>
                  <a:lnTo>
                    <a:pt x="9981" y="2520"/>
                  </a:lnTo>
                  <a:lnTo>
                    <a:pt x="9484" y="2157"/>
                  </a:lnTo>
                  <a:lnTo>
                    <a:pt x="8950" y="1814"/>
                  </a:lnTo>
                  <a:lnTo>
                    <a:pt x="8358" y="1470"/>
                  </a:lnTo>
                  <a:lnTo>
                    <a:pt x="7729" y="1146"/>
                  </a:lnTo>
                  <a:lnTo>
                    <a:pt x="7099" y="879"/>
                  </a:lnTo>
                  <a:lnTo>
                    <a:pt x="6450" y="631"/>
                  </a:lnTo>
                  <a:lnTo>
                    <a:pt x="5782" y="440"/>
                  </a:lnTo>
                  <a:lnTo>
                    <a:pt x="5114" y="268"/>
                  </a:lnTo>
                  <a:lnTo>
                    <a:pt x="4427" y="134"/>
                  </a:lnTo>
                  <a:lnTo>
                    <a:pt x="3740" y="39"/>
                  </a:lnTo>
                  <a:lnTo>
                    <a:pt x="3397" y="20"/>
                  </a:lnTo>
                  <a:lnTo>
                    <a:pt x="30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5866150" y="5004550"/>
              <a:ext cx="412225" cy="463275"/>
            </a:xfrm>
            <a:custGeom>
              <a:avLst/>
              <a:gdLst/>
              <a:ahLst/>
              <a:cxnLst/>
              <a:rect l="l" t="t" r="r" b="b"/>
              <a:pathLst>
                <a:path w="16489" h="18531" extrusionOk="0">
                  <a:moveTo>
                    <a:pt x="16489" y="1"/>
                  </a:moveTo>
                  <a:lnTo>
                    <a:pt x="15992" y="192"/>
                  </a:lnTo>
                  <a:lnTo>
                    <a:pt x="15210" y="516"/>
                  </a:lnTo>
                  <a:lnTo>
                    <a:pt x="14447" y="879"/>
                  </a:lnTo>
                  <a:lnTo>
                    <a:pt x="13702" y="1260"/>
                  </a:lnTo>
                  <a:lnTo>
                    <a:pt x="12958" y="1661"/>
                  </a:lnTo>
                  <a:lnTo>
                    <a:pt x="12233" y="2100"/>
                  </a:lnTo>
                  <a:lnTo>
                    <a:pt x="11527" y="2558"/>
                  </a:lnTo>
                  <a:lnTo>
                    <a:pt x="10821" y="3035"/>
                  </a:lnTo>
                  <a:lnTo>
                    <a:pt x="10153" y="3550"/>
                  </a:lnTo>
                  <a:lnTo>
                    <a:pt x="9485" y="4085"/>
                  </a:lnTo>
                  <a:lnTo>
                    <a:pt x="8855" y="4619"/>
                  </a:lnTo>
                  <a:lnTo>
                    <a:pt x="8226" y="5191"/>
                  </a:lnTo>
                  <a:lnTo>
                    <a:pt x="7634" y="5783"/>
                  </a:lnTo>
                  <a:lnTo>
                    <a:pt x="7043" y="6394"/>
                  </a:lnTo>
                  <a:lnTo>
                    <a:pt x="6489" y="7042"/>
                  </a:lnTo>
                  <a:lnTo>
                    <a:pt x="5936" y="7691"/>
                  </a:lnTo>
                  <a:lnTo>
                    <a:pt x="5420" y="8359"/>
                  </a:lnTo>
                  <a:lnTo>
                    <a:pt x="4867" y="9123"/>
                  </a:lnTo>
                  <a:lnTo>
                    <a:pt x="4352" y="9905"/>
                  </a:lnTo>
                  <a:lnTo>
                    <a:pt x="3856" y="10706"/>
                  </a:lnTo>
                  <a:lnTo>
                    <a:pt x="3360" y="11527"/>
                  </a:lnTo>
                  <a:lnTo>
                    <a:pt x="2902" y="12348"/>
                  </a:lnTo>
                  <a:lnTo>
                    <a:pt x="2463" y="13187"/>
                  </a:lnTo>
                  <a:lnTo>
                    <a:pt x="1585" y="14867"/>
                  </a:lnTo>
                  <a:lnTo>
                    <a:pt x="1089" y="15840"/>
                  </a:lnTo>
                  <a:lnTo>
                    <a:pt x="650" y="16737"/>
                  </a:lnTo>
                  <a:lnTo>
                    <a:pt x="459" y="17176"/>
                  </a:lnTo>
                  <a:lnTo>
                    <a:pt x="287" y="17634"/>
                  </a:lnTo>
                  <a:lnTo>
                    <a:pt x="134" y="18072"/>
                  </a:lnTo>
                  <a:lnTo>
                    <a:pt x="1" y="18530"/>
                  </a:lnTo>
                  <a:lnTo>
                    <a:pt x="3722" y="18530"/>
                  </a:lnTo>
                  <a:lnTo>
                    <a:pt x="3894" y="17729"/>
                  </a:lnTo>
                  <a:lnTo>
                    <a:pt x="4085" y="16908"/>
                  </a:lnTo>
                  <a:lnTo>
                    <a:pt x="4333" y="16107"/>
                  </a:lnTo>
                  <a:lnTo>
                    <a:pt x="4619" y="15324"/>
                  </a:lnTo>
                  <a:lnTo>
                    <a:pt x="4924" y="14561"/>
                  </a:lnTo>
                  <a:lnTo>
                    <a:pt x="5268" y="13798"/>
                  </a:lnTo>
                  <a:lnTo>
                    <a:pt x="5649" y="13054"/>
                  </a:lnTo>
                  <a:lnTo>
                    <a:pt x="6050" y="12309"/>
                  </a:lnTo>
                  <a:lnTo>
                    <a:pt x="6489" y="11603"/>
                  </a:lnTo>
                  <a:lnTo>
                    <a:pt x="6947" y="10916"/>
                  </a:lnTo>
                  <a:lnTo>
                    <a:pt x="7443" y="10229"/>
                  </a:lnTo>
                  <a:lnTo>
                    <a:pt x="7958" y="9581"/>
                  </a:lnTo>
                  <a:lnTo>
                    <a:pt x="8512" y="8951"/>
                  </a:lnTo>
                  <a:lnTo>
                    <a:pt x="9084" y="8340"/>
                  </a:lnTo>
                  <a:lnTo>
                    <a:pt x="9676" y="7749"/>
                  </a:lnTo>
                  <a:lnTo>
                    <a:pt x="10287" y="7195"/>
                  </a:lnTo>
                  <a:lnTo>
                    <a:pt x="11050" y="6565"/>
                  </a:lnTo>
                  <a:lnTo>
                    <a:pt x="11813" y="5955"/>
                  </a:lnTo>
                  <a:lnTo>
                    <a:pt x="12577" y="5344"/>
                  </a:lnTo>
                  <a:lnTo>
                    <a:pt x="13340" y="4714"/>
                  </a:lnTo>
                  <a:lnTo>
                    <a:pt x="13702" y="4390"/>
                  </a:lnTo>
                  <a:lnTo>
                    <a:pt x="14065" y="4066"/>
                  </a:lnTo>
                  <a:lnTo>
                    <a:pt x="14409" y="3741"/>
                  </a:lnTo>
                  <a:lnTo>
                    <a:pt x="14752" y="3379"/>
                  </a:lnTo>
                  <a:lnTo>
                    <a:pt x="15057" y="3016"/>
                  </a:lnTo>
                  <a:lnTo>
                    <a:pt x="15363" y="2653"/>
                  </a:lnTo>
                  <a:lnTo>
                    <a:pt x="15630" y="2253"/>
                  </a:lnTo>
                  <a:lnTo>
                    <a:pt x="15897" y="1852"/>
                  </a:lnTo>
                  <a:lnTo>
                    <a:pt x="16126" y="1413"/>
                  </a:lnTo>
                  <a:lnTo>
                    <a:pt x="16221" y="1184"/>
                  </a:lnTo>
                  <a:lnTo>
                    <a:pt x="16317" y="955"/>
                  </a:lnTo>
                  <a:lnTo>
                    <a:pt x="16374" y="726"/>
                  </a:lnTo>
                  <a:lnTo>
                    <a:pt x="16431" y="478"/>
                  </a:lnTo>
                  <a:lnTo>
                    <a:pt x="16469" y="249"/>
                  </a:lnTo>
                  <a:lnTo>
                    <a:pt x="1648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5464950" y="5034150"/>
              <a:ext cx="389775" cy="433675"/>
            </a:xfrm>
            <a:custGeom>
              <a:avLst/>
              <a:gdLst/>
              <a:ahLst/>
              <a:cxnLst/>
              <a:rect l="l" t="t" r="r" b="b"/>
              <a:pathLst>
                <a:path w="15591" h="17347" extrusionOk="0">
                  <a:moveTo>
                    <a:pt x="1069" y="0"/>
                  </a:moveTo>
                  <a:lnTo>
                    <a:pt x="802" y="19"/>
                  </a:lnTo>
                  <a:lnTo>
                    <a:pt x="554" y="57"/>
                  </a:lnTo>
                  <a:lnTo>
                    <a:pt x="286" y="95"/>
                  </a:lnTo>
                  <a:lnTo>
                    <a:pt x="38" y="172"/>
                  </a:lnTo>
                  <a:lnTo>
                    <a:pt x="0" y="420"/>
                  </a:lnTo>
                  <a:lnTo>
                    <a:pt x="0" y="668"/>
                  </a:lnTo>
                  <a:lnTo>
                    <a:pt x="38" y="916"/>
                  </a:lnTo>
                  <a:lnTo>
                    <a:pt x="77" y="1030"/>
                  </a:lnTo>
                  <a:lnTo>
                    <a:pt x="115" y="1164"/>
                  </a:lnTo>
                  <a:lnTo>
                    <a:pt x="210" y="1317"/>
                  </a:lnTo>
                  <a:lnTo>
                    <a:pt x="305" y="1469"/>
                  </a:lnTo>
                  <a:lnTo>
                    <a:pt x="420" y="1622"/>
                  </a:lnTo>
                  <a:lnTo>
                    <a:pt x="554" y="1737"/>
                  </a:lnTo>
                  <a:lnTo>
                    <a:pt x="706" y="1851"/>
                  </a:lnTo>
                  <a:lnTo>
                    <a:pt x="859" y="1946"/>
                  </a:lnTo>
                  <a:lnTo>
                    <a:pt x="1031" y="2042"/>
                  </a:lnTo>
                  <a:lnTo>
                    <a:pt x="1202" y="2118"/>
                  </a:lnTo>
                  <a:lnTo>
                    <a:pt x="1565" y="2271"/>
                  </a:lnTo>
                  <a:lnTo>
                    <a:pt x="1947" y="2385"/>
                  </a:lnTo>
                  <a:lnTo>
                    <a:pt x="2710" y="2576"/>
                  </a:lnTo>
                  <a:lnTo>
                    <a:pt x="3282" y="2729"/>
                  </a:lnTo>
                  <a:lnTo>
                    <a:pt x="3855" y="2920"/>
                  </a:lnTo>
                  <a:lnTo>
                    <a:pt x="4427" y="3130"/>
                  </a:lnTo>
                  <a:lnTo>
                    <a:pt x="4981" y="3359"/>
                  </a:lnTo>
                  <a:lnTo>
                    <a:pt x="5515" y="3626"/>
                  </a:lnTo>
                  <a:lnTo>
                    <a:pt x="6049" y="3912"/>
                  </a:lnTo>
                  <a:lnTo>
                    <a:pt x="6565" y="4217"/>
                  </a:lnTo>
                  <a:lnTo>
                    <a:pt x="7061" y="4561"/>
                  </a:lnTo>
                  <a:lnTo>
                    <a:pt x="7557" y="4904"/>
                  </a:lnTo>
                  <a:lnTo>
                    <a:pt x="8034" y="5286"/>
                  </a:lnTo>
                  <a:lnTo>
                    <a:pt x="8473" y="5687"/>
                  </a:lnTo>
                  <a:lnTo>
                    <a:pt x="8912" y="6107"/>
                  </a:lnTo>
                  <a:lnTo>
                    <a:pt x="9332" y="6526"/>
                  </a:lnTo>
                  <a:lnTo>
                    <a:pt x="9713" y="6984"/>
                  </a:lnTo>
                  <a:lnTo>
                    <a:pt x="10095" y="7461"/>
                  </a:lnTo>
                  <a:lnTo>
                    <a:pt x="10439" y="7958"/>
                  </a:lnTo>
                  <a:lnTo>
                    <a:pt x="10763" y="8473"/>
                  </a:lnTo>
                  <a:lnTo>
                    <a:pt x="11068" y="8988"/>
                  </a:lnTo>
                  <a:lnTo>
                    <a:pt x="11355" y="9542"/>
                  </a:lnTo>
                  <a:lnTo>
                    <a:pt x="11622" y="10095"/>
                  </a:lnTo>
                  <a:lnTo>
                    <a:pt x="11870" y="10667"/>
                  </a:lnTo>
                  <a:lnTo>
                    <a:pt x="12080" y="11259"/>
                  </a:lnTo>
                  <a:lnTo>
                    <a:pt x="12270" y="11851"/>
                  </a:lnTo>
                  <a:lnTo>
                    <a:pt x="12442" y="12461"/>
                  </a:lnTo>
                  <a:lnTo>
                    <a:pt x="12576" y="13072"/>
                  </a:lnTo>
                  <a:lnTo>
                    <a:pt x="12690" y="13683"/>
                  </a:lnTo>
                  <a:lnTo>
                    <a:pt x="12767" y="14293"/>
                  </a:lnTo>
                  <a:lnTo>
                    <a:pt x="12824" y="14923"/>
                  </a:lnTo>
                  <a:lnTo>
                    <a:pt x="12843" y="15534"/>
                  </a:lnTo>
                  <a:lnTo>
                    <a:pt x="12843" y="16144"/>
                  </a:lnTo>
                  <a:lnTo>
                    <a:pt x="12805" y="16755"/>
                  </a:lnTo>
                  <a:lnTo>
                    <a:pt x="12728" y="17346"/>
                  </a:lnTo>
                  <a:lnTo>
                    <a:pt x="15591" y="17346"/>
                  </a:lnTo>
                  <a:lnTo>
                    <a:pt x="15419" y="16354"/>
                  </a:lnTo>
                  <a:lnTo>
                    <a:pt x="15209" y="15362"/>
                  </a:lnTo>
                  <a:lnTo>
                    <a:pt x="14999" y="14369"/>
                  </a:lnTo>
                  <a:lnTo>
                    <a:pt x="14770" y="13396"/>
                  </a:lnTo>
                  <a:lnTo>
                    <a:pt x="14503" y="12442"/>
                  </a:lnTo>
                  <a:lnTo>
                    <a:pt x="14198" y="11469"/>
                  </a:lnTo>
                  <a:lnTo>
                    <a:pt x="13873" y="10496"/>
                  </a:lnTo>
                  <a:lnTo>
                    <a:pt x="13492" y="9542"/>
                  </a:lnTo>
                  <a:lnTo>
                    <a:pt x="13244" y="8950"/>
                  </a:lnTo>
                  <a:lnTo>
                    <a:pt x="12977" y="8377"/>
                  </a:lnTo>
                  <a:lnTo>
                    <a:pt x="12690" y="7824"/>
                  </a:lnTo>
                  <a:lnTo>
                    <a:pt x="12385" y="7271"/>
                  </a:lnTo>
                  <a:lnTo>
                    <a:pt x="12061" y="6717"/>
                  </a:lnTo>
                  <a:lnTo>
                    <a:pt x="11736" y="6183"/>
                  </a:lnTo>
                  <a:lnTo>
                    <a:pt x="11374" y="5668"/>
                  </a:lnTo>
                  <a:lnTo>
                    <a:pt x="10992" y="5172"/>
                  </a:lnTo>
                  <a:lnTo>
                    <a:pt x="10610" y="4675"/>
                  </a:lnTo>
                  <a:lnTo>
                    <a:pt x="10190" y="4198"/>
                  </a:lnTo>
                  <a:lnTo>
                    <a:pt x="9771" y="3740"/>
                  </a:lnTo>
                  <a:lnTo>
                    <a:pt x="9313" y="3320"/>
                  </a:lnTo>
                  <a:lnTo>
                    <a:pt x="8836" y="2901"/>
                  </a:lnTo>
                  <a:lnTo>
                    <a:pt x="8358" y="2519"/>
                  </a:lnTo>
                  <a:lnTo>
                    <a:pt x="7843" y="2137"/>
                  </a:lnTo>
                  <a:lnTo>
                    <a:pt x="7328" y="1794"/>
                  </a:lnTo>
                  <a:lnTo>
                    <a:pt x="6717" y="1450"/>
                  </a:lnTo>
                  <a:lnTo>
                    <a:pt x="6107" y="1145"/>
                  </a:lnTo>
                  <a:lnTo>
                    <a:pt x="5477" y="859"/>
                  </a:lnTo>
                  <a:lnTo>
                    <a:pt x="4828" y="630"/>
                  </a:lnTo>
                  <a:lnTo>
                    <a:pt x="4160" y="420"/>
                  </a:lnTo>
                  <a:lnTo>
                    <a:pt x="3492" y="248"/>
                  </a:lnTo>
                  <a:lnTo>
                    <a:pt x="2805" y="134"/>
                  </a:lnTo>
                  <a:lnTo>
                    <a:pt x="2118" y="3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5534600" y="5096625"/>
              <a:ext cx="851600" cy="371200"/>
            </a:xfrm>
            <a:custGeom>
              <a:avLst/>
              <a:gdLst/>
              <a:ahLst/>
              <a:cxnLst/>
              <a:rect l="l" t="t" r="r" b="b"/>
              <a:pathLst>
                <a:path w="34064" h="14848" extrusionOk="0">
                  <a:moveTo>
                    <a:pt x="22671" y="1"/>
                  </a:moveTo>
                  <a:lnTo>
                    <a:pt x="22327" y="20"/>
                  </a:lnTo>
                  <a:lnTo>
                    <a:pt x="21984" y="58"/>
                  </a:lnTo>
                  <a:lnTo>
                    <a:pt x="21640" y="154"/>
                  </a:lnTo>
                  <a:lnTo>
                    <a:pt x="21297" y="268"/>
                  </a:lnTo>
                  <a:lnTo>
                    <a:pt x="20991" y="402"/>
                  </a:lnTo>
                  <a:lnTo>
                    <a:pt x="20686" y="573"/>
                  </a:lnTo>
                  <a:lnTo>
                    <a:pt x="20400" y="783"/>
                  </a:lnTo>
                  <a:lnTo>
                    <a:pt x="20114" y="993"/>
                  </a:lnTo>
                  <a:lnTo>
                    <a:pt x="19866" y="1241"/>
                  </a:lnTo>
                  <a:lnTo>
                    <a:pt x="19637" y="1508"/>
                  </a:lnTo>
                  <a:lnTo>
                    <a:pt x="19408" y="1776"/>
                  </a:lnTo>
                  <a:lnTo>
                    <a:pt x="19217" y="2081"/>
                  </a:lnTo>
                  <a:lnTo>
                    <a:pt x="19064" y="2386"/>
                  </a:lnTo>
                  <a:lnTo>
                    <a:pt x="18911" y="2711"/>
                  </a:lnTo>
                  <a:lnTo>
                    <a:pt x="18797" y="3035"/>
                  </a:lnTo>
                  <a:lnTo>
                    <a:pt x="18702" y="3379"/>
                  </a:lnTo>
                  <a:lnTo>
                    <a:pt x="18644" y="3722"/>
                  </a:lnTo>
                  <a:lnTo>
                    <a:pt x="18625" y="4066"/>
                  </a:lnTo>
                  <a:lnTo>
                    <a:pt x="18625" y="4409"/>
                  </a:lnTo>
                  <a:lnTo>
                    <a:pt x="18530" y="4199"/>
                  </a:lnTo>
                  <a:lnTo>
                    <a:pt x="18415" y="4008"/>
                  </a:lnTo>
                  <a:lnTo>
                    <a:pt x="18282" y="3817"/>
                  </a:lnTo>
                  <a:lnTo>
                    <a:pt x="18148" y="3627"/>
                  </a:lnTo>
                  <a:lnTo>
                    <a:pt x="17976" y="3455"/>
                  </a:lnTo>
                  <a:lnTo>
                    <a:pt x="17824" y="3283"/>
                  </a:lnTo>
                  <a:lnTo>
                    <a:pt x="17633" y="3130"/>
                  </a:lnTo>
                  <a:lnTo>
                    <a:pt x="17442" y="2997"/>
                  </a:lnTo>
                  <a:lnTo>
                    <a:pt x="17251" y="2863"/>
                  </a:lnTo>
                  <a:lnTo>
                    <a:pt x="17041" y="2749"/>
                  </a:lnTo>
                  <a:lnTo>
                    <a:pt x="16812" y="2653"/>
                  </a:lnTo>
                  <a:lnTo>
                    <a:pt x="16602" y="2558"/>
                  </a:lnTo>
                  <a:lnTo>
                    <a:pt x="16373" y="2482"/>
                  </a:lnTo>
                  <a:lnTo>
                    <a:pt x="16144" y="2424"/>
                  </a:lnTo>
                  <a:lnTo>
                    <a:pt x="15915" y="2386"/>
                  </a:lnTo>
                  <a:lnTo>
                    <a:pt x="15686" y="2348"/>
                  </a:lnTo>
                  <a:lnTo>
                    <a:pt x="15228" y="2348"/>
                  </a:lnTo>
                  <a:lnTo>
                    <a:pt x="14999" y="2367"/>
                  </a:lnTo>
                  <a:lnTo>
                    <a:pt x="14770" y="2405"/>
                  </a:lnTo>
                  <a:lnTo>
                    <a:pt x="14541" y="2463"/>
                  </a:lnTo>
                  <a:lnTo>
                    <a:pt x="14332" y="2520"/>
                  </a:lnTo>
                  <a:lnTo>
                    <a:pt x="14122" y="2615"/>
                  </a:lnTo>
                  <a:lnTo>
                    <a:pt x="13912" y="2711"/>
                  </a:lnTo>
                  <a:lnTo>
                    <a:pt x="13702" y="2825"/>
                  </a:lnTo>
                  <a:lnTo>
                    <a:pt x="13511" y="2940"/>
                  </a:lnTo>
                  <a:lnTo>
                    <a:pt x="13320" y="3073"/>
                  </a:lnTo>
                  <a:lnTo>
                    <a:pt x="13148" y="3226"/>
                  </a:lnTo>
                  <a:lnTo>
                    <a:pt x="12977" y="3379"/>
                  </a:lnTo>
                  <a:lnTo>
                    <a:pt x="12824" y="3550"/>
                  </a:lnTo>
                  <a:lnTo>
                    <a:pt x="12690" y="3741"/>
                  </a:lnTo>
                  <a:lnTo>
                    <a:pt x="12557" y="3932"/>
                  </a:lnTo>
                  <a:lnTo>
                    <a:pt x="12442" y="4123"/>
                  </a:lnTo>
                  <a:lnTo>
                    <a:pt x="12347" y="4333"/>
                  </a:lnTo>
                  <a:lnTo>
                    <a:pt x="12271" y="4543"/>
                  </a:lnTo>
                  <a:lnTo>
                    <a:pt x="12194" y="4772"/>
                  </a:lnTo>
                  <a:lnTo>
                    <a:pt x="12156" y="5001"/>
                  </a:lnTo>
                  <a:lnTo>
                    <a:pt x="12118" y="5211"/>
                  </a:lnTo>
                  <a:lnTo>
                    <a:pt x="12099" y="5440"/>
                  </a:lnTo>
                  <a:lnTo>
                    <a:pt x="12080" y="5669"/>
                  </a:lnTo>
                  <a:lnTo>
                    <a:pt x="12099" y="5917"/>
                  </a:lnTo>
                  <a:lnTo>
                    <a:pt x="12118" y="6127"/>
                  </a:lnTo>
                  <a:lnTo>
                    <a:pt x="12156" y="6356"/>
                  </a:lnTo>
                  <a:lnTo>
                    <a:pt x="12213" y="6585"/>
                  </a:lnTo>
                  <a:lnTo>
                    <a:pt x="12271" y="6814"/>
                  </a:lnTo>
                  <a:lnTo>
                    <a:pt x="12366" y="7023"/>
                  </a:lnTo>
                  <a:lnTo>
                    <a:pt x="12461" y="7233"/>
                  </a:lnTo>
                  <a:lnTo>
                    <a:pt x="12576" y="7424"/>
                  </a:lnTo>
                  <a:lnTo>
                    <a:pt x="12328" y="7386"/>
                  </a:lnTo>
                  <a:lnTo>
                    <a:pt x="12080" y="7348"/>
                  </a:lnTo>
                  <a:lnTo>
                    <a:pt x="11832" y="7329"/>
                  </a:lnTo>
                  <a:lnTo>
                    <a:pt x="11603" y="7329"/>
                  </a:lnTo>
                  <a:lnTo>
                    <a:pt x="11355" y="7348"/>
                  </a:lnTo>
                  <a:lnTo>
                    <a:pt x="11126" y="7367"/>
                  </a:lnTo>
                  <a:lnTo>
                    <a:pt x="10897" y="7405"/>
                  </a:lnTo>
                  <a:lnTo>
                    <a:pt x="10668" y="7462"/>
                  </a:lnTo>
                  <a:lnTo>
                    <a:pt x="10439" y="7539"/>
                  </a:lnTo>
                  <a:lnTo>
                    <a:pt x="10229" y="7634"/>
                  </a:lnTo>
                  <a:lnTo>
                    <a:pt x="10019" y="7729"/>
                  </a:lnTo>
                  <a:lnTo>
                    <a:pt x="9809" y="7863"/>
                  </a:lnTo>
                  <a:lnTo>
                    <a:pt x="9618" y="7997"/>
                  </a:lnTo>
                  <a:lnTo>
                    <a:pt x="9427" y="8149"/>
                  </a:lnTo>
                  <a:lnTo>
                    <a:pt x="9255" y="8302"/>
                  </a:lnTo>
                  <a:lnTo>
                    <a:pt x="9084" y="8493"/>
                  </a:lnTo>
                  <a:lnTo>
                    <a:pt x="8988" y="8264"/>
                  </a:lnTo>
                  <a:lnTo>
                    <a:pt x="8874" y="8016"/>
                  </a:lnTo>
                  <a:lnTo>
                    <a:pt x="8740" y="7806"/>
                  </a:lnTo>
                  <a:lnTo>
                    <a:pt x="8607" y="7577"/>
                  </a:lnTo>
                  <a:lnTo>
                    <a:pt x="8454" y="7367"/>
                  </a:lnTo>
                  <a:lnTo>
                    <a:pt x="8301" y="7157"/>
                  </a:lnTo>
                  <a:lnTo>
                    <a:pt x="8130" y="6966"/>
                  </a:lnTo>
                  <a:lnTo>
                    <a:pt x="7939" y="6794"/>
                  </a:lnTo>
                  <a:lnTo>
                    <a:pt x="7767" y="6604"/>
                  </a:lnTo>
                  <a:lnTo>
                    <a:pt x="7557" y="6451"/>
                  </a:lnTo>
                  <a:lnTo>
                    <a:pt x="7347" y="6298"/>
                  </a:lnTo>
                  <a:lnTo>
                    <a:pt x="7137" y="6165"/>
                  </a:lnTo>
                  <a:lnTo>
                    <a:pt x="6927" y="6031"/>
                  </a:lnTo>
                  <a:lnTo>
                    <a:pt x="6698" y="5936"/>
                  </a:lnTo>
                  <a:lnTo>
                    <a:pt x="6450" y="5840"/>
                  </a:lnTo>
                  <a:lnTo>
                    <a:pt x="6202" y="5764"/>
                  </a:lnTo>
                  <a:lnTo>
                    <a:pt x="5954" y="5688"/>
                  </a:lnTo>
                  <a:lnTo>
                    <a:pt x="5706" y="5649"/>
                  </a:lnTo>
                  <a:lnTo>
                    <a:pt x="5439" y="5630"/>
                  </a:lnTo>
                  <a:lnTo>
                    <a:pt x="5191" y="5630"/>
                  </a:lnTo>
                  <a:lnTo>
                    <a:pt x="4924" y="5649"/>
                  </a:lnTo>
                  <a:lnTo>
                    <a:pt x="4676" y="5669"/>
                  </a:lnTo>
                  <a:lnTo>
                    <a:pt x="4428" y="5726"/>
                  </a:lnTo>
                  <a:lnTo>
                    <a:pt x="4160" y="5783"/>
                  </a:lnTo>
                  <a:lnTo>
                    <a:pt x="3931" y="5878"/>
                  </a:lnTo>
                  <a:lnTo>
                    <a:pt x="3683" y="5974"/>
                  </a:lnTo>
                  <a:lnTo>
                    <a:pt x="3473" y="6088"/>
                  </a:lnTo>
                  <a:lnTo>
                    <a:pt x="3244" y="6222"/>
                  </a:lnTo>
                  <a:lnTo>
                    <a:pt x="3054" y="6375"/>
                  </a:lnTo>
                  <a:lnTo>
                    <a:pt x="2863" y="6546"/>
                  </a:lnTo>
                  <a:lnTo>
                    <a:pt x="2672" y="6737"/>
                  </a:lnTo>
                  <a:lnTo>
                    <a:pt x="2519" y="6928"/>
                  </a:lnTo>
                  <a:lnTo>
                    <a:pt x="2386" y="7157"/>
                  </a:lnTo>
                  <a:lnTo>
                    <a:pt x="2252" y="7367"/>
                  </a:lnTo>
                  <a:lnTo>
                    <a:pt x="2157" y="7615"/>
                  </a:lnTo>
                  <a:lnTo>
                    <a:pt x="2080" y="7863"/>
                  </a:lnTo>
                  <a:lnTo>
                    <a:pt x="2042" y="8111"/>
                  </a:lnTo>
                  <a:lnTo>
                    <a:pt x="2004" y="8378"/>
                  </a:lnTo>
                  <a:lnTo>
                    <a:pt x="1985" y="8626"/>
                  </a:lnTo>
                  <a:lnTo>
                    <a:pt x="2004" y="8894"/>
                  </a:lnTo>
                  <a:lnTo>
                    <a:pt x="2042" y="9142"/>
                  </a:lnTo>
                  <a:lnTo>
                    <a:pt x="2099" y="9390"/>
                  </a:lnTo>
                  <a:lnTo>
                    <a:pt x="2176" y="9638"/>
                  </a:lnTo>
                  <a:lnTo>
                    <a:pt x="2271" y="9867"/>
                  </a:lnTo>
                  <a:lnTo>
                    <a:pt x="2405" y="10077"/>
                  </a:lnTo>
                  <a:lnTo>
                    <a:pt x="2538" y="10287"/>
                  </a:lnTo>
                  <a:lnTo>
                    <a:pt x="2710" y="10477"/>
                  </a:lnTo>
                  <a:lnTo>
                    <a:pt x="2901" y="10649"/>
                  </a:lnTo>
                  <a:lnTo>
                    <a:pt x="2710" y="10611"/>
                  </a:lnTo>
                  <a:lnTo>
                    <a:pt x="2500" y="10592"/>
                  </a:lnTo>
                  <a:lnTo>
                    <a:pt x="2099" y="10592"/>
                  </a:lnTo>
                  <a:lnTo>
                    <a:pt x="1909" y="10630"/>
                  </a:lnTo>
                  <a:lnTo>
                    <a:pt x="1718" y="10687"/>
                  </a:lnTo>
                  <a:lnTo>
                    <a:pt x="1527" y="10745"/>
                  </a:lnTo>
                  <a:lnTo>
                    <a:pt x="1336" y="10821"/>
                  </a:lnTo>
                  <a:lnTo>
                    <a:pt x="1164" y="10916"/>
                  </a:lnTo>
                  <a:lnTo>
                    <a:pt x="993" y="11031"/>
                  </a:lnTo>
                  <a:lnTo>
                    <a:pt x="840" y="11145"/>
                  </a:lnTo>
                  <a:lnTo>
                    <a:pt x="687" y="11279"/>
                  </a:lnTo>
                  <a:lnTo>
                    <a:pt x="535" y="11432"/>
                  </a:lnTo>
                  <a:lnTo>
                    <a:pt x="420" y="11584"/>
                  </a:lnTo>
                  <a:lnTo>
                    <a:pt x="306" y="11756"/>
                  </a:lnTo>
                  <a:lnTo>
                    <a:pt x="210" y="11928"/>
                  </a:lnTo>
                  <a:lnTo>
                    <a:pt x="134" y="12119"/>
                  </a:lnTo>
                  <a:lnTo>
                    <a:pt x="77" y="12309"/>
                  </a:lnTo>
                  <a:lnTo>
                    <a:pt x="19" y="12500"/>
                  </a:lnTo>
                  <a:lnTo>
                    <a:pt x="0" y="12691"/>
                  </a:lnTo>
                  <a:lnTo>
                    <a:pt x="0" y="12901"/>
                  </a:lnTo>
                  <a:lnTo>
                    <a:pt x="0" y="13111"/>
                  </a:lnTo>
                  <a:lnTo>
                    <a:pt x="19" y="13302"/>
                  </a:lnTo>
                  <a:lnTo>
                    <a:pt x="58" y="13512"/>
                  </a:lnTo>
                  <a:lnTo>
                    <a:pt x="115" y="13702"/>
                  </a:lnTo>
                  <a:lnTo>
                    <a:pt x="191" y="13893"/>
                  </a:lnTo>
                  <a:lnTo>
                    <a:pt x="287" y="14065"/>
                  </a:lnTo>
                  <a:lnTo>
                    <a:pt x="382" y="14237"/>
                  </a:lnTo>
                  <a:lnTo>
                    <a:pt x="496" y="14409"/>
                  </a:lnTo>
                  <a:lnTo>
                    <a:pt x="630" y="14561"/>
                  </a:lnTo>
                  <a:lnTo>
                    <a:pt x="764" y="14714"/>
                  </a:lnTo>
                  <a:lnTo>
                    <a:pt x="916" y="14828"/>
                  </a:lnTo>
                  <a:lnTo>
                    <a:pt x="3645" y="14847"/>
                  </a:lnTo>
                  <a:lnTo>
                    <a:pt x="30743" y="14847"/>
                  </a:lnTo>
                  <a:lnTo>
                    <a:pt x="30991" y="14828"/>
                  </a:lnTo>
                  <a:lnTo>
                    <a:pt x="31220" y="14809"/>
                  </a:lnTo>
                  <a:lnTo>
                    <a:pt x="31430" y="14771"/>
                  </a:lnTo>
                  <a:lnTo>
                    <a:pt x="31659" y="14714"/>
                  </a:lnTo>
                  <a:lnTo>
                    <a:pt x="31869" y="14638"/>
                  </a:lnTo>
                  <a:lnTo>
                    <a:pt x="32079" y="14561"/>
                  </a:lnTo>
                  <a:lnTo>
                    <a:pt x="32270" y="14485"/>
                  </a:lnTo>
                  <a:lnTo>
                    <a:pt x="32460" y="14389"/>
                  </a:lnTo>
                  <a:lnTo>
                    <a:pt x="32651" y="14275"/>
                  </a:lnTo>
                  <a:lnTo>
                    <a:pt x="32823" y="14141"/>
                  </a:lnTo>
                  <a:lnTo>
                    <a:pt x="32995" y="14008"/>
                  </a:lnTo>
                  <a:lnTo>
                    <a:pt x="33166" y="13855"/>
                  </a:lnTo>
                  <a:lnTo>
                    <a:pt x="33319" y="13683"/>
                  </a:lnTo>
                  <a:lnTo>
                    <a:pt x="33453" y="13493"/>
                  </a:lnTo>
                  <a:lnTo>
                    <a:pt x="33586" y="13302"/>
                  </a:lnTo>
                  <a:lnTo>
                    <a:pt x="33701" y="13073"/>
                  </a:lnTo>
                  <a:lnTo>
                    <a:pt x="33815" y="12844"/>
                  </a:lnTo>
                  <a:lnTo>
                    <a:pt x="33892" y="12615"/>
                  </a:lnTo>
                  <a:lnTo>
                    <a:pt x="33968" y="12367"/>
                  </a:lnTo>
                  <a:lnTo>
                    <a:pt x="34025" y="12119"/>
                  </a:lnTo>
                  <a:lnTo>
                    <a:pt x="34063" y="11870"/>
                  </a:lnTo>
                  <a:lnTo>
                    <a:pt x="34063" y="11622"/>
                  </a:lnTo>
                  <a:lnTo>
                    <a:pt x="34063" y="11374"/>
                  </a:lnTo>
                  <a:lnTo>
                    <a:pt x="34044" y="11145"/>
                  </a:lnTo>
                  <a:lnTo>
                    <a:pt x="33987" y="10916"/>
                  </a:lnTo>
                  <a:lnTo>
                    <a:pt x="33930" y="10706"/>
                  </a:lnTo>
                  <a:lnTo>
                    <a:pt x="33853" y="10497"/>
                  </a:lnTo>
                  <a:lnTo>
                    <a:pt x="33777" y="10287"/>
                  </a:lnTo>
                  <a:lnTo>
                    <a:pt x="33663" y="10077"/>
                  </a:lnTo>
                  <a:lnTo>
                    <a:pt x="33548" y="9886"/>
                  </a:lnTo>
                  <a:lnTo>
                    <a:pt x="33414" y="9714"/>
                  </a:lnTo>
                  <a:lnTo>
                    <a:pt x="33262" y="9523"/>
                  </a:lnTo>
                  <a:lnTo>
                    <a:pt x="33109" y="9371"/>
                  </a:lnTo>
                  <a:lnTo>
                    <a:pt x="32937" y="9218"/>
                  </a:lnTo>
                  <a:lnTo>
                    <a:pt x="32766" y="9084"/>
                  </a:lnTo>
                  <a:lnTo>
                    <a:pt x="32575" y="8951"/>
                  </a:lnTo>
                  <a:lnTo>
                    <a:pt x="32384" y="8836"/>
                  </a:lnTo>
                  <a:lnTo>
                    <a:pt x="32174" y="8741"/>
                  </a:lnTo>
                  <a:lnTo>
                    <a:pt x="31964" y="8665"/>
                  </a:lnTo>
                  <a:lnTo>
                    <a:pt x="31735" y="8588"/>
                  </a:lnTo>
                  <a:lnTo>
                    <a:pt x="31525" y="8550"/>
                  </a:lnTo>
                  <a:lnTo>
                    <a:pt x="31296" y="8531"/>
                  </a:lnTo>
                  <a:lnTo>
                    <a:pt x="31067" y="8512"/>
                  </a:lnTo>
                  <a:lnTo>
                    <a:pt x="30838" y="8512"/>
                  </a:lnTo>
                  <a:lnTo>
                    <a:pt x="30609" y="8531"/>
                  </a:lnTo>
                  <a:lnTo>
                    <a:pt x="30399" y="8569"/>
                  </a:lnTo>
                  <a:lnTo>
                    <a:pt x="30170" y="8626"/>
                  </a:lnTo>
                  <a:lnTo>
                    <a:pt x="29960" y="8703"/>
                  </a:lnTo>
                  <a:lnTo>
                    <a:pt x="29751" y="8779"/>
                  </a:lnTo>
                  <a:lnTo>
                    <a:pt x="29541" y="8874"/>
                  </a:lnTo>
                  <a:lnTo>
                    <a:pt x="29350" y="8989"/>
                  </a:lnTo>
                  <a:lnTo>
                    <a:pt x="29159" y="9123"/>
                  </a:lnTo>
                  <a:lnTo>
                    <a:pt x="28968" y="9256"/>
                  </a:lnTo>
                  <a:lnTo>
                    <a:pt x="28815" y="9409"/>
                  </a:lnTo>
                  <a:lnTo>
                    <a:pt x="28663" y="9581"/>
                  </a:lnTo>
                  <a:lnTo>
                    <a:pt x="28663" y="9581"/>
                  </a:lnTo>
                  <a:lnTo>
                    <a:pt x="28777" y="9237"/>
                  </a:lnTo>
                  <a:lnTo>
                    <a:pt x="28854" y="8894"/>
                  </a:lnTo>
                  <a:lnTo>
                    <a:pt x="28873" y="8569"/>
                  </a:lnTo>
                  <a:lnTo>
                    <a:pt x="28873" y="8226"/>
                  </a:lnTo>
                  <a:lnTo>
                    <a:pt x="28815" y="7901"/>
                  </a:lnTo>
                  <a:lnTo>
                    <a:pt x="28720" y="7577"/>
                  </a:lnTo>
                  <a:lnTo>
                    <a:pt x="28586" y="7252"/>
                  </a:lnTo>
                  <a:lnTo>
                    <a:pt x="28415" y="6947"/>
                  </a:lnTo>
                  <a:lnTo>
                    <a:pt x="28319" y="6794"/>
                  </a:lnTo>
                  <a:lnTo>
                    <a:pt x="28205" y="6642"/>
                  </a:lnTo>
                  <a:lnTo>
                    <a:pt x="27957" y="6375"/>
                  </a:lnTo>
                  <a:lnTo>
                    <a:pt x="27690" y="6146"/>
                  </a:lnTo>
                  <a:lnTo>
                    <a:pt x="27384" y="5955"/>
                  </a:lnTo>
                  <a:lnTo>
                    <a:pt x="27060" y="5783"/>
                  </a:lnTo>
                  <a:lnTo>
                    <a:pt x="26716" y="5649"/>
                  </a:lnTo>
                  <a:lnTo>
                    <a:pt x="26373" y="5573"/>
                  </a:lnTo>
                  <a:lnTo>
                    <a:pt x="26182" y="5554"/>
                  </a:lnTo>
                  <a:lnTo>
                    <a:pt x="26010" y="5535"/>
                  </a:lnTo>
                  <a:lnTo>
                    <a:pt x="26201" y="5401"/>
                  </a:lnTo>
                  <a:lnTo>
                    <a:pt x="26392" y="5249"/>
                  </a:lnTo>
                  <a:lnTo>
                    <a:pt x="26545" y="5077"/>
                  </a:lnTo>
                  <a:lnTo>
                    <a:pt x="26659" y="4905"/>
                  </a:lnTo>
                  <a:lnTo>
                    <a:pt x="26774" y="4695"/>
                  </a:lnTo>
                  <a:lnTo>
                    <a:pt x="26850" y="4485"/>
                  </a:lnTo>
                  <a:lnTo>
                    <a:pt x="26907" y="4256"/>
                  </a:lnTo>
                  <a:lnTo>
                    <a:pt x="26945" y="4008"/>
                  </a:lnTo>
                  <a:lnTo>
                    <a:pt x="26964" y="3760"/>
                  </a:lnTo>
                  <a:lnTo>
                    <a:pt x="26945" y="3512"/>
                  </a:lnTo>
                  <a:lnTo>
                    <a:pt x="26926" y="3264"/>
                  </a:lnTo>
                  <a:lnTo>
                    <a:pt x="26869" y="3016"/>
                  </a:lnTo>
                  <a:lnTo>
                    <a:pt x="26793" y="2787"/>
                  </a:lnTo>
                  <a:lnTo>
                    <a:pt x="26716" y="2539"/>
                  </a:lnTo>
                  <a:lnTo>
                    <a:pt x="26602" y="2310"/>
                  </a:lnTo>
                  <a:lnTo>
                    <a:pt x="26487" y="2100"/>
                  </a:lnTo>
                  <a:lnTo>
                    <a:pt x="26297" y="1795"/>
                  </a:lnTo>
                  <a:lnTo>
                    <a:pt x="26087" y="1528"/>
                  </a:lnTo>
                  <a:lnTo>
                    <a:pt x="25858" y="1260"/>
                  </a:lnTo>
                  <a:lnTo>
                    <a:pt x="25590" y="1031"/>
                  </a:lnTo>
                  <a:lnTo>
                    <a:pt x="25304" y="821"/>
                  </a:lnTo>
                  <a:lnTo>
                    <a:pt x="25018" y="631"/>
                  </a:lnTo>
                  <a:lnTo>
                    <a:pt x="24713" y="459"/>
                  </a:lnTo>
                  <a:lnTo>
                    <a:pt x="24388" y="306"/>
                  </a:lnTo>
                  <a:lnTo>
                    <a:pt x="24064" y="192"/>
                  </a:lnTo>
                  <a:lnTo>
                    <a:pt x="23720" y="96"/>
                  </a:lnTo>
                  <a:lnTo>
                    <a:pt x="23377" y="39"/>
                  </a:lnTo>
                  <a:lnTo>
                    <a:pt x="230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5389075" y="5141950"/>
              <a:ext cx="185150" cy="163200"/>
            </a:xfrm>
            <a:custGeom>
              <a:avLst/>
              <a:gdLst/>
              <a:ahLst/>
              <a:cxnLst/>
              <a:rect l="l" t="t" r="r" b="b"/>
              <a:pathLst>
                <a:path w="7406" h="6528" extrusionOk="0">
                  <a:moveTo>
                    <a:pt x="4447" y="1"/>
                  </a:moveTo>
                  <a:lnTo>
                    <a:pt x="4314" y="20"/>
                  </a:lnTo>
                  <a:lnTo>
                    <a:pt x="4180" y="39"/>
                  </a:lnTo>
                  <a:lnTo>
                    <a:pt x="4066" y="77"/>
                  </a:lnTo>
                  <a:lnTo>
                    <a:pt x="3818" y="192"/>
                  </a:lnTo>
                  <a:lnTo>
                    <a:pt x="3608" y="344"/>
                  </a:lnTo>
                  <a:lnTo>
                    <a:pt x="3493" y="440"/>
                  </a:lnTo>
                  <a:lnTo>
                    <a:pt x="3379" y="554"/>
                  </a:lnTo>
                  <a:lnTo>
                    <a:pt x="3283" y="669"/>
                  </a:lnTo>
                  <a:lnTo>
                    <a:pt x="3188" y="802"/>
                  </a:lnTo>
                  <a:lnTo>
                    <a:pt x="3016" y="1069"/>
                  </a:lnTo>
                  <a:lnTo>
                    <a:pt x="2902" y="1375"/>
                  </a:lnTo>
                  <a:lnTo>
                    <a:pt x="2806" y="1680"/>
                  </a:lnTo>
                  <a:lnTo>
                    <a:pt x="2749" y="1985"/>
                  </a:lnTo>
                  <a:lnTo>
                    <a:pt x="2737" y="2196"/>
                  </a:lnTo>
                  <a:lnTo>
                    <a:pt x="2692" y="2062"/>
                  </a:lnTo>
                  <a:lnTo>
                    <a:pt x="2634" y="1890"/>
                  </a:lnTo>
                  <a:lnTo>
                    <a:pt x="2539" y="1718"/>
                  </a:lnTo>
                  <a:lnTo>
                    <a:pt x="2425" y="1566"/>
                  </a:lnTo>
                  <a:lnTo>
                    <a:pt x="2291" y="1432"/>
                  </a:lnTo>
                  <a:lnTo>
                    <a:pt x="2138" y="1317"/>
                  </a:lnTo>
                  <a:lnTo>
                    <a:pt x="1986" y="1222"/>
                  </a:lnTo>
                  <a:lnTo>
                    <a:pt x="1814" y="1165"/>
                  </a:lnTo>
                  <a:lnTo>
                    <a:pt x="1623" y="1127"/>
                  </a:lnTo>
                  <a:lnTo>
                    <a:pt x="1432" y="1108"/>
                  </a:lnTo>
                  <a:lnTo>
                    <a:pt x="1241" y="1108"/>
                  </a:lnTo>
                  <a:lnTo>
                    <a:pt x="1070" y="1146"/>
                  </a:lnTo>
                  <a:lnTo>
                    <a:pt x="879" y="1203"/>
                  </a:lnTo>
                  <a:lnTo>
                    <a:pt x="707" y="1279"/>
                  </a:lnTo>
                  <a:lnTo>
                    <a:pt x="535" y="1413"/>
                  </a:lnTo>
                  <a:lnTo>
                    <a:pt x="364" y="1566"/>
                  </a:lnTo>
                  <a:lnTo>
                    <a:pt x="230" y="1737"/>
                  </a:lnTo>
                  <a:lnTo>
                    <a:pt x="115" y="1947"/>
                  </a:lnTo>
                  <a:lnTo>
                    <a:pt x="58" y="2119"/>
                  </a:lnTo>
                  <a:lnTo>
                    <a:pt x="20" y="2310"/>
                  </a:lnTo>
                  <a:lnTo>
                    <a:pt x="1" y="2501"/>
                  </a:lnTo>
                  <a:lnTo>
                    <a:pt x="20" y="2691"/>
                  </a:lnTo>
                  <a:lnTo>
                    <a:pt x="58" y="2882"/>
                  </a:lnTo>
                  <a:lnTo>
                    <a:pt x="115" y="3054"/>
                  </a:lnTo>
                  <a:lnTo>
                    <a:pt x="192" y="3226"/>
                  </a:lnTo>
                  <a:lnTo>
                    <a:pt x="287" y="3378"/>
                  </a:lnTo>
                  <a:lnTo>
                    <a:pt x="421" y="3531"/>
                  </a:lnTo>
                  <a:lnTo>
                    <a:pt x="554" y="3646"/>
                  </a:lnTo>
                  <a:lnTo>
                    <a:pt x="726" y="3760"/>
                  </a:lnTo>
                  <a:lnTo>
                    <a:pt x="879" y="3836"/>
                  </a:lnTo>
                  <a:lnTo>
                    <a:pt x="1070" y="3894"/>
                  </a:lnTo>
                  <a:lnTo>
                    <a:pt x="1241" y="3932"/>
                  </a:lnTo>
                  <a:lnTo>
                    <a:pt x="1432" y="3951"/>
                  </a:lnTo>
                  <a:lnTo>
                    <a:pt x="1623" y="3951"/>
                  </a:lnTo>
                  <a:lnTo>
                    <a:pt x="1470" y="4046"/>
                  </a:lnTo>
                  <a:lnTo>
                    <a:pt x="1337" y="4161"/>
                  </a:lnTo>
                  <a:lnTo>
                    <a:pt x="1203" y="4314"/>
                  </a:lnTo>
                  <a:lnTo>
                    <a:pt x="1108" y="4466"/>
                  </a:lnTo>
                  <a:lnTo>
                    <a:pt x="1012" y="4638"/>
                  </a:lnTo>
                  <a:lnTo>
                    <a:pt x="936" y="4810"/>
                  </a:lnTo>
                  <a:lnTo>
                    <a:pt x="898" y="5001"/>
                  </a:lnTo>
                  <a:lnTo>
                    <a:pt x="879" y="5172"/>
                  </a:lnTo>
                  <a:lnTo>
                    <a:pt x="898" y="5344"/>
                  </a:lnTo>
                  <a:lnTo>
                    <a:pt x="917" y="5516"/>
                  </a:lnTo>
                  <a:lnTo>
                    <a:pt x="974" y="5687"/>
                  </a:lnTo>
                  <a:lnTo>
                    <a:pt x="1070" y="5840"/>
                  </a:lnTo>
                  <a:lnTo>
                    <a:pt x="1165" y="5993"/>
                  </a:lnTo>
                  <a:lnTo>
                    <a:pt x="1280" y="6126"/>
                  </a:lnTo>
                  <a:lnTo>
                    <a:pt x="1413" y="6241"/>
                  </a:lnTo>
                  <a:lnTo>
                    <a:pt x="1547" y="6336"/>
                  </a:lnTo>
                  <a:lnTo>
                    <a:pt x="1718" y="6413"/>
                  </a:lnTo>
                  <a:lnTo>
                    <a:pt x="1871" y="6470"/>
                  </a:lnTo>
                  <a:lnTo>
                    <a:pt x="2043" y="6508"/>
                  </a:lnTo>
                  <a:lnTo>
                    <a:pt x="2234" y="6527"/>
                  </a:lnTo>
                  <a:lnTo>
                    <a:pt x="2596" y="6527"/>
                  </a:lnTo>
                  <a:lnTo>
                    <a:pt x="2787" y="6508"/>
                  </a:lnTo>
                  <a:lnTo>
                    <a:pt x="2978" y="6470"/>
                  </a:lnTo>
                  <a:lnTo>
                    <a:pt x="3169" y="6413"/>
                  </a:lnTo>
                  <a:lnTo>
                    <a:pt x="3340" y="6355"/>
                  </a:lnTo>
                  <a:lnTo>
                    <a:pt x="3493" y="6260"/>
                  </a:lnTo>
                  <a:lnTo>
                    <a:pt x="3646" y="6145"/>
                  </a:lnTo>
                  <a:lnTo>
                    <a:pt x="3798" y="6031"/>
                  </a:lnTo>
                  <a:lnTo>
                    <a:pt x="3913" y="5878"/>
                  </a:lnTo>
                  <a:lnTo>
                    <a:pt x="4027" y="5726"/>
                  </a:lnTo>
                  <a:lnTo>
                    <a:pt x="4104" y="5554"/>
                  </a:lnTo>
                  <a:lnTo>
                    <a:pt x="4180" y="5382"/>
                  </a:lnTo>
                  <a:lnTo>
                    <a:pt x="4218" y="5191"/>
                  </a:lnTo>
                  <a:lnTo>
                    <a:pt x="4218" y="5020"/>
                  </a:lnTo>
                  <a:lnTo>
                    <a:pt x="4199" y="4829"/>
                  </a:lnTo>
                  <a:lnTo>
                    <a:pt x="4371" y="5020"/>
                  </a:lnTo>
                  <a:lnTo>
                    <a:pt x="4543" y="5191"/>
                  </a:lnTo>
                  <a:lnTo>
                    <a:pt x="4714" y="5363"/>
                  </a:lnTo>
                  <a:lnTo>
                    <a:pt x="4924" y="5497"/>
                  </a:lnTo>
                  <a:lnTo>
                    <a:pt x="5134" y="5611"/>
                  </a:lnTo>
                  <a:lnTo>
                    <a:pt x="5344" y="5707"/>
                  </a:lnTo>
                  <a:lnTo>
                    <a:pt x="5592" y="5764"/>
                  </a:lnTo>
                  <a:lnTo>
                    <a:pt x="5840" y="5783"/>
                  </a:lnTo>
                  <a:lnTo>
                    <a:pt x="6088" y="5764"/>
                  </a:lnTo>
                  <a:lnTo>
                    <a:pt x="6337" y="5707"/>
                  </a:lnTo>
                  <a:lnTo>
                    <a:pt x="6566" y="5592"/>
                  </a:lnTo>
                  <a:lnTo>
                    <a:pt x="6775" y="5478"/>
                  </a:lnTo>
                  <a:lnTo>
                    <a:pt x="6966" y="5306"/>
                  </a:lnTo>
                  <a:lnTo>
                    <a:pt x="7138" y="5134"/>
                  </a:lnTo>
                  <a:lnTo>
                    <a:pt x="7252" y="4924"/>
                  </a:lnTo>
                  <a:lnTo>
                    <a:pt x="7310" y="4810"/>
                  </a:lnTo>
                  <a:lnTo>
                    <a:pt x="7348" y="4695"/>
                  </a:lnTo>
                  <a:lnTo>
                    <a:pt x="7386" y="4485"/>
                  </a:lnTo>
                  <a:lnTo>
                    <a:pt x="7405" y="4275"/>
                  </a:lnTo>
                  <a:lnTo>
                    <a:pt x="7386" y="4065"/>
                  </a:lnTo>
                  <a:lnTo>
                    <a:pt x="7329" y="3856"/>
                  </a:lnTo>
                  <a:lnTo>
                    <a:pt x="7272" y="3684"/>
                  </a:lnTo>
                  <a:lnTo>
                    <a:pt x="7176" y="3531"/>
                  </a:lnTo>
                  <a:lnTo>
                    <a:pt x="7081" y="3359"/>
                  </a:lnTo>
                  <a:lnTo>
                    <a:pt x="6966" y="3226"/>
                  </a:lnTo>
                  <a:lnTo>
                    <a:pt x="6833" y="3092"/>
                  </a:lnTo>
                  <a:lnTo>
                    <a:pt x="6680" y="2978"/>
                  </a:lnTo>
                  <a:lnTo>
                    <a:pt x="6508" y="2882"/>
                  </a:lnTo>
                  <a:lnTo>
                    <a:pt x="6356" y="2806"/>
                  </a:lnTo>
                  <a:lnTo>
                    <a:pt x="6165" y="2749"/>
                  </a:lnTo>
                  <a:lnTo>
                    <a:pt x="5993" y="2711"/>
                  </a:lnTo>
                  <a:lnTo>
                    <a:pt x="5802" y="2691"/>
                  </a:lnTo>
                  <a:lnTo>
                    <a:pt x="5611" y="2691"/>
                  </a:lnTo>
                  <a:lnTo>
                    <a:pt x="5421" y="2730"/>
                  </a:lnTo>
                  <a:lnTo>
                    <a:pt x="5303" y="2756"/>
                  </a:lnTo>
                  <a:lnTo>
                    <a:pt x="5303" y="2756"/>
                  </a:lnTo>
                  <a:lnTo>
                    <a:pt x="5440" y="2653"/>
                  </a:lnTo>
                  <a:lnTo>
                    <a:pt x="5592" y="2501"/>
                  </a:lnTo>
                  <a:lnTo>
                    <a:pt x="5707" y="2329"/>
                  </a:lnTo>
                  <a:lnTo>
                    <a:pt x="5802" y="2157"/>
                  </a:lnTo>
                  <a:lnTo>
                    <a:pt x="5879" y="1966"/>
                  </a:lnTo>
                  <a:lnTo>
                    <a:pt x="5917" y="1756"/>
                  </a:lnTo>
                  <a:lnTo>
                    <a:pt x="5936" y="1546"/>
                  </a:lnTo>
                  <a:lnTo>
                    <a:pt x="5917" y="1356"/>
                  </a:lnTo>
                  <a:lnTo>
                    <a:pt x="5879" y="1146"/>
                  </a:lnTo>
                  <a:lnTo>
                    <a:pt x="5821" y="955"/>
                  </a:lnTo>
                  <a:lnTo>
                    <a:pt x="5726" y="783"/>
                  </a:lnTo>
                  <a:lnTo>
                    <a:pt x="5611" y="611"/>
                  </a:lnTo>
                  <a:lnTo>
                    <a:pt x="5478" y="440"/>
                  </a:lnTo>
                  <a:lnTo>
                    <a:pt x="5325" y="306"/>
                  </a:lnTo>
                  <a:lnTo>
                    <a:pt x="5153" y="192"/>
                  </a:lnTo>
                  <a:lnTo>
                    <a:pt x="4982" y="96"/>
                  </a:lnTo>
                  <a:lnTo>
                    <a:pt x="4772" y="20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5577050" y="5154350"/>
              <a:ext cx="778600" cy="322525"/>
            </a:xfrm>
            <a:custGeom>
              <a:avLst/>
              <a:gdLst/>
              <a:ahLst/>
              <a:cxnLst/>
              <a:rect l="l" t="t" r="r" b="b"/>
              <a:pathLst>
                <a:path w="31144" h="12901" extrusionOk="0">
                  <a:moveTo>
                    <a:pt x="20534" y="1"/>
                  </a:moveTo>
                  <a:lnTo>
                    <a:pt x="20324" y="20"/>
                  </a:lnTo>
                  <a:lnTo>
                    <a:pt x="20133" y="58"/>
                  </a:lnTo>
                  <a:lnTo>
                    <a:pt x="19923" y="115"/>
                  </a:lnTo>
                  <a:lnTo>
                    <a:pt x="19732" y="173"/>
                  </a:lnTo>
                  <a:lnTo>
                    <a:pt x="19542" y="249"/>
                  </a:lnTo>
                  <a:lnTo>
                    <a:pt x="19370" y="344"/>
                  </a:lnTo>
                  <a:lnTo>
                    <a:pt x="19179" y="440"/>
                  </a:lnTo>
                  <a:lnTo>
                    <a:pt x="19007" y="554"/>
                  </a:lnTo>
                  <a:lnTo>
                    <a:pt x="18855" y="669"/>
                  </a:lnTo>
                  <a:lnTo>
                    <a:pt x="18683" y="802"/>
                  </a:lnTo>
                  <a:lnTo>
                    <a:pt x="18549" y="955"/>
                  </a:lnTo>
                  <a:lnTo>
                    <a:pt x="18416" y="1108"/>
                  </a:lnTo>
                  <a:lnTo>
                    <a:pt x="18282" y="1279"/>
                  </a:lnTo>
                  <a:lnTo>
                    <a:pt x="18110" y="1547"/>
                  </a:lnTo>
                  <a:lnTo>
                    <a:pt x="17977" y="1833"/>
                  </a:lnTo>
                  <a:lnTo>
                    <a:pt x="17862" y="2119"/>
                  </a:lnTo>
                  <a:lnTo>
                    <a:pt x="17767" y="2424"/>
                  </a:lnTo>
                  <a:lnTo>
                    <a:pt x="17614" y="3054"/>
                  </a:lnTo>
                  <a:lnTo>
                    <a:pt x="17538" y="3340"/>
                  </a:lnTo>
                  <a:lnTo>
                    <a:pt x="17500" y="3646"/>
                  </a:lnTo>
                  <a:lnTo>
                    <a:pt x="17442" y="3951"/>
                  </a:lnTo>
                  <a:lnTo>
                    <a:pt x="17423" y="4276"/>
                  </a:lnTo>
                  <a:lnTo>
                    <a:pt x="17423" y="4638"/>
                  </a:lnTo>
                  <a:lnTo>
                    <a:pt x="17442" y="5039"/>
                  </a:lnTo>
                  <a:lnTo>
                    <a:pt x="17442" y="5039"/>
                  </a:lnTo>
                  <a:lnTo>
                    <a:pt x="17175" y="4562"/>
                  </a:lnTo>
                  <a:lnTo>
                    <a:pt x="16870" y="4085"/>
                  </a:lnTo>
                  <a:lnTo>
                    <a:pt x="16526" y="3646"/>
                  </a:lnTo>
                  <a:lnTo>
                    <a:pt x="16336" y="3436"/>
                  </a:lnTo>
                  <a:lnTo>
                    <a:pt x="16145" y="3245"/>
                  </a:lnTo>
                  <a:lnTo>
                    <a:pt x="15954" y="3054"/>
                  </a:lnTo>
                  <a:lnTo>
                    <a:pt x="15725" y="2882"/>
                  </a:lnTo>
                  <a:lnTo>
                    <a:pt x="15515" y="2730"/>
                  </a:lnTo>
                  <a:lnTo>
                    <a:pt x="15286" y="2577"/>
                  </a:lnTo>
                  <a:lnTo>
                    <a:pt x="15038" y="2463"/>
                  </a:lnTo>
                  <a:lnTo>
                    <a:pt x="14790" y="2348"/>
                  </a:lnTo>
                  <a:lnTo>
                    <a:pt x="14523" y="2272"/>
                  </a:lnTo>
                  <a:lnTo>
                    <a:pt x="14256" y="2215"/>
                  </a:lnTo>
                  <a:lnTo>
                    <a:pt x="13988" y="2176"/>
                  </a:lnTo>
                  <a:lnTo>
                    <a:pt x="13721" y="2176"/>
                  </a:lnTo>
                  <a:lnTo>
                    <a:pt x="13454" y="2195"/>
                  </a:lnTo>
                  <a:lnTo>
                    <a:pt x="13187" y="2253"/>
                  </a:lnTo>
                  <a:lnTo>
                    <a:pt x="12920" y="2329"/>
                  </a:lnTo>
                  <a:lnTo>
                    <a:pt x="12672" y="2444"/>
                  </a:lnTo>
                  <a:lnTo>
                    <a:pt x="12443" y="2577"/>
                  </a:lnTo>
                  <a:lnTo>
                    <a:pt x="12233" y="2749"/>
                  </a:lnTo>
                  <a:lnTo>
                    <a:pt x="12061" y="2921"/>
                  </a:lnTo>
                  <a:lnTo>
                    <a:pt x="11908" y="3111"/>
                  </a:lnTo>
                  <a:lnTo>
                    <a:pt x="11794" y="3321"/>
                  </a:lnTo>
                  <a:lnTo>
                    <a:pt x="11679" y="3531"/>
                  </a:lnTo>
                  <a:lnTo>
                    <a:pt x="11584" y="3760"/>
                  </a:lnTo>
                  <a:lnTo>
                    <a:pt x="11508" y="3989"/>
                  </a:lnTo>
                  <a:lnTo>
                    <a:pt x="11450" y="4218"/>
                  </a:lnTo>
                  <a:lnTo>
                    <a:pt x="11393" y="4466"/>
                  </a:lnTo>
                  <a:lnTo>
                    <a:pt x="11355" y="4810"/>
                  </a:lnTo>
                  <a:lnTo>
                    <a:pt x="11355" y="5153"/>
                  </a:lnTo>
                  <a:lnTo>
                    <a:pt x="11374" y="5516"/>
                  </a:lnTo>
                  <a:lnTo>
                    <a:pt x="11431" y="5859"/>
                  </a:lnTo>
                  <a:lnTo>
                    <a:pt x="11508" y="6184"/>
                  </a:lnTo>
                  <a:lnTo>
                    <a:pt x="11603" y="6527"/>
                  </a:lnTo>
                  <a:lnTo>
                    <a:pt x="11737" y="6833"/>
                  </a:lnTo>
                  <a:lnTo>
                    <a:pt x="11889" y="7157"/>
                  </a:lnTo>
                  <a:lnTo>
                    <a:pt x="11775" y="7062"/>
                  </a:lnTo>
                  <a:lnTo>
                    <a:pt x="11679" y="6985"/>
                  </a:lnTo>
                  <a:lnTo>
                    <a:pt x="11546" y="6928"/>
                  </a:lnTo>
                  <a:lnTo>
                    <a:pt x="11431" y="6871"/>
                  </a:lnTo>
                  <a:lnTo>
                    <a:pt x="11164" y="6794"/>
                  </a:lnTo>
                  <a:lnTo>
                    <a:pt x="10897" y="6737"/>
                  </a:lnTo>
                  <a:lnTo>
                    <a:pt x="10363" y="6737"/>
                  </a:lnTo>
                  <a:lnTo>
                    <a:pt x="10096" y="6775"/>
                  </a:lnTo>
                  <a:lnTo>
                    <a:pt x="9847" y="6833"/>
                  </a:lnTo>
                  <a:lnTo>
                    <a:pt x="9561" y="6890"/>
                  </a:lnTo>
                  <a:lnTo>
                    <a:pt x="9294" y="6985"/>
                  </a:lnTo>
                  <a:lnTo>
                    <a:pt x="9027" y="7100"/>
                  </a:lnTo>
                  <a:lnTo>
                    <a:pt x="8779" y="7252"/>
                  </a:lnTo>
                  <a:lnTo>
                    <a:pt x="8664" y="7329"/>
                  </a:lnTo>
                  <a:lnTo>
                    <a:pt x="8550" y="7424"/>
                  </a:lnTo>
                  <a:lnTo>
                    <a:pt x="8454" y="7520"/>
                  </a:lnTo>
                  <a:lnTo>
                    <a:pt x="8359" y="7634"/>
                  </a:lnTo>
                  <a:lnTo>
                    <a:pt x="8283" y="7749"/>
                  </a:lnTo>
                  <a:lnTo>
                    <a:pt x="8206" y="7882"/>
                  </a:lnTo>
                  <a:lnTo>
                    <a:pt x="8149" y="8016"/>
                  </a:lnTo>
                  <a:lnTo>
                    <a:pt x="8111" y="8149"/>
                  </a:lnTo>
                  <a:lnTo>
                    <a:pt x="8111" y="8035"/>
                  </a:lnTo>
                  <a:lnTo>
                    <a:pt x="8092" y="7901"/>
                  </a:lnTo>
                  <a:lnTo>
                    <a:pt x="8035" y="7749"/>
                  </a:lnTo>
                  <a:lnTo>
                    <a:pt x="7958" y="7577"/>
                  </a:lnTo>
                  <a:lnTo>
                    <a:pt x="7767" y="7291"/>
                  </a:lnTo>
                  <a:lnTo>
                    <a:pt x="7615" y="7062"/>
                  </a:lnTo>
                  <a:lnTo>
                    <a:pt x="7443" y="6833"/>
                  </a:lnTo>
                  <a:lnTo>
                    <a:pt x="7233" y="6604"/>
                  </a:lnTo>
                  <a:lnTo>
                    <a:pt x="7004" y="6413"/>
                  </a:lnTo>
                  <a:lnTo>
                    <a:pt x="6756" y="6241"/>
                  </a:lnTo>
                  <a:lnTo>
                    <a:pt x="6432" y="6031"/>
                  </a:lnTo>
                  <a:lnTo>
                    <a:pt x="6088" y="5859"/>
                  </a:lnTo>
                  <a:lnTo>
                    <a:pt x="5726" y="5688"/>
                  </a:lnTo>
                  <a:lnTo>
                    <a:pt x="5344" y="5535"/>
                  </a:lnTo>
                  <a:lnTo>
                    <a:pt x="4962" y="5440"/>
                  </a:lnTo>
                  <a:lnTo>
                    <a:pt x="4581" y="5363"/>
                  </a:lnTo>
                  <a:lnTo>
                    <a:pt x="4390" y="5344"/>
                  </a:lnTo>
                  <a:lnTo>
                    <a:pt x="4180" y="5325"/>
                  </a:lnTo>
                  <a:lnTo>
                    <a:pt x="3989" y="5325"/>
                  </a:lnTo>
                  <a:lnTo>
                    <a:pt x="3798" y="5344"/>
                  </a:lnTo>
                  <a:lnTo>
                    <a:pt x="3569" y="5382"/>
                  </a:lnTo>
                  <a:lnTo>
                    <a:pt x="3340" y="5440"/>
                  </a:lnTo>
                  <a:lnTo>
                    <a:pt x="3149" y="5535"/>
                  </a:lnTo>
                  <a:lnTo>
                    <a:pt x="2959" y="5649"/>
                  </a:lnTo>
                  <a:lnTo>
                    <a:pt x="2787" y="5783"/>
                  </a:lnTo>
                  <a:lnTo>
                    <a:pt x="2634" y="5936"/>
                  </a:lnTo>
                  <a:lnTo>
                    <a:pt x="2501" y="6088"/>
                  </a:lnTo>
                  <a:lnTo>
                    <a:pt x="2386" y="6279"/>
                  </a:lnTo>
                  <a:lnTo>
                    <a:pt x="2272" y="6470"/>
                  </a:lnTo>
                  <a:lnTo>
                    <a:pt x="2195" y="6680"/>
                  </a:lnTo>
                  <a:lnTo>
                    <a:pt x="2138" y="6890"/>
                  </a:lnTo>
                  <a:lnTo>
                    <a:pt x="2081" y="7119"/>
                  </a:lnTo>
                  <a:lnTo>
                    <a:pt x="2062" y="7348"/>
                  </a:lnTo>
                  <a:lnTo>
                    <a:pt x="2043" y="7577"/>
                  </a:lnTo>
                  <a:lnTo>
                    <a:pt x="2043" y="7806"/>
                  </a:lnTo>
                  <a:lnTo>
                    <a:pt x="2081" y="8035"/>
                  </a:lnTo>
                  <a:lnTo>
                    <a:pt x="2119" y="8302"/>
                  </a:lnTo>
                  <a:lnTo>
                    <a:pt x="2176" y="8550"/>
                  </a:lnTo>
                  <a:lnTo>
                    <a:pt x="2233" y="8779"/>
                  </a:lnTo>
                  <a:lnTo>
                    <a:pt x="2329" y="8989"/>
                  </a:lnTo>
                  <a:lnTo>
                    <a:pt x="2176" y="8951"/>
                  </a:lnTo>
                  <a:lnTo>
                    <a:pt x="2004" y="8913"/>
                  </a:lnTo>
                  <a:lnTo>
                    <a:pt x="1852" y="8894"/>
                  </a:lnTo>
                  <a:lnTo>
                    <a:pt x="1680" y="8894"/>
                  </a:lnTo>
                  <a:lnTo>
                    <a:pt x="1432" y="8913"/>
                  </a:lnTo>
                  <a:lnTo>
                    <a:pt x="1184" y="8970"/>
                  </a:lnTo>
                  <a:lnTo>
                    <a:pt x="955" y="9046"/>
                  </a:lnTo>
                  <a:lnTo>
                    <a:pt x="726" y="9161"/>
                  </a:lnTo>
                  <a:lnTo>
                    <a:pt x="535" y="9313"/>
                  </a:lnTo>
                  <a:lnTo>
                    <a:pt x="344" y="9485"/>
                  </a:lnTo>
                  <a:lnTo>
                    <a:pt x="211" y="9676"/>
                  </a:lnTo>
                  <a:lnTo>
                    <a:pt x="153" y="9790"/>
                  </a:lnTo>
                  <a:lnTo>
                    <a:pt x="96" y="9905"/>
                  </a:lnTo>
                  <a:lnTo>
                    <a:pt x="39" y="10134"/>
                  </a:lnTo>
                  <a:lnTo>
                    <a:pt x="1" y="10363"/>
                  </a:lnTo>
                  <a:lnTo>
                    <a:pt x="1" y="10592"/>
                  </a:lnTo>
                  <a:lnTo>
                    <a:pt x="58" y="10840"/>
                  </a:lnTo>
                  <a:lnTo>
                    <a:pt x="115" y="11069"/>
                  </a:lnTo>
                  <a:lnTo>
                    <a:pt x="211" y="11279"/>
                  </a:lnTo>
                  <a:lnTo>
                    <a:pt x="325" y="11489"/>
                  </a:lnTo>
                  <a:lnTo>
                    <a:pt x="478" y="11699"/>
                  </a:lnTo>
                  <a:lnTo>
                    <a:pt x="630" y="11871"/>
                  </a:lnTo>
                  <a:lnTo>
                    <a:pt x="783" y="12042"/>
                  </a:lnTo>
                  <a:lnTo>
                    <a:pt x="974" y="12214"/>
                  </a:lnTo>
                  <a:lnTo>
                    <a:pt x="1165" y="12367"/>
                  </a:lnTo>
                  <a:lnTo>
                    <a:pt x="1546" y="12634"/>
                  </a:lnTo>
                  <a:lnTo>
                    <a:pt x="1947" y="12901"/>
                  </a:lnTo>
                  <a:lnTo>
                    <a:pt x="28949" y="12901"/>
                  </a:lnTo>
                  <a:lnTo>
                    <a:pt x="29083" y="12882"/>
                  </a:lnTo>
                  <a:lnTo>
                    <a:pt x="29198" y="12863"/>
                  </a:lnTo>
                  <a:lnTo>
                    <a:pt x="29293" y="12806"/>
                  </a:lnTo>
                  <a:lnTo>
                    <a:pt x="29407" y="12748"/>
                  </a:lnTo>
                  <a:lnTo>
                    <a:pt x="29503" y="12691"/>
                  </a:lnTo>
                  <a:lnTo>
                    <a:pt x="29598" y="12596"/>
                  </a:lnTo>
                  <a:lnTo>
                    <a:pt x="29770" y="12405"/>
                  </a:lnTo>
                  <a:lnTo>
                    <a:pt x="29942" y="12176"/>
                  </a:lnTo>
                  <a:lnTo>
                    <a:pt x="30094" y="11966"/>
                  </a:lnTo>
                  <a:lnTo>
                    <a:pt x="30266" y="11737"/>
                  </a:lnTo>
                  <a:lnTo>
                    <a:pt x="30438" y="11546"/>
                  </a:lnTo>
                  <a:lnTo>
                    <a:pt x="30591" y="11355"/>
                  </a:lnTo>
                  <a:lnTo>
                    <a:pt x="30743" y="11145"/>
                  </a:lnTo>
                  <a:lnTo>
                    <a:pt x="30858" y="10935"/>
                  </a:lnTo>
                  <a:lnTo>
                    <a:pt x="30972" y="10706"/>
                  </a:lnTo>
                  <a:lnTo>
                    <a:pt x="31049" y="10477"/>
                  </a:lnTo>
                  <a:lnTo>
                    <a:pt x="31106" y="10229"/>
                  </a:lnTo>
                  <a:lnTo>
                    <a:pt x="31144" y="9981"/>
                  </a:lnTo>
                  <a:lnTo>
                    <a:pt x="31125" y="9733"/>
                  </a:lnTo>
                  <a:lnTo>
                    <a:pt x="31068" y="9466"/>
                  </a:lnTo>
                  <a:lnTo>
                    <a:pt x="30991" y="9199"/>
                  </a:lnTo>
                  <a:lnTo>
                    <a:pt x="30858" y="8970"/>
                  </a:lnTo>
                  <a:lnTo>
                    <a:pt x="30686" y="8741"/>
                  </a:lnTo>
                  <a:lnTo>
                    <a:pt x="30495" y="8531"/>
                  </a:lnTo>
                  <a:lnTo>
                    <a:pt x="30285" y="8359"/>
                  </a:lnTo>
                  <a:lnTo>
                    <a:pt x="30037" y="8207"/>
                  </a:lnTo>
                  <a:lnTo>
                    <a:pt x="29789" y="8092"/>
                  </a:lnTo>
                  <a:lnTo>
                    <a:pt x="29522" y="7997"/>
                  </a:lnTo>
                  <a:lnTo>
                    <a:pt x="29255" y="7959"/>
                  </a:lnTo>
                  <a:lnTo>
                    <a:pt x="28969" y="7939"/>
                  </a:lnTo>
                  <a:lnTo>
                    <a:pt x="28701" y="7939"/>
                  </a:lnTo>
                  <a:lnTo>
                    <a:pt x="28415" y="7978"/>
                  </a:lnTo>
                  <a:lnTo>
                    <a:pt x="28148" y="8035"/>
                  </a:lnTo>
                  <a:lnTo>
                    <a:pt x="27881" y="8111"/>
                  </a:lnTo>
                  <a:lnTo>
                    <a:pt x="27614" y="8226"/>
                  </a:lnTo>
                  <a:lnTo>
                    <a:pt x="27385" y="8321"/>
                  </a:lnTo>
                  <a:lnTo>
                    <a:pt x="27175" y="8455"/>
                  </a:lnTo>
                  <a:lnTo>
                    <a:pt x="26984" y="8588"/>
                  </a:lnTo>
                  <a:lnTo>
                    <a:pt x="26774" y="8741"/>
                  </a:lnTo>
                  <a:lnTo>
                    <a:pt x="26602" y="8817"/>
                  </a:lnTo>
                  <a:lnTo>
                    <a:pt x="26411" y="8932"/>
                  </a:lnTo>
                  <a:lnTo>
                    <a:pt x="26240" y="9027"/>
                  </a:lnTo>
                  <a:lnTo>
                    <a:pt x="26068" y="9161"/>
                  </a:lnTo>
                  <a:lnTo>
                    <a:pt x="26125" y="8970"/>
                  </a:lnTo>
                  <a:lnTo>
                    <a:pt x="26182" y="8798"/>
                  </a:lnTo>
                  <a:lnTo>
                    <a:pt x="26221" y="8607"/>
                  </a:lnTo>
                  <a:lnTo>
                    <a:pt x="26259" y="8417"/>
                  </a:lnTo>
                  <a:lnTo>
                    <a:pt x="26278" y="8207"/>
                  </a:lnTo>
                  <a:lnTo>
                    <a:pt x="26278" y="8016"/>
                  </a:lnTo>
                  <a:lnTo>
                    <a:pt x="26259" y="7825"/>
                  </a:lnTo>
                  <a:lnTo>
                    <a:pt x="26240" y="7634"/>
                  </a:lnTo>
                  <a:lnTo>
                    <a:pt x="26202" y="7443"/>
                  </a:lnTo>
                  <a:lnTo>
                    <a:pt x="26144" y="7252"/>
                  </a:lnTo>
                  <a:lnTo>
                    <a:pt x="26087" y="7062"/>
                  </a:lnTo>
                  <a:lnTo>
                    <a:pt x="26011" y="6871"/>
                  </a:lnTo>
                  <a:lnTo>
                    <a:pt x="25934" y="6699"/>
                  </a:lnTo>
                  <a:lnTo>
                    <a:pt x="25839" y="6527"/>
                  </a:lnTo>
                  <a:lnTo>
                    <a:pt x="25744" y="6356"/>
                  </a:lnTo>
                  <a:lnTo>
                    <a:pt x="25629" y="6203"/>
                  </a:lnTo>
                  <a:lnTo>
                    <a:pt x="25495" y="6050"/>
                  </a:lnTo>
                  <a:lnTo>
                    <a:pt x="25362" y="5917"/>
                  </a:lnTo>
                  <a:lnTo>
                    <a:pt x="25228" y="5783"/>
                  </a:lnTo>
                  <a:lnTo>
                    <a:pt x="25076" y="5669"/>
                  </a:lnTo>
                  <a:lnTo>
                    <a:pt x="24904" y="5573"/>
                  </a:lnTo>
                  <a:lnTo>
                    <a:pt x="24751" y="5478"/>
                  </a:lnTo>
                  <a:lnTo>
                    <a:pt x="24579" y="5382"/>
                  </a:lnTo>
                  <a:lnTo>
                    <a:pt x="24389" y="5306"/>
                  </a:lnTo>
                  <a:lnTo>
                    <a:pt x="24217" y="5249"/>
                  </a:lnTo>
                  <a:lnTo>
                    <a:pt x="24026" y="5211"/>
                  </a:lnTo>
                  <a:lnTo>
                    <a:pt x="23854" y="5172"/>
                  </a:lnTo>
                  <a:lnTo>
                    <a:pt x="23663" y="5134"/>
                  </a:lnTo>
                  <a:lnTo>
                    <a:pt x="23282" y="5134"/>
                  </a:lnTo>
                  <a:lnTo>
                    <a:pt x="23091" y="5153"/>
                  </a:lnTo>
                  <a:lnTo>
                    <a:pt x="22900" y="5172"/>
                  </a:lnTo>
                  <a:lnTo>
                    <a:pt x="22900" y="5172"/>
                  </a:lnTo>
                  <a:lnTo>
                    <a:pt x="23034" y="5020"/>
                  </a:lnTo>
                  <a:lnTo>
                    <a:pt x="23148" y="4848"/>
                  </a:lnTo>
                  <a:lnTo>
                    <a:pt x="23263" y="4676"/>
                  </a:lnTo>
                  <a:lnTo>
                    <a:pt x="23358" y="4505"/>
                  </a:lnTo>
                  <a:lnTo>
                    <a:pt x="23454" y="4314"/>
                  </a:lnTo>
                  <a:lnTo>
                    <a:pt x="23530" y="4123"/>
                  </a:lnTo>
                  <a:lnTo>
                    <a:pt x="23587" y="3913"/>
                  </a:lnTo>
                  <a:lnTo>
                    <a:pt x="23625" y="3703"/>
                  </a:lnTo>
                  <a:lnTo>
                    <a:pt x="23663" y="3512"/>
                  </a:lnTo>
                  <a:lnTo>
                    <a:pt x="23683" y="3302"/>
                  </a:lnTo>
                  <a:lnTo>
                    <a:pt x="23702" y="3092"/>
                  </a:lnTo>
                  <a:lnTo>
                    <a:pt x="23683" y="2882"/>
                  </a:lnTo>
                  <a:lnTo>
                    <a:pt x="23683" y="2673"/>
                  </a:lnTo>
                  <a:lnTo>
                    <a:pt x="23644" y="2463"/>
                  </a:lnTo>
                  <a:lnTo>
                    <a:pt x="23587" y="2272"/>
                  </a:lnTo>
                  <a:lnTo>
                    <a:pt x="23530" y="2062"/>
                  </a:lnTo>
                  <a:lnTo>
                    <a:pt x="23454" y="1871"/>
                  </a:lnTo>
                  <a:lnTo>
                    <a:pt x="23377" y="1680"/>
                  </a:lnTo>
                  <a:lnTo>
                    <a:pt x="23282" y="1489"/>
                  </a:lnTo>
                  <a:lnTo>
                    <a:pt x="23167" y="1318"/>
                  </a:lnTo>
                  <a:lnTo>
                    <a:pt x="23034" y="1146"/>
                  </a:lnTo>
                  <a:lnTo>
                    <a:pt x="22900" y="993"/>
                  </a:lnTo>
                  <a:lnTo>
                    <a:pt x="22767" y="841"/>
                  </a:lnTo>
                  <a:lnTo>
                    <a:pt x="22614" y="707"/>
                  </a:lnTo>
                  <a:lnTo>
                    <a:pt x="22442" y="573"/>
                  </a:lnTo>
                  <a:lnTo>
                    <a:pt x="22270" y="459"/>
                  </a:lnTo>
                  <a:lnTo>
                    <a:pt x="22099" y="364"/>
                  </a:lnTo>
                  <a:lnTo>
                    <a:pt x="21927" y="268"/>
                  </a:lnTo>
                  <a:lnTo>
                    <a:pt x="21736" y="192"/>
                  </a:lnTo>
                  <a:lnTo>
                    <a:pt x="21545" y="115"/>
                  </a:lnTo>
                  <a:lnTo>
                    <a:pt x="21335" y="58"/>
                  </a:lnTo>
                  <a:lnTo>
                    <a:pt x="21145" y="20"/>
                  </a:lnTo>
                  <a:lnTo>
                    <a:pt x="2093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5454450" y="5209225"/>
              <a:ext cx="43425" cy="43450"/>
            </a:xfrm>
            <a:custGeom>
              <a:avLst/>
              <a:gdLst/>
              <a:ahLst/>
              <a:cxnLst/>
              <a:rect l="l" t="t" r="r" b="b"/>
              <a:pathLst>
                <a:path w="1737" h="1738" extrusionOk="0">
                  <a:moveTo>
                    <a:pt x="878" y="0"/>
                  </a:moveTo>
                  <a:lnTo>
                    <a:pt x="687" y="20"/>
                  </a:lnTo>
                  <a:lnTo>
                    <a:pt x="535" y="77"/>
                  </a:lnTo>
                  <a:lnTo>
                    <a:pt x="382" y="153"/>
                  </a:lnTo>
                  <a:lnTo>
                    <a:pt x="248" y="249"/>
                  </a:lnTo>
                  <a:lnTo>
                    <a:pt x="153" y="382"/>
                  </a:lnTo>
                  <a:lnTo>
                    <a:pt x="77" y="535"/>
                  </a:lnTo>
                  <a:lnTo>
                    <a:pt x="19" y="687"/>
                  </a:lnTo>
                  <a:lnTo>
                    <a:pt x="0" y="878"/>
                  </a:lnTo>
                  <a:lnTo>
                    <a:pt x="19" y="1050"/>
                  </a:lnTo>
                  <a:lnTo>
                    <a:pt x="77" y="1203"/>
                  </a:lnTo>
                  <a:lnTo>
                    <a:pt x="153" y="1355"/>
                  </a:lnTo>
                  <a:lnTo>
                    <a:pt x="248" y="1489"/>
                  </a:lnTo>
                  <a:lnTo>
                    <a:pt x="382" y="1584"/>
                  </a:lnTo>
                  <a:lnTo>
                    <a:pt x="535" y="1680"/>
                  </a:lnTo>
                  <a:lnTo>
                    <a:pt x="687" y="1718"/>
                  </a:lnTo>
                  <a:lnTo>
                    <a:pt x="878" y="1737"/>
                  </a:lnTo>
                  <a:lnTo>
                    <a:pt x="1050" y="1718"/>
                  </a:lnTo>
                  <a:lnTo>
                    <a:pt x="1203" y="1680"/>
                  </a:lnTo>
                  <a:lnTo>
                    <a:pt x="1355" y="1584"/>
                  </a:lnTo>
                  <a:lnTo>
                    <a:pt x="1489" y="1489"/>
                  </a:lnTo>
                  <a:lnTo>
                    <a:pt x="1584" y="1355"/>
                  </a:lnTo>
                  <a:lnTo>
                    <a:pt x="1680" y="1203"/>
                  </a:lnTo>
                  <a:lnTo>
                    <a:pt x="1718" y="1050"/>
                  </a:lnTo>
                  <a:lnTo>
                    <a:pt x="1737" y="878"/>
                  </a:lnTo>
                  <a:lnTo>
                    <a:pt x="1718" y="687"/>
                  </a:lnTo>
                  <a:lnTo>
                    <a:pt x="1680" y="535"/>
                  </a:lnTo>
                  <a:lnTo>
                    <a:pt x="1584" y="382"/>
                  </a:lnTo>
                  <a:lnTo>
                    <a:pt x="1489" y="249"/>
                  </a:lnTo>
                  <a:lnTo>
                    <a:pt x="1355" y="153"/>
                  </a:lnTo>
                  <a:lnTo>
                    <a:pt x="1203" y="77"/>
                  </a:lnTo>
                  <a:lnTo>
                    <a:pt x="1050" y="2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978325" y="5212075"/>
              <a:ext cx="197525" cy="186575"/>
            </a:xfrm>
            <a:custGeom>
              <a:avLst/>
              <a:gdLst/>
              <a:ahLst/>
              <a:cxnLst/>
              <a:rect l="l" t="t" r="r" b="b"/>
              <a:pathLst>
                <a:path w="7901" h="7463" extrusionOk="0">
                  <a:moveTo>
                    <a:pt x="4771" y="1"/>
                  </a:moveTo>
                  <a:lnTo>
                    <a:pt x="4504" y="39"/>
                  </a:lnTo>
                  <a:lnTo>
                    <a:pt x="4256" y="115"/>
                  </a:lnTo>
                  <a:lnTo>
                    <a:pt x="4008" y="211"/>
                  </a:lnTo>
                  <a:lnTo>
                    <a:pt x="3798" y="344"/>
                  </a:lnTo>
                  <a:lnTo>
                    <a:pt x="3588" y="516"/>
                  </a:lnTo>
                  <a:lnTo>
                    <a:pt x="3397" y="707"/>
                  </a:lnTo>
                  <a:lnTo>
                    <a:pt x="3245" y="917"/>
                  </a:lnTo>
                  <a:lnTo>
                    <a:pt x="3187" y="1031"/>
                  </a:lnTo>
                  <a:lnTo>
                    <a:pt x="3130" y="1146"/>
                  </a:lnTo>
                  <a:lnTo>
                    <a:pt x="3035" y="1413"/>
                  </a:lnTo>
                  <a:lnTo>
                    <a:pt x="2997" y="1680"/>
                  </a:lnTo>
                  <a:lnTo>
                    <a:pt x="2978" y="1967"/>
                  </a:lnTo>
                  <a:lnTo>
                    <a:pt x="2997" y="2234"/>
                  </a:lnTo>
                  <a:lnTo>
                    <a:pt x="3035" y="2520"/>
                  </a:lnTo>
                  <a:lnTo>
                    <a:pt x="3103" y="2760"/>
                  </a:lnTo>
                  <a:lnTo>
                    <a:pt x="2997" y="2577"/>
                  </a:lnTo>
                  <a:lnTo>
                    <a:pt x="2844" y="2367"/>
                  </a:lnTo>
                  <a:lnTo>
                    <a:pt x="2653" y="2196"/>
                  </a:lnTo>
                  <a:lnTo>
                    <a:pt x="2443" y="2043"/>
                  </a:lnTo>
                  <a:lnTo>
                    <a:pt x="2214" y="1928"/>
                  </a:lnTo>
                  <a:lnTo>
                    <a:pt x="1985" y="1852"/>
                  </a:lnTo>
                  <a:lnTo>
                    <a:pt x="1737" y="1833"/>
                  </a:lnTo>
                  <a:lnTo>
                    <a:pt x="1470" y="1833"/>
                  </a:lnTo>
                  <a:lnTo>
                    <a:pt x="1222" y="1871"/>
                  </a:lnTo>
                  <a:lnTo>
                    <a:pt x="974" y="1967"/>
                  </a:lnTo>
                  <a:lnTo>
                    <a:pt x="764" y="2081"/>
                  </a:lnTo>
                  <a:lnTo>
                    <a:pt x="554" y="2234"/>
                  </a:lnTo>
                  <a:lnTo>
                    <a:pt x="382" y="2425"/>
                  </a:lnTo>
                  <a:lnTo>
                    <a:pt x="230" y="2615"/>
                  </a:lnTo>
                  <a:lnTo>
                    <a:pt x="115" y="2844"/>
                  </a:lnTo>
                  <a:lnTo>
                    <a:pt x="39" y="3054"/>
                  </a:lnTo>
                  <a:lnTo>
                    <a:pt x="1" y="3283"/>
                  </a:lnTo>
                  <a:lnTo>
                    <a:pt x="1" y="3512"/>
                  </a:lnTo>
                  <a:lnTo>
                    <a:pt x="20" y="3722"/>
                  </a:lnTo>
                  <a:lnTo>
                    <a:pt x="58" y="3875"/>
                  </a:lnTo>
                  <a:lnTo>
                    <a:pt x="115" y="4027"/>
                  </a:lnTo>
                  <a:lnTo>
                    <a:pt x="191" y="4161"/>
                  </a:lnTo>
                  <a:lnTo>
                    <a:pt x="268" y="4295"/>
                  </a:lnTo>
                  <a:lnTo>
                    <a:pt x="363" y="4428"/>
                  </a:lnTo>
                  <a:lnTo>
                    <a:pt x="478" y="4543"/>
                  </a:lnTo>
                  <a:lnTo>
                    <a:pt x="592" y="4638"/>
                  </a:lnTo>
                  <a:lnTo>
                    <a:pt x="726" y="4714"/>
                  </a:lnTo>
                  <a:lnTo>
                    <a:pt x="878" y="4791"/>
                  </a:lnTo>
                  <a:lnTo>
                    <a:pt x="1012" y="4848"/>
                  </a:lnTo>
                  <a:lnTo>
                    <a:pt x="1165" y="4886"/>
                  </a:lnTo>
                  <a:lnTo>
                    <a:pt x="1336" y="4924"/>
                  </a:lnTo>
                  <a:lnTo>
                    <a:pt x="1642" y="4924"/>
                  </a:lnTo>
                  <a:lnTo>
                    <a:pt x="1794" y="4886"/>
                  </a:lnTo>
                  <a:lnTo>
                    <a:pt x="1820" y="4880"/>
                  </a:lnTo>
                  <a:lnTo>
                    <a:pt x="1756" y="4905"/>
                  </a:lnTo>
                  <a:lnTo>
                    <a:pt x="1661" y="4963"/>
                  </a:lnTo>
                  <a:lnTo>
                    <a:pt x="1584" y="5039"/>
                  </a:lnTo>
                  <a:lnTo>
                    <a:pt x="1508" y="5134"/>
                  </a:lnTo>
                  <a:lnTo>
                    <a:pt x="1432" y="5230"/>
                  </a:lnTo>
                  <a:lnTo>
                    <a:pt x="1336" y="5421"/>
                  </a:lnTo>
                  <a:lnTo>
                    <a:pt x="1279" y="5611"/>
                  </a:lnTo>
                  <a:lnTo>
                    <a:pt x="1260" y="5802"/>
                  </a:lnTo>
                  <a:lnTo>
                    <a:pt x="1260" y="6012"/>
                  </a:lnTo>
                  <a:lnTo>
                    <a:pt x="1317" y="6222"/>
                  </a:lnTo>
                  <a:lnTo>
                    <a:pt x="1355" y="6356"/>
                  </a:lnTo>
                  <a:lnTo>
                    <a:pt x="1432" y="6489"/>
                  </a:lnTo>
                  <a:lnTo>
                    <a:pt x="1508" y="6623"/>
                  </a:lnTo>
                  <a:lnTo>
                    <a:pt x="1584" y="6756"/>
                  </a:lnTo>
                  <a:lnTo>
                    <a:pt x="1680" y="6871"/>
                  </a:lnTo>
                  <a:lnTo>
                    <a:pt x="1794" y="6966"/>
                  </a:lnTo>
                  <a:lnTo>
                    <a:pt x="1909" y="7062"/>
                  </a:lnTo>
                  <a:lnTo>
                    <a:pt x="2023" y="7157"/>
                  </a:lnTo>
                  <a:lnTo>
                    <a:pt x="2157" y="7233"/>
                  </a:lnTo>
                  <a:lnTo>
                    <a:pt x="2291" y="7310"/>
                  </a:lnTo>
                  <a:lnTo>
                    <a:pt x="2424" y="7367"/>
                  </a:lnTo>
                  <a:lnTo>
                    <a:pt x="2577" y="7405"/>
                  </a:lnTo>
                  <a:lnTo>
                    <a:pt x="2729" y="7424"/>
                  </a:lnTo>
                  <a:lnTo>
                    <a:pt x="2882" y="7443"/>
                  </a:lnTo>
                  <a:lnTo>
                    <a:pt x="3016" y="7462"/>
                  </a:lnTo>
                  <a:lnTo>
                    <a:pt x="3168" y="7443"/>
                  </a:lnTo>
                  <a:lnTo>
                    <a:pt x="3321" y="7424"/>
                  </a:lnTo>
                  <a:lnTo>
                    <a:pt x="3474" y="7386"/>
                  </a:lnTo>
                  <a:lnTo>
                    <a:pt x="3607" y="7329"/>
                  </a:lnTo>
                  <a:lnTo>
                    <a:pt x="3741" y="7252"/>
                  </a:lnTo>
                  <a:lnTo>
                    <a:pt x="3874" y="7176"/>
                  </a:lnTo>
                  <a:lnTo>
                    <a:pt x="3989" y="7100"/>
                  </a:lnTo>
                  <a:lnTo>
                    <a:pt x="4122" y="7004"/>
                  </a:lnTo>
                  <a:lnTo>
                    <a:pt x="4218" y="6890"/>
                  </a:lnTo>
                  <a:lnTo>
                    <a:pt x="4313" y="6775"/>
                  </a:lnTo>
                  <a:lnTo>
                    <a:pt x="4409" y="6661"/>
                  </a:lnTo>
                  <a:lnTo>
                    <a:pt x="4485" y="6527"/>
                  </a:lnTo>
                  <a:lnTo>
                    <a:pt x="4561" y="6394"/>
                  </a:lnTo>
                  <a:lnTo>
                    <a:pt x="4619" y="6260"/>
                  </a:lnTo>
                  <a:lnTo>
                    <a:pt x="4657" y="6108"/>
                  </a:lnTo>
                  <a:lnTo>
                    <a:pt x="4676" y="5955"/>
                  </a:lnTo>
                  <a:lnTo>
                    <a:pt x="4695" y="5802"/>
                  </a:lnTo>
                  <a:lnTo>
                    <a:pt x="4714" y="5917"/>
                  </a:lnTo>
                  <a:lnTo>
                    <a:pt x="4752" y="6012"/>
                  </a:lnTo>
                  <a:lnTo>
                    <a:pt x="4809" y="6108"/>
                  </a:lnTo>
                  <a:lnTo>
                    <a:pt x="4867" y="6203"/>
                  </a:lnTo>
                  <a:lnTo>
                    <a:pt x="5019" y="6375"/>
                  </a:lnTo>
                  <a:lnTo>
                    <a:pt x="5191" y="6508"/>
                  </a:lnTo>
                  <a:lnTo>
                    <a:pt x="5382" y="6604"/>
                  </a:lnTo>
                  <a:lnTo>
                    <a:pt x="5592" y="6661"/>
                  </a:lnTo>
                  <a:lnTo>
                    <a:pt x="5802" y="6718"/>
                  </a:lnTo>
                  <a:lnTo>
                    <a:pt x="6031" y="6737"/>
                  </a:lnTo>
                  <a:lnTo>
                    <a:pt x="6336" y="6756"/>
                  </a:lnTo>
                  <a:lnTo>
                    <a:pt x="6622" y="6737"/>
                  </a:lnTo>
                  <a:lnTo>
                    <a:pt x="6775" y="6718"/>
                  </a:lnTo>
                  <a:lnTo>
                    <a:pt x="6928" y="6680"/>
                  </a:lnTo>
                  <a:lnTo>
                    <a:pt x="7061" y="6623"/>
                  </a:lnTo>
                  <a:lnTo>
                    <a:pt x="7195" y="6566"/>
                  </a:lnTo>
                  <a:lnTo>
                    <a:pt x="7348" y="6470"/>
                  </a:lnTo>
                  <a:lnTo>
                    <a:pt x="7500" y="6337"/>
                  </a:lnTo>
                  <a:lnTo>
                    <a:pt x="7615" y="6203"/>
                  </a:lnTo>
                  <a:lnTo>
                    <a:pt x="7710" y="6050"/>
                  </a:lnTo>
                  <a:lnTo>
                    <a:pt x="7786" y="5879"/>
                  </a:lnTo>
                  <a:lnTo>
                    <a:pt x="7844" y="5707"/>
                  </a:lnTo>
                  <a:lnTo>
                    <a:pt x="7882" y="5516"/>
                  </a:lnTo>
                  <a:lnTo>
                    <a:pt x="7901" y="5325"/>
                  </a:lnTo>
                  <a:lnTo>
                    <a:pt x="7882" y="5153"/>
                  </a:lnTo>
                  <a:lnTo>
                    <a:pt x="7863" y="4963"/>
                  </a:lnTo>
                  <a:lnTo>
                    <a:pt x="7806" y="4791"/>
                  </a:lnTo>
                  <a:lnTo>
                    <a:pt x="7729" y="4619"/>
                  </a:lnTo>
                  <a:lnTo>
                    <a:pt x="7634" y="4447"/>
                  </a:lnTo>
                  <a:lnTo>
                    <a:pt x="7538" y="4295"/>
                  </a:lnTo>
                  <a:lnTo>
                    <a:pt x="7424" y="4161"/>
                  </a:lnTo>
                  <a:lnTo>
                    <a:pt x="7290" y="4027"/>
                  </a:lnTo>
                  <a:lnTo>
                    <a:pt x="7138" y="3913"/>
                  </a:lnTo>
                  <a:lnTo>
                    <a:pt x="6985" y="3818"/>
                  </a:lnTo>
                  <a:lnTo>
                    <a:pt x="6832" y="3722"/>
                  </a:lnTo>
                  <a:lnTo>
                    <a:pt x="6661" y="3646"/>
                  </a:lnTo>
                  <a:lnTo>
                    <a:pt x="6489" y="3589"/>
                  </a:lnTo>
                  <a:lnTo>
                    <a:pt x="6298" y="3531"/>
                  </a:lnTo>
                  <a:lnTo>
                    <a:pt x="6126" y="3512"/>
                  </a:lnTo>
                  <a:lnTo>
                    <a:pt x="5935" y="3474"/>
                  </a:lnTo>
                  <a:lnTo>
                    <a:pt x="6107" y="3226"/>
                  </a:lnTo>
                  <a:lnTo>
                    <a:pt x="6260" y="2959"/>
                  </a:lnTo>
                  <a:lnTo>
                    <a:pt x="6393" y="2692"/>
                  </a:lnTo>
                  <a:lnTo>
                    <a:pt x="6489" y="2425"/>
                  </a:lnTo>
                  <a:lnTo>
                    <a:pt x="6565" y="2138"/>
                  </a:lnTo>
                  <a:lnTo>
                    <a:pt x="6603" y="1852"/>
                  </a:lnTo>
                  <a:lnTo>
                    <a:pt x="6622" y="1699"/>
                  </a:lnTo>
                  <a:lnTo>
                    <a:pt x="6603" y="1547"/>
                  </a:lnTo>
                  <a:lnTo>
                    <a:pt x="6584" y="1413"/>
                  </a:lnTo>
                  <a:lnTo>
                    <a:pt x="6546" y="1260"/>
                  </a:lnTo>
                  <a:lnTo>
                    <a:pt x="6470" y="1012"/>
                  </a:lnTo>
                  <a:lnTo>
                    <a:pt x="6336" y="783"/>
                  </a:lnTo>
                  <a:lnTo>
                    <a:pt x="6164" y="593"/>
                  </a:lnTo>
                  <a:lnTo>
                    <a:pt x="5974" y="402"/>
                  </a:lnTo>
                  <a:lnTo>
                    <a:pt x="5764" y="249"/>
                  </a:lnTo>
                  <a:lnTo>
                    <a:pt x="5535" y="135"/>
                  </a:lnTo>
                  <a:lnTo>
                    <a:pt x="5287" y="58"/>
                  </a:lnTo>
                  <a:lnTo>
                    <a:pt x="5019" y="2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5411025" y="5220675"/>
              <a:ext cx="163200" cy="84475"/>
            </a:xfrm>
            <a:custGeom>
              <a:avLst/>
              <a:gdLst/>
              <a:ahLst/>
              <a:cxnLst/>
              <a:rect l="l" t="t" r="r" b="b"/>
              <a:pathLst>
                <a:path w="6528" h="3379" extrusionOk="0">
                  <a:moveTo>
                    <a:pt x="6012" y="0"/>
                  </a:moveTo>
                  <a:lnTo>
                    <a:pt x="5993" y="115"/>
                  </a:lnTo>
                  <a:lnTo>
                    <a:pt x="5955" y="229"/>
                  </a:lnTo>
                  <a:lnTo>
                    <a:pt x="5897" y="344"/>
                  </a:lnTo>
                  <a:lnTo>
                    <a:pt x="5764" y="554"/>
                  </a:lnTo>
                  <a:lnTo>
                    <a:pt x="5611" y="745"/>
                  </a:lnTo>
                  <a:lnTo>
                    <a:pt x="5420" y="897"/>
                  </a:lnTo>
                  <a:lnTo>
                    <a:pt x="5191" y="1031"/>
                  </a:lnTo>
                  <a:lnTo>
                    <a:pt x="4962" y="1126"/>
                  </a:lnTo>
                  <a:lnTo>
                    <a:pt x="4714" y="1184"/>
                  </a:lnTo>
                  <a:lnTo>
                    <a:pt x="4466" y="1203"/>
                  </a:lnTo>
                  <a:lnTo>
                    <a:pt x="4218" y="1184"/>
                  </a:lnTo>
                  <a:lnTo>
                    <a:pt x="3989" y="1126"/>
                  </a:lnTo>
                  <a:lnTo>
                    <a:pt x="3760" y="1050"/>
                  </a:lnTo>
                  <a:lnTo>
                    <a:pt x="3550" y="936"/>
                  </a:lnTo>
                  <a:lnTo>
                    <a:pt x="3359" y="783"/>
                  </a:lnTo>
                  <a:lnTo>
                    <a:pt x="3169" y="630"/>
                  </a:lnTo>
                  <a:lnTo>
                    <a:pt x="2997" y="439"/>
                  </a:lnTo>
                  <a:lnTo>
                    <a:pt x="2844" y="249"/>
                  </a:lnTo>
                  <a:lnTo>
                    <a:pt x="2863" y="439"/>
                  </a:lnTo>
                  <a:lnTo>
                    <a:pt x="2844" y="630"/>
                  </a:lnTo>
                  <a:lnTo>
                    <a:pt x="2806" y="802"/>
                  </a:lnTo>
                  <a:lnTo>
                    <a:pt x="2749" y="974"/>
                  </a:lnTo>
                  <a:lnTo>
                    <a:pt x="2653" y="1145"/>
                  </a:lnTo>
                  <a:lnTo>
                    <a:pt x="2558" y="1298"/>
                  </a:lnTo>
                  <a:lnTo>
                    <a:pt x="2424" y="1451"/>
                  </a:lnTo>
                  <a:lnTo>
                    <a:pt x="2291" y="1565"/>
                  </a:lnTo>
                  <a:lnTo>
                    <a:pt x="2138" y="1680"/>
                  </a:lnTo>
                  <a:lnTo>
                    <a:pt x="1966" y="1775"/>
                  </a:lnTo>
                  <a:lnTo>
                    <a:pt x="1795" y="1852"/>
                  </a:lnTo>
                  <a:lnTo>
                    <a:pt x="1623" y="1890"/>
                  </a:lnTo>
                  <a:lnTo>
                    <a:pt x="1432" y="1928"/>
                  </a:lnTo>
                  <a:lnTo>
                    <a:pt x="1241" y="1947"/>
                  </a:lnTo>
                  <a:lnTo>
                    <a:pt x="1050" y="1966"/>
                  </a:lnTo>
                  <a:lnTo>
                    <a:pt x="860" y="1947"/>
                  </a:lnTo>
                  <a:lnTo>
                    <a:pt x="688" y="1928"/>
                  </a:lnTo>
                  <a:lnTo>
                    <a:pt x="516" y="1890"/>
                  </a:lnTo>
                  <a:lnTo>
                    <a:pt x="344" y="1832"/>
                  </a:lnTo>
                  <a:lnTo>
                    <a:pt x="192" y="1756"/>
                  </a:lnTo>
                  <a:lnTo>
                    <a:pt x="58" y="1680"/>
                  </a:lnTo>
                  <a:lnTo>
                    <a:pt x="20" y="1852"/>
                  </a:lnTo>
                  <a:lnTo>
                    <a:pt x="1" y="2023"/>
                  </a:lnTo>
                  <a:lnTo>
                    <a:pt x="20" y="2195"/>
                  </a:lnTo>
                  <a:lnTo>
                    <a:pt x="39" y="2367"/>
                  </a:lnTo>
                  <a:lnTo>
                    <a:pt x="96" y="2538"/>
                  </a:lnTo>
                  <a:lnTo>
                    <a:pt x="192" y="2691"/>
                  </a:lnTo>
                  <a:lnTo>
                    <a:pt x="287" y="2844"/>
                  </a:lnTo>
                  <a:lnTo>
                    <a:pt x="402" y="2977"/>
                  </a:lnTo>
                  <a:lnTo>
                    <a:pt x="535" y="3092"/>
                  </a:lnTo>
                  <a:lnTo>
                    <a:pt x="669" y="3187"/>
                  </a:lnTo>
                  <a:lnTo>
                    <a:pt x="840" y="3264"/>
                  </a:lnTo>
                  <a:lnTo>
                    <a:pt x="993" y="3321"/>
                  </a:lnTo>
                  <a:lnTo>
                    <a:pt x="1165" y="3359"/>
                  </a:lnTo>
                  <a:lnTo>
                    <a:pt x="1356" y="3378"/>
                  </a:lnTo>
                  <a:lnTo>
                    <a:pt x="1718" y="3378"/>
                  </a:lnTo>
                  <a:lnTo>
                    <a:pt x="1909" y="3359"/>
                  </a:lnTo>
                  <a:lnTo>
                    <a:pt x="2100" y="3321"/>
                  </a:lnTo>
                  <a:lnTo>
                    <a:pt x="2291" y="3264"/>
                  </a:lnTo>
                  <a:lnTo>
                    <a:pt x="2462" y="3206"/>
                  </a:lnTo>
                  <a:lnTo>
                    <a:pt x="2615" y="3111"/>
                  </a:lnTo>
                  <a:lnTo>
                    <a:pt x="2768" y="2996"/>
                  </a:lnTo>
                  <a:lnTo>
                    <a:pt x="2920" y="2882"/>
                  </a:lnTo>
                  <a:lnTo>
                    <a:pt x="3035" y="2729"/>
                  </a:lnTo>
                  <a:lnTo>
                    <a:pt x="3149" y="2577"/>
                  </a:lnTo>
                  <a:lnTo>
                    <a:pt x="3226" y="2405"/>
                  </a:lnTo>
                  <a:lnTo>
                    <a:pt x="3302" y="2233"/>
                  </a:lnTo>
                  <a:lnTo>
                    <a:pt x="3340" y="2042"/>
                  </a:lnTo>
                  <a:lnTo>
                    <a:pt x="3340" y="1871"/>
                  </a:lnTo>
                  <a:lnTo>
                    <a:pt x="3321" y="1680"/>
                  </a:lnTo>
                  <a:lnTo>
                    <a:pt x="3493" y="1871"/>
                  </a:lnTo>
                  <a:lnTo>
                    <a:pt x="3665" y="2042"/>
                  </a:lnTo>
                  <a:lnTo>
                    <a:pt x="3836" y="2214"/>
                  </a:lnTo>
                  <a:lnTo>
                    <a:pt x="4046" y="2348"/>
                  </a:lnTo>
                  <a:lnTo>
                    <a:pt x="4256" y="2462"/>
                  </a:lnTo>
                  <a:lnTo>
                    <a:pt x="4466" y="2558"/>
                  </a:lnTo>
                  <a:lnTo>
                    <a:pt x="4714" y="2615"/>
                  </a:lnTo>
                  <a:lnTo>
                    <a:pt x="4962" y="2634"/>
                  </a:lnTo>
                  <a:lnTo>
                    <a:pt x="5210" y="2615"/>
                  </a:lnTo>
                  <a:lnTo>
                    <a:pt x="5459" y="2538"/>
                  </a:lnTo>
                  <a:lnTo>
                    <a:pt x="5688" y="2443"/>
                  </a:lnTo>
                  <a:lnTo>
                    <a:pt x="5897" y="2329"/>
                  </a:lnTo>
                  <a:lnTo>
                    <a:pt x="6088" y="2157"/>
                  </a:lnTo>
                  <a:lnTo>
                    <a:pt x="6260" y="1985"/>
                  </a:lnTo>
                  <a:lnTo>
                    <a:pt x="6374" y="1775"/>
                  </a:lnTo>
                  <a:lnTo>
                    <a:pt x="6432" y="1661"/>
                  </a:lnTo>
                  <a:lnTo>
                    <a:pt x="6470" y="1527"/>
                  </a:lnTo>
                  <a:lnTo>
                    <a:pt x="6508" y="1336"/>
                  </a:lnTo>
                  <a:lnTo>
                    <a:pt x="6527" y="1126"/>
                  </a:lnTo>
                  <a:lnTo>
                    <a:pt x="6508" y="916"/>
                  </a:lnTo>
                  <a:lnTo>
                    <a:pt x="6451" y="707"/>
                  </a:lnTo>
                  <a:lnTo>
                    <a:pt x="6374" y="516"/>
                  </a:lnTo>
                  <a:lnTo>
                    <a:pt x="6279" y="325"/>
                  </a:lnTo>
                  <a:lnTo>
                    <a:pt x="6146" y="153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5052275" y="5292225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1050" y="1"/>
                  </a:moveTo>
                  <a:lnTo>
                    <a:pt x="840" y="20"/>
                  </a:lnTo>
                  <a:lnTo>
                    <a:pt x="649" y="77"/>
                  </a:lnTo>
                  <a:lnTo>
                    <a:pt x="458" y="173"/>
                  </a:lnTo>
                  <a:lnTo>
                    <a:pt x="306" y="306"/>
                  </a:lnTo>
                  <a:lnTo>
                    <a:pt x="191" y="459"/>
                  </a:lnTo>
                  <a:lnTo>
                    <a:pt x="77" y="631"/>
                  </a:lnTo>
                  <a:lnTo>
                    <a:pt x="20" y="841"/>
                  </a:lnTo>
                  <a:lnTo>
                    <a:pt x="0" y="1050"/>
                  </a:lnTo>
                  <a:lnTo>
                    <a:pt x="20" y="1260"/>
                  </a:lnTo>
                  <a:lnTo>
                    <a:pt x="77" y="1451"/>
                  </a:lnTo>
                  <a:lnTo>
                    <a:pt x="191" y="1623"/>
                  </a:lnTo>
                  <a:lnTo>
                    <a:pt x="306" y="1795"/>
                  </a:lnTo>
                  <a:lnTo>
                    <a:pt x="458" y="1909"/>
                  </a:lnTo>
                  <a:lnTo>
                    <a:pt x="649" y="2005"/>
                  </a:lnTo>
                  <a:lnTo>
                    <a:pt x="840" y="2081"/>
                  </a:lnTo>
                  <a:lnTo>
                    <a:pt x="1050" y="2100"/>
                  </a:lnTo>
                  <a:lnTo>
                    <a:pt x="1260" y="2081"/>
                  </a:lnTo>
                  <a:lnTo>
                    <a:pt x="1451" y="2005"/>
                  </a:lnTo>
                  <a:lnTo>
                    <a:pt x="1642" y="1909"/>
                  </a:lnTo>
                  <a:lnTo>
                    <a:pt x="1794" y="1795"/>
                  </a:lnTo>
                  <a:lnTo>
                    <a:pt x="1928" y="1623"/>
                  </a:lnTo>
                  <a:lnTo>
                    <a:pt x="2023" y="1451"/>
                  </a:lnTo>
                  <a:lnTo>
                    <a:pt x="2080" y="1260"/>
                  </a:lnTo>
                  <a:lnTo>
                    <a:pt x="2100" y="1050"/>
                  </a:lnTo>
                  <a:lnTo>
                    <a:pt x="2080" y="841"/>
                  </a:lnTo>
                  <a:lnTo>
                    <a:pt x="2023" y="631"/>
                  </a:lnTo>
                  <a:lnTo>
                    <a:pt x="1928" y="459"/>
                  </a:lnTo>
                  <a:lnTo>
                    <a:pt x="1794" y="306"/>
                  </a:lnTo>
                  <a:lnTo>
                    <a:pt x="1642" y="173"/>
                  </a:lnTo>
                  <a:lnTo>
                    <a:pt x="1451" y="77"/>
                  </a:lnTo>
                  <a:lnTo>
                    <a:pt x="1260" y="20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5009825" y="5319425"/>
              <a:ext cx="166025" cy="79225"/>
            </a:xfrm>
            <a:custGeom>
              <a:avLst/>
              <a:gdLst/>
              <a:ahLst/>
              <a:cxnLst/>
              <a:rect l="l" t="t" r="r" b="b"/>
              <a:pathLst>
                <a:path w="6641" h="3169" extrusionOk="0">
                  <a:moveTo>
                    <a:pt x="6278" y="1"/>
                  </a:moveTo>
                  <a:lnTo>
                    <a:pt x="6240" y="153"/>
                  </a:lnTo>
                  <a:lnTo>
                    <a:pt x="6183" y="268"/>
                  </a:lnTo>
                  <a:lnTo>
                    <a:pt x="6107" y="401"/>
                  </a:lnTo>
                  <a:lnTo>
                    <a:pt x="6030" y="516"/>
                  </a:lnTo>
                  <a:lnTo>
                    <a:pt x="5954" y="630"/>
                  </a:lnTo>
                  <a:lnTo>
                    <a:pt x="5859" y="726"/>
                  </a:lnTo>
                  <a:lnTo>
                    <a:pt x="5744" y="821"/>
                  </a:lnTo>
                  <a:lnTo>
                    <a:pt x="5630" y="898"/>
                  </a:lnTo>
                  <a:lnTo>
                    <a:pt x="5496" y="955"/>
                  </a:lnTo>
                  <a:lnTo>
                    <a:pt x="5343" y="1012"/>
                  </a:lnTo>
                  <a:lnTo>
                    <a:pt x="5210" y="1050"/>
                  </a:lnTo>
                  <a:lnTo>
                    <a:pt x="5057" y="1069"/>
                  </a:lnTo>
                  <a:lnTo>
                    <a:pt x="4752" y="1088"/>
                  </a:lnTo>
                  <a:lnTo>
                    <a:pt x="4446" y="1069"/>
                  </a:lnTo>
                  <a:lnTo>
                    <a:pt x="4236" y="1031"/>
                  </a:lnTo>
                  <a:lnTo>
                    <a:pt x="4007" y="993"/>
                  </a:lnTo>
                  <a:lnTo>
                    <a:pt x="3817" y="917"/>
                  </a:lnTo>
                  <a:lnTo>
                    <a:pt x="3607" y="821"/>
                  </a:lnTo>
                  <a:lnTo>
                    <a:pt x="3435" y="688"/>
                  </a:lnTo>
                  <a:lnTo>
                    <a:pt x="3282" y="535"/>
                  </a:lnTo>
                  <a:lnTo>
                    <a:pt x="3225" y="440"/>
                  </a:lnTo>
                  <a:lnTo>
                    <a:pt x="3168" y="344"/>
                  </a:lnTo>
                  <a:lnTo>
                    <a:pt x="3130" y="249"/>
                  </a:lnTo>
                  <a:lnTo>
                    <a:pt x="3111" y="134"/>
                  </a:lnTo>
                  <a:lnTo>
                    <a:pt x="3111" y="287"/>
                  </a:lnTo>
                  <a:lnTo>
                    <a:pt x="3072" y="440"/>
                  </a:lnTo>
                  <a:lnTo>
                    <a:pt x="3034" y="573"/>
                  </a:lnTo>
                  <a:lnTo>
                    <a:pt x="2977" y="726"/>
                  </a:lnTo>
                  <a:lnTo>
                    <a:pt x="2901" y="859"/>
                  </a:lnTo>
                  <a:lnTo>
                    <a:pt x="2824" y="974"/>
                  </a:lnTo>
                  <a:lnTo>
                    <a:pt x="2748" y="1107"/>
                  </a:lnTo>
                  <a:lnTo>
                    <a:pt x="2653" y="1222"/>
                  </a:lnTo>
                  <a:lnTo>
                    <a:pt x="2538" y="1317"/>
                  </a:lnTo>
                  <a:lnTo>
                    <a:pt x="2424" y="1413"/>
                  </a:lnTo>
                  <a:lnTo>
                    <a:pt x="2290" y="1508"/>
                  </a:lnTo>
                  <a:lnTo>
                    <a:pt x="2176" y="1585"/>
                  </a:lnTo>
                  <a:lnTo>
                    <a:pt x="2023" y="1642"/>
                  </a:lnTo>
                  <a:lnTo>
                    <a:pt x="1889" y="1699"/>
                  </a:lnTo>
                  <a:lnTo>
                    <a:pt x="1737" y="1737"/>
                  </a:lnTo>
                  <a:lnTo>
                    <a:pt x="1603" y="1775"/>
                  </a:lnTo>
                  <a:lnTo>
                    <a:pt x="1374" y="1775"/>
                  </a:lnTo>
                  <a:lnTo>
                    <a:pt x="1164" y="1756"/>
                  </a:lnTo>
                  <a:lnTo>
                    <a:pt x="954" y="1718"/>
                  </a:lnTo>
                  <a:lnTo>
                    <a:pt x="763" y="1642"/>
                  </a:lnTo>
                  <a:lnTo>
                    <a:pt x="553" y="1546"/>
                  </a:lnTo>
                  <a:lnTo>
                    <a:pt x="382" y="1432"/>
                  </a:lnTo>
                  <a:lnTo>
                    <a:pt x="210" y="1298"/>
                  </a:lnTo>
                  <a:lnTo>
                    <a:pt x="57" y="1146"/>
                  </a:lnTo>
                  <a:lnTo>
                    <a:pt x="0" y="1336"/>
                  </a:lnTo>
                  <a:lnTo>
                    <a:pt x="0" y="1527"/>
                  </a:lnTo>
                  <a:lnTo>
                    <a:pt x="0" y="1718"/>
                  </a:lnTo>
                  <a:lnTo>
                    <a:pt x="57" y="1928"/>
                  </a:lnTo>
                  <a:lnTo>
                    <a:pt x="95" y="2062"/>
                  </a:lnTo>
                  <a:lnTo>
                    <a:pt x="172" y="2195"/>
                  </a:lnTo>
                  <a:lnTo>
                    <a:pt x="248" y="2329"/>
                  </a:lnTo>
                  <a:lnTo>
                    <a:pt x="324" y="2462"/>
                  </a:lnTo>
                  <a:lnTo>
                    <a:pt x="420" y="2577"/>
                  </a:lnTo>
                  <a:lnTo>
                    <a:pt x="534" y="2672"/>
                  </a:lnTo>
                  <a:lnTo>
                    <a:pt x="649" y="2768"/>
                  </a:lnTo>
                  <a:lnTo>
                    <a:pt x="763" y="2863"/>
                  </a:lnTo>
                  <a:lnTo>
                    <a:pt x="897" y="2939"/>
                  </a:lnTo>
                  <a:lnTo>
                    <a:pt x="1031" y="3016"/>
                  </a:lnTo>
                  <a:lnTo>
                    <a:pt x="1164" y="3073"/>
                  </a:lnTo>
                  <a:lnTo>
                    <a:pt x="1317" y="3111"/>
                  </a:lnTo>
                  <a:lnTo>
                    <a:pt x="1469" y="3130"/>
                  </a:lnTo>
                  <a:lnTo>
                    <a:pt x="1622" y="3149"/>
                  </a:lnTo>
                  <a:lnTo>
                    <a:pt x="1756" y="3168"/>
                  </a:lnTo>
                  <a:lnTo>
                    <a:pt x="1908" y="3149"/>
                  </a:lnTo>
                  <a:lnTo>
                    <a:pt x="2061" y="3130"/>
                  </a:lnTo>
                  <a:lnTo>
                    <a:pt x="2214" y="3092"/>
                  </a:lnTo>
                  <a:lnTo>
                    <a:pt x="2347" y="3035"/>
                  </a:lnTo>
                  <a:lnTo>
                    <a:pt x="2481" y="2958"/>
                  </a:lnTo>
                  <a:lnTo>
                    <a:pt x="2614" y="2882"/>
                  </a:lnTo>
                  <a:lnTo>
                    <a:pt x="2748" y="2806"/>
                  </a:lnTo>
                  <a:lnTo>
                    <a:pt x="2862" y="2710"/>
                  </a:lnTo>
                  <a:lnTo>
                    <a:pt x="2958" y="2596"/>
                  </a:lnTo>
                  <a:lnTo>
                    <a:pt x="3053" y="2481"/>
                  </a:lnTo>
                  <a:lnTo>
                    <a:pt x="3149" y="2367"/>
                  </a:lnTo>
                  <a:lnTo>
                    <a:pt x="3225" y="2233"/>
                  </a:lnTo>
                  <a:lnTo>
                    <a:pt x="3301" y="2100"/>
                  </a:lnTo>
                  <a:lnTo>
                    <a:pt x="3359" y="1966"/>
                  </a:lnTo>
                  <a:lnTo>
                    <a:pt x="3397" y="1814"/>
                  </a:lnTo>
                  <a:lnTo>
                    <a:pt x="3416" y="1661"/>
                  </a:lnTo>
                  <a:lnTo>
                    <a:pt x="3435" y="1508"/>
                  </a:lnTo>
                  <a:lnTo>
                    <a:pt x="3454" y="1623"/>
                  </a:lnTo>
                  <a:lnTo>
                    <a:pt x="3492" y="1718"/>
                  </a:lnTo>
                  <a:lnTo>
                    <a:pt x="3549" y="1814"/>
                  </a:lnTo>
                  <a:lnTo>
                    <a:pt x="3607" y="1909"/>
                  </a:lnTo>
                  <a:lnTo>
                    <a:pt x="3683" y="2004"/>
                  </a:lnTo>
                  <a:lnTo>
                    <a:pt x="3759" y="2081"/>
                  </a:lnTo>
                  <a:lnTo>
                    <a:pt x="3931" y="2214"/>
                  </a:lnTo>
                  <a:lnTo>
                    <a:pt x="4122" y="2310"/>
                  </a:lnTo>
                  <a:lnTo>
                    <a:pt x="4332" y="2367"/>
                  </a:lnTo>
                  <a:lnTo>
                    <a:pt x="4542" y="2424"/>
                  </a:lnTo>
                  <a:lnTo>
                    <a:pt x="4771" y="2443"/>
                  </a:lnTo>
                  <a:lnTo>
                    <a:pt x="5076" y="2462"/>
                  </a:lnTo>
                  <a:lnTo>
                    <a:pt x="5381" y="2443"/>
                  </a:lnTo>
                  <a:lnTo>
                    <a:pt x="5515" y="2424"/>
                  </a:lnTo>
                  <a:lnTo>
                    <a:pt x="5668" y="2386"/>
                  </a:lnTo>
                  <a:lnTo>
                    <a:pt x="5801" y="2329"/>
                  </a:lnTo>
                  <a:lnTo>
                    <a:pt x="5935" y="2272"/>
                  </a:lnTo>
                  <a:lnTo>
                    <a:pt x="6088" y="2176"/>
                  </a:lnTo>
                  <a:lnTo>
                    <a:pt x="6240" y="2043"/>
                  </a:lnTo>
                  <a:lnTo>
                    <a:pt x="6355" y="1909"/>
                  </a:lnTo>
                  <a:lnTo>
                    <a:pt x="6450" y="1756"/>
                  </a:lnTo>
                  <a:lnTo>
                    <a:pt x="6526" y="1585"/>
                  </a:lnTo>
                  <a:lnTo>
                    <a:pt x="6584" y="1413"/>
                  </a:lnTo>
                  <a:lnTo>
                    <a:pt x="6622" y="1222"/>
                  </a:lnTo>
                  <a:lnTo>
                    <a:pt x="6641" y="1031"/>
                  </a:lnTo>
                  <a:lnTo>
                    <a:pt x="6641" y="898"/>
                  </a:lnTo>
                  <a:lnTo>
                    <a:pt x="6622" y="764"/>
                  </a:lnTo>
                  <a:lnTo>
                    <a:pt x="6584" y="630"/>
                  </a:lnTo>
                  <a:lnTo>
                    <a:pt x="6546" y="497"/>
                  </a:lnTo>
                  <a:lnTo>
                    <a:pt x="6431" y="249"/>
                  </a:lnTo>
                  <a:lnTo>
                    <a:pt x="627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8"/>
          <p:cNvGrpSpPr/>
          <p:nvPr/>
        </p:nvGrpSpPr>
        <p:grpSpPr>
          <a:xfrm>
            <a:off x="-880987" y="4966459"/>
            <a:ext cx="2948793" cy="1943243"/>
            <a:chOff x="4585700" y="4234075"/>
            <a:chExt cx="1885900" cy="1242800"/>
          </a:xfrm>
        </p:grpSpPr>
        <p:sp>
          <p:nvSpPr>
            <p:cNvPr id="817" name="Google Shape;817;p28"/>
            <p:cNvSpPr/>
            <p:nvPr/>
          </p:nvSpPr>
          <p:spPr>
            <a:xfrm>
              <a:off x="4585700" y="423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9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5730200" y="4337125"/>
              <a:ext cx="214225" cy="240950"/>
            </a:xfrm>
            <a:custGeom>
              <a:avLst/>
              <a:gdLst/>
              <a:ahLst/>
              <a:cxnLst/>
              <a:rect l="l" t="t" r="r" b="b"/>
              <a:pathLst>
                <a:path w="8569" h="9638" extrusionOk="0">
                  <a:moveTo>
                    <a:pt x="5592" y="1"/>
                  </a:moveTo>
                  <a:lnTo>
                    <a:pt x="5534" y="39"/>
                  </a:lnTo>
                  <a:lnTo>
                    <a:pt x="5267" y="153"/>
                  </a:lnTo>
                  <a:lnTo>
                    <a:pt x="5000" y="287"/>
                  </a:lnTo>
                  <a:lnTo>
                    <a:pt x="4733" y="421"/>
                  </a:lnTo>
                  <a:lnTo>
                    <a:pt x="4485" y="573"/>
                  </a:lnTo>
                  <a:lnTo>
                    <a:pt x="4237" y="726"/>
                  </a:lnTo>
                  <a:lnTo>
                    <a:pt x="3989" y="898"/>
                  </a:lnTo>
                  <a:lnTo>
                    <a:pt x="3760" y="1069"/>
                  </a:lnTo>
                  <a:lnTo>
                    <a:pt x="3531" y="1260"/>
                  </a:lnTo>
                  <a:lnTo>
                    <a:pt x="3416" y="1069"/>
                  </a:lnTo>
                  <a:lnTo>
                    <a:pt x="3283" y="879"/>
                  </a:lnTo>
                  <a:lnTo>
                    <a:pt x="3130" y="707"/>
                  </a:lnTo>
                  <a:lnTo>
                    <a:pt x="2958" y="535"/>
                  </a:lnTo>
                  <a:lnTo>
                    <a:pt x="2786" y="402"/>
                  </a:lnTo>
                  <a:lnTo>
                    <a:pt x="2596" y="268"/>
                  </a:lnTo>
                  <a:lnTo>
                    <a:pt x="2386" y="153"/>
                  </a:lnTo>
                  <a:lnTo>
                    <a:pt x="2176" y="77"/>
                  </a:lnTo>
                  <a:lnTo>
                    <a:pt x="2176" y="77"/>
                  </a:lnTo>
                  <a:lnTo>
                    <a:pt x="2233" y="363"/>
                  </a:lnTo>
                  <a:lnTo>
                    <a:pt x="2252" y="669"/>
                  </a:lnTo>
                  <a:lnTo>
                    <a:pt x="2252" y="955"/>
                  </a:lnTo>
                  <a:lnTo>
                    <a:pt x="2214" y="1260"/>
                  </a:lnTo>
                  <a:lnTo>
                    <a:pt x="2176" y="1566"/>
                  </a:lnTo>
                  <a:lnTo>
                    <a:pt x="2099" y="1852"/>
                  </a:lnTo>
                  <a:lnTo>
                    <a:pt x="2004" y="2138"/>
                  </a:lnTo>
                  <a:lnTo>
                    <a:pt x="1909" y="2424"/>
                  </a:lnTo>
                  <a:lnTo>
                    <a:pt x="1794" y="2692"/>
                  </a:lnTo>
                  <a:lnTo>
                    <a:pt x="1660" y="2978"/>
                  </a:lnTo>
                  <a:lnTo>
                    <a:pt x="1374" y="3512"/>
                  </a:lnTo>
                  <a:lnTo>
                    <a:pt x="783" y="4562"/>
                  </a:lnTo>
                  <a:lnTo>
                    <a:pt x="516" y="5096"/>
                  </a:lnTo>
                  <a:lnTo>
                    <a:pt x="401" y="5363"/>
                  </a:lnTo>
                  <a:lnTo>
                    <a:pt x="287" y="5649"/>
                  </a:lnTo>
                  <a:lnTo>
                    <a:pt x="191" y="5936"/>
                  </a:lnTo>
                  <a:lnTo>
                    <a:pt x="115" y="6222"/>
                  </a:lnTo>
                  <a:lnTo>
                    <a:pt x="38" y="6508"/>
                  </a:lnTo>
                  <a:lnTo>
                    <a:pt x="0" y="6813"/>
                  </a:lnTo>
                  <a:lnTo>
                    <a:pt x="0" y="7004"/>
                  </a:lnTo>
                  <a:lnTo>
                    <a:pt x="0" y="7195"/>
                  </a:lnTo>
                  <a:lnTo>
                    <a:pt x="19" y="7367"/>
                  </a:lnTo>
                  <a:lnTo>
                    <a:pt x="58" y="7558"/>
                  </a:lnTo>
                  <a:lnTo>
                    <a:pt x="96" y="7729"/>
                  </a:lnTo>
                  <a:lnTo>
                    <a:pt x="172" y="7901"/>
                  </a:lnTo>
                  <a:lnTo>
                    <a:pt x="248" y="8073"/>
                  </a:lnTo>
                  <a:lnTo>
                    <a:pt x="363" y="8226"/>
                  </a:lnTo>
                  <a:lnTo>
                    <a:pt x="516" y="8378"/>
                  </a:lnTo>
                  <a:lnTo>
                    <a:pt x="706" y="8512"/>
                  </a:lnTo>
                  <a:lnTo>
                    <a:pt x="916" y="8626"/>
                  </a:lnTo>
                  <a:lnTo>
                    <a:pt x="1145" y="8722"/>
                  </a:lnTo>
                  <a:lnTo>
                    <a:pt x="1374" y="8798"/>
                  </a:lnTo>
                  <a:lnTo>
                    <a:pt x="1603" y="8836"/>
                  </a:lnTo>
                  <a:lnTo>
                    <a:pt x="2080" y="8932"/>
                  </a:lnTo>
                  <a:lnTo>
                    <a:pt x="2214" y="9027"/>
                  </a:lnTo>
                  <a:lnTo>
                    <a:pt x="2347" y="9122"/>
                  </a:lnTo>
                  <a:lnTo>
                    <a:pt x="2653" y="9275"/>
                  </a:lnTo>
                  <a:lnTo>
                    <a:pt x="2901" y="9390"/>
                  </a:lnTo>
                  <a:lnTo>
                    <a:pt x="3149" y="9485"/>
                  </a:lnTo>
                  <a:lnTo>
                    <a:pt x="3416" y="9542"/>
                  </a:lnTo>
                  <a:lnTo>
                    <a:pt x="3702" y="9600"/>
                  </a:lnTo>
                  <a:lnTo>
                    <a:pt x="3970" y="9619"/>
                  </a:lnTo>
                  <a:lnTo>
                    <a:pt x="4237" y="9638"/>
                  </a:lnTo>
                  <a:lnTo>
                    <a:pt x="4504" y="9619"/>
                  </a:lnTo>
                  <a:lnTo>
                    <a:pt x="4752" y="9580"/>
                  </a:lnTo>
                  <a:lnTo>
                    <a:pt x="5076" y="9523"/>
                  </a:lnTo>
                  <a:lnTo>
                    <a:pt x="5401" y="9409"/>
                  </a:lnTo>
                  <a:lnTo>
                    <a:pt x="5687" y="9256"/>
                  </a:lnTo>
                  <a:lnTo>
                    <a:pt x="5973" y="9084"/>
                  </a:lnTo>
                  <a:lnTo>
                    <a:pt x="6240" y="8893"/>
                  </a:lnTo>
                  <a:lnTo>
                    <a:pt x="6469" y="8664"/>
                  </a:lnTo>
                  <a:lnTo>
                    <a:pt x="6698" y="8397"/>
                  </a:lnTo>
                  <a:lnTo>
                    <a:pt x="6870" y="8130"/>
                  </a:lnTo>
                  <a:lnTo>
                    <a:pt x="7004" y="7863"/>
                  </a:lnTo>
                  <a:lnTo>
                    <a:pt x="7118" y="7596"/>
                  </a:lnTo>
                  <a:lnTo>
                    <a:pt x="7214" y="7329"/>
                  </a:lnTo>
                  <a:lnTo>
                    <a:pt x="7290" y="7042"/>
                  </a:lnTo>
                  <a:lnTo>
                    <a:pt x="7347" y="6756"/>
                  </a:lnTo>
                  <a:lnTo>
                    <a:pt x="7404" y="6470"/>
                  </a:lnTo>
                  <a:lnTo>
                    <a:pt x="7500" y="5897"/>
                  </a:lnTo>
                  <a:lnTo>
                    <a:pt x="7824" y="3607"/>
                  </a:lnTo>
                  <a:lnTo>
                    <a:pt x="7920" y="3054"/>
                  </a:lnTo>
                  <a:lnTo>
                    <a:pt x="7977" y="2787"/>
                  </a:lnTo>
                  <a:lnTo>
                    <a:pt x="8053" y="2520"/>
                  </a:lnTo>
                  <a:lnTo>
                    <a:pt x="8149" y="2253"/>
                  </a:lnTo>
                  <a:lnTo>
                    <a:pt x="8263" y="2005"/>
                  </a:lnTo>
                  <a:lnTo>
                    <a:pt x="8397" y="1776"/>
                  </a:lnTo>
                  <a:lnTo>
                    <a:pt x="8569" y="1547"/>
                  </a:lnTo>
                  <a:lnTo>
                    <a:pt x="8225" y="1547"/>
                  </a:lnTo>
                  <a:lnTo>
                    <a:pt x="7862" y="1585"/>
                  </a:lnTo>
                  <a:lnTo>
                    <a:pt x="7519" y="1642"/>
                  </a:lnTo>
                  <a:lnTo>
                    <a:pt x="7175" y="1756"/>
                  </a:lnTo>
                  <a:lnTo>
                    <a:pt x="6851" y="1890"/>
                  </a:lnTo>
                  <a:lnTo>
                    <a:pt x="6527" y="2043"/>
                  </a:lnTo>
                  <a:lnTo>
                    <a:pt x="6221" y="2234"/>
                  </a:lnTo>
                  <a:lnTo>
                    <a:pt x="5935" y="2463"/>
                  </a:lnTo>
                  <a:lnTo>
                    <a:pt x="5935" y="2463"/>
                  </a:lnTo>
                  <a:lnTo>
                    <a:pt x="5992" y="2310"/>
                  </a:lnTo>
                  <a:lnTo>
                    <a:pt x="6050" y="2138"/>
                  </a:lnTo>
                  <a:lnTo>
                    <a:pt x="6088" y="1985"/>
                  </a:lnTo>
                  <a:lnTo>
                    <a:pt x="6126" y="1833"/>
                  </a:lnTo>
                  <a:lnTo>
                    <a:pt x="6145" y="1661"/>
                  </a:lnTo>
                  <a:lnTo>
                    <a:pt x="6145" y="1508"/>
                  </a:lnTo>
                  <a:lnTo>
                    <a:pt x="6126" y="1184"/>
                  </a:lnTo>
                  <a:lnTo>
                    <a:pt x="6107" y="1012"/>
                  </a:lnTo>
                  <a:lnTo>
                    <a:pt x="6069" y="860"/>
                  </a:lnTo>
                  <a:lnTo>
                    <a:pt x="6011" y="707"/>
                  </a:lnTo>
                  <a:lnTo>
                    <a:pt x="5954" y="554"/>
                  </a:lnTo>
                  <a:lnTo>
                    <a:pt x="5878" y="402"/>
                  </a:lnTo>
                  <a:lnTo>
                    <a:pt x="5801" y="268"/>
                  </a:lnTo>
                  <a:lnTo>
                    <a:pt x="5706" y="134"/>
                  </a:lnTo>
                  <a:lnTo>
                    <a:pt x="5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5792225" y="4337125"/>
              <a:ext cx="152200" cy="240950"/>
            </a:xfrm>
            <a:custGeom>
              <a:avLst/>
              <a:gdLst/>
              <a:ahLst/>
              <a:cxnLst/>
              <a:rect l="l" t="t" r="r" b="b"/>
              <a:pathLst>
                <a:path w="6088" h="9638" extrusionOk="0">
                  <a:moveTo>
                    <a:pt x="3111" y="1"/>
                  </a:moveTo>
                  <a:lnTo>
                    <a:pt x="3053" y="39"/>
                  </a:lnTo>
                  <a:lnTo>
                    <a:pt x="3072" y="363"/>
                  </a:lnTo>
                  <a:lnTo>
                    <a:pt x="3072" y="688"/>
                  </a:lnTo>
                  <a:lnTo>
                    <a:pt x="3034" y="1012"/>
                  </a:lnTo>
                  <a:lnTo>
                    <a:pt x="2977" y="1337"/>
                  </a:lnTo>
                  <a:lnTo>
                    <a:pt x="2901" y="1661"/>
                  </a:lnTo>
                  <a:lnTo>
                    <a:pt x="2805" y="1966"/>
                  </a:lnTo>
                  <a:lnTo>
                    <a:pt x="2691" y="2291"/>
                  </a:lnTo>
                  <a:lnTo>
                    <a:pt x="2576" y="2596"/>
                  </a:lnTo>
                  <a:lnTo>
                    <a:pt x="2405" y="2921"/>
                  </a:lnTo>
                  <a:lnTo>
                    <a:pt x="2233" y="3264"/>
                  </a:lnTo>
                  <a:lnTo>
                    <a:pt x="1870" y="3913"/>
                  </a:lnTo>
                  <a:lnTo>
                    <a:pt x="1489" y="4543"/>
                  </a:lnTo>
                  <a:lnTo>
                    <a:pt x="1088" y="5191"/>
                  </a:lnTo>
                  <a:lnTo>
                    <a:pt x="725" y="5840"/>
                  </a:lnTo>
                  <a:lnTo>
                    <a:pt x="573" y="6184"/>
                  </a:lnTo>
                  <a:lnTo>
                    <a:pt x="420" y="6527"/>
                  </a:lnTo>
                  <a:lnTo>
                    <a:pt x="286" y="6871"/>
                  </a:lnTo>
                  <a:lnTo>
                    <a:pt x="172" y="7214"/>
                  </a:lnTo>
                  <a:lnTo>
                    <a:pt x="95" y="7577"/>
                  </a:lnTo>
                  <a:lnTo>
                    <a:pt x="38" y="7958"/>
                  </a:lnTo>
                  <a:lnTo>
                    <a:pt x="0" y="8283"/>
                  </a:lnTo>
                  <a:lnTo>
                    <a:pt x="19" y="8626"/>
                  </a:lnTo>
                  <a:lnTo>
                    <a:pt x="57" y="8970"/>
                  </a:lnTo>
                  <a:lnTo>
                    <a:pt x="115" y="9122"/>
                  </a:lnTo>
                  <a:lnTo>
                    <a:pt x="172" y="9275"/>
                  </a:lnTo>
                  <a:lnTo>
                    <a:pt x="420" y="9390"/>
                  </a:lnTo>
                  <a:lnTo>
                    <a:pt x="668" y="9485"/>
                  </a:lnTo>
                  <a:lnTo>
                    <a:pt x="935" y="9542"/>
                  </a:lnTo>
                  <a:lnTo>
                    <a:pt x="1221" y="9600"/>
                  </a:lnTo>
                  <a:lnTo>
                    <a:pt x="1489" y="9619"/>
                  </a:lnTo>
                  <a:lnTo>
                    <a:pt x="1756" y="9638"/>
                  </a:lnTo>
                  <a:lnTo>
                    <a:pt x="2023" y="9619"/>
                  </a:lnTo>
                  <a:lnTo>
                    <a:pt x="2271" y="9580"/>
                  </a:lnTo>
                  <a:lnTo>
                    <a:pt x="2595" y="9523"/>
                  </a:lnTo>
                  <a:lnTo>
                    <a:pt x="2920" y="9409"/>
                  </a:lnTo>
                  <a:lnTo>
                    <a:pt x="3206" y="9256"/>
                  </a:lnTo>
                  <a:lnTo>
                    <a:pt x="3492" y="9084"/>
                  </a:lnTo>
                  <a:lnTo>
                    <a:pt x="3759" y="8893"/>
                  </a:lnTo>
                  <a:lnTo>
                    <a:pt x="3988" y="8664"/>
                  </a:lnTo>
                  <a:lnTo>
                    <a:pt x="4217" y="8397"/>
                  </a:lnTo>
                  <a:lnTo>
                    <a:pt x="4389" y="8130"/>
                  </a:lnTo>
                  <a:lnTo>
                    <a:pt x="4523" y="7863"/>
                  </a:lnTo>
                  <a:lnTo>
                    <a:pt x="4637" y="7596"/>
                  </a:lnTo>
                  <a:lnTo>
                    <a:pt x="4733" y="7329"/>
                  </a:lnTo>
                  <a:lnTo>
                    <a:pt x="4809" y="7042"/>
                  </a:lnTo>
                  <a:lnTo>
                    <a:pt x="4866" y="6756"/>
                  </a:lnTo>
                  <a:lnTo>
                    <a:pt x="4923" y="6470"/>
                  </a:lnTo>
                  <a:lnTo>
                    <a:pt x="5019" y="5897"/>
                  </a:lnTo>
                  <a:lnTo>
                    <a:pt x="5343" y="3607"/>
                  </a:lnTo>
                  <a:lnTo>
                    <a:pt x="5439" y="3054"/>
                  </a:lnTo>
                  <a:lnTo>
                    <a:pt x="5496" y="2787"/>
                  </a:lnTo>
                  <a:lnTo>
                    <a:pt x="5572" y="2520"/>
                  </a:lnTo>
                  <a:lnTo>
                    <a:pt x="5668" y="2253"/>
                  </a:lnTo>
                  <a:lnTo>
                    <a:pt x="5782" y="2005"/>
                  </a:lnTo>
                  <a:lnTo>
                    <a:pt x="5916" y="1776"/>
                  </a:lnTo>
                  <a:lnTo>
                    <a:pt x="6088" y="1547"/>
                  </a:lnTo>
                  <a:lnTo>
                    <a:pt x="5744" y="1547"/>
                  </a:lnTo>
                  <a:lnTo>
                    <a:pt x="5381" y="1585"/>
                  </a:lnTo>
                  <a:lnTo>
                    <a:pt x="5038" y="1642"/>
                  </a:lnTo>
                  <a:lnTo>
                    <a:pt x="4694" y="1756"/>
                  </a:lnTo>
                  <a:lnTo>
                    <a:pt x="4370" y="1890"/>
                  </a:lnTo>
                  <a:lnTo>
                    <a:pt x="4046" y="2043"/>
                  </a:lnTo>
                  <a:lnTo>
                    <a:pt x="3740" y="2234"/>
                  </a:lnTo>
                  <a:lnTo>
                    <a:pt x="3454" y="2463"/>
                  </a:lnTo>
                  <a:lnTo>
                    <a:pt x="3454" y="2463"/>
                  </a:lnTo>
                  <a:lnTo>
                    <a:pt x="3511" y="2310"/>
                  </a:lnTo>
                  <a:lnTo>
                    <a:pt x="3569" y="2138"/>
                  </a:lnTo>
                  <a:lnTo>
                    <a:pt x="3607" y="1985"/>
                  </a:lnTo>
                  <a:lnTo>
                    <a:pt x="3645" y="1833"/>
                  </a:lnTo>
                  <a:lnTo>
                    <a:pt x="3664" y="1661"/>
                  </a:lnTo>
                  <a:lnTo>
                    <a:pt x="3664" y="1508"/>
                  </a:lnTo>
                  <a:lnTo>
                    <a:pt x="3645" y="1184"/>
                  </a:lnTo>
                  <a:lnTo>
                    <a:pt x="3626" y="1012"/>
                  </a:lnTo>
                  <a:lnTo>
                    <a:pt x="3588" y="860"/>
                  </a:lnTo>
                  <a:lnTo>
                    <a:pt x="3530" y="707"/>
                  </a:lnTo>
                  <a:lnTo>
                    <a:pt x="3473" y="554"/>
                  </a:lnTo>
                  <a:lnTo>
                    <a:pt x="3397" y="402"/>
                  </a:lnTo>
                  <a:lnTo>
                    <a:pt x="3320" y="268"/>
                  </a:lnTo>
                  <a:lnTo>
                    <a:pt x="3225" y="134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5173450" y="4400100"/>
              <a:ext cx="265750" cy="297250"/>
            </a:xfrm>
            <a:custGeom>
              <a:avLst/>
              <a:gdLst/>
              <a:ahLst/>
              <a:cxnLst/>
              <a:rect l="l" t="t" r="r" b="b"/>
              <a:pathLst>
                <a:path w="10630" h="11890" extrusionOk="0">
                  <a:moveTo>
                    <a:pt x="6909" y="1"/>
                  </a:moveTo>
                  <a:lnTo>
                    <a:pt x="6718" y="77"/>
                  </a:lnTo>
                  <a:lnTo>
                    <a:pt x="6546" y="153"/>
                  </a:lnTo>
                  <a:lnTo>
                    <a:pt x="6374" y="249"/>
                  </a:lnTo>
                  <a:lnTo>
                    <a:pt x="6202" y="363"/>
                  </a:lnTo>
                  <a:lnTo>
                    <a:pt x="6050" y="478"/>
                  </a:lnTo>
                  <a:lnTo>
                    <a:pt x="5897" y="611"/>
                  </a:lnTo>
                  <a:lnTo>
                    <a:pt x="5744" y="764"/>
                  </a:lnTo>
                  <a:lnTo>
                    <a:pt x="5611" y="898"/>
                  </a:lnTo>
                  <a:lnTo>
                    <a:pt x="5496" y="1069"/>
                  </a:lnTo>
                  <a:lnTo>
                    <a:pt x="5382" y="1222"/>
                  </a:lnTo>
                  <a:lnTo>
                    <a:pt x="5286" y="1394"/>
                  </a:lnTo>
                  <a:lnTo>
                    <a:pt x="5191" y="1566"/>
                  </a:lnTo>
                  <a:lnTo>
                    <a:pt x="5115" y="1756"/>
                  </a:lnTo>
                  <a:lnTo>
                    <a:pt x="5057" y="1947"/>
                  </a:lnTo>
                  <a:lnTo>
                    <a:pt x="5019" y="2138"/>
                  </a:lnTo>
                  <a:lnTo>
                    <a:pt x="5000" y="2329"/>
                  </a:lnTo>
                  <a:lnTo>
                    <a:pt x="4752" y="2100"/>
                  </a:lnTo>
                  <a:lnTo>
                    <a:pt x="4485" y="1909"/>
                  </a:lnTo>
                  <a:lnTo>
                    <a:pt x="4199" y="1737"/>
                  </a:lnTo>
                  <a:lnTo>
                    <a:pt x="3893" y="1604"/>
                  </a:lnTo>
                  <a:lnTo>
                    <a:pt x="3588" y="1489"/>
                  </a:lnTo>
                  <a:lnTo>
                    <a:pt x="3264" y="1375"/>
                  </a:lnTo>
                  <a:lnTo>
                    <a:pt x="2939" y="1317"/>
                  </a:lnTo>
                  <a:lnTo>
                    <a:pt x="2615" y="1260"/>
                  </a:lnTo>
                  <a:lnTo>
                    <a:pt x="2615" y="1279"/>
                  </a:lnTo>
                  <a:lnTo>
                    <a:pt x="2500" y="1527"/>
                  </a:lnTo>
                  <a:lnTo>
                    <a:pt x="2405" y="1814"/>
                  </a:lnTo>
                  <a:lnTo>
                    <a:pt x="2329" y="2081"/>
                  </a:lnTo>
                  <a:lnTo>
                    <a:pt x="2271" y="2367"/>
                  </a:lnTo>
                  <a:lnTo>
                    <a:pt x="2233" y="2653"/>
                  </a:lnTo>
                  <a:lnTo>
                    <a:pt x="2214" y="2940"/>
                  </a:lnTo>
                  <a:lnTo>
                    <a:pt x="2233" y="3226"/>
                  </a:lnTo>
                  <a:lnTo>
                    <a:pt x="2271" y="3493"/>
                  </a:lnTo>
                  <a:lnTo>
                    <a:pt x="1985" y="3398"/>
                  </a:lnTo>
                  <a:lnTo>
                    <a:pt x="1718" y="3321"/>
                  </a:lnTo>
                  <a:lnTo>
                    <a:pt x="1413" y="3283"/>
                  </a:lnTo>
                  <a:lnTo>
                    <a:pt x="1126" y="3264"/>
                  </a:lnTo>
                  <a:lnTo>
                    <a:pt x="840" y="3302"/>
                  </a:lnTo>
                  <a:lnTo>
                    <a:pt x="554" y="3359"/>
                  </a:lnTo>
                  <a:lnTo>
                    <a:pt x="268" y="3436"/>
                  </a:lnTo>
                  <a:lnTo>
                    <a:pt x="1" y="3569"/>
                  </a:lnTo>
                  <a:lnTo>
                    <a:pt x="439" y="3856"/>
                  </a:lnTo>
                  <a:lnTo>
                    <a:pt x="840" y="4180"/>
                  </a:lnTo>
                  <a:lnTo>
                    <a:pt x="1222" y="4523"/>
                  </a:lnTo>
                  <a:lnTo>
                    <a:pt x="1584" y="4886"/>
                  </a:lnTo>
                  <a:lnTo>
                    <a:pt x="1909" y="5287"/>
                  </a:lnTo>
                  <a:lnTo>
                    <a:pt x="2214" y="5707"/>
                  </a:lnTo>
                  <a:lnTo>
                    <a:pt x="2481" y="6165"/>
                  </a:lnTo>
                  <a:lnTo>
                    <a:pt x="2729" y="6623"/>
                  </a:lnTo>
                  <a:lnTo>
                    <a:pt x="2958" y="7176"/>
                  </a:lnTo>
                  <a:lnTo>
                    <a:pt x="3168" y="7729"/>
                  </a:lnTo>
                  <a:lnTo>
                    <a:pt x="3550" y="8855"/>
                  </a:lnTo>
                  <a:lnTo>
                    <a:pt x="3760" y="9409"/>
                  </a:lnTo>
                  <a:lnTo>
                    <a:pt x="3874" y="9695"/>
                  </a:lnTo>
                  <a:lnTo>
                    <a:pt x="4008" y="9962"/>
                  </a:lnTo>
                  <a:lnTo>
                    <a:pt x="4161" y="10210"/>
                  </a:lnTo>
                  <a:lnTo>
                    <a:pt x="4313" y="10458"/>
                  </a:lnTo>
                  <a:lnTo>
                    <a:pt x="4485" y="10706"/>
                  </a:lnTo>
                  <a:lnTo>
                    <a:pt x="4676" y="10935"/>
                  </a:lnTo>
                  <a:lnTo>
                    <a:pt x="4905" y="11145"/>
                  </a:lnTo>
                  <a:lnTo>
                    <a:pt x="5134" y="11336"/>
                  </a:lnTo>
                  <a:lnTo>
                    <a:pt x="5382" y="11508"/>
                  </a:lnTo>
                  <a:lnTo>
                    <a:pt x="5630" y="11641"/>
                  </a:lnTo>
                  <a:lnTo>
                    <a:pt x="5916" y="11756"/>
                  </a:lnTo>
                  <a:lnTo>
                    <a:pt x="6202" y="11832"/>
                  </a:lnTo>
                  <a:lnTo>
                    <a:pt x="6489" y="11889"/>
                  </a:lnTo>
                  <a:lnTo>
                    <a:pt x="6794" y="11889"/>
                  </a:lnTo>
                  <a:lnTo>
                    <a:pt x="7061" y="11851"/>
                  </a:lnTo>
                  <a:lnTo>
                    <a:pt x="7328" y="11775"/>
                  </a:lnTo>
                  <a:lnTo>
                    <a:pt x="7576" y="11660"/>
                  </a:lnTo>
                  <a:lnTo>
                    <a:pt x="7805" y="11508"/>
                  </a:lnTo>
                  <a:lnTo>
                    <a:pt x="8015" y="11336"/>
                  </a:lnTo>
                  <a:lnTo>
                    <a:pt x="8187" y="11126"/>
                  </a:lnTo>
                  <a:lnTo>
                    <a:pt x="8263" y="11012"/>
                  </a:lnTo>
                  <a:lnTo>
                    <a:pt x="8321" y="10897"/>
                  </a:lnTo>
                  <a:lnTo>
                    <a:pt x="8378" y="10783"/>
                  </a:lnTo>
                  <a:lnTo>
                    <a:pt x="8435" y="10649"/>
                  </a:lnTo>
                  <a:lnTo>
                    <a:pt x="8473" y="10458"/>
                  </a:lnTo>
                  <a:lnTo>
                    <a:pt x="8607" y="10477"/>
                  </a:lnTo>
                  <a:lnTo>
                    <a:pt x="8740" y="10477"/>
                  </a:lnTo>
                  <a:lnTo>
                    <a:pt x="8893" y="10439"/>
                  </a:lnTo>
                  <a:lnTo>
                    <a:pt x="9046" y="10401"/>
                  </a:lnTo>
                  <a:lnTo>
                    <a:pt x="9179" y="10325"/>
                  </a:lnTo>
                  <a:lnTo>
                    <a:pt x="9332" y="10248"/>
                  </a:lnTo>
                  <a:lnTo>
                    <a:pt x="9485" y="10153"/>
                  </a:lnTo>
                  <a:lnTo>
                    <a:pt x="9618" y="10038"/>
                  </a:lnTo>
                  <a:lnTo>
                    <a:pt x="9885" y="9790"/>
                  </a:lnTo>
                  <a:lnTo>
                    <a:pt x="10114" y="9523"/>
                  </a:lnTo>
                  <a:lnTo>
                    <a:pt x="10305" y="9237"/>
                  </a:lnTo>
                  <a:lnTo>
                    <a:pt x="10439" y="8970"/>
                  </a:lnTo>
                  <a:lnTo>
                    <a:pt x="10534" y="8703"/>
                  </a:lnTo>
                  <a:lnTo>
                    <a:pt x="10592" y="8435"/>
                  </a:lnTo>
                  <a:lnTo>
                    <a:pt x="10630" y="8168"/>
                  </a:lnTo>
                  <a:lnTo>
                    <a:pt x="10611" y="7882"/>
                  </a:lnTo>
                  <a:lnTo>
                    <a:pt x="10572" y="7596"/>
                  </a:lnTo>
                  <a:lnTo>
                    <a:pt x="10515" y="7329"/>
                  </a:lnTo>
                  <a:lnTo>
                    <a:pt x="10439" y="7061"/>
                  </a:lnTo>
                  <a:lnTo>
                    <a:pt x="10324" y="6794"/>
                  </a:lnTo>
                  <a:lnTo>
                    <a:pt x="10191" y="6546"/>
                  </a:lnTo>
                  <a:lnTo>
                    <a:pt x="10057" y="6317"/>
                  </a:lnTo>
                  <a:lnTo>
                    <a:pt x="9885" y="6088"/>
                  </a:lnTo>
                  <a:lnTo>
                    <a:pt x="9733" y="5859"/>
                  </a:lnTo>
                  <a:lnTo>
                    <a:pt x="9370" y="5420"/>
                  </a:lnTo>
                  <a:lnTo>
                    <a:pt x="8989" y="5020"/>
                  </a:lnTo>
                  <a:lnTo>
                    <a:pt x="8588" y="4600"/>
                  </a:lnTo>
                  <a:lnTo>
                    <a:pt x="8206" y="4199"/>
                  </a:lnTo>
                  <a:lnTo>
                    <a:pt x="7863" y="3760"/>
                  </a:lnTo>
                  <a:lnTo>
                    <a:pt x="7691" y="3531"/>
                  </a:lnTo>
                  <a:lnTo>
                    <a:pt x="7538" y="3302"/>
                  </a:lnTo>
                  <a:lnTo>
                    <a:pt x="7328" y="2920"/>
                  </a:lnTo>
                  <a:lnTo>
                    <a:pt x="7157" y="2539"/>
                  </a:lnTo>
                  <a:lnTo>
                    <a:pt x="7023" y="2119"/>
                  </a:lnTo>
                  <a:lnTo>
                    <a:pt x="6928" y="1699"/>
                  </a:lnTo>
                  <a:lnTo>
                    <a:pt x="6851" y="1279"/>
                  </a:lnTo>
                  <a:lnTo>
                    <a:pt x="6832" y="859"/>
                  </a:lnTo>
                  <a:lnTo>
                    <a:pt x="6851" y="421"/>
                  </a:lnTo>
                  <a:lnTo>
                    <a:pt x="6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5238800" y="4400100"/>
              <a:ext cx="200400" cy="266250"/>
            </a:xfrm>
            <a:custGeom>
              <a:avLst/>
              <a:gdLst/>
              <a:ahLst/>
              <a:cxnLst/>
              <a:rect l="l" t="t" r="r" b="b"/>
              <a:pathLst>
                <a:path w="8016" h="10650" extrusionOk="0">
                  <a:moveTo>
                    <a:pt x="4295" y="1"/>
                  </a:moveTo>
                  <a:lnTo>
                    <a:pt x="4104" y="77"/>
                  </a:lnTo>
                  <a:lnTo>
                    <a:pt x="3932" y="153"/>
                  </a:lnTo>
                  <a:lnTo>
                    <a:pt x="3760" y="249"/>
                  </a:lnTo>
                  <a:lnTo>
                    <a:pt x="3588" y="363"/>
                  </a:lnTo>
                  <a:lnTo>
                    <a:pt x="3436" y="478"/>
                  </a:lnTo>
                  <a:lnTo>
                    <a:pt x="3283" y="611"/>
                  </a:lnTo>
                  <a:lnTo>
                    <a:pt x="3130" y="764"/>
                  </a:lnTo>
                  <a:lnTo>
                    <a:pt x="2997" y="898"/>
                  </a:lnTo>
                  <a:lnTo>
                    <a:pt x="2882" y="1069"/>
                  </a:lnTo>
                  <a:lnTo>
                    <a:pt x="2768" y="1222"/>
                  </a:lnTo>
                  <a:lnTo>
                    <a:pt x="2672" y="1394"/>
                  </a:lnTo>
                  <a:lnTo>
                    <a:pt x="2577" y="1566"/>
                  </a:lnTo>
                  <a:lnTo>
                    <a:pt x="2501" y="1756"/>
                  </a:lnTo>
                  <a:lnTo>
                    <a:pt x="2443" y="1947"/>
                  </a:lnTo>
                  <a:lnTo>
                    <a:pt x="2405" y="2138"/>
                  </a:lnTo>
                  <a:lnTo>
                    <a:pt x="2386" y="2329"/>
                  </a:lnTo>
                  <a:lnTo>
                    <a:pt x="2138" y="2100"/>
                  </a:lnTo>
                  <a:lnTo>
                    <a:pt x="1871" y="1909"/>
                  </a:lnTo>
                  <a:lnTo>
                    <a:pt x="1585" y="1737"/>
                  </a:lnTo>
                  <a:lnTo>
                    <a:pt x="1279" y="1604"/>
                  </a:lnTo>
                  <a:lnTo>
                    <a:pt x="974" y="1489"/>
                  </a:lnTo>
                  <a:lnTo>
                    <a:pt x="650" y="1375"/>
                  </a:lnTo>
                  <a:lnTo>
                    <a:pt x="325" y="1317"/>
                  </a:lnTo>
                  <a:lnTo>
                    <a:pt x="1" y="1260"/>
                  </a:lnTo>
                  <a:lnTo>
                    <a:pt x="1" y="1279"/>
                  </a:lnTo>
                  <a:lnTo>
                    <a:pt x="383" y="1604"/>
                  </a:lnTo>
                  <a:lnTo>
                    <a:pt x="726" y="1947"/>
                  </a:lnTo>
                  <a:lnTo>
                    <a:pt x="1070" y="2329"/>
                  </a:lnTo>
                  <a:lnTo>
                    <a:pt x="1394" y="2711"/>
                  </a:lnTo>
                  <a:lnTo>
                    <a:pt x="1699" y="3130"/>
                  </a:lnTo>
                  <a:lnTo>
                    <a:pt x="1966" y="3550"/>
                  </a:lnTo>
                  <a:lnTo>
                    <a:pt x="2214" y="3989"/>
                  </a:lnTo>
                  <a:lnTo>
                    <a:pt x="2443" y="4428"/>
                  </a:lnTo>
                  <a:lnTo>
                    <a:pt x="2596" y="4772"/>
                  </a:lnTo>
                  <a:lnTo>
                    <a:pt x="2749" y="5134"/>
                  </a:lnTo>
                  <a:lnTo>
                    <a:pt x="2997" y="5840"/>
                  </a:lnTo>
                  <a:lnTo>
                    <a:pt x="3245" y="6565"/>
                  </a:lnTo>
                  <a:lnTo>
                    <a:pt x="3493" y="7290"/>
                  </a:lnTo>
                  <a:lnTo>
                    <a:pt x="3760" y="7997"/>
                  </a:lnTo>
                  <a:lnTo>
                    <a:pt x="3913" y="8340"/>
                  </a:lnTo>
                  <a:lnTo>
                    <a:pt x="4085" y="8684"/>
                  </a:lnTo>
                  <a:lnTo>
                    <a:pt x="4275" y="9008"/>
                  </a:lnTo>
                  <a:lnTo>
                    <a:pt x="4466" y="9332"/>
                  </a:lnTo>
                  <a:lnTo>
                    <a:pt x="4695" y="9638"/>
                  </a:lnTo>
                  <a:lnTo>
                    <a:pt x="4943" y="9924"/>
                  </a:lnTo>
                  <a:lnTo>
                    <a:pt x="5134" y="10134"/>
                  </a:lnTo>
                  <a:lnTo>
                    <a:pt x="5344" y="10325"/>
                  </a:lnTo>
                  <a:lnTo>
                    <a:pt x="5573" y="10496"/>
                  </a:lnTo>
                  <a:lnTo>
                    <a:pt x="5821" y="10649"/>
                  </a:lnTo>
                  <a:lnTo>
                    <a:pt x="5859" y="10458"/>
                  </a:lnTo>
                  <a:lnTo>
                    <a:pt x="5993" y="10477"/>
                  </a:lnTo>
                  <a:lnTo>
                    <a:pt x="6126" y="10477"/>
                  </a:lnTo>
                  <a:lnTo>
                    <a:pt x="6279" y="10439"/>
                  </a:lnTo>
                  <a:lnTo>
                    <a:pt x="6432" y="10401"/>
                  </a:lnTo>
                  <a:lnTo>
                    <a:pt x="6565" y="10325"/>
                  </a:lnTo>
                  <a:lnTo>
                    <a:pt x="6718" y="10248"/>
                  </a:lnTo>
                  <a:lnTo>
                    <a:pt x="6871" y="10153"/>
                  </a:lnTo>
                  <a:lnTo>
                    <a:pt x="7004" y="10038"/>
                  </a:lnTo>
                  <a:lnTo>
                    <a:pt x="7271" y="9790"/>
                  </a:lnTo>
                  <a:lnTo>
                    <a:pt x="7500" y="9523"/>
                  </a:lnTo>
                  <a:lnTo>
                    <a:pt x="7691" y="9237"/>
                  </a:lnTo>
                  <a:lnTo>
                    <a:pt x="7825" y="8970"/>
                  </a:lnTo>
                  <a:lnTo>
                    <a:pt x="7920" y="8703"/>
                  </a:lnTo>
                  <a:lnTo>
                    <a:pt x="7978" y="8435"/>
                  </a:lnTo>
                  <a:lnTo>
                    <a:pt x="8016" y="8168"/>
                  </a:lnTo>
                  <a:lnTo>
                    <a:pt x="7997" y="7882"/>
                  </a:lnTo>
                  <a:lnTo>
                    <a:pt x="7958" y="7596"/>
                  </a:lnTo>
                  <a:lnTo>
                    <a:pt x="7901" y="7329"/>
                  </a:lnTo>
                  <a:lnTo>
                    <a:pt x="7825" y="7061"/>
                  </a:lnTo>
                  <a:lnTo>
                    <a:pt x="7710" y="6794"/>
                  </a:lnTo>
                  <a:lnTo>
                    <a:pt x="7577" y="6546"/>
                  </a:lnTo>
                  <a:lnTo>
                    <a:pt x="7443" y="6317"/>
                  </a:lnTo>
                  <a:lnTo>
                    <a:pt x="7271" y="6088"/>
                  </a:lnTo>
                  <a:lnTo>
                    <a:pt x="7119" y="5859"/>
                  </a:lnTo>
                  <a:lnTo>
                    <a:pt x="6756" y="5420"/>
                  </a:lnTo>
                  <a:lnTo>
                    <a:pt x="6375" y="5020"/>
                  </a:lnTo>
                  <a:lnTo>
                    <a:pt x="5974" y="4600"/>
                  </a:lnTo>
                  <a:lnTo>
                    <a:pt x="5592" y="4199"/>
                  </a:lnTo>
                  <a:lnTo>
                    <a:pt x="5249" y="3760"/>
                  </a:lnTo>
                  <a:lnTo>
                    <a:pt x="5077" y="3531"/>
                  </a:lnTo>
                  <a:lnTo>
                    <a:pt x="4924" y="3302"/>
                  </a:lnTo>
                  <a:lnTo>
                    <a:pt x="4714" y="2920"/>
                  </a:lnTo>
                  <a:lnTo>
                    <a:pt x="4543" y="2539"/>
                  </a:lnTo>
                  <a:lnTo>
                    <a:pt x="4409" y="2119"/>
                  </a:lnTo>
                  <a:lnTo>
                    <a:pt x="4314" y="1699"/>
                  </a:lnTo>
                  <a:lnTo>
                    <a:pt x="4237" y="1279"/>
                  </a:lnTo>
                  <a:lnTo>
                    <a:pt x="4218" y="859"/>
                  </a:lnTo>
                  <a:lnTo>
                    <a:pt x="4237" y="42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5735925" y="4517475"/>
              <a:ext cx="47250" cy="49150"/>
            </a:xfrm>
            <a:custGeom>
              <a:avLst/>
              <a:gdLst/>
              <a:ahLst/>
              <a:cxnLst/>
              <a:rect l="l" t="t" r="r" b="b"/>
              <a:pathLst>
                <a:path w="1890" h="1966" extrusionOk="0">
                  <a:moveTo>
                    <a:pt x="611" y="0"/>
                  </a:moveTo>
                  <a:lnTo>
                    <a:pt x="516" y="19"/>
                  </a:lnTo>
                  <a:lnTo>
                    <a:pt x="420" y="38"/>
                  </a:lnTo>
                  <a:lnTo>
                    <a:pt x="344" y="77"/>
                  </a:lnTo>
                  <a:lnTo>
                    <a:pt x="248" y="134"/>
                  </a:lnTo>
                  <a:lnTo>
                    <a:pt x="191" y="210"/>
                  </a:lnTo>
                  <a:lnTo>
                    <a:pt x="115" y="286"/>
                  </a:lnTo>
                  <a:lnTo>
                    <a:pt x="77" y="363"/>
                  </a:lnTo>
                  <a:lnTo>
                    <a:pt x="38" y="458"/>
                  </a:lnTo>
                  <a:lnTo>
                    <a:pt x="0" y="554"/>
                  </a:lnTo>
                  <a:lnTo>
                    <a:pt x="0" y="649"/>
                  </a:lnTo>
                  <a:lnTo>
                    <a:pt x="19" y="840"/>
                  </a:lnTo>
                  <a:lnTo>
                    <a:pt x="58" y="1031"/>
                  </a:lnTo>
                  <a:lnTo>
                    <a:pt x="153" y="1202"/>
                  </a:lnTo>
                  <a:lnTo>
                    <a:pt x="267" y="1355"/>
                  </a:lnTo>
                  <a:lnTo>
                    <a:pt x="420" y="1489"/>
                  </a:lnTo>
                  <a:lnTo>
                    <a:pt x="573" y="1603"/>
                  </a:lnTo>
                  <a:lnTo>
                    <a:pt x="745" y="1679"/>
                  </a:lnTo>
                  <a:lnTo>
                    <a:pt x="916" y="1756"/>
                  </a:lnTo>
                  <a:lnTo>
                    <a:pt x="1069" y="1813"/>
                  </a:lnTo>
                  <a:lnTo>
                    <a:pt x="1412" y="1928"/>
                  </a:lnTo>
                  <a:lnTo>
                    <a:pt x="1527" y="1947"/>
                  </a:lnTo>
                  <a:lnTo>
                    <a:pt x="1622" y="1966"/>
                  </a:lnTo>
                  <a:lnTo>
                    <a:pt x="1680" y="1947"/>
                  </a:lnTo>
                  <a:lnTo>
                    <a:pt x="1737" y="1928"/>
                  </a:lnTo>
                  <a:lnTo>
                    <a:pt x="1775" y="1889"/>
                  </a:lnTo>
                  <a:lnTo>
                    <a:pt x="1813" y="1851"/>
                  </a:lnTo>
                  <a:lnTo>
                    <a:pt x="1870" y="1737"/>
                  </a:lnTo>
                  <a:lnTo>
                    <a:pt x="1889" y="1603"/>
                  </a:lnTo>
                  <a:lnTo>
                    <a:pt x="1870" y="1470"/>
                  </a:lnTo>
                  <a:lnTo>
                    <a:pt x="1832" y="1317"/>
                  </a:lnTo>
                  <a:lnTo>
                    <a:pt x="1775" y="1183"/>
                  </a:lnTo>
                  <a:lnTo>
                    <a:pt x="1718" y="1050"/>
                  </a:lnTo>
                  <a:lnTo>
                    <a:pt x="1603" y="821"/>
                  </a:lnTo>
                  <a:lnTo>
                    <a:pt x="1412" y="554"/>
                  </a:lnTo>
                  <a:lnTo>
                    <a:pt x="1317" y="420"/>
                  </a:lnTo>
                  <a:lnTo>
                    <a:pt x="1202" y="305"/>
                  </a:lnTo>
                  <a:lnTo>
                    <a:pt x="1069" y="191"/>
                  </a:lnTo>
                  <a:lnTo>
                    <a:pt x="935" y="96"/>
                  </a:lnTo>
                  <a:lnTo>
                    <a:pt x="783" y="38"/>
                  </a:lnTo>
                  <a:lnTo>
                    <a:pt x="687" y="19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5780275" y="4535600"/>
              <a:ext cx="70650" cy="42950"/>
            </a:xfrm>
            <a:custGeom>
              <a:avLst/>
              <a:gdLst/>
              <a:ahLst/>
              <a:cxnLst/>
              <a:rect l="l" t="t" r="r" b="b"/>
              <a:pathLst>
                <a:path w="2826" h="1718" extrusionOk="0">
                  <a:moveTo>
                    <a:pt x="1718" y="0"/>
                  </a:moveTo>
                  <a:lnTo>
                    <a:pt x="1566" y="19"/>
                  </a:lnTo>
                  <a:lnTo>
                    <a:pt x="1394" y="58"/>
                  </a:lnTo>
                  <a:lnTo>
                    <a:pt x="1241" y="96"/>
                  </a:lnTo>
                  <a:lnTo>
                    <a:pt x="1089" y="134"/>
                  </a:lnTo>
                  <a:lnTo>
                    <a:pt x="936" y="210"/>
                  </a:lnTo>
                  <a:lnTo>
                    <a:pt x="802" y="287"/>
                  </a:lnTo>
                  <a:lnTo>
                    <a:pt x="573" y="420"/>
                  </a:lnTo>
                  <a:lnTo>
                    <a:pt x="364" y="611"/>
                  </a:lnTo>
                  <a:lnTo>
                    <a:pt x="173" y="821"/>
                  </a:lnTo>
                  <a:lnTo>
                    <a:pt x="96" y="935"/>
                  </a:lnTo>
                  <a:lnTo>
                    <a:pt x="20" y="1050"/>
                  </a:lnTo>
                  <a:lnTo>
                    <a:pt x="1" y="1126"/>
                  </a:lnTo>
                  <a:lnTo>
                    <a:pt x="1" y="1203"/>
                  </a:lnTo>
                  <a:lnTo>
                    <a:pt x="20" y="1241"/>
                  </a:lnTo>
                  <a:lnTo>
                    <a:pt x="58" y="1279"/>
                  </a:lnTo>
                  <a:lnTo>
                    <a:pt x="192" y="1336"/>
                  </a:lnTo>
                  <a:lnTo>
                    <a:pt x="325" y="1393"/>
                  </a:lnTo>
                  <a:lnTo>
                    <a:pt x="612" y="1508"/>
                  </a:lnTo>
                  <a:lnTo>
                    <a:pt x="917" y="1603"/>
                  </a:lnTo>
                  <a:lnTo>
                    <a:pt x="1165" y="1680"/>
                  </a:lnTo>
                  <a:lnTo>
                    <a:pt x="1432" y="1718"/>
                  </a:lnTo>
                  <a:lnTo>
                    <a:pt x="1680" y="1718"/>
                  </a:lnTo>
                  <a:lnTo>
                    <a:pt x="1928" y="1699"/>
                  </a:lnTo>
                  <a:lnTo>
                    <a:pt x="2062" y="1661"/>
                  </a:lnTo>
                  <a:lnTo>
                    <a:pt x="2176" y="1622"/>
                  </a:lnTo>
                  <a:lnTo>
                    <a:pt x="2291" y="1565"/>
                  </a:lnTo>
                  <a:lnTo>
                    <a:pt x="2405" y="1508"/>
                  </a:lnTo>
                  <a:lnTo>
                    <a:pt x="2501" y="1432"/>
                  </a:lnTo>
                  <a:lnTo>
                    <a:pt x="2596" y="1336"/>
                  </a:lnTo>
                  <a:lnTo>
                    <a:pt x="2673" y="1241"/>
                  </a:lnTo>
                  <a:lnTo>
                    <a:pt x="2749" y="1126"/>
                  </a:lnTo>
                  <a:lnTo>
                    <a:pt x="2787" y="1012"/>
                  </a:lnTo>
                  <a:lnTo>
                    <a:pt x="2825" y="878"/>
                  </a:lnTo>
                  <a:lnTo>
                    <a:pt x="2825" y="764"/>
                  </a:lnTo>
                  <a:lnTo>
                    <a:pt x="2806" y="630"/>
                  </a:lnTo>
                  <a:lnTo>
                    <a:pt x="2787" y="516"/>
                  </a:lnTo>
                  <a:lnTo>
                    <a:pt x="2730" y="401"/>
                  </a:lnTo>
                  <a:lnTo>
                    <a:pt x="2654" y="287"/>
                  </a:lnTo>
                  <a:lnTo>
                    <a:pt x="2577" y="191"/>
                  </a:lnTo>
                  <a:lnTo>
                    <a:pt x="2463" y="115"/>
                  </a:lnTo>
                  <a:lnTo>
                    <a:pt x="2329" y="77"/>
                  </a:lnTo>
                  <a:lnTo>
                    <a:pt x="2176" y="38"/>
                  </a:lnTo>
                  <a:lnTo>
                    <a:pt x="2043" y="19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5739250" y="4557075"/>
              <a:ext cx="71600" cy="610200"/>
            </a:xfrm>
            <a:custGeom>
              <a:avLst/>
              <a:gdLst/>
              <a:ahLst/>
              <a:cxnLst/>
              <a:rect l="l" t="t" r="r" b="b"/>
              <a:pathLst>
                <a:path w="2864" h="24408" fill="none" extrusionOk="0">
                  <a:moveTo>
                    <a:pt x="2863" y="24407"/>
                  </a:moveTo>
                  <a:lnTo>
                    <a:pt x="2863" y="24407"/>
                  </a:lnTo>
                  <a:lnTo>
                    <a:pt x="2634" y="23968"/>
                  </a:lnTo>
                  <a:lnTo>
                    <a:pt x="2367" y="23415"/>
                  </a:lnTo>
                  <a:lnTo>
                    <a:pt x="2062" y="22652"/>
                  </a:lnTo>
                  <a:lnTo>
                    <a:pt x="1871" y="22194"/>
                  </a:lnTo>
                  <a:lnTo>
                    <a:pt x="1699" y="21678"/>
                  </a:lnTo>
                  <a:lnTo>
                    <a:pt x="1508" y="21125"/>
                  </a:lnTo>
                  <a:lnTo>
                    <a:pt x="1318" y="20533"/>
                  </a:lnTo>
                  <a:lnTo>
                    <a:pt x="1127" y="19885"/>
                  </a:lnTo>
                  <a:lnTo>
                    <a:pt x="955" y="19198"/>
                  </a:lnTo>
                  <a:lnTo>
                    <a:pt x="783" y="18453"/>
                  </a:lnTo>
                  <a:lnTo>
                    <a:pt x="612" y="17671"/>
                  </a:lnTo>
                  <a:lnTo>
                    <a:pt x="459" y="16850"/>
                  </a:lnTo>
                  <a:lnTo>
                    <a:pt x="325" y="15992"/>
                  </a:lnTo>
                  <a:lnTo>
                    <a:pt x="211" y="15076"/>
                  </a:lnTo>
                  <a:lnTo>
                    <a:pt x="115" y="14141"/>
                  </a:lnTo>
                  <a:lnTo>
                    <a:pt x="39" y="13148"/>
                  </a:lnTo>
                  <a:lnTo>
                    <a:pt x="1" y="12118"/>
                  </a:lnTo>
                  <a:lnTo>
                    <a:pt x="1" y="11068"/>
                  </a:lnTo>
                  <a:lnTo>
                    <a:pt x="20" y="9961"/>
                  </a:lnTo>
                  <a:lnTo>
                    <a:pt x="77" y="8835"/>
                  </a:lnTo>
                  <a:lnTo>
                    <a:pt x="173" y="7671"/>
                  </a:lnTo>
                  <a:lnTo>
                    <a:pt x="325" y="6469"/>
                  </a:lnTo>
                  <a:lnTo>
                    <a:pt x="497" y="5248"/>
                  </a:lnTo>
                  <a:lnTo>
                    <a:pt x="745" y="3969"/>
                  </a:lnTo>
                  <a:lnTo>
                    <a:pt x="1031" y="2691"/>
                  </a:lnTo>
                  <a:lnTo>
                    <a:pt x="1184" y="2023"/>
                  </a:lnTo>
                  <a:lnTo>
                    <a:pt x="1375" y="1355"/>
                  </a:lnTo>
                  <a:lnTo>
                    <a:pt x="1566" y="687"/>
                  </a:lnTo>
                  <a:lnTo>
                    <a:pt x="1756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5392900" y="4597625"/>
              <a:ext cx="71100" cy="75400"/>
            </a:xfrm>
            <a:custGeom>
              <a:avLst/>
              <a:gdLst/>
              <a:ahLst/>
              <a:cxnLst/>
              <a:rect l="l" t="t" r="r" b="b"/>
              <a:pathLst>
                <a:path w="2844" h="3016" extrusionOk="0">
                  <a:moveTo>
                    <a:pt x="1794" y="0"/>
                  </a:moveTo>
                  <a:lnTo>
                    <a:pt x="1585" y="19"/>
                  </a:lnTo>
                  <a:lnTo>
                    <a:pt x="1375" y="38"/>
                  </a:lnTo>
                  <a:lnTo>
                    <a:pt x="1184" y="115"/>
                  </a:lnTo>
                  <a:lnTo>
                    <a:pt x="1012" y="210"/>
                  </a:lnTo>
                  <a:lnTo>
                    <a:pt x="859" y="325"/>
                  </a:lnTo>
                  <a:lnTo>
                    <a:pt x="707" y="458"/>
                  </a:lnTo>
                  <a:lnTo>
                    <a:pt x="573" y="611"/>
                  </a:lnTo>
                  <a:lnTo>
                    <a:pt x="440" y="763"/>
                  </a:lnTo>
                  <a:lnTo>
                    <a:pt x="344" y="935"/>
                  </a:lnTo>
                  <a:lnTo>
                    <a:pt x="249" y="1126"/>
                  </a:lnTo>
                  <a:lnTo>
                    <a:pt x="172" y="1317"/>
                  </a:lnTo>
                  <a:lnTo>
                    <a:pt x="115" y="1527"/>
                  </a:lnTo>
                  <a:lnTo>
                    <a:pt x="58" y="1756"/>
                  </a:lnTo>
                  <a:lnTo>
                    <a:pt x="20" y="1985"/>
                  </a:lnTo>
                  <a:lnTo>
                    <a:pt x="1" y="2214"/>
                  </a:lnTo>
                  <a:lnTo>
                    <a:pt x="1" y="2385"/>
                  </a:lnTo>
                  <a:lnTo>
                    <a:pt x="1" y="2634"/>
                  </a:lnTo>
                  <a:lnTo>
                    <a:pt x="20" y="2748"/>
                  </a:lnTo>
                  <a:lnTo>
                    <a:pt x="39" y="2843"/>
                  </a:lnTo>
                  <a:lnTo>
                    <a:pt x="77" y="2939"/>
                  </a:lnTo>
                  <a:lnTo>
                    <a:pt x="115" y="2977"/>
                  </a:lnTo>
                  <a:lnTo>
                    <a:pt x="191" y="3015"/>
                  </a:lnTo>
                  <a:lnTo>
                    <a:pt x="306" y="3015"/>
                  </a:lnTo>
                  <a:lnTo>
                    <a:pt x="535" y="2996"/>
                  </a:lnTo>
                  <a:lnTo>
                    <a:pt x="783" y="2939"/>
                  </a:lnTo>
                  <a:lnTo>
                    <a:pt x="974" y="2882"/>
                  </a:lnTo>
                  <a:lnTo>
                    <a:pt x="1184" y="2824"/>
                  </a:lnTo>
                  <a:lnTo>
                    <a:pt x="1375" y="2748"/>
                  </a:lnTo>
                  <a:lnTo>
                    <a:pt x="1565" y="2672"/>
                  </a:lnTo>
                  <a:lnTo>
                    <a:pt x="1756" y="2576"/>
                  </a:lnTo>
                  <a:lnTo>
                    <a:pt x="2043" y="2405"/>
                  </a:lnTo>
                  <a:lnTo>
                    <a:pt x="2291" y="2195"/>
                  </a:lnTo>
                  <a:lnTo>
                    <a:pt x="2405" y="2080"/>
                  </a:lnTo>
                  <a:lnTo>
                    <a:pt x="2520" y="1966"/>
                  </a:lnTo>
                  <a:lnTo>
                    <a:pt x="2615" y="1832"/>
                  </a:lnTo>
                  <a:lnTo>
                    <a:pt x="2691" y="1679"/>
                  </a:lnTo>
                  <a:lnTo>
                    <a:pt x="2768" y="1527"/>
                  </a:lnTo>
                  <a:lnTo>
                    <a:pt x="2806" y="1374"/>
                  </a:lnTo>
                  <a:lnTo>
                    <a:pt x="2825" y="1221"/>
                  </a:lnTo>
                  <a:lnTo>
                    <a:pt x="2844" y="1050"/>
                  </a:lnTo>
                  <a:lnTo>
                    <a:pt x="2825" y="878"/>
                  </a:lnTo>
                  <a:lnTo>
                    <a:pt x="2787" y="725"/>
                  </a:lnTo>
                  <a:lnTo>
                    <a:pt x="2730" y="573"/>
                  </a:lnTo>
                  <a:lnTo>
                    <a:pt x="2653" y="439"/>
                  </a:lnTo>
                  <a:lnTo>
                    <a:pt x="2520" y="286"/>
                  </a:lnTo>
                  <a:lnTo>
                    <a:pt x="2367" y="172"/>
                  </a:lnTo>
                  <a:lnTo>
                    <a:pt x="2176" y="96"/>
                  </a:lnTo>
                  <a:lnTo>
                    <a:pt x="1985" y="38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5304650" y="4652475"/>
              <a:ext cx="92575" cy="52975"/>
            </a:xfrm>
            <a:custGeom>
              <a:avLst/>
              <a:gdLst/>
              <a:ahLst/>
              <a:cxnLst/>
              <a:rect l="l" t="t" r="r" b="b"/>
              <a:pathLst>
                <a:path w="3703" h="2119" extrusionOk="0">
                  <a:moveTo>
                    <a:pt x="1832" y="1"/>
                  </a:moveTo>
                  <a:lnTo>
                    <a:pt x="1584" y="20"/>
                  </a:lnTo>
                  <a:lnTo>
                    <a:pt x="1355" y="77"/>
                  </a:lnTo>
                  <a:lnTo>
                    <a:pt x="1126" y="153"/>
                  </a:lnTo>
                  <a:lnTo>
                    <a:pt x="897" y="249"/>
                  </a:lnTo>
                  <a:lnTo>
                    <a:pt x="687" y="382"/>
                  </a:lnTo>
                  <a:lnTo>
                    <a:pt x="496" y="535"/>
                  </a:lnTo>
                  <a:lnTo>
                    <a:pt x="306" y="688"/>
                  </a:lnTo>
                  <a:lnTo>
                    <a:pt x="172" y="859"/>
                  </a:lnTo>
                  <a:lnTo>
                    <a:pt x="77" y="1031"/>
                  </a:lnTo>
                  <a:lnTo>
                    <a:pt x="38" y="1127"/>
                  </a:lnTo>
                  <a:lnTo>
                    <a:pt x="19" y="1222"/>
                  </a:lnTo>
                  <a:lnTo>
                    <a:pt x="0" y="1317"/>
                  </a:lnTo>
                  <a:lnTo>
                    <a:pt x="19" y="1432"/>
                  </a:lnTo>
                  <a:lnTo>
                    <a:pt x="58" y="1546"/>
                  </a:lnTo>
                  <a:lnTo>
                    <a:pt x="115" y="1661"/>
                  </a:lnTo>
                  <a:lnTo>
                    <a:pt x="210" y="1775"/>
                  </a:lnTo>
                  <a:lnTo>
                    <a:pt x="325" y="1852"/>
                  </a:lnTo>
                  <a:lnTo>
                    <a:pt x="439" y="1909"/>
                  </a:lnTo>
                  <a:lnTo>
                    <a:pt x="554" y="1966"/>
                  </a:lnTo>
                  <a:lnTo>
                    <a:pt x="802" y="2043"/>
                  </a:lnTo>
                  <a:lnTo>
                    <a:pt x="1069" y="2081"/>
                  </a:lnTo>
                  <a:lnTo>
                    <a:pt x="1336" y="2119"/>
                  </a:lnTo>
                  <a:lnTo>
                    <a:pt x="1603" y="2119"/>
                  </a:lnTo>
                  <a:lnTo>
                    <a:pt x="1851" y="2100"/>
                  </a:lnTo>
                  <a:lnTo>
                    <a:pt x="2119" y="2043"/>
                  </a:lnTo>
                  <a:lnTo>
                    <a:pt x="2367" y="1985"/>
                  </a:lnTo>
                  <a:lnTo>
                    <a:pt x="2615" y="1909"/>
                  </a:lnTo>
                  <a:lnTo>
                    <a:pt x="2863" y="1814"/>
                  </a:lnTo>
                  <a:lnTo>
                    <a:pt x="3092" y="1699"/>
                  </a:lnTo>
                  <a:lnTo>
                    <a:pt x="3321" y="1565"/>
                  </a:lnTo>
                  <a:lnTo>
                    <a:pt x="3435" y="1489"/>
                  </a:lnTo>
                  <a:lnTo>
                    <a:pt x="3550" y="1394"/>
                  </a:lnTo>
                  <a:lnTo>
                    <a:pt x="3626" y="1298"/>
                  </a:lnTo>
                  <a:lnTo>
                    <a:pt x="3683" y="1203"/>
                  </a:lnTo>
                  <a:lnTo>
                    <a:pt x="3702" y="1069"/>
                  </a:lnTo>
                  <a:lnTo>
                    <a:pt x="3683" y="955"/>
                  </a:lnTo>
                  <a:lnTo>
                    <a:pt x="3645" y="840"/>
                  </a:lnTo>
                  <a:lnTo>
                    <a:pt x="3588" y="745"/>
                  </a:lnTo>
                  <a:lnTo>
                    <a:pt x="3512" y="649"/>
                  </a:lnTo>
                  <a:lnTo>
                    <a:pt x="3416" y="554"/>
                  </a:lnTo>
                  <a:lnTo>
                    <a:pt x="3225" y="420"/>
                  </a:lnTo>
                  <a:lnTo>
                    <a:pt x="2958" y="249"/>
                  </a:lnTo>
                  <a:lnTo>
                    <a:pt x="2691" y="134"/>
                  </a:lnTo>
                  <a:lnTo>
                    <a:pt x="2386" y="39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5387175" y="4661550"/>
              <a:ext cx="176550" cy="386925"/>
            </a:xfrm>
            <a:custGeom>
              <a:avLst/>
              <a:gdLst/>
              <a:ahLst/>
              <a:cxnLst/>
              <a:rect l="l" t="t" r="r" b="b"/>
              <a:pathLst>
                <a:path w="7062" h="15477" fill="none" extrusionOk="0">
                  <a:moveTo>
                    <a:pt x="7061" y="15477"/>
                  </a:moveTo>
                  <a:lnTo>
                    <a:pt x="7061" y="15477"/>
                  </a:lnTo>
                  <a:lnTo>
                    <a:pt x="6947" y="14999"/>
                  </a:lnTo>
                  <a:lnTo>
                    <a:pt x="6603" y="13702"/>
                  </a:lnTo>
                  <a:lnTo>
                    <a:pt x="6336" y="12805"/>
                  </a:lnTo>
                  <a:lnTo>
                    <a:pt x="6031" y="11774"/>
                  </a:lnTo>
                  <a:lnTo>
                    <a:pt x="5649" y="10649"/>
                  </a:lnTo>
                  <a:lnTo>
                    <a:pt x="5229" y="9446"/>
                  </a:lnTo>
                  <a:lnTo>
                    <a:pt x="4752" y="8187"/>
                  </a:lnTo>
                  <a:lnTo>
                    <a:pt x="4218" y="6889"/>
                  </a:lnTo>
                  <a:lnTo>
                    <a:pt x="3932" y="6240"/>
                  </a:lnTo>
                  <a:lnTo>
                    <a:pt x="3645" y="5611"/>
                  </a:lnTo>
                  <a:lnTo>
                    <a:pt x="3340" y="4962"/>
                  </a:lnTo>
                  <a:lnTo>
                    <a:pt x="3016" y="4332"/>
                  </a:lnTo>
                  <a:lnTo>
                    <a:pt x="2672" y="3721"/>
                  </a:lnTo>
                  <a:lnTo>
                    <a:pt x="2329" y="3111"/>
                  </a:lnTo>
                  <a:lnTo>
                    <a:pt x="1966" y="2538"/>
                  </a:lnTo>
                  <a:lnTo>
                    <a:pt x="1604" y="1966"/>
                  </a:lnTo>
                  <a:lnTo>
                    <a:pt x="1222" y="1431"/>
                  </a:lnTo>
                  <a:lnTo>
                    <a:pt x="821" y="935"/>
                  </a:lnTo>
                  <a:lnTo>
                    <a:pt x="420" y="458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4800850" y="4670125"/>
              <a:ext cx="1670750" cy="797700"/>
            </a:xfrm>
            <a:custGeom>
              <a:avLst/>
              <a:gdLst/>
              <a:ahLst/>
              <a:cxnLst/>
              <a:rect l="l" t="t" r="r" b="b"/>
              <a:pathLst>
                <a:path w="66830" h="31908" extrusionOk="0">
                  <a:moveTo>
                    <a:pt x="40437" y="1"/>
                  </a:moveTo>
                  <a:lnTo>
                    <a:pt x="40037" y="20"/>
                  </a:lnTo>
                  <a:lnTo>
                    <a:pt x="39636" y="58"/>
                  </a:lnTo>
                  <a:lnTo>
                    <a:pt x="39254" y="134"/>
                  </a:lnTo>
                  <a:lnTo>
                    <a:pt x="38854" y="249"/>
                  </a:lnTo>
                  <a:lnTo>
                    <a:pt x="38472" y="363"/>
                  </a:lnTo>
                  <a:lnTo>
                    <a:pt x="38109" y="535"/>
                  </a:lnTo>
                  <a:lnTo>
                    <a:pt x="37747" y="707"/>
                  </a:lnTo>
                  <a:lnTo>
                    <a:pt x="37403" y="917"/>
                  </a:lnTo>
                  <a:lnTo>
                    <a:pt x="37079" y="1146"/>
                  </a:lnTo>
                  <a:lnTo>
                    <a:pt x="36774" y="1413"/>
                  </a:lnTo>
                  <a:lnTo>
                    <a:pt x="36468" y="1680"/>
                  </a:lnTo>
                  <a:lnTo>
                    <a:pt x="36201" y="1985"/>
                  </a:lnTo>
                  <a:lnTo>
                    <a:pt x="35953" y="2310"/>
                  </a:lnTo>
                  <a:lnTo>
                    <a:pt x="35743" y="2634"/>
                  </a:lnTo>
                  <a:lnTo>
                    <a:pt x="35552" y="2997"/>
                  </a:lnTo>
                  <a:lnTo>
                    <a:pt x="35380" y="3359"/>
                  </a:lnTo>
                  <a:lnTo>
                    <a:pt x="35247" y="3741"/>
                  </a:lnTo>
                  <a:lnTo>
                    <a:pt x="35151" y="4123"/>
                  </a:lnTo>
                  <a:lnTo>
                    <a:pt x="35075" y="4523"/>
                  </a:lnTo>
                  <a:lnTo>
                    <a:pt x="35037" y="4924"/>
                  </a:lnTo>
                  <a:lnTo>
                    <a:pt x="35018" y="5325"/>
                  </a:lnTo>
                  <a:lnTo>
                    <a:pt x="35018" y="5726"/>
                  </a:lnTo>
                  <a:lnTo>
                    <a:pt x="35056" y="6126"/>
                  </a:lnTo>
                  <a:lnTo>
                    <a:pt x="35132" y="6527"/>
                  </a:lnTo>
                  <a:lnTo>
                    <a:pt x="35228" y="6928"/>
                  </a:lnTo>
                  <a:lnTo>
                    <a:pt x="35342" y="7309"/>
                  </a:lnTo>
                  <a:lnTo>
                    <a:pt x="35495" y="7672"/>
                  </a:lnTo>
                  <a:lnTo>
                    <a:pt x="35667" y="8035"/>
                  </a:lnTo>
                  <a:lnTo>
                    <a:pt x="35877" y="8378"/>
                  </a:lnTo>
                  <a:lnTo>
                    <a:pt x="36106" y="8722"/>
                  </a:lnTo>
                  <a:lnTo>
                    <a:pt x="35609" y="8550"/>
                  </a:lnTo>
                  <a:lnTo>
                    <a:pt x="35075" y="8435"/>
                  </a:lnTo>
                  <a:lnTo>
                    <a:pt x="34541" y="8378"/>
                  </a:lnTo>
                  <a:lnTo>
                    <a:pt x="34274" y="8359"/>
                  </a:lnTo>
                  <a:lnTo>
                    <a:pt x="34007" y="8340"/>
                  </a:lnTo>
                  <a:lnTo>
                    <a:pt x="33739" y="8340"/>
                  </a:lnTo>
                  <a:lnTo>
                    <a:pt x="33472" y="8359"/>
                  </a:lnTo>
                  <a:lnTo>
                    <a:pt x="33224" y="8397"/>
                  </a:lnTo>
                  <a:lnTo>
                    <a:pt x="32957" y="8435"/>
                  </a:lnTo>
                  <a:lnTo>
                    <a:pt x="32690" y="8493"/>
                  </a:lnTo>
                  <a:lnTo>
                    <a:pt x="32442" y="8550"/>
                  </a:lnTo>
                  <a:lnTo>
                    <a:pt x="32194" y="8645"/>
                  </a:lnTo>
                  <a:lnTo>
                    <a:pt x="31946" y="8741"/>
                  </a:lnTo>
                  <a:lnTo>
                    <a:pt x="31697" y="8855"/>
                  </a:lnTo>
                  <a:lnTo>
                    <a:pt x="31468" y="8970"/>
                  </a:lnTo>
                  <a:lnTo>
                    <a:pt x="31239" y="9103"/>
                  </a:lnTo>
                  <a:lnTo>
                    <a:pt x="31030" y="9256"/>
                  </a:lnTo>
                  <a:lnTo>
                    <a:pt x="30820" y="9428"/>
                  </a:lnTo>
                  <a:lnTo>
                    <a:pt x="30610" y="9599"/>
                  </a:lnTo>
                  <a:lnTo>
                    <a:pt x="30419" y="9790"/>
                  </a:lnTo>
                  <a:lnTo>
                    <a:pt x="30247" y="9981"/>
                  </a:lnTo>
                  <a:lnTo>
                    <a:pt x="30095" y="10191"/>
                  </a:lnTo>
                  <a:lnTo>
                    <a:pt x="29942" y="10401"/>
                  </a:lnTo>
                  <a:lnTo>
                    <a:pt x="29789" y="10630"/>
                  </a:lnTo>
                  <a:lnTo>
                    <a:pt x="29675" y="10859"/>
                  </a:lnTo>
                  <a:lnTo>
                    <a:pt x="29560" y="11107"/>
                  </a:lnTo>
                  <a:lnTo>
                    <a:pt x="29484" y="11336"/>
                  </a:lnTo>
                  <a:lnTo>
                    <a:pt x="29408" y="11603"/>
                  </a:lnTo>
                  <a:lnTo>
                    <a:pt x="29350" y="11851"/>
                  </a:lnTo>
                  <a:lnTo>
                    <a:pt x="29312" y="12118"/>
                  </a:lnTo>
                  <a:lnTo>
                    <a:pt x="29293" y="12386"/>
                  </a:lnTo>
                  <a:lnTo>
                    <a:pt x="29312" y="12653"/>
                  </a:lnTo>
                  <a:lnTo>
                    <a:pt x="29331" y="12901"/>
                  </a:lnTo>
                  <a:lnTo>
                    <a:pt x="29369" y="13168"/>
                  </a:lnTo>
                  <a:lnTo>
                    <a:pt x="29446" y="13435"/>
                  </a:lnTo>
                  <a:lnTo>
                    <a:pt x="29522" y="13683"/>
                  </a:lnTo>
                  <a:lnTo>
                    <a:pt x="29617" y="13931"/>
                  </a:lnTo>
                  <a:lnTo>
                    <a:pt x="29732" y="14160"/>
                  </a:lnTo>
                  <a:lnTo>
                    <a:pt x="29866" y="14389"/>
                  </a:lnTo>
                  <a:lnTo>
                    <a:pt x="30018" y="14599"/>
                  </a:lnTo>
                  <a:lnTo>
                    <a:pt x="30190" y="14809"/>
                  </a:lnTo>
                  <a:lnTo>
                    <a:pt x="30362" y="14981"/>
                  </a:lnTo>
                  <a:lnTo>
                    <a:pt x="30572" y="15153"/>
                  </a:lnTo>
                  <a:lnTo>
                    <a:pt x="30781" y="15305"/>
                  </a:lnTo>
                  <a:lnTo>
                    <a:pt x="31010" y="15439"/>
                  </a:lnTo>
                  <a:lnTo>
                    <a:pt x="31010" y="15439"/>
                  </a:lnTo>
                  <a:lnTo>
                    <a:pt x="30877" y="15401"/>
                  </a:lnTo>
                  <a:lnTo>
                    <a:pt x="30743" y="15363"/>
                  </a:lnTo>
                  <a:lnTo>
                    <a:pt x="30476" y="15324"/>
                  </a:lnTo>
                  <a:lnTo>
                    <a:pt x="30190" y="15324"/>
                  </a:lnTo>
                  <a:lnTo>
                    <a:pt x="29904" y="15363"/>
                  </a:lnTo>
                  <a:lnTo>
                    <a:pt x="29617" y="15420"/>
                  </a:lnTo>
                  <a:lnTo>
                    <a:pt x="29331" y="15515"/>
                  </a:lnTo>
                  <a:lnTo>
                    <a:pt x="29083" y="15649"/>
                  </a:lnTo>
                  <a:lnTo>
                    <a:pt x="28873" y="15801"/>
                  </a:lnTo>
                  <a:lnTo>
                    <a:pt x="28682" y="15973"/>
                  </a:lnTo>
                  <a:lnTo>
                    <a:pt x="28511" y="16183"/>
                  </a:lnTo>
                  <a:lnTo>
                    <a:pt x="28377" y="16393"/>
                  </a:lnTo>
                  <a:lnTo>
                    <a:pt x="28282" y="16641"/>
                  </a:lnTo>
                  <a:lnTo>
                    <a:pt x="28205" y="16889"/>
                  </a:lnTo>
                  <a:lnTo>
                    <a:pt x="28167" y="17137"/>
                  </a:lnTo>
                  <a:lnTo>
                    <a:pt x="28167" y="17404"/>
                  </a:lnTo>
                  <a:lnTo>
                    <a:pt x="28205" y="17652"/>
                  </a:lnTo>
                  <a:lnTo>
                    <a:pt x="28091" y="17290"/>
                  </a:lnTo>
                  <a:lnTo>
                    <a:pt x="27957" y="16927"/>
                  </a:lnTo>
                  <a:lnTo>
                    <a:pt x="27805" y="16584"/>
                  </a:lnTo>
                  <a:lnTo>
                    <a:pt x="27633" y="16240"/>
                  </a:lnTo>
                  <a:lnTo>
                    <a:pt x="27442" y="15916"/>
                  </a:lnTo>
                  <a:lnTo>
                    <a:pt x="27232" y="15611"/>
                  </a:lnTo>
                  <a:lnTo>
                    <a:pt x="27003" y="15305"/>
                  </a:lnTo>
                  <a:lnTo>
                    <a:pt x="26755" y="15019"/>
                  </a:lnTo>
                  <a:lnTo>
                    <a:pt x="26507" y="14752"/>
                  </a:lnTo>
                  <a:lnTo>
                    <a:pt x="26221" y="14485"/>
                  </a:lnTo>
                  <a:lnTo>
                    <a:pt x="25934" y="14256"/>
                  </a:lnTo>
                  <a:lnTo>
                    <a:pt x="25629" y="14027"/>
                  </a:lnTo>
                  <a:lnTo>
                    <a:pt x="25324" y="13836"/>
                  </a:lnTo>
                  <a:lnTo>
                    <a:pt x="24980" y="13645"/>
                  </a:lnTo>
                  <a:lnTo>
                    <a:pt x="24637" y="13492"/>
                  </a:lnTo>
                  <a:lnTo>
                    <a:pt x="24293" y="13340"/>
                  </a:lnTo>
                  <a:lnTo>
                    <a:pt x="23931" y="13225"/>
                  </a:lnTo>
                  <a:lnTo>
                    <a:pt x="23549" y="13149"/>
                  </a:lnTo>
                  <a:lnTo>
                    <a:pt x="23167" y="13073"/>
                  </a:lnTo>
                  <a:lnTo>
                    <a:pt x="22786" y="13034"/>
                  </a:lnTo>
                  <a:lnTo>
                    <a:pt x="22404" y="13034"/>
                  </a:lnTo>
                  <a:lnTo>
                    <a:pt x="22022" y="13053"/>
                  </a:lnTo>
                  <a:lnTo>
                    <a:pt x="21641" y="13092"/>
                  </a:lnTo>
                  <a:lnTo>
                    <a:pt x="21278" y="13149"/>
                  </a:lnTo>
                  <a:lnTo>
                    <a:pt x="20897" y="13225"/>
                  </a:lnTo>
                  <a:lnTo>
                    <a:pt x="20534" y="13340"/>
                  </a:lnTo>
                  <a:lnTo>
                    <a:pt x="20190" y="13473"/>
                  </a:lnTo>
                  <a:lnTo>
                    <a:pt x="19847" y="13645"/>
                  </a:lnTo>
                  <a:lnTo>
                    <a:pt x="19503" y="13836"/>
                  </a:lnTo>
                  <a:lnTo>
                    <a:pt x="19198" y="14027"/>
                  </a:lnTo>
                  <a:lnTo>
                    <a:pt x="18893" y="14275"/>
                  </a:lnTo>
                  <a:lnTo>
                    <a:pt x="18607" y="14523"/>
                  </a:lnTo>
                  <a:lnTo>
                    <a:pt x="18339" y="14809"/>
                  </a:lnTo>
                  <a:lnTo>
                    <a:pt x="18110" y="15095"/>
                  </a:lnTo>
                  <a:lnTo>
                    <a:pt x="17901" y="15420"/>
                  </a:lnTo>
                  <a:lnTo>
                    <a:pt x="17710" y="15744"/>
                  </a:lnTo>
                  <a:lnTo>
                    <a:pt x="17538" y="16088"/>
                  </a:lnTo>
                  <a:lnTo>
                    <a:pt x="17404" y="16450"/>
                  </a:lnTo>
                  <a:lnTo>
                    <a:pt x="17290" y="16813"/>
                  </a:lnTo>
                  <a:lnTo>
                    <a:pt x="17214" y="17194"/>
                  </a:lnTo>
                  <a:lnTo>
                    <a:pt x="17156" y="17557"/>
                  </a:lnTo>
                  <a:lnTo>
                    <a:pt x="17137" y="17939"/>
                  </a:lnTo>
                  <a:lnTo>
                    <a:pt x="17137" y="18320"/>
                  </a:lnTo>
                  <a:lnTo>
                    <a:pt x="17156" y="18702"/>
                  </a:lnTo>
                  <a:lnTo>
                    <a:pt x="17233" y="19084"/>
                  </a:lnTo>
                  <a:lnTo>
                    <a:pt x="17328" y="19446"/>
                  </a:lnTo>
                  <a:lnTo>
                    <a:pt x="17443" y="19809"/>
                  </a:lnTo>
                  <a:lnTo>
                    <a:pt x="17595" y="20152"/>
                  </a:lnTo>
                  <a:lnTo>
                    <a:pt x="17423" y="20076"/>
                  </a:lnTo>
                  <a:lnTo>
                    <a:pt x="17233" y="20000"/>
                  </a:lnTo>
                  <a:lnTo>
                    <a:pt x="16851" y="19904"/>
                  </a:lnTo>
                  <a:lnTo>
                    <a:pt x="16450" y="19828"/>
                  </a:lnTo>
                  <a:lnTo>
                    <a:pt x="16049" y="19809"/>
                  </a:lnTo>
                  <a:lnTo>
                    <a:pt x="15630" y="19809"/>
                  </a:lnTo>
                  <a:lnTo>
                    <a:pt x="15229" y="19828"/>
                  </a:lnTo>
                  <a:lnTo>
                    <a:pt x="14809" y="19885"/>
                  </a:lnTo>
                  <a:lnTo>
                    <a:pt x="14427" y="19981"/>
                  </a:lnTo>
                  <a:lnTo>
                    <a:pt x="14065" y="20076"/>
                  </a:lnTo>
                  <a:lnTo>
                    <a:pt x="13702" y="20229"/>
                  </a:lnTo>
                  <a:lnTo>
                    <a:pt x="13359" y="20381"/>
                  </a:lnTo>
                  <a:lnTo>
                    <a:pt x="13015" y="20553"/>
                  </a:lnTo>
                  <a:lnTo>
                    <a:pt x="12672" y="20744"/>
                  </a:lnTo>
                  <a:lnTo>
                    <a:pt x="12347" y="20954"/>
                  </a:lnTo>
                  <a:lnTo>
                    <a:pt x="11699" y="21374"/>
                  </a:lnTo>
                  <a:lnTo>
                    <a:pt x="11737" y="21164"/>
                  </a:lnTo>
                  <a:lnTo>
                    <a:pt x="11756" y="20954"/>
                  </a:lnTo>
                  <a:lnTo>
                    <a:pt x="11737" y="20744"/>
                  </a:lnTo>
                  <a:lnTo>
                    <a:pt x="11718" y="20553"/>
                  </a:lnTo>
                  <a:lnTo>
                    <a:pt x="11679" y="20343"/>
                  </a:lnTo>
                  <a:lnTo>
                    <a:pt x="11622" y="20152"/>
                  </a:lnTo>
                  <a:lnTo>
                    <a:pt x="11546" y="19942"/>
                  </a:lnTo>
                  <a:lnTo>
                    <a:pt x="11470" y="19752"/>
                  </a:lnTo>
                  <a:lnTo>
                    <a:pt x="11355" y="19561"/>
                  </a:lnTo>
                  <a:lnTo>
                    <a:pt x="11241" y="19389"/>
                  </a:lnTo>
                  <a:lnTo>
                    <a:pt x="11126" y="19217"/>
                  </a:lnTo>
                  <a:lnTo>
                    <a:pt x="10973" y="19046"/>
                  </a:lnTo>
                  <a:lnTo>
                    <a:pt x="10687" y="18721"/>
                  </a:lnTo>
                  <a:lnTo>
                    <a:pt x="10363" y="18435"/>
                  </a:lnTo>
                  <a:lnTo>
                    <a:pt x="10077" y="18244"/>
                  </a:lnTo>
                  <a:lnTo>
                    <a:pt x="9790" y="18053"/>
                  </a:lnTo>
                  <a:lnTo>
                    <a:pt x="9504" y="17881"/>
                  </a:lnTo>
                  <a:lnTo>
                    <a:pt x="9180" y="17748"/>
                  </a:lnTo>
                  <a:lnTo>
                    <a:pt x="8874" y="17614"/>
                  </a:lnTo>
                  <a:lnTo>
                    <a:pt x="8550" y="17500"/>
                  </a:lnTo>
                  <a:lnTo>
                    <a:pt x="8206" y="17423"/>
                  </a:lnTo>
                  <a:lnTo>
                    <a:pt x="7882" y="17366"/>
                  </a:lnTo>
                  <a:lnTo>
                    <a:pt x="7538" y="17309"/>
                  </a:lnTo>
                  <a:lnTo>
                    <a:pt x="7195" y="17290"/>
                  </a:lnTo>
                  <a:lnTo>
                    <a:pt x="6852" y="17290"/>
                  </a:lnTo>
                  <a:lnTo>
                    <a:pt x="6508" y="17309"/>
                  </a:lnTo>
                  <a:lnTo>
                    <a:pt x="6184" y="17347"/>
                  </a:lnTo>
                  <a:lnTo>
                    <a:pt x="5840" y="17404"/>
                  </a:lnTo>
                  <a:lnTo>
                    <a:pt x="5516" y="17481"/>
                  </a:lnTo>
                  <a:lnTo>
                    <a:pt x="5191" y="17595"/>
                  </a:lnTo>
                  <a:lnTo>
                    <a:pt x="4867" y="17710"/>
                  </a:lnTo>
                  <a:lnTo>
                    <a:pt x="4562" y="17862"/>
                  </a:lnTo>
                  <a:lnTo>
                    <a:pt x="4256" y="18034"/>
                  </a:lnTo>
                  <a:lnTo>
                    <a:pt x="3970" y="18206"/>
                  </a:lnTo>
                  <a:lnTo>
                    <a:pt x="3703" y="18416"/>
                  </a:lnTo>
                  <a:lnTo>
                    <a:pt x="3436" y="18645"/>
                  </a:lnTo>
                  <a:lnTo>
                    <a:pt x="3188" y="18874"/>
                  </a:lnTo>
                  <a:lnTo>
                    <a:pt x="2959" y="19122"/>
                  </a:lnTo>
                  <a:lnTo>
                    <a:pt x="2749" y="19389"/>
                  </a:lnTo>
                  <a:lnTo>
                    <a:pt x="2539" y="19656"/>
                  </a:lnTo>
                  <a:lnTo>
                    <a:pt x="2367" y="19961"/>
                  </a:lnTo>
                  <a:lnTo>
                    <a:pt x="2195" y="20248"/>
                  </a:lnTo>
                  <a:lnTo>
                    <a:pt x="2043" y="20553"/>
                  </a:lnTo>
                  <a:lnTo>
                    <a:pt x="1928" y="20877"/>
                  </a:lnTo>
                  <a:lnTo>
                    <a:pt x="1814" y="21202"/>
                  </a:lnTo>
                  <a:lnTo>
                    <a:pt x="1737" y="21526"/>
                  </a:lnTo>
                  <a:lnTo>
                    <a:pt x="1680" y="21870"/>
                  </a:lnTo>
                  <a:lnTo>
                    <a:pt x="1642" y="22213"/>
                  </a:lnTo>
                  <a:lnTo>
                    <a:pt x="1623" y="22557"/>
                  </a:lnTo>
                  <a:lnTo>
                    <a:pt x="1623" y="22900"/>
                  </a:lnTo>
                  <a:lnTo>
                    <a:pt x="1661" y="23225"/>
                  </a:lnTo>
                  <a:lnTo>
                    <a:pt x="1699" y="23568"/>
                  </a:lnTo>
                  <a:lnTo>
                    <a:pt x="1775" y="23912"/>
                  </a:lnTo>
                  <a:lnTo>
                    <a:pt x="1871" y="24236"/>
                  </a:lnTo>
                  <a:lnTo>
                    <a:pt x="1966" y="24560"/>
                  </a:lnTo>
                  <a:lnTo>
                    <a:pt x="2100" y="24866"/>
                  </a:lnTo>
                  <a:lnTo>
                    <a:pt x="2253" y="25190"/>
                  </a:lnTo>
                  <a:lnTo>
                    <a:pt x="2424" y="25476"/>
                  </a:lnTo>
                  <a:lnTo>
                    <a:pt x="2596" y="25763"/>
                  </a:lnTo>
                  <a:lnTo>
                    <a:pt x="2806" y="26049"/>
                  </a:lnTo>
                  <a:lnTo>
                    <a:pt x="3035" y="26297"/>
                  </a:lnTo>
                  <a:lnTo>
                    <a:pt x="3264" y="26545"/>
                  </a:lnTo>
                  <a:lnTo>
                    <a:pt x="2863" y="26698"/>
                  </a:lnTo>
                  <a:lnTo>
                    <a:pt x="2482" y="26870"/>
                  </a:lnTo>
                  <a:lnTo>
                    <a:pt x="2119" y="27079"/>
                  </a:lnTo>
                  <a:lnTo>
                    <a:pt x="1775" y="27328"/>
                  </a:lnTo>
                  <a:lnTo>
                    <a:pt x="1470" y="27595"/>
                  </a:lnTo>
                  <a:lnTo>
                    <a:pt x="1184" y="27900"/>
                  </a:lnTo>
                  <a:lnTo>
                    <a:pt x="917" y="28224"/>
                  </a:lnTo>
                  <a:lnTo>
                    <a:pt x="669" y="28587"/>
                  </a:lnTo>
                  <a:lnTo>
                    <a:pt x="478" y="28969"/>
                  </a:lnTo>
                  <a:lnTo>
                    <a:pt x="306" y="29369"/>
                  </a:lnTo>
                  <a:lnTo>
                    <a:pt x="172" y="29770"/>
                  </a:lnTo>
                  <a:lnTo>
                    <a:pt x="77" y="30190"/>
                  </a:lnTo>
                  <a:lnTo>
                    <a:pt x="20" y="30629"/>
                  </a:lnTo>
                  <a:lnTo>
                    <a:pt x="1" y="31049"/>
                  </a:lnTo>
                  <a:lnTo>
                    <a:pt x="20" y="31488"/>
                  </a:lnTo>
                  <a:lnTo>
                    <a:pt x="77" y="31907"/>
                  </a:lnTo>
                  <a:lnTo>
                    <a:pt x="63738" y="31907"/>
                  </a:lnTo>
                  <a:lnTo>
                    <a:pt x="63909" y="31888"/>
                  </a:lnTo>
                  <a:lnTo>
                    <a:pt x="64081" y="31850"/>
                  </a:lnTo>
                  <a:lnTo>
                    <a:pt x="64234" y="31793"/>
                  </a:lnTo>
                  <a:lnTo>
                    <a:pt x="64387" y="31736"/>
                  </a:lnTo>
                  <a:lnTo>
                    <a:pt x="64539" y="31659"/>
                  </a:lnTo>
                  <a:lnTo>
                    <a:pt x="64692" y="31564"/>
                  </a:lnTo>
                  <a:lnTo>
                    <a:pt x="64825" y="31469"/>
                  </a:lnTo>
                  <a:lnTo>
                    <a:pt x="65093" y="31240"/>
                  </a:lnTo>
                  <a:lnTo>
                    <a:pt x="65341" y="30972"/>
                  </a:lnTo>
                  <a:lnTo>
                    <a:pt x="65570" y="30686"/>
                  </a:lnTo>
                  <a:lnTo>
                    <a:pt x="65780" y="30362"/>
                  </a:lnTo>
                  <a:lnTo>
                    <a:pt x="65970" y="30018"/>
                  </a:lnTo>
                  <a:lnTo>
                    <a:pt x="66142" y="29656"/>
                  </a:lnTo>
                  <a:lnTo>
                    <a:pt x="66295" y="29274"/>
                  </a:lnTo>
                  <a:lnTo>
                    <a:pt x="66428" y="28892"/>
                  </a:lnTo>
                  <a:lnTo>
                    <a:pt x="66543" y="28511"/>
                  </a:lnTo>
                  <a:lnTo>
                    <a:pt x="66638" y="28129"/>
                  </a:lnTo>
                  <a:lnTo>
                    <a:pt x="66715" y="27747"/>
                  </a:lnTo>
                  <a:lnTo>
                    <a:pt x="66772" y="27385"/>
                  </a:lnTo>
                  <a:lnTo>
                    <a:pt x="66810" y="27022"/>
                  </a:lnTo>
                  <a:lnTo>
                    <a:pt x="66829" y="26679"/>
                  </a:lnTo>
                  <a:lnTo>
                    <a:pt x="66810" y="26316"/>
                  </a:lnTo>
                  <a:lnTo>
                    <a:pt x="66791" y="25954"/>
                  </a:lnTo>
                  <a:lnTo>
                    <a:pt x="66734" y="25610"/>
                  </a:lnTo>
                  <a:lnTo>
                    <a:pt x="66638" y="25267"/>
                  </a:lnTo>
                  <a:lnTo>
                    <a:pt x="66543" y="24923"/>
                  </a:lnTo>
                  <a:lnTo>
                    <a:pt x="66409" y="24580"/>
                  </a:lnTo>
                  <a:lnTo>
                    <a:pt x="66276" y="24255"/>
                  </a:lnTo>
                  <a:lnTo>
                    <a:pt x="66104" y="23950"/>
                  </a:lnTo>
                  <a:lnTo>
                    <a:pt x="65913" y="23645"/>
                  </a:lnTo>
                  <a:lnTo>
                    <a:pt x="65703" y="23358"/>
                  </a:lnTo>
                  <a:lnTo>
                    <a:pt x="65474" y="23091"/>
                  </a:lnTo>
                  <a:lnTo>
                    <a:pt x="65226" y="22824"/>
                  </a:lnTo>
                  <a:lnTo>
                    <a:pt x="64959" y="22595"/>
                  </a:lnTo>
                  <a:lnTo>
                    <a:pt x="64673" y="22385"/>
                  </a:lnTo>
                  <a:lnTo>
                    <a:pt x="64387" y="22175"/>
                  </a:lnTo>
                  <a:lnTo>
                    <a:pt x="64062" y="22022"/>
                  </a:lnTo>
                  <a:lnTo>
                    <a:pt x="63738" y="21870"/>
                  </a:lnTo>
                  <a:lnTo>
                    <a:pt x="63394" y="21755"/>
                  </a:lnTo>
                  <a:lnTo>
                    <a:pt x="63051" y="21660"/>
                  </a:lnTo>
                  <a:lnTo>
                    <a:pt x="62707" y="21584"/>
                  </a:lnTo>
                  <a:lnTo>
                    <a:pt x="62345" y="21545"/>
                  </a:lnTo>
                  <a:lnTo>
                    <a:pt x="62001" y="21526"/>
                  </a:lnTo>
                  <a:lnTo>
                    <a:pt x="61639" y="21545"/>
                  </a:lnTo>
                  <a:lnTo>
                    <a:pt x="61276" y="21564"/>
                  </a:lnTo>
                  <a:lnTo>
                    <a:pt x="60933" y="21641"/>
                  </a:lnTo>
                  <a:lnTo>
                    <a:pt x="60589" y="21717"/>
                  </a:lnTo>
                  <a:lnTo>
                    <a:pt x="60246" y="21832"/>
                  </a:lnTo>
                  <a:lnTo>
                    <a:pt x="59921" y="21965"/>
                  </a:lnTo>
                  <a:lnTo>
                    <a:pt x="59616" y="22137"/>
                  </a:lnTo>
                  <a:lnTo>
                    <a:pt x="59310" y="22328"/>
                  </a:lnTo>
                  <a:lnTo>
                    <a:pt x="59234" y="21946"/>
                  </a:lnTo>
                  <a:lnTo>
                    <a:pt x="59139" y="21584"/>
                  </a:lnTo>
                  <a:lnTo>
                    <a:pt x="59024" y="21221"/>
                  </a:lnTo>
                  <a:lnTo>
                    <a:pt x="58852" y="20877"/>
                  </a:lnTo>
                  <a:lnTo>
                    <a:pt x="58681" y="20553"/>
                  </a:lnTo>
                  <a:lnTo>
                    <a:pt x="58471" y="20248"/>
                  </a:lnTo>
                  <a:lnTo>
                    <a:pt x="58242" y="19961"/>
                  </a:lnTo>
                  <a:lnTo>
                    <a:pt x="57994" y="19694"/>
                  </a:lnTo>
                  <a:lnTo>
                    <a:pt x="57727" y="19465"/>
                  </a:lnTo>
                  <a:lnTo>
                    <a:pt x="57440" y="19236"/>
                  </a:lnTo>
                  <a:lnTo>
                    <a:pt x="57116" y="19046"/>
                  </a:lnTo>
                  <a:lnTo>
                    <a:pt x="56792" y="18874"/>
                  </a:lnTo>
                  <a:lnTo>
                    <a:pt x="56448" y="18740"/>
                  </a:lnTo>
                  <a:lnTo>
                    <a:pt x="56085" y="18626"/>
                  </a:lnTo>
                  <a:lnTo>
                    <a:pt x="55723" y="18549"/>
                  </a:lnTo>
                  <a:lnTo>
                    <a:pt x="55322" y="18511"/>
                  </a:lnTo>
                  <a:lnTo>
                    <a:pt x="56314" y="18168"/>
                  </a:lnTo>
                  <a:lnTo>
                    <a:pt x="56792" y="17977"/>
                  </a:lnTo>
                  <a:lnTo>
                    <a:pt x="57269" y="17786"/>
                  </a:lnTo>
                  <a:lnTo>
                    <a:pt x="57708" y="17557"/>
                  </a:lnTo>
                  <a:lnTo>
                    <a:pt x="58146" y="17290"/>
                  </a:lnTo>
                  <a:lnTo>
                    <a:pt x="58337" y="17137"/>
                  </a:lnTo>
                  <a:lnTo>
                    <a:pt x="58547" y="16985"/>
                  </a:lnTo>
                  <a:lnTo>
                    <a:pt x="58738" y="16813"/>
                  </a:lnTo>
                  <a:lnTo>
                    <a:pt x="58929" y="16641"/>
                  </a:lnTo>
                  <a:lnTo>
                    <a:pt x="59177" y="16336"/>
                  </a:lnTo>
                  <a:lnTo>
                    <a:pt x="59406" y="16011"/>
                  </a:lnTo>
                  <a:lnTo>
                    <a:pt x="59616" y="15687"/>
                  </a:lnTo>
                  <a:lnTo>
                    <a:pt x="59807" y="15343"/>
                  </a:lnTo>
                  <a:lnTo>
                    <a:pt x="59959" y="14981"/>
                  </a:lnTo>
                  <a:lnTo>
                    <a:pt x="60074" y="14599"/>
                  </a:lnTo>
                  <a:lnTo>
                    <a:pt x="60169" y="14218"/>
                  </a:lnTo>
                  <a:lnTo>
                    <a:pt x="60246" y="13836"/>
                  </a:lnTo>
                  <a:lnTo>
                    <a:pt x="60284" y="13435"/>
                  </a:lnTo>
                  <a:lnTo>
                    <a:pt x="60303" y="13053"/>
                  </a:lnTo>
                  <a:lnTo>
                    <a:pt x="60284" y="12653"/>
                  </a:lnTo>
                  <a:lnTo>
                    <a:pt x="60246" y="12271"/>
                  </a:lnTo>
                  <a:lnTo>
                    <a:pt x="60169" y="11870"/>
                  </a:lnTo>
                  <a:lnTo>
                    <a:pt x="60055" y="11508"/>
                  </a:lnTo>
                  <a:lnTo>
                    <a:pt x="59921" y="11126"/>
                  </a:lnTo>
                  <a:lnTo>
                    <a:pt x="59768" y="10783"/>
                  </a:lnTo>
                  <a:lnTo>
                    <a:pt x="59559" y="10439"/>
                  </a:lnTo>
                  <a:lnTo>
                    <a:pt x="59349" y="10115"/>
                  </a:lnTo>
                  <a:lnTo>
                    <a:pt x="59101" y="9809"/>
                  </a:lnTo>
                  <a:lnTo>
                    <a:pt x="58833" y="9523"/>
                  </a:lnTo>
                  <a:lnTo>
                    <a:pt x="58528" y="9256"/>
                  </a:lnTo>
                  <a:lnTo>
                    <a:pt x="58223" y="9008"/>
                  </a:lnTo>
                  <a:lnTo>
                    <a:pt x="57898" y="8798"/>
                  </a:lnTo>
                  <a:lnTo>
                    <a:pt x="57555" y="8607"/>
                  </a:lnTo>
                  <a:lnTo>
                    <a:pt x="57192" y="8435"/>
                  </a:lnTo>
                  <a:lnTo>
                    <a:pt x="56830" y="8302"/>
                  </a:lnTo>
                  <a:lnTo>
                    <a:pt x="56448" y="8187"/>
                  </a:lnTo>
                  <a:lnTo>
                    <a:pt x="56066" y="8092"/>
                  </a:lnTo>
                  <a:lnTo>
                    <a:pt x="55666" y="8054"/>
                  </a:lnTo>
                  <a:lnTo>
                    <a:pt x="55284" y="8016"/>
                  </a:lnTo>
                  <a:lnTo>
                    <a:pt x="54883" y="8035"/>
                  </a:lnTo>
                  <a:lnTo>
                    <a:pt x="54502" y="8073"/>
                  </a:lnTo>
                  <a:lnTo>
                    <a:pt x="54101" y="8149"/>
                  </a:lnTo>
                  <a:lnTo>
                    <a:pt x="53738" y="8245"/>
                  </a:lnTo>
                  <a:lnTo>
                    <a:pt x="53357" y="8378"/>
                  </a:lnTo>
                  <a:lnTo>
                    <a:pt x="53013" y="8550"/>
                  </a:lnTo>
                  <a:lnTo>
                    <a:pt x="52670" y="8741"/>
                  </a:lnTo>
                  <a:lnTo>
                    <a:pt x="52326" y="8951"/>
                  </a:lnTo>
                  <a:lnTo>
                    <a:pt x="52021" y="9199"/>
                  </a:lnTo>
                  <a:lnTo>
                    <a:pt x="51735" y="9466"/>
                  </a:lnTo>
                  <a:lnTo>
                    <a:pt x="51448" y="9733"/>
                  </a:lnTo>
                  <a:lnTo>
                    <a:pt x="51200" y="10038"/>
                  </a:lnTo>
                  <a:lnTo>
                    <a:pt x="50971" y="10363"/>
                  </a:lnTo>
                  <a:lnTo>
                    <a:pt x="50761" y="10687"/>
                  </a:lnTo>
                  <a:lnTo>
                    <a:pt x="50590" y="11050"/>
                  </a:lnTo>
                  <a:lnTo>
                    <a:pt x="50437" y="11412"/>
                  </a:lnTo>
                  <a:lnTo>
                    <a:pt x="50322" y="11775"/>
                  </a:lnTo>
                  <a:lnTo>
                    <a:pt x="50227" y="12157"/>
                  </a:lnTo>
                  <a:lnTo>
                    <a:pt x="50093" y="11756"/>
                  </a:lnTo>
                  <a:lnTo>
                    <a:pt x="49941" y="11374"/>
                  </a:lnTo>
                  <a:lnTo>
                    <a:pt x="49750" y="11012"/>
                  </a:lnTo>
                  <a:lnTo>
                    <a:pt x="49540" y="10649"/>
                  </a:lnTo>
                  <a:lnTo>
                    <a:pt x="49292" y="10325"/>
                  </a:lnTo>
                  <a:lnTo>
                    <a:pt x="49006" y="10019"/>
                  </a:lnTo>
                  <a:lnTo>
                    <a:pt x="48700" y="9733"/>
                  </a:lnTo>
                  <a:lnTo>
                    <a:pt x="48376" y="9466"/>
                  </a:lnTo>
                  <a:lnTo>
                    <a:pt x="48013" y="9218"/>
                  </a:lnTo>
                  <a:lnTo>
                    <a:pt x="47632" y="9008"/>
                  </a:lnTo>
                  <a:lnTo>
                    <a:pt x="47250" y="8836"/>
                  </a:lnTo>
                  <a:lnTo>
                    <a:pt x="46830" y="8683"/>
                  </a:lnTo>
                  <a:lnTo>
                    <a:pt x="46410" y="8569"/>
                  </a:lnTo>
                  <a:lnTo>
                    <a:pt x="45991" y="8493"/>
                  </a:lnTo>
                  <a:lnTo>
                    <a:pt x="45552" y="8454"/>
                  </a:lnTo>
                  <a:lnTo>
                    <a:pt x="45132" y="8435"/>
                  </a:lnTo>
                  <a:lnTo>
                    <a:pt x="45323" y="7939"/>
                  </a:lnTo>
                  <a:lnTo>
                    <a:pt x="45514" y="7424"/>
                  </a:lnTo>
                  <a:lnTo>
                    <a:pt x="45647" y="6890"/>
                  </a:lnTo>
                  <a:lnTo>
                    <a:pt x="45743" y="6355"/>
                  </a:lnTo>
                  <a:lnTo>
                    <a:pt x="45800" y="5821"/>
                  </a:lnTo>
                  <a:lnTo>
                    <a:pt x="45800" y="5554"/>
                  </a:lnTo>
                  <a:lnTo>
                    <a:pt x="45800" y="5287"/>
                  </a:lnTo>
                  <a:lnTo>
                    <a:pt x="45800" y="5020"/>
                  </a:lnTo>
                  <a:lnTo>
                    <a:pt x="45762" y="4752"/>
                  </a:lnTo>
                  <a:lnTo>
                    <a:pt x="45723" y="4485"/>
                  </a:lnTo>
                  <a:lnTo>
                    <a:pt x="45685" y="4218"/>
                  </a:lnTo>
                  <a:lnTo>
                    <a:pt x="45571" y="3836"/>
                  </a:lnTo>
                  <a:lnTo>
                    <a:pt x="45437" y="3455"/>
                  </a:lnTo>
                  <a:lnTo>
                    <a:pt x="45285" y="3092"/>
                  </a:lnTo>
                  <a:lnTo>
                    <a:pt x="45094" y="2730"/>
                  </a:lnTo>
                  <a:lnTo>
                    <a:pt x="44865" y="2386"/>
                  </a:lnTo>
                  <a:lnTo>
                    <a:pt x="44636" y="2081"/>
                  </a:lnTo>
                  <a:lnTo>
                    <a:pt x="44369" y="1775"/>
                  </a:lnTo>
                  <a:lnTo>
                    <a:pt x="44082" y="1489"/>
                  </a:lnTo>
                  <a:lnTo>
                    <a:pt x="43777" y="1222"/>
                  </a:lnTo>
                  <a:lnTo>
                    <a:pt x="43453" y="974"/>
                  </a:lnTo>
                  <a:lnTo>
                    <a:pt x="43128" y="745"/>
                  </a:lnTo>
                  <a:lnTo>
                    <a:pt x="42766" y="554"/>
                  </a:lnTo>
                  <a:lnTo>
                    <a:pt x="42403" y="382"/>
                  </a:lnTo>
                  <a:lnTo>
                    <a:pt x="42021" y="249"/>
                  </a:lnTo>
                  <a:lnTo>
                    <a:pt x="41640" y="134"/>
                  </a:lnTo>
                  <a:lnTo>
                    <a:pt x="41239" y="58"/>
                  </a:lnTo>
                  <a:lnTo>
                    <a:pt x="40857" y="20"/>
                  </a:lnTo>
                  <a:lnTo>
                    <a:pt x="40437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5807950" y="4701625"/>
              <a:ext cx="283900" cy="766200"/>
            </a:xfrm>
            <a:custGeom>
              <a:avLst/>
              <a:gdLst/>
              <a:ahLst/>
              <a:cxnLst/>
              <a:rect l="l" t="t" r="r" b="b"/>
              <a:pathLst>
                <a:path w="11356" h="30648" extrusionOk="0">
                  <a:moveTo>
                    <a:pt x="8073" y="0"/>
                  </a:moveTo>
                  <a:lnTo>
                    <a:pt x="7844" y="19"/>
                  </a:lnTo>
                  <a:lnTo>
                    <a:pt x="7615" y="57"/>
                  </a:lnTo>
                  <a:lnTo>
                    <a:pt x="7386" y="96"/>
                  </a:lnTo>
                  <a:lnTo>
                    <a:pt x="7157" y="153"/>
                  </a:lnTo>
                  <a:lnTo>
                    <a:pt x="6928" y="229"/>
                  </a:lnTo>
                  <a:lnTo>
                    <a:pt x="6699" y="325"/>
                  </a:lnTo>
                  <a:lnTo>
                    <a:pt x="6489" y="420"/>
                  </a:lnTo>
                  <a:lnTo>
                    <a:pt x="6279" y="535"/>
                  </a:lnTo>
                  <a:lnTo>
                    <a:pt x="6069" y="668"/>
                  </a:lnTo>
                  <a:lnTo>
                    <a:pt x="5878" y="802"/>
                  </a:lnTo>
                  <a:lnTo>
                    <a:pt x="5688" y="954"/>
                  </a:lnTo>
                  <a:lnTo>
                    <a:pt x="5497" y="1107"/>
                  </a:lnTo>
                  <a:lnTo>
                    <a:pt x="5325" y="1279"/>
                  </a:lnTo>
                  <a:lnTo>
                    <a:pt x="5001" y="1622"/>
                  </a:lnTo>
                  <a:lnTo>
                    <a:pt x="4714" y="2004"/>
                  </a:lnTo>
                  <a:lnTo>
                    <a:pt x="4447" y="2386"/>
                  </a:lnTo>
                  <a:lnTo>
                    <a:pt x="4218" y="2805"/>
                  </a:lnTo>
                  <a:lnTo>
                    <a:pt x="3989" y="3225"/>
                  </a:lnTo>
                  <a:lnTo>
                    <a:pt x="3779" y="3664"/>
                  </a:lnTo>
                  <a:lnTo>
                    <a:pt x="3588" y="4103"/>
                  </a:lnTo>
                  <a:lnTo>
                    <a:pt x="3417" y="4542"/>
                  </a:lnTo>
                  <a:lnTo>
                    <a:pt x="3092" y="5324"/>
                  </a:lnTo>
                  <a:lnTo>
                    <a:pt x="2806" y="6107"/>
                  </a:lnTo>
                  <a:lnTo>
                    <a:pt x="2539" y="6889"/>
                  </a:lnTo>
                  <a:lnTo>
                    <a:pt x="2272" y="7672"/>
                  </a:lnTo>
                  <a:lnTo>
                    <a:pt x="2024" y="8473"/>
                  </a:lnTo>
                  <a:lnTo>
                    <a:pt x="1776" y="9275"/>
                  </a:lnTo>
                  <a:lnTo>
                    <a:pt x="1566" y="10076"/>
                  </a:lnTo>
                  <a:lnTo>
                    <a:pt x="1356" y="10877"/>
                  </a:lnTo>
                  <a:lnTo>
                    <a:pt x="1165" y="11679"/>
                  </a:lnTo>
                  <a:lnTo>
                    <a:pt x="974" y="12500"/>
                  </a:lnTo>
                  <a:lnTo>
                    <a:pt x="821" y="13320"/>
                  </a:lnTo>
                  <a:lnTo>
                    <a:pt x="669" y="14141"/>
                  </a:lnTo>
                  <a:lnTo>
                    <a:pt x="535" y="14961"/>
                  </a:lnTo>
                  <a:lnTo>
                    <a:pt x="421" y="15782"/>
                  </a:lnTo>
                  <a:lnTo>
                    <a:pt x="306" y="16602"/>
                  </a:lnTo>
                  <a:lnTo>
                    <a:pt x="230" y="17423"/>
                  </a:lnTo>
                  <a:lnTo>
                    <a:pt x="153" y="18244"/>
                  </a:lnTo>
                  <a:lnTo>
                    <a:pt x="96" y="19083"/>
                  </a:lnTo>
                  <a:lnTo>
                    <a:pt x="39" y="19904"/>
                  </a:lnTo>
                  <a:lnTo>
                    <a:pt x="20" y="20743"/>
                  </a:lnTo>
                  <a:lnTo>
                    <a:pt x="1" y="21564"/>
                  </a:lnTo>
                  <a:lnTo>
                    <a:pt x="1" y="22404"/>
                  </a:lnTo>
                  <a:lnTo>
                    <a:pt x="20" y="23224"/>
                  </a:lnTo>
                  <a:lnTo>
                    <a:pt x="58" y="24064"/>
                  </a:lnTo>
                  <a:lnTo>
                    <a:pt x="115" y="24884"/>
                  </a:lnTo>
                  <a:lnTo>
                    <a:pt x="173" y="25705"/>
                  </a:lnTo>
                  <a:lnTo>
                    <a:pt x="249" y="26545"/>
                  </a:lnTo>
                  <a:lnTo>
                    <a:pt x="344" y="27365"/>
                  </a:lnTo>
                  <a:lnTo>
                    <a:pt x="459" y="28186"/>
                  </a:lnTo>
                  <a:lnTo>
                    <a:pt x="592" y="29006"/>
                  </a:lnTo>
                  <a:lnTo>
                    <a:pt x="745" y="29827"/>
                  </a:lnTo>
                  <a:lnTo>
                    <a:pt x="898" y="30647"/>
                  </a:lnTo>
                  <a:lnTo>
                    <a:pt x="6546" y="30647"/>
                  </a:lnTo>
                  <a:lnTo>
                    <a:pt x="6374" y="30018"/>
                  </a:lnTo>
                  <a:lnTo>
                    <a:pt x="6222" y="29388"/>
                  </a:lnTo>
                  <a:lnTo>
                    <a:pt x="6069" y="28739"/>
                  </a:lnTo>
                  <a:lnTo>
                    <a:pt x="5936" y="28090"/>
                  </a:lnTo>
                  <a:lnTo>
                    <a:pt x="5802" y="27441"/>
                  </a:lnTo>
                  <a:lnTo>
                    <a:pt x="5707" y="26793"/>
                  </a:lnTo>
                  <a:lnTo>
                    <a:pt x="5611" y="26144"/>
                  </a:lnTo>
                  <a:lnTo>
                    <a:pt x="5535" y="25476"/>
                  </a:lnTo>
                  <a:lnTo>
                    <a:pt x="5478" y="24827"/>
                  </a:lnTo>
                  <a:lnTo>
                    <a:pt x="5420" y="24178"/>
                  </a:lnTo>
                  <a:lnTo>
                    <a:pt x="5382" y="23510"/>
                  </a:lnTo>
                  <a:lnTo>
                    <a:pt x="5363" y="22862"/>
                  </a:lnTo>
                  <a:lnTo>
                    <a:pt x="5363" y="22194"/>
                  </a:lnTo>
                  <a:lnTo>
                    <a:pt x="5382" y="21545"/>
                  </a:lnTo>
                  <a:lnTo>
                    <a:pt x="5401" y="20877"/>
                  </a:lnTo>
                  <a:lnTo>
                    <a:pt x="5459" y="20228"/>
                  </a:lnTo>
                  <a:lnTo>
                    <a:pt x="5516" y="19579"/>
                  </a:lnTo>
                  <a:lnTo>
                    <a:pt x="5592" y="18930"/>
                  </a:lnTo>
                  <a:lnTo>
                    <a:pt x="5688" y="18282"/>
                  </a:lnTo>
                  <a:lnTo>
                    <a:pt x="5802" y="17652"/>
                  </a:lnTo>
                  <a:lnTo>
                    <a:pt x="5936" y="17003"/>
                  </a:lnTo>
                  <a:lnTo>
                    <a:pt x="6088" y="16373"/>
                  </a:lnTo>
                  <a:lnTo>
                    <a:pt x="6241" y="15744"/>
                  </a:lnTo>
                  <a:lnTo>
                    <a:pt x="6432" y="15114"/>
                  </a:lnTo>
                  <a:lnTo>
                    <a:pt x="6623" y="14503"/>
                  </a:lnTo>
                  <a:lnTo>
                    <a:pt x="6852" y="13893"/>
                  </a:lnTo>
                  <a:lnTo>
                    <a:pt x="7081" y="13282"/>
                  </a:lnTo>
                  <a:lnTo>
                    <a:pt x="7329" y="12690"/>
                  </a:lnTo>
                  <a:lnTo>
                    <a:pt x="7615" y="12099"/>
                  </a:lnTo>
                  <a:lnTo>
                    <a:pt x="7901" y="11507"/>
                  </a:lnTo>
                  <a:lnTo>
                    <a:pt x="8206" y="10935"/>
                  </a:lnTo>
                  <a:lnTo>
                    <a:pt x="8550" y="10362"/>
                  </a:lnTo>
                  <a:lnTo>
                    <a:pt x="8951" y="9713"/>
                  </a:lnTo>
                  <a:lnTo>
                    <a:pt x="9351" y="9065"/>
                  </a:lnTo>
                  <a:lnTo>
                    <a:pt x="9771" y="8416"/>
                  </a:lnTo>
                  <a:lnTo>
                    <a:pt x="10153" y="7767"/>
                  </a:lnTo>
                  <a:lnTo>
                    <a:pt x="10515" y="7099"/>
                  </a:lnTo>
                  <a:lnTo>
                    <a:pt x="10668" y="6756"/>
                  </a:lnTo>
                  <a:lnTo>
                    <a:pt x="10821" y="6412"/>
                  </a:lnTo>
                  <a:lnTo>
                    <a:pt x="10954" y="6069"/>
                  </a:lnTo>
                  <a:lnTo>
                    <a:pt x="11088" y="5706"/>
                  </a:lnTo>
                  <a:lnTo>
                    <a:pt x="11183" y="5343"/>
                  </a:lnTo>
                  <a:lnTo>
                    <a:pt x="11260" y="4981"/>
                  </a:lnTo>
                  <a:lnTo>
                    <a:pt x="11317" y="4733"/>
                  </a:lnTo>
                  <a:lnTo>
                    <a:pt x="11336" y="4504"/>
                  </a:lnTo>
                  <a:lnTo>
                    <a:pt x="11355" y="4256"/>
                  </a:lnTo>
                  <a:lnTo>
                    <a:pt x="11355" y="4008"/>
                  </a:lnTo>
                  <a:lnTo>
                    <a:pt x="11355" y="3760"/>
                  </a:lnTo>
                  <a:lnTo>
                    <a:pt x="11336" y="3511"/>
                  </a:lnTo>
                  <a:lnTo>
                    <a:pt x="11298" y="3263"/>
                  </a:lnTo>
                  <a:lnTo>
                    <a:pt x="11260" y="3015"/>
                  </a:lnTo>
                  <a:lnTo>
                    <a:pt x="11202" y="2767"/>
                  </a:lnTo>
                  <a:lnTo>
                    <a:pt x="11126" y="2538"/>
                  </a:lnTo>
                  <a:lnTo>
                    <a:pt x="11050" y="2309"/>
                  </a:lnTo>
                  <a:lnTo>
                    <a:pt x="10954" y="2080"/>
                  </a:lnTo>
                  <a:lnTo>
                    <a:pt x="10859" y="1851"/>
                  </a:lnTo>
                  <a:lnTo>
                    <a:pt x="10744" y="1641"/>
                  </a:lnTo>
                  <a:lnTo>
                    <a:pt x="10630" y="1451"/>
                  </a:lnTo>
                  <a:lnTo>
                    <a:pt x="10496" y="1241"/>
                  </a:lnTo>
                  <a:lnTo>
                    <a:pt x="10325" y="1050"/>
                  </a:lnTo>
                  <a:lnTo>
                    <a:pt x="10134" y="859"/>
                  </a:lnTo>
                  <a:lnTo>
                    <a:pt x="9943" y="668"/>
                  </a:lnTo>
                  <a:lnTo>
                    <a:pt x="9752" y="515"/>
                  </a:lnTo>
                  <a:lnTo>
                    <a:pt x="9523" y="382"/>
                  </a:lnTo>
                  <a:lnTo>
                    <a:pt x="9294" y="267"/>
                  </a:lnTo>
                  <a:lnTo>
                    <a:pt x="9046" y="153"/>
                  </a:lnTo>
                  <a:lnTo>
                    <a:pt x="8779" y="77"/>
                  </a:lnTo>
                  <a:lnTo>
                    <a:pt x="8550" y="38"/>
                  </a:lnTo>
                  <a:lnTo>
                    <a:pt x="8321" y="19"/>
                  </a:lnTo>
                  <a:lnTo>
                    <a:pt x="8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5882375" y="4732625"/>
              <a:ext cx="209475" cy="735200"/>
            </a:xfrm>
            <a:custGeom>
              <a:avLst/>
              <a:gdLst/>
              <a:ahLst/>
              <a:cxnLst/>
              <a:rect l="l" t="t" r="r" b="b"/>
              <a:pathLst>
                <a:path w="8379" h="29408" extrusionOk="0">
                  <a:moveTo>
                    <a:pt x="7519" y="1"/>
                  </a:moveTo>
                  <a:lnTo>
                    <a:pt x="7214" y="77"/>
                  </a:lnTo>
                  <a:lnTo>
                    <a:pt x="6909" y="172"/>
                  </a:lnTo>
                  <a:lnTo>
                    <a:pt x="6623" y="306"/>
                  </a:lnTo>
                  <a:lnTo>
                    <a:pt x="6336" y="439"/>
                  </a:lnTo>
                  <a:lnTo>
                    <a:pt x="6069" y="611"/>
                  </a:lnTo>
                  <a:lnTo>
                    <a:pt x="5802" y="802"/>
                  </a:lnTo>
                  <a:lnTo>
                    <a:pt x="5554" y="993"/>
                  </a:lnTo>
                  <a:lnTo>
                    <a:pt x="5325" y="1222"/>
                  </a:lnTo>
                  <a:lnTo>
                    <a:pt x="5000" y="1565"/>
                  </a:lnTo>
                  <a:lnTo>
                    <a:pt x="4714" y="1947"/>
                  </a:lnTo>
                  <a:lnTo>
                    <a:pt x="4447" y="2329"/>
                  </a:lnTo>
                  <a:lnTo>
                    <a:pt x="4218" y="2749"/>
                  </a:lnTo>
                  <a:lnTo>
                    <a:pt x="3989" y="3168"/>
                  </a:lnTo>
                  <a:lnTo>
                    <a:pt x="3779" y="3607"/>
                  </a:lnTo>
                  <a:lnTo>
                    <a:pt x="3588" y="4046"/>
                  </a:lnTo>
                  <a:lnTo>
                    <a:pt x="3397" y="4485"/>
                  </a:lnTo>
                  <a:lnTo>
                    <a:pt x="3111" y="5229"/>
                  </a:lnTo>
                  <a:lnTo>
                    <a:pt x="2825" y="5974"/>
                  </a:lnTo>
                  <a:lnTo>
                    <a:pt x="2558" y="6718"/>
                  </a:lnTo>
                  <a:lnTo>
                    <a:pt x="2310" y="7481"/>
                  </a:lnTo>
                  <a:lnTo>
                    <a:pt x="2062" y="8225"/>
                  </a:lnTo>
                  <a:lnTo>
                    <a:pt x="1833" y="8989"/>
                  </a:lnTo>
                  <a:lnTo>
                    <a:pt x="1623" y="9752"/>
                  </a:lnTo>
                  <a:lnTo>
                    <a:pt x="1432" y="10534"/>
                  </a:lnTo>
                  <a:lnTo>
                    <a:pt x="1241" y="11298"/>
                  </a:lnTo>
                  <a:lnTo>
                    <a:pt x="1050" y="12080"/>
                  </a:lnTo>
                  <a:lnTo>
                    <a:pt x="898" y="12843"/>
                  </a:lnTo>
                  <a:lnTo>
                    <a:pt x="745" y="13626"/>
                  </a:lnTo>
                  <a:lnTo>
                    <a:pt x="611" y="14408"/>
                  </a:lnTo>
                  <a:lnTo>
                    <a:pt x="478" y="15191"/>
                  </a:lnTo>
                  <a:lnTo>
                    <a:pt x="382" y="15973"/>
                  </a:lnTo>
                  <a:lnTo>
                    <a:pt x="287" y="16775"/>
                  </a:lnTo>
                  <a:lnTo>
                    <a:pt x="192" y="17557"/>
                  </a:lnTo>
                  <a:lnTo>
                    <a:pt x="134" y="18339"/>
                  </a:lnTo>
                  <a:lnTo>
                    <a:pt x="77" y="19141"/>
                  </a:lnTo>
                  <a:lnTo>
                    <a:pt x="39" y="19923"/>
                  </a:lnTo>
                  <a:lnTo>
                    <a:pt x="20" y="20725"/>
                  </a:lnTo>
                  <a:lnTo>
                    <a:pt x="1" y="21507"/>
                  </a:lnTo>
                  <a:lnTo>
                    <a:pt x="1" y="22309"/>
                  </a:lnTo>
                  <a:lnTo>
                    <a:pt x="20" y="23091"/>
                  </a:lnTo>
                  <a:lnTo>
                    <a:pt x="58" y="23892"/>
                  </a:lnTo>
                  <a:lnTo>
                    <a:pt x="96" y="24675"/>
                  </a:lnTo>
                  <a:lnTo>
                    <a:pt x="153" y="25476"/>
                  </a:lnTo>
                  <a:lnTo>
                    <a:pt x="230" y="26259"/>
                  </a:lnTo>
                  <a:lnTo>
                    <a:pt x="325" y="27060"/>
                  </a:lnTo>
                  <a:lnTo>
                    <a:pt x="421" y="27843"/>
                  </a:lnTo>
                  <a:lnTo>
                    <a:pt x="535" y="28625"/>
                  </a:lnTo>
                  <a:lnTo>
                    <a:pt x="669" y="29407"/>
                  </a:lnTo>
                  <a:lnTo>
                    <a:pt x="3569" y="29407"/>
                  </a:lnTo>
                  <a:lnTo>
                    <a:pt x="3397" y="28778"/>
                  </a:lnTo>
                  <a:lnTo>
                    <a:pt x="3245" y="28148"/>
                  </a:lnTo>
                  <a:lnTo>
                    <a:pt x="3092" y="27499"/>
                  </a:lnTo>
                  <a:lnTo>
                    <a:pt x="2959" y="26850"/>
                  </a:lnTo>
                  <a:lnTo>
                    <a:pt x="2825" y="26201"/>
                  </a:lnTo>
                  <a:lnTo>
                    <a:pt x="2730" y="25553"/>
                  </a:lnTo>
                  <a:lnTo>
                    <a:pt x="2634" y="24904"/>
                  </a:lnTo>
                  <a:lnTo>
                    <a:pt x="2558" y="24236"/>
                  </a:lnTo>
                  <a:lnTo>
                    <a:pt x="2501" y="23587"/>
                  </a:lnTo>
                  <a:lnTo>
                    <a:pt x="2443" y="22938"/>
                  </a:lnTo>
                  <a:lnTo>
                    <a:pt x="2405" y="22270"/>
                  </a:lnTo>
                  <a:lnTo>
                    <a:pt x="2386" y="21622"/>
                  </a:lnTo>
                  <a:lnTo>
                    <a:pt x="2386" y="20954"/>
                  </a:lnTo>
                  <a:lnTo>
                    <a:pt x="2405" y="20305"/>
                  </a:lnTo>
                  <a:lnTo>
                    <a:pt x="2424" y="19637"/>
                  </a:lnTo>
                  <a:lnTo>
                    <a:pt x="2482" y="18988"/>
                  </a:lnTo>
                  <a:lnTo>
                    <a:pt x="2539" y="18339"/>
                  </a:lnTo>
                  <a:lnTo>
                    <a:pt x="2615" y="17690"/>
                  </a:lnTo>
                  <a:lnTo>
                    <a:pt x="2711" y="17042"/>
                  </a:lnTo>
                  <a:lnTo>
                    <a:pt x="2825" y="16412"/>
                  </a:lnTo>
                  <a:lnTo>
                    <a:pt x="2959" y="15763"/>
                  </a:lnTo>
                  <a:lnTo>
                    <a:pt x="3111" y="15133"/>
                  </a:lnTo>
                  <a:lnTo>
                    <a:pt x="3264" y="14504"/>
                  </a:lnTo>
                  <a:lnTo>
                    <a:pt x="3455" y="13874"/>
                  </a:lnTo>
                  <a:lnTo>
                    <a:pt x="3646" y="13263"/>
                  </a:lnTo>
                  <a:lnTo>
                    <a:pt x="3875" y="12653"/>
                  </a:lnTo>
                  <a:lnTo>
                    <a:pt x="4104" y="12042"/>
                  </a:lnTo>
                  <a:lnTo>
                    <a:pt x="4352" y="11450"/>
                  </a:lnTo>
                  <a:lnTo>
                    <a:pt x="4638" y="10859"/>
                  </a:lnTo>
                  <a:lnTo>
                    <a:pt x="4924" y="10267"/>
                  </a:lnTo>
                  <a:lnTo>
                    <a:pt x="5229" y="9695"/>
                  </a:lnTo>
                  <a:lnTo>
                    <a:pt x="5573" y="9122"/>
                  </a:lnTo>
                  <a:lnTo>
                    <a:pt x="5974" y="8473"/>
                  </a:lnTo>
                  <a:lnTo>
                    <a:pt x="6374" y="7825"/>
                  </a:lnTo>
                  <a:lnTo>
                    <a:pt x="6794" y="7176"/>
                  </a:lnTo>
                  <a:lnTo>
                    <a:pt x="7176" y="6527"/>
                  </a:lnTo>
                  <a:lnTo>
                    <a:pt x="7538" y="5859"/>
                  </a:lnTo>
                  <a:lnTo>
                    <a:pt x="7691" y="5516"/>
                  </a:lnTo>
                  <a:lnTo>
                    <a:pt x="7844" y="5172"/>
                  </a:lnTo>
                  <a:lnTo>
                    <a:pt x="7977" y="4829"/>
                  </a:lnTo>
                  <a:lnTo>
                    <a:pt x="8111" y="4466"/>
                  </a:lnTo>
                  <a:lnTo>
                    <a:pt x="8206" y="4103"/>
                  </a:lnTo>
                  <a:lnTo>
                    <a:pt x="8283" y="3741"/>
                  </a:lnTo>
                  <a:lnTo>
                    <a:pt x="8340" y="3493"/>
                  </a:lnTo>
                  <a:lnTo>
                    <a:pt x="8359" y="3264"/>
                  </a:lnTo>
                  <a:lnTo>
                    <a:pt x="8378" y="3016"/>
                  </a:lnTo>
                  <a:lnTo>
                    <a:pt x="8378" y="2768"/>
                  </a:lnTo>
                  <a:lnTo>
                    <a:pt x="8378" y="2520"/>
                  </a:lnTo>
                  <a:lnTo>
                    <a:pt x="8359" y="2271"/>
                  </a:lnTo>
                  <a:lnTo>
                    <a:pt x="8321" y="2023"/>
                  </a:lnTo>
                  <a:lnTo>
                    <a:pt x="8283" y="1775"/>
                  </a:lnTo>
                  <a:lnTo>
                    <a:pt x="8225" y="1527"/>
                  </a:lnTo>
                  <a:lnTo>
                    <a:pt x="8149" y="1298"/>
                  </a:lnTo>
                  <a:lnTo>
                    <a:pt x="8073" y="1069"/>
                  </a:lnTo>
                  <a:lnTo>
                    <a:pt x="7977" y="840"/>
                  </a:lnTo>
                  <a:lnTo>
                    <a:pt x="7882" y="611"/>
                  </a:lnTo>
                  <a:lnTo>
                    <a:pt x="7767" y="401"/>
                  </a:lnTo>
                  <a:lnTo>
                    <a:pt x="7653" y="211"/>
                  </a:lnTo>
                  <a:lnTo>
                    <a:pt x="751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5783150" y="4950650"/>
              <a:ext cx="495700" cy="517175"/>
            </a:xfrm>
            <a:custGeom>
              <a:avLst/>
              <a:gdLst/>
              <a:ahLst/>
              <a:cxnLst/>
              <a:rect l="l" t="t" r="r" b="b"/>
              <a:pathLst>
                <a:path w="19828" h="20687" extrusionOk="0">
                  <a:moveTo>
                    <a:pt x="17881" y="1"/>
                  </a:moveTo>
                  <a:lnTo>
                    <a:pt x="17557" y="20"/>
                  </a:lnTo>
                  <a:lnTo>
                    <a:pt x="17232" y="96"/>
                  </a:lnTo>
                  <a:lnTo>
                    <a:pt x="16927" y="172"/>
                  </a:lnTo>
                  <a:lnTo>
                    <a:pt x="16603" y="287"/>
                  </a:lnTo>
                  <a:lnTo>
                    <a:pt x="16297" y="401"/>
                  </a:lnTo>
                  <a:lnTo>
                    <a:pt x="15515" y="726"/>
                  </a:lnTo>
                  <a:lnTo>
                    <a:pt x="14752" y="1088"/>
                  </a:lnTo>
                  <a:lnTo>
                    <a:pt x="14007" y="1470"/>
                  </a:lnTo>
                  <a:lnTo>
                    <a:pt x="13263" y="1890"/>
                  </a:lnTo>
                  <a:lnTo>
                    <a:pt x="12538" y="2310"/>
                  </a:lnTo>
                  <a:lnTo>
                    <a:pt x="11832" y="2768"/>
                  </a:lnTo>
                  <a:lnTo>
                    <a:pt x="11145" y="3264"/>
                  </a:lnTo>
                  <a:lnTo>
                    <a:pt x="10458" y="3760"/>
                  </a:lnTo>
                  <a:lnTo>
                    <a:pt x="9809" y="4294"/>
                  </a:lnTo>
                  <a:lnTo>
                    <a:pt x="9160" y="4848"/>
                  </a:lnTo>
                  <a:lnTo>
                    <a:pt x="8550" y="5420"/>
                  </a:lnTo>
                  <a:lnTo>
                    <a:pt x="7939" y="6012"/>
                  </a:lnTo>
                  <a:lnTo>
                    <a:pt x="7347" y="6622"/>
                  </a:lnTo>
                  <a:lnTo>
                    <a:pt x="6794" y="7252"/>
                  </a:lnTo>
                  <a:lnTo>
                    <a:pt x="6260" y="7901"/>
                  </a:lnTo>
                  <a:lnTo>
                    <a:pt x="5744" y="8569"/>
                  </a:lnTo>
                  <a:lnTo>
                    <a:pt x="5191" y="9332"/>
                  </a:lnTo>
                  <a:lnTo>
                    <a:pt x="4657" y="10114"/>
                  </a:lnTo>
                  <a:lnTo>
                    <a:pt x="4161" y="10916"/>
                  </a:lnTo>
                  <a:lnTo>
                    <a:pt x="3683" y="11737"/>
                  </a:lnTo>
                  <a:lnTo>
                    <a:pt x="3225" y="12557"/>
                  </a:lnTo>
                  <a:lnTo>
                    <a:pt x="2768" y="13397"/>
                  </a:lnTo>
                  <a:lnTo>
                    <a:pt x="1890" y="15076"/>
                  </a:lnTo>
                  <a:lnTo>
                    <a:pt x="1527" y="15801"/>
                  </a:lnTo>
                  <a:lnTo>
                    <a:pt x="1184" y="16488"/>
                  </a:lnTo>
                  <a:lnTo>
                    <a:pt x="878" y="17137"/>
                  </a:lnTo>
                  <a:lnTo>
                    <a:pt x="611" y="17786"/>
                  </a:lnTo>
                  <a:lnTo>
                    <a:pt x="497" y="18129"/>
                  </a:lnTo>
                  <a:lnTo>
                    <a:pt x="401" y="18454"/>
                  </a:lnTo>
                  <a:lnTo>
                    <a:pt x="306" y="18797"/>
                  </a:lnTo>
                  <a:lnTo>
                    <a:pt x="210" y="19160"/>
                  </a:lnTo>
                  <a:lnTo>
                    <a:pt x="134" y="19522"/>
                  </a:lnTo>
                  <a:lnTo>
                    <a:pt x="77" y="19885"/>
                  </a:lnTo>
                  <a:lnTo>
                    <a:pt x="39" y="20286"/>
                  </a:lnTo>
                  <a:lnTo>
                    <a:pt x="0" y="20686"/>
                  </a:lnTo>
                  <a:lnTo>
                    <a:pt x="7042" y="20686"/>
                  </a:lnTo>
                  <a:lnTo>
                    <a:pt x="7214" y="19885"/>
                  </a:lnTo>
                  <a:lnTo>
                    <a:pt x="7405" y="19064"/>
                  </a:lnTo>
                  <a:lnTo>
                    <a:pt x="7653" y="18263"/>
                  </a:lnTo>
                  <a:lnTo>
                    <a:pt x="7939" y="17480"/>
                  </a:lnTo>
                  <a:lnTo>
                    <a:pt x="8244" y="16717"/>
                  </a:lnTo>
                  <a:lnTo>
                    <a:pt x="8588" y="15954"/>
                  </a:lnTo>
                  <a:lnTo>
                    <a:pt x="8969" y="15210"/>
                  </a:lnTo>
                  <a:lnTo>
                    <a:pt x="9370" y="14465"/>
                  </a:lnTo>
                  <a:lnTo>
                    <a:pt x="9809" y="13759"/>
                  </a:lnTo>
                  <a:lnTo>
                    <a:pt x="10267" y="13072"/>
                  </a:lnTo>
                  <a:lnTo>
                    <a:pt x="10763" y="12385"/>
                  </a:lnTo>
                  <a:lnTo>
                    <a:pt x="11278" y="11737"/>
                  </a:lnTo>
                  <a:lnTo>
                    <a:pt x="11832" y="11107"/>
                  </a:lnTo>
                  <a:lnTo>
                    <a:pt x="12404" y="10496"/>
                  </a:lnTo>
                  <a:lnTo>
                    <a:pt x="12996" y="9905"/>
                  </a:lnTo>
                  <a:lnTo>
                    <a:pt x="13607" y="9351"/>
                  </a:lnTo>
                  <a:lnTo>
                    <a:pt x="14370" y="8721"/>
                  </a:lnTo>
                  <a:lnTo>
                    <a:pt x="15133" y="8111"/>
                  </a:lnTo>
                  <a:lnTo>
                    <a:pt x="15897" y="7500"/>
                  </a:lnTo>
                  <a:lnTo>
                    <a:pt x="16660" y="6870"/>
                  </a:lnTo>
                  <a:lnTo>
                    <a:pt x="17022" y="6546"/>
                  </a:lnTo>
                  <a:lnTo>
                    <a:pt x="17385" y="6222"/>
                  </a:lnTo>
                  <a:lnTo>
                    <a:pt x="17729" y="5897"/>
                  </a:lnTo>
                  <a:lnTo>
                    <a:pt x="18072" y="5535"/>
                  </a:lnTo>
                  <a:lnTo>
                    <a:pt x="18377" y="5172"/>
                  </a:lnTo>
                  <a:lnTo>
                    <a:pt x="18683" y="4809"/>
                  </a:lnTo>
                  <a:lnTo>
                    <a:pt x="18950" y="4409"/>
                  </a:lnTo>
                  <a:lnTo>
                    <a:pt x="19217" y="4008"/>
                  </a:lnTo>
                  <a:lnTo>
                    <a:pt x="19446" y="3569"/>
                  </a:lnTo>
                  <a:lnTo>
                    <a:pt x="19541" y="3340"/>
                  </a:lnTo>
                  <a:lnTo>
                    <a:pt x="19637" y="3111"/>
                  </a:lnTo>
                  <a:lnTo>
                    <a:pt x="19694" y="2882"/>
                  </a:lnTo>
                  <a:lnTo>
                    <a:pt x="19751" y="2634"/>
                  </a:lnTo>
                  <a:lnTo>
                    <a:pt x="19789" y="2405"/>
                  </a:lnTo>
                  <a:lnTo>
                    <a:pt x="19809" y="2157"/>
                  </a:lnTo>
                  <a:lnTo>
                    <a:pt x="19828" y="1966"/>
                  </a:lnTo>
                  <a:lnTo>
                    <a:pt x="19789" y="1699"/>
                  </a:lnTo>
                  <a:lnTo>
                    <a:pt x="19732" y="1432"/>
                  </a:lnTo>
                  <a:lnTo>
                    <a:pt x="19656" y="1165"/>
                  </a:lnTo>
                  <a:lnTo>
                    <a:pt x="19541" y="936"/>
                  </a:lnTo>
                  <a:lnTo>
                    <a:pt x="19389" y="707"/>
                  </a:lnTo>
                  <a:lnTo>
                    <a:pt x="19217" y="497"/>
                  </a:lnTo>
                  <a:lnTo>
                    <a:pt x="19026" y="325"/>
                  </a:lnTo>
                  <a:lnTo>
                    <a:pt x="18797" y="191"/>
                  </a:lnTo>
                  <a:lnTo>
                    <a:pt x="18644" y="115"/>
                  </a:lnTo>
                  <a:lnTo>
                    <a:pt x="18492" y="77"/>
                  </a:lnTo>
                  <a:lnTo>
                    <a:pt x="18339" y="39"/>
                  </a:lnTo>
                  <a:lnTo>
                    <a:pt x="18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5464950" y="4993100"/>
              <a:ext cx="436550" cy="474725"/>
            </a:xfrm>
            <a:custGeom>
              <a:avLst/>
              <a:gdLst/>
              <a:ahLst/>
              <a:cxnLst/>
              <a:rect l="l" t="t" r="r" b="b"/>
              <a:pathLst>
                <a:path w="17462" h="18989" extrusionOk="0">
                  <a:moveTo>
                    <a:pt x="2710" y="1"/>
                  </a:moveTo>
                  <a:lnTo>
                    <a:pt x="2347" y="39"/>
                  </a:lnTo>
                  <a:lnTo>
                    <a:pt x="2023" y="96"/>
                  </a:lnTo>
                  <a:lnTo>
                    <a:pt x="1679" y="173"/>
                  </a:lnTo>
                  <a:lnTo>
                    <a:pt x="1355" y="287"/>
                  </a:lnTo>
                  <a:lnTo>
                    <a:pt x="1050" y="459"/>
                  </a:lnTo>
                  <a:lnTo>
                    <a:pt x="878" y="573"/>
                  </a:lnTo>
                  <a:lnTo>
                    <a:pt x="706" y="707"/>
                  </a:lnTo>
                  <a:lnTo>
                    <a:pt x="554" y="860"/>
                  </a:lnTo>
                  <a:lnTo>
                    <a:pt x="420" y="1031"/>
                  </a:lnTo>
                  <a:lnTo>
                    <a:pt x="286" y="1222"/>
                  </a:lnTo>
                  <a:lnTo>
                    <a:pt x="191" y="1413"/>
                  </a:lnTo>
                  <a:lnTo>
                    <a:pt x="96" y="1604"/>
                  </a:lnTo>
                  <a:lnTo>
                    <a:pt x="38" y="1814"/>
                  </a:lnTo>
                  <a:lnTo>
                    <a:pt x="0" y="2062"/>
                  </a:lnTo>
                  <a:lnTo>
                    <a:pt x="0" y="2310"/>
                  </a:lnTo>
                  <a:lnTo>
                    <a:pt x="38" y="2558"/>
                  </a:lnTo>
                  <a:lnTo>
                    <a:pt x="77" y="2672"/>
                  </a:lnTo>
                  <a:lnTo>
                    <a:pt x="115" y="2806"/>
                  </a:lnTo>
                  <a:lnTo>
                    <a:pt x="210" y="2959"/>
                  </a:lnTo>
                  <a:lnTo>
                    <a:pt x="305" y="3111"/>
                  </a:lnTo>
                  <a:lnTo>
                    <a:pt x="420" y="3264"/>
                  </a:lnTo>
                  <a:lnTo>
                    <a:pt x="554" y="3379"/>
                  </a:lnTo>
                  <a:lnTo>
                    <a:pt x="706" y="3493"/>
                  </a:lnTo>
                  <a:lnTo>
                    <a:pt x="859" y="3588"/>
                  </a:lnTo>
                  <a:lnTo>
                    <a:pt x="1031" y="3684"/>
                  </a:lnTo>
                  <a:lnTo>
                    <a:pt x="1202" y="3760"/>
                  </a:lnTo>
                  <a:lnTo>
                    <a:pt x="1565" y="3913"/>
                  </a:lnTo>
                  <a:lnTo>
                    <a:pt x="1947" y="4027"/>
                  </a:lnTo>
                  <a:lnTo>
                    <a:pt x="2710" y="4218"/>
                  </a:lnTo>
                  <a:lnTo>
                    <a:pt x="3282" y="4371"/>
                  </a:lnTo>
                  <a:lnTo>
                    <a:pt x="3855" y="4562"/>
                  </a:lnTo>
                  <a:lnTo>
                    <a:pt x="4427" y="4772"/>
                  </a:lnTo>
                  <a:lnTo>
                    <a:pt x="4981" y="5001"/>
                  </a:lnTo>
                  <a:lnTo>
                    <a:pt x="5515" y="5268"/>
                  </a:lnTo>
                  <a:lnTo>
                    <a:pt x="6049" y="5554"/>
                  </a:lnTo>
                  <a:lnTo>
                    <a:pt x="6565" y="5859"/>
                  </a:lnTo>
                  <a:lnTo>
                    <a:pt x="7061" y="6203"/>
                  </a:lnTo>
                  <a:lnTo>
                    <a:pt x="7557" y="6546"/>
                  </a:lnTo>
                  <a:lnTo>
                    <a:pt x="8034" y="6928"/>
                  </a:lnTo>
                  <a:lnTo>
                    <a:pt x="8473" y="7329"/>
                  </a:lnTo>
                  <a:lnTo>
                    <a:pt x="8912" y="7749"/>
                  </a:lnTo>
                  <a:lnTo>
                    <a:pt x="9332" y="8168"/>
                  </a:lnTo>
                  <a:lnTo>
                    <a:pt x="9713" y="8626"/>
                  </a:lnTo>
                  <a:lnTo>
                    <a:pt x="10095" y="9103"/>
                  </a:lnTo>
                  <a:lnTo>
                    <a:pt x="10439" y="9600"/>
                  </a:lnTo>
                  <a:lnTo>
                    <a:pt x="10763" y="10115"/>
                  </a:lnTo>
                  <a:lnTo>
                    <a:pt x="11068" y="10630"/>
                  </a:lnTo>
                  <a:lnTo>
                    <a:pt x="11355" y="11184"/>
                  </a:lnTo>
                  <a:lnTo>
                    <a:pt x="11622" y="11737"/>
                  </a:lnTo>
                  <a:lnTo>
                    <a:pt x="11870" y="12309"/>
                  </a:lnTo>
                  <a:lnTo>
                    <a:pt x="12080" y="12901"/>
                  </a:lnTo>
                  <a:lnTo>
                    <a:pt x="12270" y="13493"/>
                  </a:lnTo>
                  <a:lnTo>
                    <a:pt x="12442" y="14103"/>
                  </a:lnTo>
                  <a:lnTo>
                    <a:pt x="12576" y="14714"/>
                  </a:lnTo>
                  <a:lnTo>
                    <a:pt x="12690" y="15325"/>
                  </a:lnTo>
                  <a:lnTo>
                    <a:pt x="12767" y="15935"/>
                  </a:lnTo>
                  <a:lnTo>
                    <a:pt x="12824" y="16565"/>
                  </a:lnTo>
                  <a:lnTo>
                    <a:pt x="12843" y="17176"/>
                  </a:lnTo>
                  <a:lnTo>
                    <a:pt x="12843" y="17786"/>
                  </a:lnTo>
                  <a:lnTo>
                    <a:pt x="12805" y="18397"/>
                  </a:lnTo>
                  <a:lnTo>
                    <a:pt x="12728" y="18988"/>
                  </a:lnTo>
                  <a:lnTo>
                    <a:pt x="17461" y="18988"/>
                  </a:lnTo>
                  <a:lnTo>
                    <a:pt x="17289" y="17767"/>
                  </a:lnTo>
                  <a:lnTo>
                    <a:pt x="17079" y="16546"/>
                  </a:lnTo>
                  <a:lnTo>
                    <a:pt x="16850" y="15363"/>
                  </a:lnTo>
                  <a:lnTo>
                    <a:pt x="16583" y="14180"/>
                  </a:lnTo>
                  <a:lnTo>
                    <a:pt x="16297" y="13015"/>
                  </a:lnTo>
                  <a:lnTo>
                    <a:pt x="16125" y="12443"/>
                  </a:lnTo>
                  <a:lnTo>
                    <a:pt x="15953" y="11870"/>
                  </a:lnTo>
                  <a:lnTo>
                    <a:pt x="15763" y="11279"/>
                  </a:lnTo>
                  <a:lnTo>
                    <a:pt x="15572" y="10706"/>
                  </a:lnTo>
                  <a:lnTo>
                    <a:pt x="15343" y="10134"/>
                  </a:lnTo>
                  <a:lnTo>
                    <a:pt x="15114" y="9542"/>
                  </a:lnTo>
                  <a:lnTo>
                    <a:pt x="14866" y="8970"/>
                  </a:lnTo>
                  <a:lnTo>
                    <a:pt x="14599" y="8397"/>
                  </a:lnTo>
                  <a:lnTo>
                    <a:pt x="14312" y="7825"/>
                  </a:lnTo>
                  <a:lnTo>
                    <a:pt x="14026" y="7271"/>
                  </a:lnTo>
                  <a:lnTo>
                    <a:pt x="13702" y="6737"/>
                  </a:lnTo>
                  <a:lnTo>
                    <a:pt x="13358" y="6203"/>
                  </a:lnTo>
                  <a:lnTo>
                    <a:pt x="12996" y="5688"/>
                  </a:lnTo>
                  <a:lnTo>
                    <a:pt x="12633" y="5172"/>
                  </a:lnTo>
                  <a:lnTo>
                    <a:pt x="12232" y="4695"/>
                  </a:lnTo>
                  <a:lnTo>
                    <a:pt x="11832" y="4218"/>
                  </a:lnTo>
                  <a:lnTo>
                    <a:pt x="11393" y="3760"/>
                  </a:lnTo>
                  <a:lnTo>
                    <a:pt x="10935" y="3321"/>
                  </a:lnTo>
                  <a:lnTo>
                    <a:pt x="10477" y="2921"/>
                  </a:lnTo>
                  <a:lnTo>
                    <a:pt x="9981" y="2520"/>
                  </a:lnTo>
                  <a:lnTo>
                    <a:pt x="9484" y="2157"/>
                  </a:lnTo>
                  <a:lnTo>
                    <a:pt x="8950" y="1814"/>
                  </a:lnTo>
                  <a:lnTo>
                    <a:pt x="8358" y="1470"/>
                  </a:lnTo>
                  <a:lnTo>
                    <a:pt x="7729" y="1146"/>
                  </a:lnTo>
                  <a:lnTo>
                    <a:pt x="7099" y="879"/>
                  </a:lnTo>
                  <a:lnTo>
                    <a:pt x="6450" y="631"/>
                  </a:lnTo>
                  <a:lnTo>
                    <a:pt x="5782" y="440"/>
                  </a:lnTo>
                  <a:lnTo>
                    <a:pt x="5114" y="268"/>
                  </a:lnTo>
                  <a:lnTo>
                    <a:pt x="4427" y="134"/>
                  </a:lnTo>
                  <a:lnTo>
                    <a:pt x="3740" y="39"/>
                  </a:lnTo>
                  <a:lnTo>
                    <a:pt x="3397" y="20"/>
                  </a:lnTo>
                  <a:lnTo>
                    <a:pt x="30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5866150" y="5004550"/>
              <a:ext cx="412225" cy="463275"/>
            </a:xfrm>
            <a:custGeom>
              <a:avLst/>
              <a:gdLst/>
              <a:ahLst/>
              <a:cxnLst/>
              <a:rect l="l" t="t" r="r" b="b"/>
              <a:pathLst>
                <a:path w="16489" h="18531" extrusionOk="0">
                  <a:moveTo>
                    <a:pt x="16489" y="1"/>
                  </a:moveTo>
                  <a:lnTo>
                    <a:pt x="15992" y="192"/>
                  </a:lnTo>
                  <a:lnTo>
                    <a:pt x="15210" y="516"/>
                  </a:lnTo>
                  <a:lnTo>
                    <a:pt x="14447" y="879"/>
                  </a:lnTo>
                  <a:lnTo>
                    <a:pt x="13702" y="1260"/>
                  </a:lnTo>
                  <a:lnTo>
                    <a:pt x="12958" y="1661"/>
                  </a:lnTo>
                  <a:lnTo>
                    <a:pt x="12233" y="2100"/>
                  </a:lnTo>
                  <a:lnTo>
                    <a:pt x="11527" y="2558"/>
                  </a:lnTo>
                  <a:lnTo>
                    <a:pt x="10821" y="3035"/>
                  </a:lnTo>
                  <a:lnTo>
                    <a:pt x="10153" y="3550"/>
                  </a:lnTo>
                  <a:lnTo>
                    <a:pt x="9485" y="4085"/>
                  </a:lnTo>
                  <a:lnTo>
                    <a:pt x="8855" y="4619"/>
                  </a:lnTo>
                  <a:lnTo>
                    <a:pt x="8226" y="5191"/>
                  </a:lnTo>
                  <a:lnTo>
                    <a:pt x="7634" y="5783"/>
                  </a:lnTo>
                  <a:lnTo>
                    <a:pt x="7043" y="6394"/>
                  </a:lnTo>
                  <a:lnTo>
                    <a:pt x="6489" y="7042"/>
                  </a:lnTo>
                  <a:lnTo>
                    <a:pt x="5936" y="7691"/>
                  </a:lnTo>
                  <a:lnTo>
                    <a:pt x="5420" y="8359"/>
                  </a:lnTo>
                  <a:lnTo>
                    <a:pt x="4867" y="9123"/>
                  </a:lnTo>
                  <a:lnTo>
                    <a:pt x="4352" y="9905"/>
                  </a:lnTo>
                  <a:lnTo>
                    <a:pt x="3856" y="10706"/>
                  </a:lnTo>
                  <a:lnTo>
                    <a:pt x="3360" y="11527"/>
                  </a:lnTo>
                  <a:lnTo>
                    <a:pt x="2902" y="12348"/>
                  </a:lnTo>
                  <a:lnTo>
                    <a:pt x="2463" y="13187"/>
                  </a:lnTo>
                  <a:lnTo>
                    <a:pt x="1585" y="14867"/>
                  </a:lnTo>
                  <a:lnTo>
                    <a:pt x="1089" y="15840"/>
                  </a:lnTo>
                  <a:lnTo>
                    <a:pt x="650" y="16737"/>
                  </a:lnTo>
                  <a:lnTo>
                    <a:pt x="459" y="17176"/>
                  </a:lnTo>
                  <a:lnTo>
                    <a:pt x="287" y="17634"/>
                  </a:lnTo>
                  <a:lnTo>
                    <a:pt x="134" y="18072"/>
                  </a:lnTo>
                  <a:lnTo>
                    <a:pt x="1" y="18530"/>
                  </a:lnTo>
                  <a:lnTo>
                    <a:pt x="3722" y="18530"/>
                  </a:lnTo>
                  <a:lnTo>
                    <a:pt x="3894" y="17729"/>
                  </a:lnTo>
                  <a:lnTo>
                    <a:pt x="4085" y="16908"/>
                  </a:lnTo>
                  <a:lnTo>
                    <a:pt x="4333" y="16107"/>
                  </a:lnTo>
                  <a:lnTo>
                    <a:pt x="4619" y="15324"/>
                  </a:lnTo>
                  <a:lnTo>
                    <a:pt x="4924" y="14561"/>
                  </a:lnTo>
                  <a:lnTo>
                    <a:pt x="5268" y="13798"/>
                  </a:lnTo>
                  <a:lnTo>
                    <a:pt x="5649" y="13054"/>
                  </a:lnTo>
                  <a:lnTo>
                    <a:pt x="6050" y="12309"/>
                  </a:lnTo>
                  <a:lnTo>
                    <a:pt x="6489" y="11603"/>
                  </a:lnTo>
                  <a:lnTo>
                    <a:pt x="6947" y="10916"/>
                  </a:lnTo>
                  <a:lnTo>
                    <a:pt x="7443" y="10229"/>
                  </a:lnTo>
                  <a:lnTo>
                    <a:pt x="7958" y="9581"/>
                  </a:lnTo>
                  <a:lnTo>
                    <a:pt x="8512" y="8951"/>
                  </a:lnTo>
                  <a:lnTo>
                    <a:pt x="9084" y="8340"/>
                  </a:lnTo>
                  <a:lnTo>
                    <a:pt x="9676" y="7749"/>
                  </a:lnTo>
                  <a:lnTo>
                    <a:pt x="10287" y="7195"/>
                  </a:lnTo>
                  <a:lnTo>
                    <a:pt x="11050" y="6565"/>
                  </a:lnTo>
                  <a:lnTo>
                    <a:pt x="11813" y="5955"/>
                  </a:lnTo>
                  <a:lnTo>
                    <a:pt x="12577" y="5344"/>
                  </a:lnTo>
                  <a:lnTo>
                    <a:pt x="13340" y="4714"/>
                  </a:lnTo>
                  <a:lnTo>
                    <a:pt x="13702" y="4390"/>
                  </a:lnTo>
                  <a:lnTo>
                    <a:pt x="14065" y="4066"/>
                  </a:lnTo>
                  <a:lnTo>
                    <a:pt x="14409" y="3741"/>
                  </a:lnTo>
                  <a:lnTo>
                    <a:pt x="14752" y="3379"/>
                  </a:lnTo>
                  <a:lnTo>
                    <a:pt x="15057" y="3016"/>
                  </a:lnTo>
                  <a:lnTo>
                    <a:pt x="15363" y="2653"/>
                  </a:lnTo>
                  <a:lnTo>
                    <a:pt x="15630" y="2253"/>
                  </a:lnTo>
                  <a:lnTo>
                    <a:pt x="15897" y="1852"/>
                  </a:lnTo>
                  <a:lnTo>
                    <a:pt x="16126" y="1413"/>
                  </a:lnTo>
                  <a:lnTo>
                    <a:pt x="16221" y="1184"/>
                  </a:lnTo>
                  <a:lnTo>
                    <a:pt x="16317" y="955"/>
                  </a:lnTo>
                  <a:lnTo>
                    <a:pt x="16374" y="726"/>
                  </a:lnTo>
                  <a:lnTo>
                    <a:pt x="16431" y="478"/>
                  </a:lnTo>
                  <a:lnTo>
                    <a:pt x="16469" y="249"/>
                  </a:lnTo>
                  <a:lnTo>
                    <a:pt x="1648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5464950" y="5034150"/>
              <a:ext cx="389775" cy="433675"/>
            </a:xfrm>
            <a:custGeom>
              <a:avLst/>
              <a:gdLst/>
              <a:ahLst/>
              <a:cxnLst/>
              <a:rect l="l" t="t" r="r" b="b"/>
              <a:pathLst>
                <a:path w="15591" h="17347" extrusionOk="0">
                  <a:moveTo>
                    <a:pt x="1069" y="0"/>
                  </a:moveTo>
                  <a:lnTo>
                    <a:pt x="802" y="19"/>
                  </a:lnTo>
                  <a:lnTo>
                    <a:pt x="554" y="57"/>
                  </a:lnTo>
                  <a:lnTo>
                    <a:pt x="286" y="95"/>
                  </a:lnTo>
                  <a:lnTo>
                    <a:pt x="38" y="172"/>
                  </a:lnTo>
                  <a:lnTo>
                    <a:pt x="0" y="420"/>
                  </a:lnTo>
                  <a:lnTo>
                    <a:pt x="0" y="668"/>
                  </a:lnTo>
                  <a:lnTo>
                    <a:pt x="38" y="916"/>
                  </a:lnTo>
                  <a:lnTo>
                    <a:pt x="77" y="1030"/>
                  </a:lnTo>
                  <a:lnTo>
                    <a:pt x="115" y="1164"/>
                  </a:lnTo>
                  <a:lnTo>
                    <a:pt x="210" y="1317"/>
                  </a:lnTo>
                  <a:lnTo>
                    <a:pt x="305" y="1469"/>
                  </a:lnTo>
                  <a:lnTo>
                    <a:pt x="420" y="1622"/>
                  </a:lnTo>
                  <a:lnTo>
                    <a:pt x="554" y="1737"/>
                  </a:lnTo>
                  <a:lnTo>
                    <a:pt x="706" y="1851"/>
                  </a:lnTo>
                  <a:lnTo>
                    <a:pt x="859" y="1946"/>
                  </a:lnTo>
                  <a:lnTo>
                    <a:pt x="1031" y="2042"/>
                  </a:lnTo>
                  <a:lnTo>
                    <a:pt x="1202" y="2118"/>
                  </a:lnTo>
                  <a:lnTo>
                    <a:pt x="1565" y="2271"/>
                  </a:lnTo>
                  <a:lnTo>
                    <a:pt x="1947" y="2385"/>
                  </a:lnTo>
                  <a:lnTo>
                    <a:pt x="2710" y="2576"/>
                  </a:lnTo>
                  <a:lnTo>
                    <a:pt x="3282" y="2729"/>
                  </a:lnTo>
                  <a:lnTo>
                    <a:pt x="3855" y="2920"/>
                  </a:lnTo>
                  <a:lnTo>
                    <a:pt x="4427" y="3130"/>
                  </a:lnTo>
                  <a:lnTo>
                    <a:pt x="4981" y="3359"/>
                  </a:lnTo>
                  <a:lnTo>
                    <a:pt x="5515" y="3626"/>
                  </a:lnTo>
                  <a:lnTo>
                    <a:pt x="6049" y="3912"/>
                  </a:lnTo>
                  <a:lnTo>
                    <a:pt x="6565" y="4217"/>
                  </a:lnTo>
                  <a:lnTo>
                    <a:pt x="7061" y="4561"/>
                  </a:lnTo>
                  <a:lnTo>
                    <a:pt x="7557" y="4904"/>
                  </a:lnTo>
                  <a:lnTo>
                    <a:pt x="8034" y="5286"/>
                  </a:lnTo>
                  <a:lnTo>
                    <a:pt x="8473" y="5687"/>
                  </a:lnTo>
                  <a:lnTo>
                    <a:pt x="8912" y="6107"/>
                  </a:lnTo>
                  <a:lnTo>
                    <a:pt x="9332" y="6526"/>
                  </a:lnTo>
                  <a:lnTo>
                    <a:pt x="9713" y="6984"/>
                  </a:lnTo>
                  <a:lnTo>
                    <a:pt x="10095" y="7461"/>
                  </a:lnTo>
                  <a:lnTo>
                    <a:pt x="10439" y="7958"/>
                  </a:lnTo>
                  <a:lnTo>
                    <a:pt x="10763" y="8473"/>
                  </a:lnTo>
                  <a:lnTo>
                    <a:pt x="11068" y="8988"/>
                  </a:lnTo>
                  <a:lnTo>
                    <a:pt x="11355" y="9542"/>
                  </a:lnTo>
                  <a:lnTo>
                    <a:pt x="11622" y="10095"/>
                  </a:lnTo>
                  <a:lnTo>
                    <a:pt x="11870" y="10667"/>
                  </a:lnTo>
                  <a:lnTo>
                    <a:pt x="12080" y="11259"/>
                  </a:lnTo>
                  <a:lnTo>
                    <a:pt x="12270" y="11851"/>
                  </a:lnTo>
                  <a:lnTo>
                    <a:pt x="12442" y="12461"/>
                  </a:lnTo>
                  <a:lnTo>
                    <a:pt x="12576" y="13072"/>
                  </a:lnTo>
                  <a:lnTo>
                    <a:pt x="12690" y="13683"/>
                  </a:lnTo>
                  <a:lnTo>
                    <a:pt x="12767" y="14293"/>
                  </a:lnTo>
                  <a:lnTo>
                    <a:pt x="12824" y="14923"/>
                  </a:lnTo>
                  <a:lnTo>
                    <a:pt x="12843" y="15534"/>
                  </a:lnTo>
                  <a:lnTo>
                    <a:pt x="12843" y="16144"/>
                  </a:lnTo>
                  <a:lnTo>
                    <a:pt x="12805" y="16755"/>
                  </a:lnTo>
                  <a:lnTo>
                    <a:pt x="12728" y="17346"/>
                  </a:lnTo>
                  <a:lnTo>
                    <a:pt x="15591" y="17346"/>
                  </a:lnTo>
                  <a:lnTo>
                    <a:pt x="15419" y="16354"/>
                  </a:lnTo>
                  <a:lnTo>
                    <a:pt x="15209" y="15362"/>
                  </a:lnTo>
                  <a:lnTo>
                    <a:pt x="14999" y="14369"/>
                  </a:lnTo>
                  <a:lnTo>
                    <a:pt x="14770" y="13396"/>
                  </a:lnTo>
                  <a:lnTo>
                    <a:pt x="14503" y="12442"/>
                  </a:lnTo>
                  <a:lnTo>
                    <a:pt x="14198" y="11469"/>
                  </a:lnTo>
                  <a:lnTo>
                    <a:pt x="13873" y="10496"/>
                  </a:lnTo>
                  <a:lnTo>
                    <a:pt x="13492" y="9542"/>
                  </a:lnTo>
                  <a:lnTo>
                    <a:pt x="13244" y="8950"/>
                  </a:lnTo>
                  <a:lnTo>
                    <a:pt x="12977" y="8377"/>
                  </a:lnTo>
                  <a:lnTo>
                    <a:pt x="12690" y="7824"/>
                  </a:lnTo>
                  <a:lnTo>
                    <a:pt x="12385" y="7271"/>
                  </a:lnTo>
                  <a:lnTo>
                    <a:pt x="12061" y="6717"/>
                  </a:lnTo>
                  <a:lnTo>
                    <a:pt x="11736" y="6183"/>
                  </a:lnTo>
                  <a:lnTo>
                    <a:pt x="11374" y="5668"/>
                  </a:lnTo>
                  <a:lnTo>
                    <a:pt x="10992" y="5172"/>
                  </a:lnTo>
                  <a:lnTo>
                    <a:pt x="10610" y="4675"/>
                  </a:lnTo>
                  <a:lnTo>
                    <a:pt x="10190" y="4198"/>
                  </a:lnTo>
                  <a:lnTo>
                    <a:pt x="9771" y="3740"/>
                  </a:lnTo>
                  <a:lnTo>
                    <a:pt x="9313" y="3320"/>
                  </a:lnTo>
                  <a:lnTo>
                    <a:pt x="8836" y="2901"/>
                  </a:lnTo>
                  <a:lnTo>
                    <a:pt x="8358" y="2519"/>
                  </a:lnTo>
                  <a:lnTo>
                    <a:pt x="7843" y="2137"/>
                  </a:lnTo>
                  <a:lnTo>
                    <a:pt x="7328" y="1794"/>
                  </a:lnTo>
                  <a:lnTo>
                    <a:pt x="6717" y="1450"/>
                  </a:lnTo>
                  <a:lnTo>
                    <a:pt x="6107" y="1145"/>
                  </a:lnTo>
                  <a:lnTo>
                    <a:pt x="5477" y="859"/>
                  </a:lnTo>
                  <a:lnTo>
                    <a:pt x="4828" y="630"/>
                  </a:lnTo>
                  <a:lnTo>
                    <a:pt x="4160" y="420"/>
                  </a:lnTo>
                  <a:lnTo>
                    <a:pt x="3492" y="248"/>
                  </a:lnTo>
                  <a:lnTo>
                    <a:pt x="2805" y="134"/>
                  </a:lnTo>
                  <a:lnTo>
                    <a:pt x="2118" y="3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5534600" y="5096625"/>
              <a:ext cx="851600" cy="371200"/>
            </a:xfrm>
            <a:custGeom>
              <a:avLst/>
              <a:gdLst/>
              <a:ahLst/>
              <a:cxnLst/>
              <a:rect l="l" t="t" r="r" b="b"/>
              <a:pathLst>
                <a:path w="34064" h="14848" extrusionOk="0">
                  <a:moveTo>
                    <a:pt x="22671" y="1"/>
                  </a:moveTo>
                  <a:lnTo>
                    <a:pt x="22327" y="20"/>
                  </a:lnTo>
                  <a:lnTo>
                    <a:pt x="21984" y="58"/>
                  </a:lnTo>
                  <a:lnTo>
                    <a:pt x="21640" y="154"/>
                  </a:lnTo>
                  <a:lnTo>
                    <a:pt x="21297" y="268"/>
                  </a:lnTo>
                  <a:lnTo>
                    <a:pt x="20991" y="402"/>
                  </a:lnTo>
                  <a:lnTo>
                    <a:pt x="20686" y="573"/>
                  </a:lnTo>
                  <a:lnTo>
                    <a:pt x="20400" y="783"/>
                  </a:lnTo>
                  <a:lnTo>
                    <a:pt x="20114" y="993"/>
                  </a:lnTo>
                  <a:lnTo>
                    <a:pt x="19866" y="1241"/>
                  </a:lnTo>
                  <a:lnTo>
                    <a:pt x="19637" y="1508"/>
                  </a:lnTo>
                  <a:lnTo>
                    <a:pt x="19408" y="1776"/>
                  </a:lnTo>
                  <a:lnTo>
                    <a:pt x="19217" y="2081"/>
                  </a:lnTo>
                  <a:lnTo>
                    <a:pt x="19064" y="2386"/>
                  </a:lnTo>
                  <a:lnTo>
                    <a:pt x="18911" y="2711"/>
                  </a:lnTo>
                  <a:lnTo>
                    <a:pt x="18797" y="3035"/>
                  </a:lnTo>
                  <a:lnTo>
                    <a:pt x="18702" y="3379"/>
                  </a:lnTo>
                  <a:lnTo>
                    <a:pt x="18644" y="3722"/>
                  </a:lnTo>
                  <a:lnTo>
                    <a:pt x="18625" y="4066"/>
                  </a:lnTo>
                  <a:lnTo>
                    <a:pt x="18625" y="4409"/>
                  </a:lnTo>
                  <a:lnTo>
                    <a:pt x="18530" y="4199"/>
                  </a:lnTo>
                  <a:lnTo>
                    <a:pt x="18415" y="4008"/>
                  </a:lnTo>
                  <a:lnTo>
                    <a:pt x="18282" y="3817"/>
                  </a:lnTo>
                  <a:lnTo>
                    <a:pt x="18148" y="3627"/>
                  </a:lnTo>
                  <a:lnTo>
                    <a:pt x="17976" y="3455"/>
                  </a:lnTo>
                  <a:lnTo>
                    <a:pt x="17824" y="3283"/>
                  </a:lnTo>
                  <a:lnTo>
                    <a:pt x="17633" y="3130"/>
                  </a:lnTo>
                  <a:lnTo>
                    <a:pt x="17442" y="2997"/>
                  </a:lnTo>
                  <a:lnTo>
                    <a:pt x="17251" y="2863"/>
                  </a:lnTo>
                  <a:lnTo>
                    <a:pt x="17041" y="2749"/>
                  </a:lnTo>
                  <a:lnTo>
                    <a:pt x="16812" y="2653"/>
                  </a:lnTo>
                  <a:lnTo>
                    <a:pt x="16602" y="2558"/>
                  </a:lnTo>
                  <a:lnTo>
                    <a:pt x="16373" y="2482"/>
                  </a:lnTo>
                  <a:lnTo>
                    <a:pt x="16144" y="2424"/>
                  </a:lnTo>
                  <a:lnTo>
                    <a:pt x="15915" y="2386"/>
                  </a:lnTo>
                  <a:lnTo>
                    <a:pt x="15686" y="2348"/>
                  </a:lnTo>
                  <a:lnTo>
                    <a:pt x="15228" y="2348"/>
                  </a:lnTo>
                  <a:lnTo>
                    <a:pt x="14999" y="2367"/>
                  </a:lnTo>
                  <a:lnTo>
                    <a:pt x="14770" y="2405"/>
                  </a:lnTo>
                  <a:lnTo>
                    <a:pt x="14541" y="2463"/>
                  </a:lnTo>
                  <a:lnTo>
                    <a:pt x="14332" y="2520"/>
                  </a:lnTo>
                  <a:lnTo>
                    <a:pt x="14122" y="2615"/>
                  </a:lnTo>
                  <a:lnTo>
                    <a:pt x="13912" y="2711"/>
                  </a:lnTo>
                  <a:lnTo>
                    <a:pt x="13702" y="2825"/>
                  </a:lnTo>
                  <a:lnTo>
                    <a:pt x="13511" y="2940"/>
                  </a:lnTo>
                  <a:lnTo>
                    <a:pt x="13320" y="3073"/>
                  </a:lnTo>
                  <a:lnTo>
                    <a:pt x="13148" y="3226"/>
                  </a:lnTo>
                  <a:lnTo>
                    <a:pt x="12977" y="3379"/>
                  </a:lnTo>
                  <a:lnTo>
                    <a:pt x="12824" y="3550"/>
                  </a:lnTo>
                  <a:lnTo>
                    <a:pt x="12690" y="3741"/>
                  </a:lnTo>
                  <a:lnTo>
                    <a:pt x="12557" y="3932"/>
                  </a:lnTo>
                  <a:lnTo>
                    <a:pt x="12442" y="4123"/>
                  </a:lnTo>
                  <a:lnTo>
                    <a:pt x="12347" y="4333"/>
                  </a:lnTo>
                  <a:lnTo>
                    <a:pt x="12271" y="4543"/>
                  </a:lnTo>
                  <a:lnTo>
                    <a:pt x="12194" y="4772"/>
                  </a:lnTo>
                  <a:lnTo>
                    <a:pt x="12156" y="5001"/>
                  </a:lnTo>
                  <a:lnTo>
                    <a:pt x="12118" y="5211"/>
                  </a:lnTo>
                  <a:lnTo>
                    <a:pt x="12099" y="5440"/>
                  </a:lnTo>
                  <a:lnTo>
                    <a:pt x="12080" y="5669"/>
                  </a:lnTo>
                  <a:lnTo>
                    <a:pt x="12099" y="5917"/>
                  </a:lnTo>
                  <a:lnTo>
                    <a:pt x="12118" y="6127"/>
                  </a:lnTo>
                  <a:lnTo>
                    <a:pt x="12156" y="6356"/>
                  </a:lnTo>
                  <a:lnTo>
                    <a:pt x="12213" y="6585"/>
                  </a:lnTo>
                  <a:lnTo>
                    <a:pt x="12271" y="6814"/>
                  </a:lnTo>
                  <a:lnTo>
                    <a:pt x="12366" y="7023"/>
                  </a:lnTo>
                  <a:lnTo>
                    <a:pt x="12461" y="7233"/>
                  </a:lnTo>
                  <a:lnTo>
                    <a:pt x="12576" y="7424"/>
                  </a:lnTo>
                  <a:lnTo>
                    <a:pt x="12328" y="7386"/>
                  </a:lnTo>
                  <a:lnTo>
                    <a:pt x="12080" y="7348"/>
                  </a:lnTo>
                  <a:lnTo>
                    <a:pt x="11832" y="7329"/>
                  </a:lnTo>
                  <a:lnTo>
                    <a:pt x="11603" y="7329"/>
                  </a:lnTo>
                  <a:lnTo>
                    <a:pt x="11355" y="7348"/>
                  </a:lnTo>
                  <a:lnTo>
                    <a:pt x="11126" y="7367"/>
                  </a:lnTo>
                  <a:lnTo>
                    <a:pt x="10897" y="7405"/>
                  </a:lnTo>
                  <a:lnTo>
                    <a:pt x="10668" y="7462"/>
                  </a:lnTo>
                  <a:lnTo>
                    <a:pt x="10439" y="7539"/>
                  </a:lnTo>
                  <a:lnTo>
                    <a:pt x="10229" y="7634"/>
                  </a:lnTo>
                  <a:lnTo>
                    <a:pt x="10019" y="7729"/>
                  </a:lnTo>
                  <a:lnTo>
                    <a:pt x="9809" y="7863"/>
                  </a:lnTo>
                  <a:lnTo>
                    <a:pt x="9618" y="7997"/>
                  </a:lnTo>
                  <a:lnTo>
                    <a:pt x="9427" y="8149"/>
                  </a:lnTo>
                  <a:lnTo>
                    <a:pt x="9255" y="8302"/>
                  </a:lnTo>
                  <a:lnTo>
                    <a:pt x="9084" y="8493"/>
                  </a:lnTo>
                  <a:lnTo>
                    <a:pt x="8988" y="8264"/>
                  </a:lnTo>
                  <a:lnTo>
                    <a:pt x="8874" y="8016"/>
                  </a:lnTo>
                  <a:lnTo>
                    <a:pt x="8740" y="7806"/>
                  </a:lnTo>
                  <a:lnTo>
                    <a:pt x="8607" y="7577"/>
                  </a:lnTo>
                  <a:lnTo>
                    <a:pt x="8454" y="7367"/>
                  </a:lnTo>
                  <a:lnTo>
                    <a:pt x="8301" y="7157"/>
                  </a:lnTo>
                  <a:lnTo>
                    <a:pt x="8130" y="6966"/>
                  </a:lnTo>
                  <a:lnTo>
                    <a:pt x="7939" y="6794"/>
                  </a:lnTo>
                  <a:lnTo>
                    <a:pt x="7767" y="6604"/>
                  </a:lnTo>
                  <a:lnTo>
                    <a:pt x="7557" y="6451"/>
                  </a:lnTo>
                  <a:lnTo>
                    <a:pt x="7347" y="6298"/>
                  </a:lnTo>
                  <a:lnTo>
                    <a:pt x="7137" y="6165"/>
                  </a:lnTo>
                  <a:lnTo>
                    <a:pt x="6927" y="6031"/>
                  </a:lnTo>
                  <a:lnTo>
                    <a:pt x="6698" y="5936"/>
                  </a:lnTo>
                  <a:lnTo>
                    <a:pt x="6450" y="5840"/>
                  </a:lnTo>
                  <a:lnTo>
                    <a:pt x="6202" y="5764"/>
                  </a:lnTo>
                  <a:lnTo>
                    <a:pt x="5954" y="5688"/>
                  </a:lnTo>
                  <a:lnTo>
                    <a:pt x="5706" y="5649"/>
                  </a:lnTo>
                  <a:lnTo>
                    <a:pt x="5439" y="5630"/>
                  </a:lnTo>
                  <a:lnTo>
                    <a:pt x="5191" y="5630"/>
                  </a:lnTo>
                  <a:lnTo>
                    <a:pt x="4924" y="5649"/>
                  </a:lnTo>
                  <a:lnTo>
                    <a:pt x="4676" y="5669"/>
                  </a:lnTo>
                  <a:lnTo>
                    <a:pt x="4428" y="5726"/>
                  </a:lnTo>
                  <a:lnTo>
                    <a:pt x="4160" y="5783"/>
                  </a:lnTo>
                  <a:lnTo>
                    <a:pt x="3931" y="5878"/>
                  </a:lnTo>
                  <a:lnTo>
                    <a:pt x="3683" y="5974"/>
                  </a:lnTo>
                  <a:lnTo>
                    <a:pt x="3473" y="6088"/>
                  </a:lnTo>
                  <a:lnTo>
                    <a:pt x="3244" y="6222"/>
                  </a:lnTo>
                  <a:lnTo>
                    <a:pt x="3054" y="6375"/>
                  </a:lnTo>
                  <a:lnTo>
                    <a:pt x="2863" y="6546"/>
                  </a:lnTo>
                  <a:lnTo>
                    <a:pt x="2672" y="6737"/>
                  </a:lnTo>
                  <a:lnTo>
                    <a:pt x="2519" y="6928"/>
                  </a:lnTo>
                  <a:lnTo>
                    <a:pt x="2386" y="7157"/>
                  </a:lnTo>
                  <a:lnTo>
                    <a:pt x="2252" y="7367"/>
                  </a:lnTo>
                  <a:lnTo>
                    <a:pt x="2157" y="7615"/>
                  </a:lnTo>
                  <a:lnTo>
                    <a:pt x="2080" y="7863"/>
                  </a:lnTo>
                  <a:lnTo>
                    <a:pt x="2042" y="8111"/>
                  </a:lnTo>
                  <a:lnTo>
                    <a:pt x="2004" y="8378"/>
                  </a:lnTo>
                  <a:lnTo>
                    <a:pt x="1985" y="8626"/>
                  </a:lnTo>
                  <a:lnTo>
                    <a:pt x="2004" y="8894"/>
                  </a:lnTo>
                  <a:lnTo>
                    <a:pt x="2042" y="9142"/>
                  </a:lnTo>
                  <a:lnTo>
                    <a:pt x="2099" y="9390"/>
                  </a:lnTo>
                  <a:lnTo>
                    <a:pt x="2176" y="9638"/>
                  </a:lnTo>
                  <a:lnTo>
                    <a:pt x="2271" y="9867"/>
                  </a:lnTo>
                  <a:lnTo>
                    <a:pt x="2405" y="10077"/>
                  </a:lnTo>
                  <a:lnTo>
                    <a:pt x="2538" y="10287"/>
                  </a:lnTo>
                  <a:lnTo>
                    <a:pt x="2710" y="10477"/>
                  </a:lnTo>
                  <a:lnTo>
                    <a:pt x="2901" y="10649"/>
                  </a:lnTo>
                  <a:lnTo>
                    <a:pt x="2710" y="10611"/>
                  </a:lnTo>
                  <a:lnTo>
                    <a:pt x="2500" y="10592"/>
                  </a:lnTo>
                  <a:lnTo>
                    <a:pt x="2099" y="10592"/>
                  </a:lnTo>
                  <a:lnTo>
                    <a:pt x="1909" y="10630"/>
                  </a:lnTo>
                  <a:lnTo>
                    <a:pt x="1718" y="10687"/>
                  </a:lnTo>
                  <a:lnTo>
                    <a:pt x="1527" y="10745"/>
                  </a:lnTo>
                  <a:lnTo>
                    <a:pt x="1336" y="10821"/>
                  </a:lnTo>
                  <a:lnTo>
                    <a:pt x="1164" y="10916"/>
                  </a:lnTo>
                  <a:lnTo>
                    <a:pt x="993" y="11031"/>
                  </a:lnTo>
                  <a:lnTo>
                    <a:pt x="840" y="11145"/>
                  </a:lnTo>
                  <a:lnTo>
                    <a:pt x="687" y="11279"/>
                  </a:lnTo>
                  <a:lnTo>
                    <a:pt x="535" y="11432"/>
                  </a:lnTo>
                  <a:lnTo>
                    <a:pt x="420" y="11584"/>
                  </a:lnTo>
                  <a:lnTo>
                    <a:pt x="306" y="11756"/>
                  </a:lnTo>
                  <a:lnTo>
                    <a:pt x="210" y="11928"/>
                  </a:lnTo>
                  <a:lnTo>
                    <a:pt x="134" y="12119"/>
                  </a:lnTo>
                  <a:lnTo>
                    <a:pt x="77" y="12309"/>
                  </a:lnTo>
                  <a:lnTo>
                    <a:pt x="19" y="12500"/>
                  </a:lnTo>
                  <a:lnTo>
                    <a:pt x="0" y="12691"/>
                  </a:lnTo>
                  <a:lnTo>
                    <a:pt x="0" y="12901"/>
                  </a:lnTo>
                  <a:lnTo>
                    <a:pt x="0" y="13111"/>
                  </a:lnTo>
                  <a:lnTo>
                    <a:pt x="19" y="13302"/>
                  </a:lnTo>
                  <a:lnTo>
                    <a:pt x="58" y="13512"/>
                  </a:lnTo>
                  <a:lnTo>
                    <a:pt x="115" y="13702"/>
                  </a:lnTo>
                  <a:lnTo>
                    <a:pt x="191" y="13893"/>
                  </a:lnTo>
                  <a:lnTo>
                    <a:pt x="287" y="14065"/>
                  </a:lnTo>
                  <a:lnTo>
                    <a:pt x="382" y="14237"/>
                  </a:lnTo>
                  <a:lnTo>
                    <a:pt x="496" y="14409"/>
                  </a:lnTo>
                  <a:lnTo>
                    <a:pt x="630" y="14561"/>
                  </a:lnTo>
                  <a:lnTo>
                    <a:pt x="764" y="14714"/>
                  </a:lnTo>
                  <a:lnTo>
                    <a:pt x="916" y="14828"/>
                  </a:lnTo>
                  <a:lnTo>
                    <a:pt x="3645" y="14847"/>
                  </a:lnTo>
                  <a:lnTo>
                    <a:pt x="30743" y="14847"/>
                  </a:lnTo>
                  <a:lnTo>
                    <a:pt x="30991" y="14828"/>
                  </a:lnTo>
                  <a:lnTo>
                    <a:pt x="31220" y="14809"/>
                  </a:lnTo>
                  <a:lnTo>
                    <a:pt x="31430" y="14771"/>
                  </a:lnTo>
                  <a:lnTo>
                    <a:pt x="31659" y="14714"/>
                  </a:lnTo>
                  <a:lnTo>
                    <a:pt x="31869" y="14638"/>
                  </a:lnTo>
                  <a:lnTo>
                    <a:pt x="32079" y="14561"/>
                  </a:lnTo>
                  <a:lnTo>
                    <a:pt x="32270" y="14485"/>
                  </a:lnTo>
                  <a:lnTo>
                    <a:pt x="32460" y="14389"/>
                  </a:lnTo>
                  <a:lnTo>
                    <a:pt x="32651" y="14275"/>
                  </a:lnTo>
                  <a:lnTo>
                    <a:pt x="32823" y="14141"/>
                  </a:lnTo>
                  <a:lnTo>
                    <a:pt x="32995" y="14008"/>
                  </a:lnTo>
                  <a:lnTo>
                    <a:pt x="33166" y="13855"/>
                  </a:lnTo>
                  <a:lnTo>
                    <a:pt x="33319" y="13683"/>
                  </a:lnTo>
                  <a:lnTo>
                    <a:pt x="33453" y="13493"/>
                  </a:lnTo>
                  <a:lnTo>
                    <a:pt x="33586" y="13302"/>
                  </a:lnTo>
                  <a:lnTo>
                    <a:pt x="33701" y="13073"/>
                  </a:lnTo>
                  <a:lnTo>
                    <a:pt x="33815" y="12844"/>
                  </a:lnTo>
                  <a:lnTo>
                    <a:pt x="33892" y="12615"/>
                  </a:lnTo>
                  <a:lnTo>
                    <a:pt x="33968" y="12367"/>
                  </a:lnTo>
                  <a:lnTo>
                    <a:pt x="34025" y="12119"/>
                  </a:lnTo>
                  <a:lnTo>
                    <a:pt x="34063" y="11870"/>
                  </a:lnTo>
                  <a:lnTo>
                    <a:pt x="34063" y="11622"/>
                  </a:lnTo>
                  <a:lnTo>
                    <a:pt x="34063" y="11374"/>
                  </a:lnTo>
                  <a:lnTo>
                    <a:pt x="34044" y="11145"/>
                  </a:lnTo>
                  <a:lnTo>
                    <a:pt x="33987" y="10916"/>
                  </a:lnTo>
                  <a:lnTo>
                    <a:pt x="33930" y="10706"/>
                  </a:lnTo>
                  <a:lnTo>
                    <a:pt x="33853" y="10497"/>
                  </a:lnTo>
                  <a:lnTo>
                    <a:pt x="33777" y="10287"/>
                  </a:lnTo>
                  <a:lnTo>
                    <a:pt x="33663" y="10077"/>
                  </a:lnTo>
                  <a:lnTo>
                    <a:pt x="33548" y="9886"/>
                  </a:lnTo>
                  <a:lnTo>
                    <a:pt x="33414" y="9714"/>
                  </a:lnTo>
                  <a:lnTo>
                    <a:pt x="33262" y="9523"/>
                  </a:lnTo>
                  <a:lnTo>
                    <a:pt x="33109" y="9371"/>
                  </a:lnTo>
                  <a:lnTo>
                    <a:pt x="32937" y="9218"/>
                  </a:lnTo>
                  <a:lnTo>
                    <a:pt x="32766" y="9084"/>
                  </a:lnTo>
                  <a:lnTo>
                    <a:pt x="32575" y="8951"/>
                  </a:lnTo>
                  <a:lnTo>
                    <a:pt x="32384" y="8836"/>
                  </a:lnTo>
                  <a:lnTo>
                    <a:pt x="32174" y="8741"/>
                  </a:lnTo>
                  <a:lnTo>
                    <a:pt x="31964" y="8665"/>
                  </a:lnTo>
                  <a:lnTo>
                    <a:pt x="31735" y="8588"/>
                  </a:lnTo>
                  <a:lnTo>
                    <a:pt x="31525" y="8550"/>
                  </a:lnTo>
                  <a:lnTo>
                    <a:pt x="31296" y="8531"/>
                  </a:lnTo>
                  <a:lnTo>
                    <a:pt x="31067" y="8512"/>
                  </a:lnTo>
                  <a:lnTo>
                    <a:pt x="30838" y="8512"/>
                  </a:lnTo>
                  <a:lnTo>
                    <a:pt x="30609" y="8531"/>
                  </a:lnTo>
                  <a:lnTo>
                    <a:pt x="30399" y="8569"/>
                  </a:lnTo>
                  <a:lnTo>
                    <a:pt x="30170" y="8626"/>
                  </a:lnTo>
                  <a:lnTo>
                    <a:pt x="29960" y="8703"/>
                  </a:lnTo>
                  <a:lnTo>
                    <a:pt x="29751" y="8779"/>
                  </a:lnTo>
                  <a:lnTo>
                    <a:pt x="29541" y="8874"/>
                  </a:lnTo>
                  <a:lnTo>
                    <a:pt x="29350" y="8989"/>
                  </a:lnTo>
                  <a:lnTo>
                    <a:pt x="29159" y="9123"/>
                  </a:lnTo>
                  <a:lnTo>
                    <a:pt x="28968" y="9256"/>
                  </a:lnTo>
                  <a:lnTo>
                    <a:pt x="28815" y="9409"/>
                  </a:lnTo>
                  <a:lnTo>
                    <a:pt x="28663" y="9581"/>
                  </a:lnTo>
                  <a:lnTo>
                    <a:pt x="28663" y="9581"/>
                  </a:lnTo>
                  <a:lnTo>
                    <a:pt x="28777" y="9237"/>
                  </a:lnTo>
                  <a:lnTo>
                    <a:pt x="28854" y="8894"/>
                  </a:lnTo>
                  <a:lnTo>
                    <a:pt x="28873" y="8569"/>
                  </a:lnTo>
                  <a:lnTo>
                    <a:pt x="28873" y="8226"/>
                  </a:lnTo>
                  <a:lnTo>
                    <a:pt x="28815" y="7901"/>
                  </a:lnTo>
                  <a:lnTo>
                    <a:pt x="28720" y="7577"/>
                  </a:lnTo>
                  <a:lnTo>
                    <a:pt x="28586" y="7252"/>
                  </a:lnTo>
                  <a:lnTo>
                    <a:pt x="28415" y="6947"/>
                  </a:lnTo>
                  <a:lnTo>
                    <a:pt x="28319" y="6794"/>
                  </a:lnTo>
                  <a:lnTo>
                    <a:pt x="28205" y="6642"/>
                  </a:lnTo>
                  <a:lnTo>
                    <a:pt x="27957" y="6375"/>
                  </a:lnTo>
                  <a:lnTo>
                    <a:pt x="27690" y="6146"/>
                  </a:lnTo>
                  <a:lnTo>
                    <a:pt x="27384" y="5955"/>
                  </a:lnTo>
                  <a:lnTo>
                    <a:pt x="27060" y="5783"/>
                  </a:lnTo>
                  <a:lnTo>
                    <a:pt x="26716" y="5649"/>
                  </a:lnTo>
                  <a:lnTo>
                    <a:pt x="26373" y="5573"/>
                  </a:lnTo>
                  <a:lnTo>
                    <a:pt x="26182" y="5554"/>
                  </a:lnTo>
                  <a:lnTo>
                    <a:pt x="26010" y="5535"/>
                  </a:lnTo>
                  <a:lnTo>
                    <a:pt x="26201" y="5401"/>
                  </a:lnTo>
                  <a:lnTo>
                    <a:pt x="26392" y="5249"/>
                  </a:lnTo>
                  <a:lnTo>
                    <a:pt x="26545" y="5077"/>
                  </a:lnTo>
                  <a:lnTo>
                    <a:pt x="26659" y="4905"/>
                  </a:lnTo>
                  <a:lnTo>
                    <a:pt x="26774" y="4695"/>
                  </a:lnTo>
                  <a:lnTo>
                    <a:pt x="26850" y="4485"/>
                  </a:lnTo>
                  <a:lnTo>
                    <a:pt x="26907" y="4256"/>
                  </a:lnTo>
                  <a:lnTo>
                    <a:pt x="26945" y="4008"/>
                  </a:lnTo>
                  <a:lnTo>
                    <a:pt x="26964" y="3760"/>
                  </a:lnTo>
                  <a:lnTo>
                    <a:pt x="26945" y="3512"/>
                  </a:lnTo>
                  <a:lnTo>
                    <a:pt x="26926" y="3264"/>
                  </a:lnTo>
                  <a:lnTo>
                    <a:pt x="26869" y="3016"/>
                  </a:lnTo>
                  <a:lnTo>
                    <a:pt x="26793" y="2787"/>
                  </a:lnTo>
                  <a:lnTo>
                    <a:pt x="26716" y="2539"/>
                  </a:lnTo>
                  <a:lnTo>
                    <a:pt x="26602" y="2310"/>
                  </a:lnTo>
                  <a:lnTo>
                    <a:pt x="26487" y="2100"/>
                  </a:lnTo>
                  <a:lnTo>
                    <a:pt x="26297" y="1795"/>
                  </a:lnTo>
                  <a:lnTo>
                    <a:pt x="26087" y="1528"/>
                  </a:lnTo>
                  <a:lnTo>
                    <a:pt x="25858" y="1260"/>
                  </a:lnTo>
                  <a:lnTo>
                    <a:pt x="25590" y="1031"/>
                  </a:lnTo>
                  <a:lnTo>
                    <a:pt x="25304" y="821"/>
                  </a:lnTo>
                  <a:lnTo>
                    <a:pt x="25018" y="631"/>
                  </a:lnTo>
                  <a:lnTo>
                    <a:pt x="24713" y="459"/>
                  </a:lnTo>
                  <a:lnTo>
                    <a:pt x="24388" y="306"/>
                  </a:lnTo>
                  <a:lnTo>
                    <a:pt x="24064" y="192"/>
                  </a:lnTo>
                  <a:lnTo>
                    <a:pt x="23720" y="96"/>
                  </a:lnTo>
                  <a:lnTo>
                    <a:pt x="23377" y="39"/>
                  </a:lnTo>
                  <a:lnTo>
                    <a:pt x="230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5389075" y="5141950"/>
              <a:ext cx="185150" cy="163200"/>
            </a:xfrm>
            <a:custGeom>
              <a:avLst/>
              <a:gdLst/>
              <a:ahLst/>
              <a:cxnLst/>
              <a:rect l="l" t="t" r="r" b="b"/>
              <a:pathLst>
                <a:path w="7406" h="6528" extrusionOk="0">
                  <a:moveTo>
                    <a:pt x="4447" y="1"/>
                  </a:moveTo>
                  <a:lnTo>
                    <a:pt x="4314" y="20"/>
                  </a:lnTo>
                  <a:lnTo>
                    <a:pt x="4180" y="39"/>
                  </a:lnTo>
                  <a:lnTo>
                    <a:pt x="4066" y="77"/>
                  </a:lnTo>
                  <a:lnTo>
                    <a:pt x="3818" y="192"/>
                  </a:lnTo>
                  <a:lnTo>
                    <a:pt x="3608" y="344"/>
                  </a:lnTo>
                  <a:lnTo>
                    <a:pt x="3493" y="440"/>
                  </a:lnTo>
                  <a:lnTo>
                    <a:pt x="3379" y="554"/>
                  </a:lnTo>
                  <a:lnTo>
                    <a:pt x="3283" y="669"/>
                  </a:lnTo>
                  <a:lnTo>
                    <a:pt x="3188" y="802"/>
                  </a:lnTo>
                  <a:lnTo>
                    <a:pt x="3016" y="1069"/>
                  </a:lnTo>
                  <a:lnTo>
                    <a:pt x="2902" y="1375"/>
                  </a:lnTo>
                  <a:lnTo>
                    <a:pt x="2806" y="1680"/>
                  </a:lnTo>
                  <a:lnTo>
                    <a:pt x="2749" y="1985"/>
                  </a:lnTo>
                  <a:lnTo>
                    <a:pt x="2737" y="2196"/>
                  </a:lnTo>
                  <a:lnTo>
                    <a:pt x="2692" y="2062"/>
                  </a:lnTo>
                  <a:lnTo>
                    <a:pt x="2634" y="1890"/>
                  </a:lnTo>
                  <a:lnTo>
                    <a:pt x="2539" y="1718"/>
                  </a:lnTo>
                  <a:lnTo>
                    <a:pt x="2425" y="1566"/>
                  </a:lnTo>
                  <a:lnTo>
                    <a:pt x="2291" y="1432"/>
                  </a:lnTo>
                  <a:lnTo>
                    <a:pt x="2138" y="1317"/>
                  </a:lnTo>
                  <a:lnTo>
                    <a:pt x="1986" y="1222"/>
                  </a:lnTo>
                  <a:lnTo>
                    <a:pt x="1814" y="1165"/>
                  </a:lnTo>
                  <a:lnTo>
                    <a:pt x="1623" y="1127"/>
                  </a:lnTo>
                  <a:lnTo>
                    <a:pt x="1432" y="1108"/>
                  </a:lnTo>
                  <a:lnTo>
                    <a:pt x="1241" y="1108"/>
                  </a:lnTo>
                  <a:lnTo>
                    <a:pt x="1070" y="1146"/>
                  </a:lnTo>
                  <a:lnTo>
                    <a:pt x="879" y="1203"/>
                  </a:lnTo>
                  <a:lnTo>
                    <a:pt x="707" y="1279"/>
                  </a:lnTo>
                  <a:lnTo>
                    <a:pt x="535" y="1413"/>
                  </a:lnTo>
                  <a:lnTo>
                    <a:pt x="364" y="1566"/>
                  </a:lnTo>
                  <a:lnTo>
                    <a:pt x="230" y="1737"/>
                  </a:lnTo>
                  <a:lnTo>
                    <a:pt x="115" y="1947"/>
                  </a:lnTo>
                  <a:lnTo>
                    <a:pt x="58" y="2119"/>
                  </a:lnTo>
                  <a:lnTo>
                    <a:pt x="20" y="2310"/>
                  </a:lnTo>
                  <a:lnTo>
                    <a:pt x="1" y="2501"/>
                  </a:lnTo>
                  <a:lnTo>
                    <a:pt x="20" y="2691"/>
                  </a:lnTo>
                  <a:lnTo>
                    <a:pt x="58" y="2882"/>
                  </a:lnTo>
                  <a:lnTo>
                    <a:pt x="115" y="3054"/>
                  </a:lnTo>
                  <a:lnTo>
                    <a:pt x="192" y="3226"/>
                  </a:lnTo>
                  <a:lnTo>
                    <a:pt x="287" y="3378"/>
                  </a:lnTo>
                  <a:lnTo>
                    <a:pt x="421" y="3531"/>
                  </a:lnTo>
                  <a:lnTo>
                    <a:pt x="554" y="3646"/>
                  </a:lnTo>
                  <a:lnTo>
                    <a:pt x="726" y="3760"/>
                  </a:lnTo>
                  <a:lnTo>
                    <a:pt x="879" y="3836"/>
                  </a:lnTo>
                  <a:lnTo>
                    <a:pt x="1070" y="3894"/>
                  </a:lnTo>
                  <a:lnTo>
                    <a:pt x="1241" y="3932"/>
                  </a:lnTo>
                  <a:lnTo>
                    <a:pt x="1432" y="3951"/>
                  </a:lnTo>
                  <a:lnTo>
                    <a:pt x="1623" y="3951"/>
                  </a:lnTo>
                  <a:lnTo>
                    <a:pt x="1470" y="4046"/>
                  </a:lnTo>
                  <a:lnTo>
                    <a:pt x="1337" y="4161"/>
                  </a:lnTo>
                  <a:lnTo>
                    <a:pt x="1203" y="4314"/>
                  </a:lnTo>
                  <a:lnTo>
                    <a:pt x="1108" y="4466"/>
                  </a:lnTo>
                  <a:lnTo>
                    <a:pt x="1012" y="4638"/>
                  </a:lnTo>
                  <a:lnTo>
                    <a:pt x="936" y="4810"/>
                  </a:lnTo>
                  <a:lnTo>
                    <a:pt x="898" y="5001"/>
                  </a:lnTo>
                  <a:lnTo>
                    <a:pt x="879" y="5172"/>
                  </a:lnTo>
                  <a:lnTo>
                    <a:pt x="898" y="5344"/>
                  </a:lnTo>
                  <a:lnTo>
                    <a:pt x="917" y="5516"/>
                  </a:lnTo>
                  <a:lnTo>
                    <a:pt x="974" y="5687"/>
                  </a:lnTo>
                  <a:lnTo>
                    <a:pt x="1070" y="5840"/>
                  </a:lnTo>
                  <a:lnTo>
                    <a:pt x="1165" y="5993"/>
                  </a:lnTo>
                  <a:lnTo>
                    <a:pt x="1280" y="6126"/>
                  </a:lnTo>
                  <a:lnTo>
                    <a:pt x="1413" y="6241"/>
                  </a:lnTo>
                  <a:lnTo>
                    <a:pt x="1547" y="6336"/>
                  </a:lnTo>
                  <a:lnTo>
                    <a:pt x="1718" y="6413"/>
                  </a:lnTo>
                  <a:lnTo>
                    <a:pt x="1871" y="6470"/>
                  </a:lnTo>
                  <a:lnTo>
                    <a:pt x="2043" y="6508"/>
                  </a:lnTo>
                  <a:lnTo>
                    <a:pt x="2234" y="6527"/>
                  </a:lnTo>
                  <a:lnTo>
                    <a:pt x="2596" y="6527"/>
                  </a:lnTo>
                  <a:lnTo>
                    <a:pt x="2787" y="6508"/>
                  </a:lnTo>
                  <a:lnTo>
                    <a:pt x="2978" y="6470"/>
                  </a:lnTo>
                  <a:lnTo>
                    <a:pt x="3169" y="6413"/>
                  </a:lnTo>
                  <a:lnTo>
                    <a:pt x="3340" y="6355"/>
                  </a:lnTo>
                  <a:lnTo>
                    <a:pt x="3493" y="6260"/>
                  </a:lnTo>
                  <a:lnTo>
                    <a:pt x="3646" y="6145"/>
                  </a:lnTo>
                  <a:lnTo>
                    <a:pt x="3798" y="6031"/>
                  </a:lnTo>
                  <a:lnTo>
                    <a:pt x="3913" y="5878"/>
                  </a:lnTo>
                  <a:lnTo>
                    <a:pt x="4027" y="5726"/>
                  </a:lnTo>
                  <a:lnTo>
                    <a:pt x="4104" y="5554"/>
                  </a:lnTo>
                  <a:lnTo>
                    <a:pt x="4180" y="5382"/>
                  </a:lnTo>
                  <a:lnTo>
                    <a:pt x="4218" y="5191"/>
                  </a:lnTo>
                  <a:lnTo>
                    <a:pt x="4218" y="5020"/>
                  </a:lnTo>
                  <a:lnTo>
                    <a:pt x="4199" y="4829"/>
                  </a:lnTo>
                  <a:lnTo>
                    <a:pt x="4371" y="5020"/>
                  </a:lnTo>
                  <a:lnTo>
                    <a:pt x="4543" y="5191"/>
                  </a:lnTo>
                  <a:lnTo>
                    <a:pt x="4714" y="5363"/>
                  </a:lnTo>
                  <a:lnTo>
                    <a:pt x="4924" y="5497"/>
                  </a:lnTo>
                  <a:lnTo>
                    <a:pt x="5134" y="5611"/>
                  </a:lnTo>
                  <a:lnTo>
                    <a:pt x="5344" y="5707"/>
                  </a:lnTo>
                  <a:lnTo>
                    <a:pt x="5592" y="5764"/>
                  </a:lnTo>
                  <a:lnTo>
                    <a:pt x="5840" y="5783"/>
                  </a:lnTo>
                  <a:lnTo>
                    <a:pt x="6088" y="5764"/>
                  </a:lnTo>
                  <a:lnTo>
                    <a:pt x="6337" y="5707"/>
                  </a:lnTo>
                  <a:lnTo>
                    <a:pt x="6566" y="5592"/>
                  </a:lnTo>
                  <a:lnTo>
                    <a:pt x="6775" y="5478"/>
                  </a:lnTo>
                  <a:lnTo>
                    <a:pt x="6966" y="5306"/>
                  </a:lnTo>
                  <a:lnTo>
                    <a:pt x="7138" y="5134"/>
                  </a:lnTo>
                  <a:lnTo>
                    <a:pt x="7252" y="4924"/>
                  </a:lnTo>
                  <a:lnTo>
                    <a:pt x="7310" y="4810"/>
                  </a:lnTo>
                  <a:lnTo>
                    <a:pt x="7348" y="4695"/>
                  </a:lnTo>
                  <a:lnTo>
                    <a:pt x="7386" y="4485"/>
                  </a:lnTo>
                  <a:lnTo>
                    <a:pt x="7405" y="4275"/>
                  </a:lnTo>
                  <a:lnTo>
                    <a:pt x="7386" y="4065"/>
                  </a:lnTo>
                  <a:lnTo>
                    <a:pt x="7329" y="3856"/>
                  </a:lnTo>
                  <a:lnTo>
                    <a:pt x="7272" y="3684"/>
                  </a:lnTo>
                  <a:lnTo>
                    <a:pt x="7176" y="3531"/>
                  </a:lnTo>
                  <a:lnTo>
                    <a:pt x="7081" y="3359"/>
                  </a:lnTo>
                  <a:lnTo>
                    <a:pt x="6966" y="3226"/>
                  </a:lnTo>
                  <a:lnTo>
                    <a:pt x="6833" y="3092"/>
                  </a:lnTo>
                  <a:lnTo>
                    <a:pt x="6680" y="2978"/>
                  </a:lnTo>
                  <a:lnTo>
                    <a:pt x="6508" y="2882"/>
                  </a:lnTo>
                  <a:lnTo>
                    <a:pt x="6356" y="2806"/>
                  </a:lnTo>
                  <a:lnTo>
                    <a:pt x="6165" y="2749"/>
                  </a:lnTo>
                  <a:lnTo>
                    <a:pt x="5993" y="2711"/>
                  </a:lnTo>
                  <a:lnTo>
                    <a:pt x="5802" y="2691"/>
                  </a:lnTo>
                  <a:lnTo>
                    <a:pt x="5611" y="2691"/>
                  </a:lnTo>
                  <a:lnTo>
                    <a:pt x="5421" y="2730"/>
                  </a:lnTo>
                  <a:lnTo>
                    <a:pt x="5303" y="2756"/>
                  </a:lnTo>
                  <a:lnTo>
                    <a:pt x="5303" y="2756"/>
                  </a:lnTo>
                  <a:lnTo>
                    <a:pt x="5440" y="2653"/>
                  </a:lnTo>
                  <a:lnTo>
                    <a:pt x="5592" y="2501"/>
                  </a:lnTo>
                  <a:lnTo>
                    <a:pt x="5707" y="2329"/>
                  </a:lnTo>
                  <a:lnTo>
                    <a:pt x="5802" y="2157"/>
                  </a:lnTo>
                  <a:lnTo>
                    <a:pt x="5879" y="1966"/>
                  </a:lnTo>
                  <a:lnTo>
                    <a:pt x="5917" y="1756"/>
                  </a:lnTo>
                  <a:lnTo>
                    <a:pt x="5936" y="1546"/>
                  </a:lnTo>
                  <a:lnTo>
                    <a:pt x="5917" y="1356"/>
                  </a:lnTo>
                  <a:lnTo>
                    <a:pt x="5879" y="1146"/>
                  </a:lnTo>
                  <a:lnTo>
                    <a:pt x="5821" y="955"/>
                  </a:lnTo>
                  <a:lnTo>
                    <a:pt x="5726" y="783"/>
                  </a:lnTo>
                  <a:lnTo>
                    <a:pt x="5611" y="611"/>
                  </a:lnTo>
                  <a:lnTo>
                    <a:pt x="5478" y="440"/>
                  </a:lnTo>
                  <a:lnTo>
                    <a:pt x="5325" y="306"/>
                  </a:lnTo>
                  <a:lnTo>
                    <a:pt x="5153" y="192"/>
                  </a:lnTo>
                  <a:lnTo>
                    <a:pt x="4982" y="96"/>
                  </a:lnTo>
                  <a:lnTo>
                    <a:pt x="4772" y="20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5577050" y="5154350"/>
              <a:ext cx="778600" cy="322525"/>
            </a:xfrm>
            <a:custGeom>
              <a:avLst/>
              <a:gdLst/>
              <a:ahLst/>
              <a:cxnLst/>
              <a:rect l="l" t="t" r="r" b="b"/>
              <a:pathLst>
                <a:path w="31144" h="12901" extrusionOk="0">
                  <a:moveTo>
                    <a:pt x="20534" y="1"/>
                  </a:moveTo>
                  <a:lnTo>
                    <a:pt x="20324" y="20"/>
                  </a:lnTo>
                  <a:lnTo>
                    <a:pt x="20133" y="58"/>
                  </a:lnTo>
                  <a:lnTo>
                    <a:pt x="19923" y="115"/>
                  </a:lnTo>
                  <a:lnTo>
                    <a:pt x="19732" y="173"/>
                  </a:lnTo>
                  <a:lnTo>
                    <a:pt x="19542" y="249"/>
                  </a:lnTo>
                  <a:lnTo>
                    <a:pt x="19370" y="344"/>
                  </a:lnTo>
                  <a:lnTo>
                    <a:pt x="19179" y="440"/>
                  </a:lnTo>
                  <a:lnTo>
                    <a:pt x="19007" y="554"/>
                  </a:lnTo>
                  <a:lnTo>
                    <a:pt x="18855" y="669"/>
                  </a:lnTo>
                  <a:lnTo>
                    <a:pt x="18683" y="802"/>
                  </a:lnTo>
                  <a:lnTo>
                    <a:pt x="18549" y="955"/>
                  </a:lnTo>
                  <a:lnTo>
                    <a:pt x="18416" y="1108"/>
                  </a:lnTo>
                  <a:lnTo>
                    <a:pt x="18282" y="1279"/>
                  </a:lnTo>
                  <a:lnTo>
                    <a:pt x="18110" y="1547"/>
                  </a:lnTo>
                  <a:lnTo>
                    <a:pt x="17977" y="1833"/>
                  </a:lnTo>
                  <a:lnTo>
                    <a:pt x="17862" y="2119"/>
                  </a:lnTo>
                  <a:lnTo>
                    <a:pt x="17767" y="2424"/>
                  </a:lnTo>
                  <a:lnTo>
                    <a:pt x="17614" y="3054"/>
                  </a:lnTo>
                  <a:lnTo>
                    <a:pt x="17538" y="3340"/>
                  </a:lnTo>
                  <a:lnTo>
                    <a:pt x="17500" y="3646"/>
                  </a:lnTo>
                  <a:lnTo>
                    <a:pt x="17442" y="3951"/>
                  </a:lnTo>
                  <a:lnTo>
                    <a:pt x="17423" y="4276"/>
                  </a:lnTo>
                  <a:lnTo>
                    <a:pt x="17423" y="4638"/>
                  </a:lnTo>
                  <a:lnTo>
                    <a:pt x="17442" y="5039"/>
                  </a:lnTo>
                  <a:lnTo>
                    <a:pt x="17442" y="5039"/>
                  </a:lnTo>
                  <a:lnTo>
                    <a:pt x="17175" y="4562"/>
                  </a:lnTo>
                  <a:lnTo>
                    <a:pt x="16870" y="4085"/>
                  </a:lnTo>
                  <a:lnTo>
                    <a:pt x="16526" y="3646"/>
                  </a:lnTo>
                  <a:lnTo>
                    <a:pt x="16336" y="3436"/>
                  </a:lnTo>
                  <a:lnTo>
                    <a:pt x="16145" y="3245"/>
                  </a:lnTo>
                  <a:lnTo>
                    <a:pt x="15954" y="3054"/>
                  </a:lnTo>
                  <a:lnTo>
                    <a:pt x="15725" y="2882"/>
                  </a:lnTo>
                  <a:lnTo>
                    <a:pt x="15515" y="2730"/>
                  </a:lnTo>
                  <a:lnTo>
                    <a:pt x="15286" y="2577"/>
                  </a:lnTo>
                  <a:lnTo>
                    <a:pt x="15038" y="2463"/>
                  </a:lnTo>
                  <a:lnTo>
                    <a:pt x="14790" y="2348"/>
                  </a:lnTo>
                  <a:lnTo>
                    <a:pt x="14523" y="2272"/>
                  </a:lnTo>
                  <a:lnTo>
                    <a:pt x="14256" y="2215"/>
                  </a:lnTo>
                  <a:lnTo>
                    <a:pt x="13988" y="2176"/>
                  </a:lnTo>
                  <a:lnTo>
                    <a:pt x="13721" y="2176"/>
                  </a:lnTo>
                  <a:lnTo>
                    <a:pt x="13454" y="2195"/>
                  </a:lnTo>
                  <a:lnTo>
                    <a:pt x="13187" y="2253"/>
                  </a:lnTo>
                  <a:lnTo>
                    <a:pt x="12920" y="2329"/>
                  </a:lnTo>
                  <a:lnTo>
                    <a:pt x="12672" y="2444"/>
                  </a:lnTo>
                  <a:lnTo>
                    <a:pt x="12443" y="2577"/>
                  </a:lnTo>
                  <a:lnTo>
                    <a:pt x="12233" y="2749"/>
                  </a:lnTo>
                  <a:lnTo>
                    <a:pt x="12061" y="2921"/>
                  </a:lnTo>
                  <a:lnTo>
                    <a:pt x="11908" y="3111"/>
                  </a:lnTo>
                  <a:lnTo>
                    <a:pt x="11794" y="3321"/>
                  </a:lnTo>
                  <a:lnTo>
                    <a:pt x="11679" y="3531"/>
                  </a:lnTo>
                  <a:lnTo>
                    <a:pt x="11584" y="3760"/>
                  </a:lnTo>
                  <a:lnTo>
                    <a:pt x="11508" y="3989"/>
                  </a:lnTo>
                  <a:lnTo>
                    <a:pt x="11450" y="4218"/>
                  </a:lnTo>
                  <a:lnTo>
                    <a:pt x="11393" y="4466"/>
                  </a:lnTo>
                  <a:lnTo>
                    <a:pt x="11355" y="4810"/>
                  </a:lnTo>
                  <a:lnTo>
                    <a:pt x="11355" y="5153"/>
                  </a:lnTo>
                  <a:lnTo>
                    <a:pt x="11374" y="5516"/>
                  </a:lnTo>
                  <a:lnTo>
                    <a:pt x="11431" y="5859"/>
                  </a:lnTo>
                  <a:lnTo>
                    <a:pt x="11508" y="6184"/>
                  </a:lnTo>
                  <a:lnTo>
                    <a:pt x="11603" y="6527"/>
                  </a:lnTo>
                  <a:lnTo>
                    <a:pt x="11737" y="6833"/>
                  </a:lnTo>
                  <a:lnTo>
                    <a:pt x="11889" y="7157"/>
                  </a:lnTo>
                  <a:lnTo>
                    <a:pt x="11775" y="7062"/>
                  </a:lnTo>
                  <a:lnTo>
                    <a:pt x="11679" y="6985"/>
                  </a:lnTo>
                  <a:lnTo>
                    <a:pt x="11546" y="6928"/>
                  </a:lnTo>
                  <a:lnTo>
                    <a:pt x="11431" y="6871"/>
                  </a:lnTo>
                  <a:lnTo>
                    <a:pt x="11164" y="6794"/>
                  </a:lnTo>
                  <a:lnTo>
                    <a:pt x="10897" y="6737"/>
                  </a:lnTo>
                  <a:lnTo>
                    <a:pt x="10363" y="6737"/>
                  </a:lnTo>
                  <a:lnTo>
                    <a:pt x="10096" y="6775"/>
                  </a:lnTo>
                  <a:lnTo>
                    <a:pt x="9847" y="6833"/>
                  </a:lnTo>
                  <a:lnTo>
                    <a:pt x="9561" y="6890"/>
                  </a:lnTo>
                  <a:lnTo>
                    <a:pt x="9294" y="6985"/>
                  </a:lnTo>
                  <a:lnTo>
                    <a:pt x="9027" y="7100"/>
                  </a:lnTo>
                  <a:lnTo>
                    <a:pt x="8779" y="7252"/>
                  </a:lnTo>
                  <a:lnTo>
                    <a:pt x="8664" y="7329"/>
                  </a:lnTo>
                  <a:lnTo>
                    <a:pt x="8550" y="7424"/>
                  </a:lnTo>
                  <a:lnTo>
                    <a:pt x="8454" y="7520"/>
                  </a:lnTo>
                  <a:lnTo>
                    <a:pt x="8359" y="7634"/>
                  </a:lnTo>
                  <a:lnTo>
                    <a:pt x="8283" y="7749"/>
                  </a:lnTo>
                  <a:lnTo>
                    <a:pt x="8206" y="7882"/>
                  </a:lnTo>
                  <a:lnTo>
                    <a:pt x="8149" y="8016"/>
                  </a:lnTo>
                  <a:lnTo>
                    <a:pt x="8111" y="8149"/>
                  </a:lnTo>
                  <a:lnTo>
                    <a:pt x="8111" y="8035"/>
                  </a:lnTo>
                  <a:lnTo>
                    <a:pt x="8092" y="7901"/>
                  </a:lnTo>
                  <a:lnTo>
                    <a:pt x="8035" y="7749"/>
                  </a:lnTo>
                  <a:lnTo>
                    <a:pt x="7958" y="7577"/>
                  </a:lnTo>
                  <a:lnTo>
                    <a:pt x="7767" y="7291"/>
                  </a:lnTo>
                  <a:lnTo>
                    <a:pt x="7615" y="7062"/>
                  </a:lnTo>
                  <a:lnTo>
                    <a:pt x="7443" y="6833"/>
                  </a:lnTo>
                  <a:lnTo>
                    <a:pt x="7233" y="6604"/>
                  </a:lnTo>
                  <a:lnTo>
                    <a:pt x="7004" y="6413"/>
                  </a:lnTo>
                  <a:lnTo>
                    <a:pt x="6756" y="6241"/>
                  </a:lnTo>
                  <a:lnTo>
                    <a:pt x="6432" y="6031"/>
                  </a:lnTo>
                  <a:lnTo>
                    <a:pt x="6088" y="5859"/>
                  </a:lnTo>
                  <a:lnTo>
                    <a:pt x="5726" y="5688"/>
                  </a:lnTo>
                  <a:lnTo>
                    <a:pt x="5344" y="5535"/>
                  </a:lnTo>
                  <a:lnTo>
                    <a:pt x="4962" y="5440"/>
                  </a:lnTo>
                  <a:lnTo>
                    <a:pt x="4581" y="5363"/>
                  </a:lnTo>
                  <a:lnTo>
                    <a:pt x="4390" y="5344"/>
                  </a:lnTo>
                  <a:lnTo>
                    <a:pt x="4180" y="5325"/>
                  </a:lnTo>
                  <a:lnTo>
                    <a:pt x="3989" y="5325"/>
                  </a:lnTo>
                  <a:lnTo>
                    <a:pt x="3798" y="5344"/>
                  </a:lnTo>
                  <a:lnTo>
                    <a:pt x="3569" y="5382"/>
                  </a:lnTo>
                  <a:lnTo>
                    <a:pt x="3340" y="5440"/>
                  </a:lnTo>
                  <a:lnTo>
                    <a:pt x="3149" y="5535"/>
                  </a:lnTo>
                  <a:lnTo>
                    <a:pt x="2959" y="5649"/>
                  </a:lnTo>
                  <a:lnTo>
                    <a:pt x="2787" y="5783"/>
                  </a:lnTo>
                  <a:lnTo>
                    <a:pt x="2634" y="5936"/>
                  </a:lnTo>
                  <a:lnTo>
                    <a:pt x="2501" y="6088"/>
                  </a:lnTo>
                  <a:lnTo>
                    <a:pt x="2386" y="6279"/>
                  </a:lnTo>
                  <a:lnTo>
                    <a:pt x="2272" y="6470"/>
                  </a:lnTo>
                  <a:lnTo>
                    <a:pt x="2195" y="6680"/>
                  </a:lnTo>
                  <a:lnTo>
                    <a:pt x="2138" y="6890"/>
                  </a:lnTo>
                  <a:lnTo>
                    <a:pt x="2081" y="7119"/>
                  </a:lnTo>
                  <a:lnTo>
                    <a:pt x="2062" y="7348"/>
                  </a:lnTo>
                  <a:lnTo>
                    <a:pt x="2043" y="7577"/>
                  </a:lnTo>
                  <a:lnTo>
                    <a:pt x="2043" y="7806"/>
                  </a:lnTo>
                  <a:lnTo>
                    <a:pt x="2081" y="8035"/>
                  </a:lnTo>
                  <a:lnTo>
                    <a:pt x="2119" y="8302"/>
                  </a:lnTo>
                  <a:lnTo>
                    <a:pt x="2176" y="8550"/>
                  </a:lnTo>
                  <a:lnTo>
                    <a:pt x="2233" y="8779"/>
                  </a:lnTo>
                  <a:lnTo>
                    <a:pt x="2329" y="8989"/>
                  </a:lnTo>
                  <a:lnTo>
                    <a:pt x="2176" y="8951"/>
                  </a:lnTo>
                  <a:lnTo>
                    <a:pt x="2004" y="8913"/>
                  </a:lnTo>
                  <a:lnTo>
                    <a:pt x="1852" y="8894"/>
                  </a:lnTo>
                  <a:lnTo>
                    <a:pt x="1680" y="8894"/>
                  </a:lnTo>
                  <a:lnTo>
                    <a:pt x="1432" y="8913"/>
                  </a:lnTo>
                  <a:lnTo>
                    <a:pt x="1184" y="8970"/>
                  </a:lnTo>
                  <a:lnTo>
                    <a:pt x="955" y="9046"/>
                  </a:lnTo>
                  <a:lnTo>
                    <a:pt x="726" y="9161"/>
                  </a:lnTo>
                  <a:lnTo>
                    <a:pt x="535" y="9313"/>
                  </a:lnTo>
                  <a:lnTo>
                    <a:pt x="344" y="9485"/>
                  </a:lnTo>
                  <a:lnTo>
                    <a:pt x="211" y="9676"/>
                  </a:lnTo>
                  <a:lnTo>
                    <a:pt x="153" y="9790"/>
                  </a:lnTo>
                  <a:lnTo>
                    <a:pt x="96" y="9905"/>
                  </a:lnTo>
                  <a:lnTo>
                    <a:pt x="39" y="10134"/>
                  </a:lnTo>
                  <a:lnTo>
                    <a:pt x="1" y="10363"/>
                  </a:lnTo>
                  <a:lnTo>
                    <a:pt x="1" y="10592"/>
                  </a:lnTo>
                  <a:lnTo>
                    <a:pt x="58" y="10840"/>
                  </a:lnTo>
                  <a:lnTo>
                    <a:pt x="115" y="11069"/>
                  </a:lnTo>
                  <a:lnTo>
                    <a:pt x="211" y="11279"/>
                  </a:lnTo>
                  <a:lnTo>
                    <a:pt x="325" y="11489"/>
                  </a:lnTo>
                  <a:lnTo>
                    <a:pt x="478" y="11699"/>
                  </a:lnTo>
                  <a:lnTo>
                    <a:pt x="630" y="11871"/>
                  </a:lnTo>
                  <a:lnTo>
                    <a:pt x="783" y="12042"/>
                  </a:lnTo>
                  <a:lnTo>
                    <a:pt x="974" y="12214"/>
                  </a:lnTo>
                  <a:lnTo>
                    <a:pt x="1165" y="12367"/>
                  </a:lnTo>
                  <a:lnTo>
                    <a:pt x="1546" y="12634"/>
                  </a:lnTo>
                  <a:lnTo>
                    <a:pt x="1947" y="12901"/>
                  </a:lnTo>
                  <a:lnTo>
                    <a:pt x="28949" y="12901"/>
                  </a:lnTo>
                  <a:lnTo>
                    <a:pt x="29083" y="12882"/>
                  </a:lnTo>
                  <a:lnTo>
                    <a:pt x="29198" y="12863"/>
                  </a:lnTo>
                  <a:lnTo>
                    <a:pt x="29293" y="12806"/>
                  </a:lnTo>
                  <a:lnTo>
                    <a:pt x="29407" y="12748"/>
                  </a:lnTo>
                  <a:lnTo>
                    <a:pt x="29503" y="12691"/>
                  </a:lnTo>
                  <a:lnTo>
                    <a:pt x="29598" y="12596"/>
                  </a:lnTo>
                  <a:lnTo>
                    <a:pt x="29770" y="12405"/>
                  </a:lnTo>
                  <a:lnTo>
                    <a:pt x="29942" y="12176"/>
                  </a:lnTo>
                  <a:lnTo>
                    <a:pt x="30094" y="11966"/>
                  </a:lnTo>
                  <a:lnTo>
                    <a:pt x="30266" y="11737"/>
                  </a:lnTo>
                  <a:lnTo>
                    <a:pt x="30438" y="11546"/>
                  </a:lnTo>
                  <a:lnTo>
                    <a:pt x="30591" y="11355"/>
                  </a:lnTo>
                  <a:lnTo>
                    <a:pt x="30743" y="11145"/>
                  </a:lnTo>
                  <a:lnTo>
                    <a:pt x="30858" y="10935"/>
                  </a:lnTo>
                  <a:lnTo>
                    <a:pt x="30972" y="10706"/>
                  </a:lnTo>
                  <a:lnTo>
                    <a:pt x="31049" y="10477"/>
                  </a:lnTo>
                  <a:lnTo>
                    <a:pt x="31106" y="10229"/>
                  </a:lnTo>
                  <a:lnTo>
                    <a:pt x="31144" y="9981"/>
                  </a:lnTo>
                  <a:lnTo>
                    <a:pt x="31125" y="9733"/>
                  </a:lnTo>
                  <a:lnTo>
                    <a:pt x="31068" y="9466"/>
                  </a:lnTo>
                  <a:lnTo>
                    <a:pt x="30991" y="9199"/>
                  </a:lnTo>
                  <a:lnTo>
                    <a:pt x="30858" y="8970"/>
                  </a:lnTo>
                  <a:lnTo>
                    <a:pt x="30686" y="8741"/>
                  </a:lnTo>
                  <a:lnTo>
                    <a:pt x="30495" y="8531"/>
                  </a:lnTo>
                  <a:lnTo>
                    <a:pt x="30285" y="8359"/>
                  </a:lnTo>
                  <a:lnTo>
                    <a:pt x="30037" y="8207"/>
                  </a:lnTo>
                  <a:lnTo>
                    <a:pt x="29789" y="8092"/>
                  </a:lnTo>
                  <a:lnTo>
                    <a:pt x="29522" y="7997"/>
                  </a:lnTo>
                  <a:lnTo>
                    <a:pt x="29255" y="7959"/>
                  </a:lnTo>
                  <a:lnTo>
                    <a:pt x="28969" y="7939"/>
                  </a:lnTo>
                  <a:lnTo>
                    <a:pt x="28701" y="7939"/>
                  </a:lnTo>
                  <a:lnTo>
                    <a:pt x="28415" y="7978"/>
                  </a:lnTo>
                  <a:lnTo>
                    <a:pt x="28148" y="8035"/>
                  </a:lnTo>
                  <a:lnTo>
                    <a:pt x="27881" y="8111"/>
                  </a:lnTo>
                  <a:lnTo>
                    <a:pt x="27614" y="8226"/>
                  </a:lnTo>
                  <a:lnTo>
                    <a:pt x="27385" y="8321"/>
                  </a:lnTo>
                  <a:lnTo>
                    <a:pt x="27175" y="8455"/>
                  </a:lnTo>
                  <a:lnTo>
                    <a:pt x="26984" y="8588"/>
                  </a:lnTo>
                  <a:lnTo>
                    <a:pt x="26774" y="8741"/>
                  </a:lnTo>
                  <a:lnTo>
                    <a:pt x="26602" y="8817"/>
                  </a:lnTo>
                  <a:lnTo>
                    <a:pt x="26411" y="8932"/>
                  </a:lnTo>
                  <a:lnTo>
                    <a:pt x="26240" y="9027"/>
                  </a:lnTo>
                  <a:lnTo>
                    <a:pt x="26068" y="9161"/>
                  </a:lnTo>
                  <a:lnTo>
                    <a:pt x="26125" y="8970"/>
                  </a:lnTo>
                  <a:lnTo>
                    <a:pt x="26182" y="8798"/>
                  </a:lnTo>
                  <a:lnTo>
                    <a:pt x="26221" y="8607"/>
                  </a:lnTo>
                  <a:lnTo>
                    <a:pt x="26259" y="8417"/>
                  </a:lnTo>
                  <a:lnTo>
                    <a:pt x="26278" y="8207"/>
                  </a:lnTo>
                  <a:lnTo>
                    <a:pt x="26278" y="8016"/>
                  </a:lnTo>
                  <a:lnTo>
                    <a:pt x="26259" y="7825"/>
                  </a:lnTo>
                  <a:lnTo>
                    <a:pt x="26240" y="7634"/>
                  </a:lnTo>
                  <a:lnTo>
                    <a:pt x="26202" y="7443"/>
                  </a:lnTo>
                  <a:lnTo>
                    <a:pt x="26144" y="7252"/>
                  </a:lnTo>
                  <a:lnTo>
                    <a:pt x="26087" y="7062"/>
                  </a:lnTo>
                  <a:lnTo>
                    <a:pt x="26011" y="6871"/>
                  </a:lnTo>
                  <a:lnTo>
                    <a:pt x="25934" y="6699"/>
                  </a:lnTo>
                  <a:lnTo>
                    <a:pt x="25839" y="6527"/>
                  </a:lnTo>
                  <a:lnTo>
                    <a:pt x="25744" y="6356"/>
                  </a:lnTo>
                  <a:lnTo>
                    <a:pt x="25629" y="6203"/>
                  </a:lnTo>
                  <a:lnTo>
                    <a:pt x="25495" y="6050"/>
                  </a:lnTo>
                  <a:lnTo>
                    <a:pt x="25362" y="5917"/>
                  </a:lnTo>
                  <a:lnTo>
                    <a:pt x="25228" y="5783"/>
                  </a:lnTo>
                  <a:lnTo>
                    <a:pt x="25076" y="5669"/>
                  </a:lnTo>
                  <a:lnTo>
                    <a:pt x="24904" y="5573"/>
                  </a:lnTo>
                  <a:lnTo>
                    <a:pt x="24751" y="5478"/>
                  </a:lnTo>
                  <a:lnTo>
                    <a:pt x="24579" y="5382"/>
                  </a:lnTo>
                  <a:lnTo>
                    <a:pt x="24389" y="5306"/>
                  </a:lnTo>
                  <a:lnTo>
                    <a:pt x="24217" y="5249"/>
                  </a:lnTo>
                  <a:lnTo>
                    <a:pt x="24026" y="5211"/>
                  </a:lnTo>
                  <a:lnTo>
                    <a:pt x="23854" y="5172"/>
                  </a:lnTo>
                  <a:lnTo>
                    <a:pt x="23663" y="5134"/>
                  </a:lnTo>
                  <a:lnTo>
                    <a:pt x="23282" y="5134"/>
                  </a:lnTo>
                  <a:lnTo>
                    <a:pt x="23091" y="5153"/>
                  </a:lnTo>
                  <a:lnTo>
                    <a:pt x="22900" y="5172"/>
                  </a:lnTo>
                  <a:lnTo>
                    <a:pt x="22900" y="5172"/>
                  </a:lnTo>
                  <a:lnTo>
                    <a:pt x="23034" y="5020"/>
                  </a:lnTo>
                  <a:lnTo>
                    <a:pt x="23148" y="4848"/>
                  </a:lnTo>
                  <a:lnTo>
                    <a:pt x="23263" y="4676"/>
                  </a:lnTo>
                  <a:lnTo>
                    <a:pt x="23358" y="4505"/>
                  </a:lnTo>
                  <a:lnTo>
                    <a:pt x="23454" y="4314"/>
                  </a:lnTo>
                  <a:lnTo>
                    <a:pt x="23530" y="4123"/>
                  </a:lnTo>
                  <a:lnTo>
                    <a:pt x="23587" y="3913"/>
                  </a:lnTo>
                  <a:lnTo>
                    <a:pt x="23625" y="3703"/>
                  </a:lnTo>
                  <a:lnTo>
                    <a:pt x="23663" y="3512"/>
                  </a:lnTo>
                  <a:lnTo>
                    <a:pt x="23683" y="3302"/>
                  </a:lnTo>
                  <a:lnTo>
                    <a:pt x="23702" y="3092"/>
                  </a:lnTo>
                  <a:lnTo>
                    <a:pt x="23683" y="2882"/>
                  </a:lnTo>
                  <a:lnTo>
                    <a:pt x="23683" y="2673"/>
                  </a:lnTo>
                  <a:lnTo>
                    <a:pt x="23644" y="2463"/>
                  </a:lnTo>
                  <a:lnTo>
                    <a:pt x="23587" y="2272"/>
                  </a:lnTo>
                  <a:lnTo>
                    <a:pt x="23530" y="2062"/>
                  </a:lnTo>
                  <a:lnTo>
                    <a:pt x="23454" y="1871"/>
                  </a:lnTo>
                  <a:lnTo>
                    <a:pt x="23377" y="1680"/>
                  </a:lnTo>
                  <a:lnTo>
                    <a:pt x="23282" y="1489"/>
                  </a:lnTo>
                  <a:lnTo>
                    <a:pt x="23167" y="1318"/>
                  </a:lnTo>
                  <a:lnTo>
                    <a:pt x="23034" y="1146"/>
                  </a:lnTo>
                  <a:lnTo>
                    <a:pt x="22900" y="993"/>
                  </a:lnTo>
                  <a:lnTo>
                    <a:pt x="22767" y="841"/>
                  </a:lnTo>
                  <a:lnTo>
                    <a:pt x="22614" y="707"/>
                  </a:lnTo>
                  <a:lnTo>
                    <a:pt x="22442" y="573"/>
                  </a:lnTo>
                  <a:lnTo>
                    <a:pt x="22270" y="459"/>
                  </a:lnTo>
                  <a:lnTo>
                    <a:pt x="22099" y="364"/>
                  </a:lnTo>
                  <a:lnTo>
                    <a:pt x="21927" y="268"/>
                  </a:lnTo>
                  <a:lnTo>
                    <a:pt x="21736" y="192"/>
                  </a:lnTo>
                  <a:lnTo>
                    <a:pt x="21545" y="115"/>
                  </a:lnTo>
                  <a:lnTo>
                    <a:pt x="21335" y="58"/>
                  </a:lnTo>
                  <a:lnTo>
                    <a:pt x="21145" y="20"/>
                  </a:lnTo>
                  <a:lnTo>
                    <a:pt x="2093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5454450" y="5209225"/>
              <a:ext cx="43425" cy="43450"/>
            </a:xfrm>
            <a:custGeom>
              <a:avLst/>
              <a:gdLst/>
              <a:ahLst/>
              <a:cxnLst/>
              <a:rect l="l" t="t" r="r" b="b"/>
              <a:pathLst>
                <a:path w="1737" h="1738" extrusionOk="0">
                  <a:moveTo>
                    <a:pt x="878" y="0"/>
                  </a:moveTo>
                  <a:lnTo>
                    <a:pt x="687" y="20"/>
                  </a:lnTo>
                  <a:lnTo>
                    <a:pt x="535" y="77"/>
                  </a:lnTo>
                  <a:lnTo>
                    <a:pt x="382" y="153"/>
                  </a:lnTo>
                  <a:lnTo>
                    <a:pt x="248" y="249"/>
                  </a:lnTo>
                  <a:lnTo>
                    <a:pt x="153" y="382"/>
                  </a:lnTo>
                  <a:lnTo>
                    <a:pt x="77" y="535"/>
                  </a:lnTo>
                  <a:lnTo>
                    <a:pt x="19" y="687"/>
                  </a:lnTo>
                  <a:lnTo>
                    <a:pt x="0" y="878"/>
                  </a:lnTo>
                  <a:lnTo>
                    <a:pt x="19" y="1050"/>
                  </a:lnTo>
                  <a:lnTo>
                    <a:pt x="77" y="1203"/>
                  </a:lnTo>
                  <a:lnTo>
                    <a:pt x="153" y="1355"/>
                  </a:lnTo>
                  <a:lnTo>
                    <a:pt x="248" y="1489"/>
                  </a:lnTo>
                  <a:lnTo>
                    <a:pt x="382" y="1584"/>
                  </a:lnTo>
                  <a:lnTo>
                    <a:pt x="535" y="1680"/>
                  </a:lnTo>
                  <a:lnTo>
                    <a:pt x="687" y="1718"/>
                  </a:lnTo>
                  <a:lnTo>
                    <a:pt x="878" y="1737"/>
                  </a:lnTo>
                  <a:lnTo>
                    <a:pt x="1050" y="1718"/>
                  </a:lnTo>
                  <a:lnTo>
                    <a:pt x="1203" y="1680"/>
                  </a:lnTo>
                  <a:lnTo>
                    <a:pt x="1355" y="1584"/>
                  </a:lnTo>
                  <a:lnTo>
                    <a:pt x="1489" y="1489"/>
                  </a:lnTo>
                  <a:lnTo>
                    <a:pt x="1584" y="1355"/>
                  </a:lnTo>
                  <a:lnTo>
                    <a:pt x="1680" y="1203"/>
                  </a:lnTo>
                  <a:lnTo>
                    <a:pt x="1718" y="1050"/>
                  </a:lnTo>
                  <a:lnTo>
                    <a:pt x="1737" y="878"/>
                  </a:lnTo>
                  <a:lnTo>
                    <a:pt x="1718" y="687"/>
                  </a:lnTo>
                  <a:lnTo>
                    <a:pt x="1680" y="535"/>
                  </a:lnTo>
                  <a:lnTo>
                    <a:pt x="1584" y="382"/>
                  </a:lnTo>
                  <a:lnTo>
                    <a:pt x="1489" y="249"/>
                  </a:lnTo>
                  <a:lnTo>
                    <a:pt x="1355" y="153"/>
                  </a:lnTo>
                  <a:lnTo>
                    <a:pt x="1203" y="77"/>
                  </a:lnTo>
                  <a:lnTo>
                    <a:pt x="1050" y="2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4978325" y="5212075"/>
              <a:ext cx="197525" cy="186575"/>
            </a:xfrm>
            <a:custGeom>
              <a:avLst/>
              <a:gdLst/>
              <a:ahLst/>
              <a:cxnLst/>
              <a:rect l="l" t="t" r="r" b="b"/>
              <a:pathLst>
                <a:path w="7901" h="7463" extrusionOk="0">
                  <a:moveTo>
                    <a:pt x="4771" y="1"/>
                  </a:moveTo>
                  <a:lnTo>
                    <a:pt x="4504" y="39"/>
                  </a:lnTo>
                  <a:lnTo>
                    <a:pt x="4256" y="115"/>
                  </a:lnTo>
                  <a:lnTo>
                    <a:pt x="4008" y="211"/>
                  </a:lnTo>
                  <a:lnTo>
                    <a:pt x="3798" y="344"/>
                  </a:lnTo>
                  <a:lnTo>
                    <a:pt x="3588" y="516"/>
                  </a:lnTo>
                  <a:lnTo>
                    <a:pt x="3397" y="707"/>
                  </a:lnTo>
                  <a:lnTo>
                    <a:pt x="3245" y="917"/>
                  </a:lnTo>
                  <a:lnTo>
                    <a:pt x="3187" y="1031"/>
                  </a:lnTo>
                  <a:lnTo>
                    <a:pt x="3130" y="1146"/>
                  </a:lnTo>
                  <a:lnTo>
                    <a:pt x="3035" y="1413"/>
                  </a:lnTo>
                  <a:lnTo>
                    <a:pt x="2997" y="1680"/>
                  </a:lnTo>
                  <a:lnTo>
                    <a:pt x="2978" y="1967"/>
                  </a:lnTo>
                  <a:lnTo>
                    <a:pt x="2997" y="2234"/>
                  </a:lnTo>
                  <a:lnTo>
                    <a:pt x="3035" y="2520"/>
                  </a:lnTo>
                  <a:lnTo>
                    <a:pt x="3103" y="2760"/>
                  </a:lnTo>
                  <a:lnTo>
                    <a:pt x="2997" y="2577"/>
                  </a:lnTo>
                  <a:lnTo>
                    <a:pt x="2844" y="2367"/>
                  </a:lnTo>
                  <a:lnTo>
                    <a:pt x="2653" y="2196"/>
                  </a:lnTo>
                  <a:lnTo>
                    <a:pt x="2443" y="2043"/>
                  </a:lnTo>
                  <a:lnTo>
                    <a:pt x="2214" y="1928"/>
                  </a:lnTo>
                  <a:lnTo>
                    <a:pt x="1985" y="1852"/>
                  </a:lnTo>
                  <a:lnTo>
                    <a:pt x="1737" y="1833"/>
                  </a:lnTo>
                  <a:lnTo>
                    <a:pt x="1470" y="1833"/>
                  </a:lnTo>
                  <a:lnTo>
                    <a:pt x="1222" y="1871"/>
                  </a:lnTo>
                  <a:lnTo>
                    <a:pt x="974" y="1967"/>
                  </a:lnTo>
                  <a:lnTo>
                    <a:pt x="764" y="2081"/>
                  </a:lnTo>
                  <a:lnTo>
                    <a:pt x="554" y="2234"/>
                  </a:lnTo>
                  <a:lnTo>
                    <a:pt x="382" y="2425"/>
                  </a:lnTo>
                  <a:lnTo>
                    <a:pt x="230" y="2615"/>
                  </a:lnTo>
                  <a:lnTo>
                    <a:pt x="115" y="2844"/>
                  </a:lnTo>
                  <a:lnTo>
                    <a:pt x="39" y="3054"/>
                  </a:lnTo>
                  <a:lnTo>
                    <a:pt x="1" y="3283"/>
                  </a:lnTo>
                  <a:lnTo>
                    <a:pt x="1" y="3512"/>
                  </a:lnTo>
                  <a:lnTo>
                    <a:pt x="20" y="3722"/>
                  </a:lnTo>
                  <a:lnTo>
                    <a:pt x="58" y="3875"/>
                  </a:lnTo>
                  <a:lnTo>
                    <a:pt x="115" y="4027"/>
                  </a:lnTo>
                  <a:lnTo>
                    <a:pt x="191" y="4161"/>
                  </a:lnTo>
                  <a:lnTo>
                    <a:pt x="268" y="4295"/>
                  </a:lnTo>
                  <a:lnTo>
                    <a:pt x="363" y="4428"/>
                  </a:lnTo>
                  <a:lnTo>
                    <a:pt x="478" y="4543"/>
                  </a:lnTo>
                  <a:lnTo>
                    <a:pt x="592" y="4638"/>
                  </a:lnTo>
                  <a:lnTo>
                    <a:pt x="726" y="4714"/>
                  </a:lnTo>
                  <a:lnTo>
                    <a:pt x="878" y="4791"/>
                  </a:lnTo>
                  <a:lnTo>
                    <a:pt x="1012" y="4848"/>
                  </a:lnTo>
                  <a:lnTo>
                    <a:pt x="1165" y="4886"/>
                  </a:lnTo>
                  <a:lnTo>
                    <a:pt x="1336" y="4924"/>
                  </a:lnTo>
                  <a:lnTo>
                    <a:pt x="1642" y="4924"/>
                  </a:lnTo>
                  <a:lnTo>
                    <a:pt x="1794" y="4886"/>
                  </a:lnTo>
                  <a:lnTo>
                    <a:pt x="1820" y="4880"/>
                  </a:lnTo>
                  <a:lnTo>
                    <a:pt x="1756" y="4905"/>
                  </a:lnTo>
                  <a:lnTo>
                    <a:pt x="1661" y="4963"/>
                  </a:lnTo>
                  <a:lnTo>
                    <a:pt x="1584" y="5039"/>
                  </a:lnTo>
                  <a:lnTo>
                    <a:pt x="1508" y="5134"/>
                  </a:lnTo>
                  <a:lnTo>
                    <a:pt x="1432" y="5230"/>
                  </a:lnTo>
                  <a:lnTo>
                    <a:pt x="1336" y="5421"/>
                  </a:lnTo>
                  <a:lnTo>
                    <a:pt x="1279" y="5611"/>
                  </a:lnTo>
                  <a:lnTo>
                    <a:pt x="1260" y="5802"/>
                  </a:lnTo>
                  <a:lnTo>
                    <a:pt x="1260" y="6012"/>
                  </a:lnTo>
                  <a:lnTo>
                    <a:pt x="1317" y="6222"/>
                  </a:lnTo>
                  <a:lnTo>
                    <a:pt x="1355" y="6356"/>
                  </a:lnTo>
                  <a:lnTo>
                    <a:pt x="1432" y="6489"/>
                  </a:lnTo>
                  <a:lnTo>
                    <a:pt x="1508" y="6623"/>
                  </a:lnTo>
                  <a:lnTo>
                    <a:pt x="1584" y="6756"/>
                  </a:lnTo>
                  <a:lnTo>
                    <a:pt x="1680" y="6871"/>
                  </a:lnTo>
                  <a:lnTo>
                    <a:pt x="1794" y="6966"/>
                  </a:lnTo>
                  <a:lnTo>
                    <a:pt x="1909" y="7062"/>
                  </a:lnTo>
                  <a:lnTo>
                    <a:pt x="2023" y="7157"/>
                  </a:lnTo>
                  <a:lnTo>
                    <a:pt x="2157" y="7233"/>
                  </a:lnTo>
                  <a:lnTo>
                    <a:pt x="2291" y="7310"/>
                  </a:lnTo>
                  <a:lnTo>
                    <a:pt x="2424" y="7367"/>
                  </a:lnTo>
                  <a:lnTo>
                    <a:pt x="2577" y="7405"/>
                  </a:lnTo>
                  <a:lnTo>
                    <a:pt x="2729" y="7424"/>
                  </a:lnTo>
                  <a:lnTo>
                    <a:pt x="2882" y="7443"/>
                  </a:lnTo>
                  <a:lnTo>
                    <a:pt x="3016" y="7462"/>
                  </a:lnTo>
                  <a:lnTo>
                    <a:pt x="3168" y="7443"/>
                  </a:lnTo>
                  <a:lnTo>
                    <a:pt x="3321" y="7424"/>
                  </a:lnTo>
                  <a:lnTo>
                    <a:pt x="3474" y="7386"/>
                  </a:lnTo>
                  <a:lnTo>
                    <a:pt x="3607" y="7329"/>
                  </a:lnTo>
                  <a:lnTo>
                    <a:pt x="3741" y="7252"/>
                  </a:lnTo>
                  <a:lnTo>
                    <a:pt x="3874" y="7176"/>
                  </a:lnTo>
                  <a:lnTo>
                    <a:pt x="3989" y="7100"/>
                  </a:lnTo>
                  <a:lnTo>
                    <a:pt x="4122" y="7004"/>
                  </a:lnTo>
                  <a:lnTo>
                    <a:pt x="4218" y="6890"/>
                  </a:lnTo>
                  <a:lnTo>
                    <a:pt x="4313" y="6775"/>
                  </a:lnTo>
                  <a:lnTo>
                    <a:pt x="4409" y="6661"/>
                  </a:lnTo>
                  <a:lnTo>
                    <a:pt x="4485" y="6527"/>
                  </a:lnTo>
                  <a:lnTo>
                    <a:pt x="4561" y="6394"/>
                  </a:lnTo>
                  <a:lnTo>
                    <a:pt x="4619" y="6260"/>
                  </a:lnTo>
                  <a:lnTo>
                    <a:pt x="4657" y="6108"/>
                  </a:lnTo>
                  <a:lnTo>
                    <a:pt x="4676" y="5955"/>
                  </a:lnTo>
                  <a:lnTo>
                    <a:pt x="4695" y="5802"/>
                  </a:lnTo>
                  <a:lnTo>
                    <a:pt x="4714" y="5917"/>
                  </a:lnTo>
                  <a:lnTo>
                    <a:pt x="4752" y="6012"/>
                  </a:lnTo>
                  <a:lnTo>
                    <a:pt x="4809" y="6108"/>
                  </a:lnTo>
                  <a:lnTo>
                    <a:pt x="4867" y="6203"/>
                  </a:lnTo>
                  <a:lnTo>
                    <a:pt x="5019" y="6375"/>
                  </a:lnTo>
                  <a:lnTo>
                    <a:pt x="5191" y="6508"/>
                  </a:lnTo>
                  <a:lnTo>
                    <a:pt x="5382" y="6604"/>
                  </a:lnTo>
                  <a:lnTo>
                    <a:pt x="5592" y="6661"/>
                  </a:lnTo>
                  <a:lnTo>
                    <a:pt x="5802" y="6718"/>
                  </a:lnTo>
                  <a:lnTo>
                    <a:pt x="6031" y="6737"/>
                  </a:lnTo>
                  <a:lnTo>
                    <a:pt x="6336" y="6756"/>
                  </a:lnTo>
                  <a:lnTo>
                    <a:pt x="6622" y="6737"/>
                  </a:lnTo>
                  <a:lnTo>
                    <a:pt x="6775" y="6718"/>
                  </a:lnTo>
                  <a:lnTo>
                    <a:pt x="6928" y="6680"/>
                  </a:lnTo>
                  <a:lnTo>
                    <a:pt x="7061" y="6623"/>
                  </a:lnTo>
                  <a:lnTo>
                    <a:pt x="7195" y="6566"/>
                  </a:lnTo>
                  <a:lnTo>
                    <a:pt x="7348" y="6470"/>
                  </a:lnTo>
                  <a:lnTo>
                    <a:pt x="7500" y="6337"/>
                  </a:lnTo>
                  <a:lnTo>
                    <a:pt x="7615" y="6203"/>
                  </a:lnTo>
                  <a:lnTo>
                    <a:pt x="7710" y="6050"/>
                  </a:lnTo>
                  <a:lnTo>
                    <a:pt x="7786" y="5879"/>
                  </a:lnTo>
                  <a:lnTo>
                    <a:pt x="7844" y="5707"/>
                  </a:lnTo>
                  <a:lnTo>
                    <a:pt x="7882" y="5516"/>
                  </a:lnTo>
                  <a:lnTo>
                    <a:pt x="7901" y="5325"/>
                  </a:lnTo>
                  <a:lnTo>
                    <a:pt x="7882" y="5153"/>
                  </a:lnTo>
                  <a:lnTo>
                    <a:pt x="7863" y="4963"/>
                  </a:lnTo>
                  <a:lnTo>
                    <a:pt x="7806" y="4791"/>
                  </a:lnTo>
                  <a:lnTo>
                    <a:pt x="7729" y="4619"/>
                  </a:lnTo>
                  <a:lnTo>
                    <a:pt x="7634" y="4447"/>
                  </a:lnTo>
                  <a:lnTo>
                    <a:pt x="7538" y="4295"/>
                  </a:lnTo>
                  <a:lnTo>
                    <a:pt x="7424" y="4161"/>
                  </a:lnTo>
                  <a:lnTo>
                    <a:pt x="7290" y="4027"/>
                  </a:lnTo>
                  <a:lnTo>
                    <a:pt x="7138" y="3913"/>
                  </a:lnTo>
                  <a:lnTo>
                    <a:pt x="6985" y="3818"/>
                  </a:lnTo>
                  <a:lnTo>
                    <a:pt x="6832" y="3722"/>
                  </a:lnTo>
                  <a:lnTo>
                    <a:pt x="6661" y="3646"/>
                  </a:lnTo>
                  <a:lnTo>
                    <a:pt x="6489" y="3589"/>
                  </a:lnTo>
                  <a:lnTo>
                    <a:pt x="6298" y="3531"/>
                  </a:lnTo>
                  <a:lnTo>
                    <a:pt x="6126" y="3512"/>
                  </a:lnTo>
                  <a:lnTo>
                    <a:pt x="5935" y="3474"/>
                  </a:lnTo>
                  <a:lnTo>
                    <a:pt x="6107" y="3226"/>
                  </a:lnTo>
                  <a:lnTo>
                    <a:pt x="6260" y="2959"/>
                  </a:lnTo>
                  <a:lnTo>
                    <a:pt x="6393" y="2692"/>
                  </a:lnTo>
                  <a:lnTo>
                    <a:pt x="6489" y="2425"/>
                  </a:lnTo>
                  <a:lnTo>
                    <a:pt x="6565" y="2138"/>
                  </a:lnTo>
                  <a:lnTo>
                    <a:pt x="6603" y="1852"/>
                  </a:lnTo>
                  <a:lnTo>
                    <a:pt x="6622" y="1699"/>
                  </a:lnTo>
                  <a:lnTo>
                    <a:pt x="6603" y="1547"/>
                  </a:lnTo>
                  <a:lnTo>
                    <a:pt x="6584" y="1413"/>
                  </a:lnTo>
                  <a:lnTo>
                    <a:pt x="6546" y="1260"/>
                  </a:lnTo>
                  <a:lnTo>
                    <a:pt x="6470" y="1012"/>
                  </a:lnTo>
                  <a:lnTo>
                    <a:pt x="6336" y="783"/>
                  </a:lnTo>
                  <a:lnTo>
                    <a:pt x="6164" y="593"/>
                  </a:lnTo>
                  <a:lnTo>
                    <a:pt x="5974" y="402"/>
                  </a:lnTo>
                  <a:lnTo>
                    <a:pt x="5764" y="249"/>
                  </a:lnTo>
                  <a:lnTo>
                    <a:pt x="5535" y="135"/>
                  </a:lnTo>
                  <a:lnTo>
                    <a:pt x="5287" y="58"/>
                  </a:lnTo>
                  <a:lnTo>
                    <a:pt x="5019" y="2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5411025" y="5220675"/>
              <a:ext cx="163200" cy="84475"/>
            </a:xfrm>
            <a:custGeom>
              <a:avLst/>
              <a:gdLst/>
              <a:ahLst/>
              <a:cxnLst/>
              <a:rect l="l" t="t" r="r" b="b"/>
              <a:pathLst>
                <a:path w="6528" h="3379" extrusionOk="0">
                  <a:moveTo>
                    <a:pt x="6012" y="0"/>
                  </a:moveTo>
                  <a:lnTo>
                    <a:pt x="5993" y="115"/>
                  </a:lnTo>
                  <a:lnTo>
                    <a:pt x="5955" y="229"/>
                  </a:lnTo>
                  <a:lnTo>
                    <a:pt x="5897" y="344"/>
                  </a:lnTo>
                  <a:lnTo>
                    <a:pt x="5764" y="554"/>
                  </a:lnTo>
                  <a:lnTo>
                    <a:pt x="5611" y="745"/>
                  </a:lnTo>
                  <a:lnTo>
                    <a:pt x="5420" y="897"/>
                  </a:lnTo>
                  <a:lnTo>
                    <a:pt x="5191" y="1031"/>
                  </a:lnTo>
                  <a:lnTo>
                    <a:pt x="4962" y="1126"/>
                  </a:lnTo>
                  <a:lnTo>
                    <a:pt x="4714" y="1184"/>
                  </a:lnTo>
                  <a:lnTo>
                    <a:pt x="4466" y="1203"/>
                  </a:lnTo>
                  <a:lnTo>
                    <a:pt x="4218" y="1184"/>
                  </a:lnTo>
                  <a:lnTo>
                    <a:pt x="3989" y="1126"/>
                  </a:lnTo>
                  <a:lnTo>
                    <a:pt x="3760" y="1050"/>
                  </a:lnTo>
                  <a:lnTo>
                    <a:pt x="3550" y="936"/>
                  </a:lnTo>
                  <a:lnTo>
                    <a:pt x="3359" y="783"/>
                  </a:lnTo>
                  <a:lnTo>
                    <a:pt x="3169" y="630"/>
                  </a:lnTo>
                  <a:lnTo>
                    <a:pt x="2997" y="439"/>
                  </a:lnTo>
                  <a:lnTo>
                    <a:pt x="2844" y="249"/>
                  </a:lnTo>
                  <a:lnTo>
                    <a:pt x="2863" y="439"/>
                  </a:lnTo>
                  <a:lnTo>
                    <a:pt x="2844" y="630"/>
                  </a:lnTo>
                  <a:lnTo>
                    <a:pt x="2806" y="802"/>
                  </a:lnTo>
                  <a:lnTo>
                    <a:pt x="2749" y="974"/>
                  </a:lnTo>
                  <a:lnTo>
                    <a:pt x="2653" y="1145"/>
                  </a:lnTo>
                  <a:lnTo>
                    <a:pt x="2558" y="1298"/>
                  </a:lnTo>
                  <a:lnTo>
                    <a:pt x="2424" y="1451"/>
                  </a:lnTo>
                  <a:lnTo>
                    <a:pt x="2291" y="1565"/>
                  </a:lnTo>
                  <a:lnTo>
                    <a:pt x="2138" y="1680"/>
                  </a:lnTo>
                  <a:lnTo>
                    <a:pt x="1966" y="1775"/>
                  </a:lnTo>
                  <a:lnTo>
                    <a:pt x="1795" y="1852"/>
                  </a:lnTo>
                  <a:lnTo>
                    <a:pt x="1623" y="1890"/>
                  </a:lnTo>
                  <a:lnTo>
                    <a:pt x="1432" y="1928"/>
                  </a:lnTo>
                  <a:lnTo>
                    <a:pt x="1241" y="1947"/>
                  </a:lnTo>
                  <a:lnTo>
                    <a:pt x="1050" y="1966"/>
                  </a:lnTo>
                  <a:lnTo>
                    <a:pt x="860" y="1947"/>
                  </a:lnTo>
                  <a:lnTo>
                    <a:pt x="688" y="1928"/>
                  </a:lnTo>
                  <a:lnTo>
                    <a:pt x="516" y="1890"/>
                  </a:lnTo>
                  <a:lnTo>
                    <a:pt x="344" y="1832"/>
                  </a:lnTo>
                  <a:lnTo>
                    <a:pt x="192" y="1756"/>
                  </a:lnTo>
                  <a:lnTo>
                    <a:pt x="58" y="1680"/>
                  </a:lnTo>
                  <a:lnTo>
                    <a:pt x="20" y="1852"/>
                  </a:lnTo>
                  <a:lnTo>
                    <a:pt x="1" y="2023"/>
                  </a:lnTo>
                  <a:lnTo>
                    <a:pt x="20" y="2195"/>
                  </a:lnTo>
                  <a:lnTo>
                    <a:pt x="39" y="2367"/>
                  </a:lnTo>
                  <a:lnTo>
                    <a:pt x="96" y="2538"/>
                  </a:lnTo>
                  <a:lnTo>
                    <a:pt x="192" y="2691"/>
                  </a:lnTo>
                  <a:lnTo>
                    <a:pt x="287" y="2844"/>
                  </a:lnTo>
                  <a:lnTo>
                    <a:pt x="402" y="2977"/>
                  </a:lnTo>
                  <a:lnTo>
                    <a:pt x="535" y="3092"/>
                  </a:lnTo>
                  <a:lnTo>
                    <a:pt x="669" y="3187"/>
                  </a:lnTo>
                  <a:lnTo>
                    <a:pt x="840" y="3264"/>
                  </a:lnTo>
                  <a:lnTo>
                    <a:pt x="993" y="3321"/>
                  </a:lnTo>
                  <a:lnTo>
                    <a:pt x="1165" y="3359"/>
                  </a:lnTo>
                  <a:lnTo>
                    <a:pt x="1356" y="3378"/>
                  </a:lnTo>
                  <a:lnTo>
                    <a:pt x="1718" y="3378"/>
                  </a:lnTo>
                  <a:lnTo>
                    <a:pt x="1909" y="3359"/>
                  </a:lnTo>
                  <a:lnTo>
                    <a:pt x="2100" y="3321"/>
                  </a:lnTo>
                  <a:lnTo>
                    <a:pt x="2291" y="3264"/>
                  </a:lnTo>
                  <a:lnTo>
                    <a:pt x="2462" y="3206"/>
                  </a:lnTo>
                  <a:lnTo>
                    <a:pt x="2615" y="3111"/>
                  </a:lnTo>
                  <a:lnTo>
                    <a:pt x="2768" y="2996"/>
                  </a:lnTo>
                  <a:lnTo>
                    <a:pt x="2920" y="2882"/>
                  </a:lnTo>
                  <a:lnTo>
                    <a:pt x="3035" y="2729"/>
                  </a:lnTo>
                  <a:lnTo>
                    <a:pt x="3149" y="2577"/>
                  </a:lnTo>
                  <a:lnTo>
                    <a:pt x="3226" y="2405"/>
                  </a:lnTo>
                  <a:lnTo>
                    <a:pt x="3302" y="2233"/>
                  </a:lnTo>
                  <a:lnTo>
                    <a:pt x="3340" y="2042"/>
                  </a:lnTo>
                  <a:lnTo>
                    <a:pt x="3340" y="1871"/>
                  </a:lnTo>
                  <a:lnTo>
                    <a:pt x="3321" y="1680"/>
                  </a:lnTo>
                  <a:lnTo>
                    <a:pt x="3493" y="1871"/>
                  </a:lnTo>
                  <a:lnTo>
                    <a:pt x="3665" y="2042"/>
                  </a:lnTo>
                  <a:lnTo>
                    <a:pt x="3836" y="2214"/>
                  </a:lnTo>
                  <a:lnTo>
                    <a:pt x="4046" y="2348"/>
                  </a:lnTo>
                  <a:lnTo>
                    <a:pt x="4256" y="2462"/>
                  </a:lnTo>
                  <a:lnTo>
                    <a:pt x="4466" y="2558"/>
                  </a:lnTo>
                  <a:lnTo>
                    <a:pt x="4714" y="2615"/>
                  </a:lnTo>
                  <a:lnTo>
                    <a:pt x="4962" y="2634"/>
                  </a:lnTo>
                  <a:lnTo>
                    <a:pt x="5210" y="2615"/>
                  </a:lnTo>
                  <a:lnTo>
                    <a:pt x="5459" y="2538"/>
                  </a:lnTo>
                  <a:lnTo>
                    <a:pt x="5688" y="2443"/>
                  </a:lnTo>
                  <a:lnTo>
                    <a:pt x="5897" y="2329"/>
                  </a:lnTo>
                  <a:lnTo>
                    <a:pt x="6088" y="2157"/>
                  </a:lnTo>
                  <a:lnTo>
                    <a:pt x="6260" y="1985"/>
                  </a:lnTo>
                  <a:lnTo>
                    <a:pt x="6374" y="1775"/>
                  </a:lnTo>
                  <a:lnTo>
                    <a:pt x="6432" y="1661"/>
                  </a:lnTo>
                  <a:lnTo>
                    <a:pt x="6470" y="1527"/>
                  </a:lnTo>
                  <a:lnTo>
                    <a:pt x="6508" y="1336"/>
                  </a:lnTo>
                  <a:lnTo>
                    <a:pt x="6527" y="1126"/>
                  </a:lnTo>
                  <a:lnTo>
                    <a:pt x="6508" y="916"/>
                  </a:lnTo>
                  <a:lnTo>
                    <a:pt x="6451" y="707"/>
                  </a:lnTo>
                  <a:lnTo>
                    <a:pt x="6374" y="516"/>
                  </a:lnTo>
                  <a:lnTo>
                    <a:pt x="6279" y="325"/>
                  </a:lnTo>
                  <a:lnTo>
                    <a:pt x="6146" y="153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5052275" y="5292225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1050" y="1"/>
                  </a:moveTo>
                  <a:lnTo>
                    <a:pt x="840" y="20"/>
                  </a:lnTo>
                  <a:lnTo>
                    <a:pt x="649" y="77"/>
                  </a:lnTo>
                  <a:lnTo>
                    <a:pt x="458" y="173"/>
                  </a:lnTo>
                  <a:lnTo>
                    <a:pt x="306" y="306"/>
                  </a:lnTo>
                  <a:lnTo>
                    <a:pt x="191" y="459"/>
                  </a:lnTo>
                  <a:lnTo>
                    <a:pt x="77" y="631"/>
                  </a:lnTo>
                  <a:lnTo>
                    <a:pt x="20" y="841"/>
                  </a:lnTo>
                  <a:lnTo>
                    <a:pt x="0" y="1050"/>
                  </a:lnTo>
                  <a:lnTo>
                    <a:pt x="20" y="1260"/>
                  </a:lnTo>
                  <a:lnTo>
                    <a:pt x="77" y="1451"/>
                  </a:lnTo>
                  <a:lnTo>
                    <a:pt x="191" y="1623"/>
                  </a:lnTo>
                  <a:lnTo>
                    <a:pt x="306" y="1795"/>
                  </a:lnTo>
                  <a:lnTo>
                    <a:pt x="458" y="1909"/>
                  </a:lnTo>
                  <a:lnTo>
                    <a:pt x="649" y="2005"/>
                  </a:lnTo>
                  <a:lnTo>
                    <a:pt x="840" y="2081"/>
                  </a:lnTo>
                  <a:lnTo>
                    <a:pt x="1050" y="2100"/>
                  </a:lnTo>
                  <a:lnTo>
                    <a:pt x="1260" y="2081"/>
                  </a:lnTo>
                  <a:lnTo>
                    <a:pt x="1451" y="2005"/>
                  </a:lnTo>
                  <a:lnTo>
                    <a:pt x="1642" y="1909"/>
                  </a:lnTo>
                  <a:lnTo>
                    <a:pt x="1794" y="1795"/>
                  </a:lnTo>
                  <a:lnTo>
                    <a:pt x="1928" y="1623"/>
                  </a:lnTo>
                  <a:lnTo>
                    <a:pt x="2023" y="1451"/>
                  </a:lnTo>
                  <a:lnTo>
                    <a:pt x="2080" y="1260"/>
                  </a:lnTo>
                  <a:lnTo>
                    <a:pt x="2100" y="1050"/>
                  </a:lnTo>
                  <a:lnTo>
                    <a:pt x="2080" y="841"/>
                  </a:lnTo>
                  <a:lnTo>
                    <a:pt x="2023" y="631"/>
                  </a:lnTo>
                  <a:lnTo>
                    <a:pt x="1928" y="459"/>
                  </a:lnTo>
                  <a:lnTo>
                    <a:pt x="1794" y="306"/>
                  </a:lnTo>
                  <a:lnTo>
                    <a:pt x="1642" y="173"/>
                  </a:lnTo>
                  <a:lnTo>
                    <a:pt x="1451" y="77"/>
                  </a:lnTo>
                  <a:lnTo>
                    <a:pt x="1260" y="20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5009825" y="5319425"/>
              <a:ext cx="166025" cy="79225"/>
            </a:xfrm>
            <a:custGeom>
              <a:avLst/>
              <a:gdLst/>
              <a:ahLst/>
              <a:cxnLst/>
              <a:rect l="l" t="t" r="r" b="b"/>
              <a:pathLst>
                <a:path w="6641" h="3169" extrusionOk="0">
                  <a:moveTo>
                    <a:pt x="6278" y="1"/>
                  </a:moveTo>
                  <a:lnTo>
                    <a:pt x="6240" y="153"/>
                  </a:lnTo>
                  <a:lnTo>
                    <a:pt x="6183" y="268"/>
                  </a:lnTo>
                  <a:lnTo>
                    <a:pt x="6107" y="401"/>
                  </a:lnTo>
                  <a:lnTo>
                    <a:pt x="6030" y="516"/>
                  </a:lnTo>
                  <a:lnTo>
                    <a:pt x="5954" y="630"/>
                  </a:lnTo>
                  <a:lnTo>
                    <a:pt x="5859" y="726"/>
                  </a:lnTo>
                  <a:lnTo>
                    <a:pt x="5744" y="821"/>
                  </a:lnTo>
                  <a:lnTo>
                    <a:pt x="5630" y="898"/>
                  </a:lnTo>
                  <a:lnTo>
                    <a:pt x="5496" y="955"/>
                  </a:lnTo>
                  <a:lnTo>
                    <a:pt x="5343" y="1012"/>
                  </a:lnTo>
                  <a:lnTo>
                    <a:pt x="5210" y="1050"/>
                  </a:lnTo>
                  <a:lnTo>
                    <a:pt x="5057" y="1069"/>
                  </a:lnTo>
                  <a:lnTo>
                    <a:pt x="4752" y="1088"/>
                  </a:lnTo>
                  <a:lnTo>
                    <a:pt x="4446" y="1069"/>
                  </a:lnTo>
                  <a:lnTo>
                    <a:pt x="4236" y="1031"/>
                  </a:lnTo>
                  <a:lnTo>
                    <a:pt x="4007" y="993"/>
                  </a:lnTo>
                  <a:lnTo>
                    <a:pt x="3817" y="917"/>
                  </a:lnTo>
                  <a:lnTo>
                    <a:pt x="3607" y="821"/>
                  </a:lnTo>
                  <a:lnTo>
                    <a:pt x="3435" y="688"/>
                  </a:lnTo>
                  <a:lnTo>
                    <a:pt x="3282" y="535"/>
                  </a:lnTo>
                  <a:lnTo>
                    <a:pt x="3225" y="440"/>
                  </a:lnTo>
                  <a:lnTo>
                    <a:pt x="3168" y="344"/>
                  </a:lnTo>
                  <a:lnTo>
                    <a:pt x="3130" y="249"/>
                  </a:lnTo>
                  <a:lnTo>
                    <a:pt x="3111" y="134"/>
                  </a:lnTo>
                  <a:lnTo>
                    <a:pt x="3111" y="287"/>
                  </a:lnTo>
                  <a:lnTo>
                    <a:pt x="3072" y="440"/>
                  </a:lnTo>
                  <a:lnTo>
                    <a:pt x="3034" y="573"/>
                  </a:lnTo>
                  <a:lnTo>
                    <a:pt x="2977" y="726"/>
                  </a:lnTo>
                  <a:lnTo>
                    <a:pt x="2901" y="859"/>
                  </a:lnTo>
                  <a:lnTo>
                    <a:pt x="2824" y="974"/>
                  </a:lnTo>
                  <a:lnTo>
                    <a:pt x="2748" y="1107"/>
                  </a:lnTo>
                  <a:lnTo>
                    <a:pt x="2653" y="1222"/>
                  </a:lnTo>
                  <a:lnTo>
                    <a:pt x="2538" y="1317"/>
                  </a:lnTo>
                  <a:lnTo>
                    <a:pt x="2424" y="1413"/>
                  </a:lnTo>
                  <a:lnTo>
                    <a:pt x="2290" y="1508"/>
                  </a:lnTo>
                  <a:lnTo>
                    <a:pt x="2176" y="1585"/>
                  </a:lnTo>
                  <a:lnTo>
                    <a:pt x="2023" y="1642"/>
                  </a:lnTo>
                  <a:lnTo>
                    <a:pt x="1889" y="1699"/>
                  </a:lnTo>
                  <a:lnTo>
                    <a:pt x="1737" y="1737"/>
                  </a:lnTo>
                  <a:lnTo>
                    <a:pt x="1603" y="1775"/>
                  </a:lnTo>
                  <a:lnTo>
                    <a:pt x="1374" y="1775"/>
                  </a:lnTo>
                  <a:lnTo>
                    <a:pt x="1164" y="1756"/>
                  </a:lnTo>
                  <a:lnTo>
                    <a:pt x="954" y="1718"/>
                  </a:lnTo>
                  <a:lnTo>
                    <a:pt x="763" y="1642"/>
                  </a:lnTo>
                  <a:lnTo>
                    <a:pt x="553" y="1546"/>
                  </a:lnTo>
                  <a:lnTo>
                    <a:pt x="382" y="1432"/>
                  </a:lnTo>
                  <a:lnTo>
                    <a:pt x="210" y="1298"/>
                  </a:lnTo>
                  <a:lnTo>
                    <a:pt x="57" y="1146"/>
                  </a:lnTo>
                  <a:lnTo>
                    <a:pt x="0" y="1336"/>
                  </a:lnTo>
                  <a:lnTo>
                    <a:pt x="0" y="1527"/>
                  </a:lnTo>
                  <a:lnTo>
                    <a:pt x="0" y="1718"/>
                  </a:lnTo>
                  <a:lnTo>
                    <a:pt x="57" y="1928"/>
                  </a:lnTo>
                  <a:lnTo>
                    <a:pt x="95" y="2062"/>
                  </a:lnTo>
                  <a:lnTo>
                    <a:pt x="172" y="2195"/>
                  </a:lnTo>
                  <a:lnTo>
                    <a:pt x="248" y="2329"/>
                  </a:lnTo>
                  <a:lnTo>
                    <a:pt x="324" y="2462"/>
                  </a:lnTo>
                  <a:lnTo>
                    <a:pt x="420" y="2577"/>
                  </a:lnTo>
                  <a:lnTo>
                    <a:pt x="534" y="2672"/>
                  </a:lnTo>
                  <a:lnTo>
                    <a:pt x="649" y="2768"/>
                  </a:lnTo>
                  <a:lnTo>
                    <a:pt x="763" y="2863"/>
                  </a:lnTo>
                  <a:lnTo>
                    <a:pt x="897" y="2939"/>
                  </a:lnTo>
                  <a:lnTo>
                    <a:pt x="1031" y="3016"/>
                  </a:lnTo>
                  <a:lnTo>
                    <a:pt x="1164" y="3073"/>
                  </a:lnTo>
                  <a:lnTo>
                    <a:pt x="1317" y="3111"/>
                  </a:lnTo>
                  <a:lnTo>
                    <a:pt x="1469" y="3130"/>
                  </a:lnTo>
                  <a:lnTo>
                    <a:pt x="1622" y="3149"/>
                  </a:lnTo>
                  <a:lnTo>
                    <a:pt x="1756" y="3168"/>
                  </a:lnTo>
                  <a:lnTo>
                    <a:pt x="1908" y="3149"/>
                  </a:lnTo>
                  <a:lnTo>
                    <a:pt x="2061" y="3130"/>
                  </a:lnTo>
                  <a:lnTo>
                    <a:pt x="2214" y="3092"/>
                  </a:lnTo>
                  <a:lnTo>
                    <a:pt x="2347" y="3035"/>
                  </a:lnTo>
                  <a:lnTo>
                    <a:pt x="2481" y="2958"/>
                  </a:lnTo>
                  <a:lnTo>
                    <a:pt x="2614" y="2882"/>
                  </a:lnTo>
                  <a:lnTo>
                    <a:pt x="2748" y="2806"/>
                  </a:lnTo>
                  <a:lnTo>
                    <a:pt x="2862" y="2710"/>
                  </a:lnTo>
                  <a:lnTo>
                    <a:pt x="2958" y="2596"/>
                  </a:lnTo>
                  <a:lnTo>
                    <a:pt x="3053" y="2481"/>
                  </a:lnTo>
                  <a:lnTo>
                    <a:pt x="3149" y="2367"/>
                  </a:lnTo>
                  <a:lnTo>
                    <a:pt x="3225" y="2233"/>
                  </a:lnTo>
                  <a:lnTo>
                    <a:pt x="3301" y="2100"/>
                  </a:lnTo>
                  <a:lnTo>
                    <a:pt x="3359" y="1966"/>
                  </a:lnTo>
                  <a:lnTo>
                    <a:pt x="3397" y="1814"/>
                  </a:lnTo>
                  <a:lnTo>
                    <a:pt x="3416" y="1661"/>
                  </a:lnTo>
                  <a:lnTo>
                    <a:pt x="3435" y="1508"/>
                  </a:lnTo>
                  <a:lnTo>
                    <a:pt x="3454" y="1623"/>
                  </a:lnTo>
                  <a:lnTo>
                    <a:pt x="3492" y="1718"/>
                  </a:lnTo>
                  <a:lnTo>
                    <a:pt x="3549" y="1814"/>
                  </a:lnTo>
                  <a:lnTo>
                    <a:pt x="3607" y="1909"/>
                  </a:lnTo>
                  <a:lnTo>
                    <a:pt x="3683" y="2004"/>
                  </a:lnTo>
                  <a:lnTo>
                    <a:pt x="3759" y="2081"/>
                  </a:lnTo>
                  <a:lnTo>
                    <a:pt x="3931" y="2214"/>
                  </a:lnTo>
                  <a:lnTo>
                    <a:pt x="4122" y="2310"/>
                  </a:lnTo>
                  <a:lnTo>
                    <a:pt x="4332" y="2367"/>
                  </a:lnTo>
                  <a:lnTo>
                    <a:pt x="4542" y="2424"/>
                  </a:lnTo>
                  <a:lnTo>
                    <a:pt x="4771" y="2443"/>
                  </a:lnTo>
                  <a:lnTo>
                    <a:pt x="5076" y="2462"/>
                  </a:lnTo>
                  <a:lnTo>
                    <a:pt x="5381" y="2443"/>
                  </a:lnTo>
                  <a:lnTo>
                    <a:pt x="5515" y="2424"/>
                  </a:lnTo>
                  <a:lnTo>
                    <a:pt x="5668" y="2386"/>
                  </a:lnTo>
                  <a:lnTo>
                    <a:pt x="5801" y="2329"/>
                  </a:lnTo>
                  <a:lnTo>
                    <a:pt x="5935" y="2272"/>
                  </a:lnTo>
                  <a:lnTo>
                    <a:pt x="6088" y="2176"/>
                  </a:lnTo>
                  <a:lnTo>
                    <a:pt x="6240" y="2043"/>
                  </a:lnTo>
                  <a:lnTo>
                    <a:pt x="6355" y="1909"/>
                  </a:lnTo>
                  <a:lnTo>
                    <a:pt x="6450" y="1756"/>
                  </a:lnTo>
                  <a:lnTo>
                    <a:pt x="6526" y="1585"/>
                  </a:lnTo>
                  <a:lnTo>
                    <a:pt x="6584" y="1413"/>
                  </a:lnTo>
                  <a:lnTo>
                    <a:pt x="6622" y="1222"/>
                  </a:lnTo>
                  <a:lnTo>
                    <a:pt x="6641" y="1031"/>
                  </a:lnTo>
                  <a:lnTo>
                    <a:pt x="6641" y="898"/>
                  </a:lnTo>
                  <a:lnTo>
                    <a:pt x="6622" y="764"/>
                  </a:lnTo>
                  <a:lnTo>
                    <a:pt x="6584" y="630"/>
                  </a:lnTo>
                  <a:lnTo>
                    <a:pt x="6546" y="497"/>
                  </a:lnTo>
                  <a:lnTo>
                    <a:pt x="6431" y="249"/>
                  </a:lnTo>
                  <a:lnTo>
                    <a:pt x="627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30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303" y="-20051487"/>
            <a:ext cx="1190663" cy="2024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925" y="-20051488"/>
            <a:ext cx="1190663" cy="2024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8640" y="24906513"/>
            <a:ext cx="1190663" cy="2024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588" y="24906512"/>
            <a:ext cx="1190663" cy="202474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34812" y="0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 smtClean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 smtClean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14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  <p:sldLayoutId id="2147483671" r:id="rId6"/>
    <p:sldLayoutId id="2147483672" r:id="rId7"/>
    <p:sldLayoutId id="2147483673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5"/>
          <p:cNvSpPr/>
          <p:nvPr/>
        </p:nvSpPr>
        <p:spPr>
          <a:xfrm>
            <a:off x="2886792" y="5562721"/>
            <a:ext cx="6402323" cy="609607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7C0EA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24" name="Google Shape;1024;p35"/>
          <p:cNvGrpSpPr/>
          <p:nvPr/>
        </p:nvGrpSpPr>
        <p:grpSpPr>
          <a:xfrm rot="-571589">
            <a:off x="749647" y="438873"/>
            <a:ext cx="1375069" cy="1123431"/>
            <a:chOff x="1146775" y="238125"/>
            <a:chExt cx="1232375" cy="1006850"/>
          </a:xfrm>
        </p:grpSpPr>
        <p:sp>
          <p:nvSpPr>
            <p:cNvPr id="1025" name="Google Shape;1025;p35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extrusionOk="0">
                  <a:moveTo>
                    <a:pt x="4345" y="1"/>
                  </a:move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fill="none" extrusionOk="0">
                  <a:moveTo>
                    <a:pt x="4715" y="1"/>
                  </a:moveTo>
                  <a:lnTo>
                    <a:pt x="4637" y="1"/>
                  </a:lnTo>
                  <a:lnTo>
                    <a:pt x="4637" y="1"/>
                  </a:lnTo>
                  <a:lnTo>
                    <a:pt x="4345" y="1"/>
                  </a:ln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lnTo>
                    <a:pt x="47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extrusionOk="0">
                  <a:moveTo>
                    <a:pt x="2748" y="1"/>
                  </a:move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fill="none" extrusionOk="0">
                  <a:moveTo>
                    <a:pt x="2982" y="1"/>
                  </a:moveTo>
                  <a:lnTo>
                    <a:pt x="2923" y="1"/>
                  </a:lnTo>
                  <a:lnTo>
                    <a:pt x="2923" y="1"/>
                  </a:lnTo>
                  <a:lnTo>
                    <a:pt x="2748" y="1"/>
                  </a:ln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lnTo>
                    <a:pt x="29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extrusionOk="0">
                  <a:moveTo>
                    <a:pt x="5983" y="1"/>
                  </a:moveTo>
                  <a:lnTo>
                    <a:pt x="5710" y="20"/>
                  </a:lnTo>
                  <a:lnTo>
                    <a:pt x="5437" y="59"/>
                  </a:lnTo>
                  <a:lnTo>
                    <a:pt x="5164" y="118"/>
                  </a:lnTo>
                  <a:lnTo>
                    <a:pt x="4891" y="176"/>
                  </a:lnTo>
                  <a:lnTo>
                    <a:pt x="4619" y="235"/>
                  </a:lnTo>
                  <a:lnTo>
                    <a:pt x="4346" y="332"/>
                  </a:lnTo>
                  <a:lnTo>
                    <a:pt x="4073" y="429"/>
                  </a:lnTo>
                  <a:lnTo>
                    <a:pt x="3664" y="585"/>
                  </a:lnTo>
                  <a:lnTo>
                    <a:pt x="3274" y="780"/>
                  </a:lnTo>
                  <a:lnTo>
                    <a:pt x="3157" y="780"/>
                  </a:lnTo>
                  <a:lnTo>
                    <a:pt x="3079" y="819"/>
                  </a:lnTo>
                  <a:lnTo>
                    <a:pt x="2768" y="1053"/>
                  </a:lnTo>
                  <a:lnTo>
                    <a:pt x="2378" y="1287"/>
                  </a:lnTo>
                  <a:lnTo>
                    <a:pt x="2066" y="1520"/>
                  </a:lnTo>
                  <a:lnTo>
                    <a:pt x="2027" y="1540"/>
                  </a:lnTo>
                  <a:lnTo>
                    <a:pt x="2008" y="1579"/>
                  </a:lnTo>
                  <a:lnTo>
                    <a:pt x="1988" y="1657"/>
                  </a:lnTo>
                  <a:lnTo>
                    <a:pt x="2008" y="1735"/>
                  </a:lnTo>
                  <a:lnTo>
                    <a:pt x="2047" y="1813"/>
                  </a:lnTo>
                  <a:lnTo>
                    <a:pt x="1774" y="2183"/>
                  </a:lnTo>
                  <a:lnTo>
                    <a:pt x="1501" y="2612"/>
                  </a:lnTo>
                  <a:lnTo>
                    <a:pt x="1326" y="2923"/>
                  </a:lnTo>
                  <a:lnTo>
                    <a:pt x="1151" y="3255"/>
                  </a:lnTo>
                  <a:lnTo>
                    <a:pt x="995" y="3605"/>
                  </a:lnTo>
                  <a:lnTo>
                    <a:pt x="839" y="3956"/>
                  </a:lnTo>
                  <a:lnTo>
                    <a:pt x="683" y="4346"/>
                  </a:lnTo>
                  <a:lnTo>
                    <a:pt x="547" y="4735"/>
                  </a:lnTo>
                  <a:lnTo>
                    <a:pt x="430" y="5125"/>
                  </a:lnTo>
                  <a:lnTo>
                    <a:pt x="313" y="5515"/>
                  </a:lnTo>
                  <a:lnTo>
                    <a:pt x="215" y="5904"/>
                  </a:lnTo>
                  <a:lnTo>
                    <a:pt x="157" y="6275"/>
                  </a:lnTo>
                  <a:lnTo>
                    <a:pt x="79" y="6664"/>
                  </a:lnTo>
                  <a:lnTo>
                    <a:pt x="40" y="7054"/>
                  </a:lnTo>
                  <a:lnTo>
                    <a:pt x="20" y="7463"/>
                  </a:lnTo>
                  <a:lnTo>
                    <a:pt x="1" y="7853"/>
                  </a:lnTo>
                  <a:lnTo>
                    <a:pt x="1" y="8223"/>
                  </a:lnTo>
                  <a:lnTo>
                    <a:pt x="40" y="8593"/>
                  </a:lnTo>
                  <a:lnTo>
                    <a:pt x="79" y="8963"/>
                  </a:lnTo>
                  <a:lnTo>
                    <a:pt x="157" y="9334"/>
                  </a:lnTo>
                  <a:lnTo>
                    <a:pt x="254" y="9665"/>
                  </a:lnTo>
                  <a:lnTo>
                    <a:pt x="371" y="9977"/>
                  </a:lnTo>
                  <a:lnTo>
                    <a:pt x="508" y="10308"/>
                  </a:lnTo>
                  <a:lnTo>
                    <a:pt x="683" y="10600"/>
                  </a:lnTo>
                  <a:lnTo>
                    <a:pt x="858" y="10873"/>
                  </a:lnTo>
                  <a:lnTo>
                    <a:pt x="1073" y="11126"/>
                  </a:lnTo>
                  <a:lnTo>
                    <a:pt x="1326" y="11379"/>
                  </a:lnTo>
                  <a:lnTo>
                    <a:pt x="1579" y="11574"/>
                  </a:lnTo>
                  <a:lnTo>
                    <a:pt x="1657" y="11613"/>
                  </a:lnTo>
                  <a:lnTo>
                    <a:pt x="1677" y="11633"/>
                  </a:lnTo>
                  <a:lnTo>
                    <a:pt x="1716" y="11711"/>
                  </a:lnTo>
                  <a:lnTo>
                    <a:pt x="1735" y="11750"/>
                  </a:lnTo>
                  <a:lnTo>
                    <a:pt x="1774" y="11769"/>
                  </a:lnTo>
                  <a:lnTo>
                    <a:pt x="2105" y="11905"/>
                  </a:lnTo>
                  <a:lnTo>
                    <a:pt x="2436" y="12022"/>
                  </a:lnTo>
                  <a:lnTo>
                    <a:pt x="2748" y="12120"/>
                  </a:lnTo>
                  <a:lnTo>
                    <a:pt x="3079" y="12198"/>
                  </a:lnTo>
                  <a:lnTo>
                    <a:pt x="3391" y="12256"/>
                  </a:lnTo>
                  <a:lnTo>
                    <a:pt x="3722" y="12315"/>
                  </a:lnTo>
                  <a:lnTo>
                    <a:pt x="4034" y="12334"/>
                  </a:lnTo>
                  <a:lnTo>
                    <a:pt x="4658" y="12334"/>
                  </a:lnTo>
                  <a:lnTo>
                    <a:pt x="4969" y="12315"/>
                  </a:lnTo>
                  <a:lnTo>
                    <a:pt x="5437" y="12237"/>
                  </a:lnTo>
                  <a:lnTo>
                    <a:pt x="5905" y="12139"/>
                  </a:lnTo>
                  <a:lnTo>
                    <a:pt x="6353" y="12003"/>
                  </a:lnTo>
                  <a:lnTo>
                    <a:pt x="6801" y="11847"/>
                  </a:lnTo>
                  <a:lnTo>
                    <a:pt x="7210" y="11633"/>
                  </a:lnTo>
                  <a:lnTo>
                    <a:pt x="7619" y="11418"/>
                  </a:lnTo>
                  <a:lnTo>
                    <a:pt x="8028" y="11165"/>
                  </a:lnTo>
                  <a:lnTo>
                    <a:pt x="8399" y="10873"/>
                  </a:lnTo>
                  <a:lnTo>
                    <a:pt x="8749" y="10561"/>
                  </a:lnTo>
                  <a:lnTo>
                    <a:pt x="9080" y="10230"/>
                  </a:lnTo>
                  <a:lnTo>
                    <a:pt x="9412" y="9879"/>
                  </a:lnTo>
                  <a:lnTo>
                    <a:pt x="9704" y="9489"/>
                  </a:lnTo>
                  <a:lnTo>
                    <a:pt x="9957" y="9100"/>
                  </a:lnTo>
                  <a:lnTo>
                    <a:pt x="10211" y="8671"/>
                  </a:lnTo>
                  <a:lnTo>
                    <a:pt x="10405" y="8223"/>
                  </a:lnTo>
                  <a:lnTo>
                    <a:pt x="10600" y="7775"/>
                  </a:lnTo>
                  <a:lnTo>
                    <a:pt x="10737" y="7288"/>
                  </a:lnTo>
                  <a:lnTo>
                    <a:pt x="10854" y="6801"/>
                  </a:lnTo>
                  <a:lnTo>
                    <a:pt x="10931" y="6314"/>
                  </a:lnTo>
                  <a:lnTo>
                    <a:pt x="10970" y="5846"/>
                  </a:lnTo>
                  <a:lnTo>
                    <a:pt x="10970" y="5339"/>
                  </a:lnTo>
                  <a:lnTo>
                    <a:pt x="10931" y="4833"/>
                  </a:lnTo>
                  <a:lnTo>
                    <a:pt x="10854" y="4346"/>
                  </a:lnTo>
                  <a:lnTo>
                    <a:pt x="10737" y="3859"/>
                  </a:lnTo>
                  <a:lnTo>
                    <a:pt x="10561" y="3352"/>
                  </a:lnTo>
                  <a:lnTo>
                    <a:pt x="10386" y="2865"/>
                  </a:lnTo>
                  <a:lnTo>
                    <a:pt x="10152" y="2417"/>
                  </a:lnTo>
                  <a:lnTo>
                    <a:pt x="9899" y="2008"/>
                  </a:lnTo>
                  <a:lnTo>
                    <a:pt x="9743" y="1793"/>
                  </a:lnTo>
                  <a:lnTo>
                    <a:pt x="9587" y="1579"/>
                  </a:lnTo>
                  <a:lnTo>
                    <a:pt x="9412" y="1384"/>
                  </a:lnTo>
                  <a:lnTo>
                    <a:pt x="9256" y="1209"/>
                  </a:lnTo>
                  <a:lnTo>
                    <a:pt x="9080" y="1053"/>
                  </a:lnTo>
                  <a:lnTo>
                    <a:pt x="8886" y="897"/>
                  </a:lnTo>
                  <a:lnTo>
                    <a:pt x="8691" y="741"/>
                  </a:lnTo>
                  <a:lnTo>
                    <a:pt x="8515" y="624"/>
                  </a:lnTo>
                  <a:lnTo>
                    <a:pt x="8262" y="488"/>
                  </a:lnTo>
                  <a:lnTo>
                    <a:pt x="8009" y="351"/>
                  </a:lnTo>
                  <a:lnTo>
                    <a:pt x="7736" y="254"/>
                  </a:lnTo>
                  <a:lnTo>
                    <a:pt x="7463" y="176"/>
                  </a:lnTo>
                  <a:lnTo>
                    <a:pt x="7191" y="98"/>
                  </a:lnTo>
                  <a:lnTo>
                    <a:pt x="6918" y="40"/>
                  </a:lnTo>
                  <a:lnTo>
                    <a:pt x="6626" y="20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fill="none" extrusionOk="0">
                  <a:moveTo>
                    <a:pt x="6255" y="1"/>
                  </a:moveTo>
                  <a:lnTo>
                    <a:pt x="6333" y="1"/>
                  </a:lnTo>
                  <a:lnTo>
                    <a:pt x="6333" y="1"/>
                  </a:lnTo>
                  <a:lnTo>
                    <a:pt x="6626" y="20"/>
                  </a:lnTo>
                  <a:lnTo>
                    <a:pt x="6918" y="40"/>
                  </a:lnTo>
                  <a:lnTo>
                    <a:pt x="7191" y="98"/>
                  </a:lnTo>
                  <a:lnTo>
                    <a:pt x="7463" y="176"/>
                  </a:lnTo>
                  <a:lnTo>
                    <a:pt x="7736" y="254"/>
                  </a:lnTo>
                  <a:lnTo>
                    <a:pt x="8009" y="351"/>
                  </a:lnTo>
                  <a:lnTo>
                    <a:pt x="8262" y="488"/>
                  </a:lnTo>
                  <a:lnTo>
                    <a:pt x="8515" y="624"/>
                  </a:lnTo>
                  <a:lnTo>
                    <a:pt x="8515" y="624"/>
                  </a:lnTo>
                  <a:lnTo>
                    <a:pt x="8691" y="741"/>
                  </a:lnTo>
                  <a:lnTo>
                    <a:pt x="8886" y="897"/>
                  </a:lnTo>
                  <a:lnTo>
                    <a:pt x="9080" y="1053"/>
                  </a:lnTo>
                  <a:lnTo>
                    <a:pt x="9256" y="1209"/>
                  </a:lnTo>
                  <a:lnTo>
                    <a:pt x="9412" y="1384"/>
                  </a:lnTo>
                  <a:lnTo>
                    <a:pt x="9587" y="1579"/>
                  </a:lnTo>
                  <a:lnTo>
                    <a:pt x="9743" y="1793"/>
                  </a:lnTo>
                  <a:lnTo>
                    <a:pt x="9899" y="2008"/>
                  </a:lnTo>
                  <a:lnTo>
                    <a:pt x="9899" y="2008"/>
                  </a:lnTo>
                  <a:lnTo>
                    <a:pt x="10152" y="2417"/>
                  </a:lnTo>
                  <a:lnTo>
                    <a:pt x="10386" y="2865"/>
                  </a:lnTo>
                  <a:lnTo>
                    <a:pt x="10561" y="3352"/>
                  </a:lnTo>
                  <a:lnTo>
                    <a:pt x="10737" y="3859"/>
                  </a:lnTo>
                  <a:lnTo>
                    <a:pt x="10737" y="3859"/>
                  </a:lnTo>
                  <a:lnTo>
                    <a:pt x="10854" y="4346"/>
                  </a:lnTo>
                  <a:lnTo>
                    <a:pt x="10931" y="4833"/>
                  </a:lnTo>
                  <a:lnTo>
                    <a:pt x="10970" y="5339"/>
                  </a:lnTo>
                  <a:lnTo>
                    <a:pt x="10970" y="5846"/>
                  </a:lnTo>
                  <a:lnTo>
                    <a:pt x="10970" y="5846"/>
                  </a:lnTo>
                  <a:lnTo>
                    <a:pt x="10931" y="6314"/>
                  </a:lnTo>
                  <a:lnTo>
                    <a:pt x="10854" y="6801"/>
                  </a:lnTo>
                  <a:lnTo>
                    <a:pt x="10737" y="7288"/>
                  </a:lnTo>
                  <a:lnTo>
                    <a:pt x="10600" y="7775"/>
                  </a:lnTo>
                  <a:lnTo>
                    <a:pt x="10600" y="7775"/>
                  </a:lnTo>
                  <a:lnTo>
                    <a:pt x="10405" y="8223"/>
                  </a:lnTo>
                  <a:lnTo>
                    <a:pt x="10211" y="8671"/>
                  </a:lnTo>
                  <a:lnTo>
                    <a:pt x="9957" y="9100"/>
                  </a:lnTo>
                  <a:lnTo>
                    <a:pt x="9704" y="9489"/>
                  </a:lnTo>
                  <a:lnTo>
                    <a:pt x="9704" y="9489"/>
                  </a:lnTo>
                  <a:lnTo>
                    <a:pt x="9412" y="9879"/>
                  </a:lnTo>
                  <a:lnTo>
                    <a:pt x="9080" y="10230"/>
                  </a:lnTo>
                  <a:lnTo>
                    <a:pt x="8749" y="10561"/>
                  </a:lnTo>
                  <a:lnTo>
                    <a:pt x="8399" y="10873"/>
                  </a:lnTo>
                  <a:lnTo>
                    <a:pt x="8028" y="11165"/>
                  </a:lnTo>
                  <a:lnTo>
                    <a:pt x="7619" y="11418"/>
                  </a:lnTo>
                  <a:lnTo>
                    <a:pt x="7210" y="11633"/>
                  </a:lnTo>
                  <a:lnTo>
                    <a:pt x="6801" y="11847"/>
                  </a:lnTo>
                  <a:lnTo>
                    <a:pt x="6801" y="11847"/>
                  </a:lnTo>
                  <a:lnTo>
                    <a:pt x="6353" y="12003"/>
                  </a:lnTo>
                  <a:lnTo>
                    <a:pt x="5905" y="12139"/>
                  </a:lnTo>
                  <a:lnTo>
                    <a:pt x="5437" y="12237"/>
                  </a:lnTo>
                  <a:lnTo>
                    <a:pt x="4969" y="12315"/>
                  </a:lnTo>
                  <a:lnTo>
                    <a:pt x="4969" y="12315"/>
                  </a:lnTo>
                  <a:lnTo>
                    <a:pt x="4658" y="12334"/>
                  </a:lnTo>
                  <a:lnTo>
                    <a:pt x="4365" y="12334"/>
                  </a:lnTo>
                  <a:lnTo>
                    <a:pt x="4365" y="12334"/>
                  </a:lnTo>
                  <a:lnTo>
                    <a:pt x="4034" y="12334"/>
                  </a:lnTo>
                  <a:lnTo>
                    <a:pt x="3722" y="12315"/>
                  </a:lnTo>
                  <a:lnTo>
                    <a:pt x="3391" y="12256"/>
                  </a:lnTo>
                  <a:lnTo>
                    <a:pt x="3079" y="12198"/>
                  </a:lnTo>
                  <a:lnTo>
                    <a:pt x="3079" y="12198"/>
                  </a:lnTo>
                  <a:lnTo>
                    <a:pt x="2748" y="12120"/>
                  </a:lnTo>
                  <a:lnTo>
                    <a:pt x="2436" y="12022"/>
                  </a:lnTo>
                  <a:lnTo>
                    <a:pt x="2105" y="11905"/>
                  </a:lnTo>
                  <a:lnTo>
                    <a:pt x="1774" y="11769"/>
                  </a:lnTo>
                  <a:lnTo>
                    <a:pt x="1774" y="11769"/>
                  </a:lnTo>
                  <a:lnTo>
                    <a:pt x="1735" y="11750"/>
                  </a:lnTo>
                  <a:lnTo>
                    <a:pt x="1716" y="11711"/>
                  </a:lnTo>
                  <a:lnTo>
                    <a:pt x="1677" y="11633"/>
                  </a:lnTo>
                  <a:lnTo>
                    <a:pt x="1657" y="11613"/>
                  </a:lnTo>
                  <a:lnTo>
                    <a:pt x="1579" y="11574"/>
                  </a:lnTo>
                  <a:lnTo>
                    <a:pt x="1579" y="11574"/>
                  </a:lnTo>
                  <a:lnTo>
                    <a:pt x="1326" y="11379"/>
                  </a:lnTo>
                  <a:lnTo>
                    <a:pt x="1073" y="11126"/>
                  </a:lnTo>
                  <a:lnTo>
                    <a:pt x="1073" y="11126"/>
                  </a:lnTo>
                  <a:lnTo>
                    <a:pt x="858" y="10873"/>
                  </a:lnTo>
                  <a:lnTo>
                    <a:pt x="683" y="10600"/>
                  </a:lnTo>
                  <a:lnTo>
                    <a:pt x="508" y="10308"/>
                  </a:lnTo>
                  <a:lnTo>
                    <a:pt x="371" y="9977"/>
                  </a:lnTo>
                  <a:lnTo>
                    <a:pt x="371" y="9977"/>
                  </a:lnTo>
                  <a:lnTo>
                    <a:pt x="254" y="9665"/>
                  </a:lnTo>
                  <a:lnTo>
                    <a:pt x="157" y="9334"/>
                  </a:lnTo>
                  <a:lnTo>
                    <a:pt x="79" y="8963"/>
                  </a:lnTo>
                  <a:lnTo>
                    <a:pt x="40" y="8593"/>
                  </a:lnTo>
                  <a:lnTo>
                    <a:pt x="40" y="8593"/>
                  </a:lnTo>
                  <a:lnTo>
                    <a:pt x="1" y="8223"/>
                  </a:lnTo>
                  <a:lnTo>
                    <a:pt x="1" y="7853"/>
                  </a:lnTo>
                  <a:lnTo>
                    <a:pt x="20" y="7463"/>
                  </a:lnTo>
                  <a:lnTo>
                    <a:pt x="40" y="7054"/>
                  </a:lnTo>
                  <a:lnTo>
                    <a:pt x="40" y="7054"/>
                  </a:lnTo>
                  <a:lnTo>
                    <a:pt x="79" y="6664"/>
                  </a:lnTo>
                  <a:lnTo>
                    <a:pt x="157" y="6275"/>
                  </a:lnTo>
                  <a:lnTo>
                    <a:pt x="215" y="5904"/>
                  </a:lnTo>
                  <a:lnTo>
                    <a:pt x="313" y="5515"/>
                  </a:lnTo>
                  <a:lnTo>
                    <a:pt x="430" y="5125"/>
                  </a:lnTo>
                  <a:lnTo>
                    <a:pt x="547" y="4735"/>
                  </a:lnTo>
                  <a:lnTo>
                    <a:pt x="683" y="4346"/>
                  </a:lnTo>
                  <a:lnTo>
                    <a:pt x="839" y="3956"/>
                  </a:lnTo>
                  <a:lnTo>
                    <a:pt x="839" y="3956"/>
                  </a:lnTo>
                  <a:lnTo>
                    <a:pt x="995" y="3605"/>
                  </a:lnTo>
                  <a:lnTo>
                    <a:pt x="1151" y="3255"/>
                  </a:lnTo>
                  <a:lnTo>
                    <a:pt x="1326" y="2923"/>
                  </a:lnTo>
                  <a:lnTo>
                    <a:pt x="1501" y="2612"/>
                  </a:lnTo>
                  <a:lnTo>
                    <a:pt x="1501" y="2612"/>
                  </a:lnTo>
                  <a:lnTo>
                    <a:pt x="1774" y="2183"/>
                  </a:lnTo>
                  <a:lnTo>
                    <a:pt x="2047" y="1813"/>
                  </a:lnTo>
                  <a:lnTo>
                    <a:pt x="2047" y="1813"/>
                  </a:lnTo>
                  <a:lnTo>
                    <a:pt x="2008" y="1735"/>
                  </a:lnTo>
                  <a:lnTo>
                    <a:pt x="1988" y="1657"/>
                  </a:lnTo>
                  <a:lnTo>
                    <a:pt x="1988" y="1657"/>
                  </a:lnTo>
                  <a:lnTo>
                    <a:pt x="2008" y="1579"/>
                  </a:lnTo>
                  <a:lnTo>
                    <a:pt x="2027" y="1540"/>
                  </a:lnTo>
                  <a:lnTo>
                    <a:pt x="2066" y="1520"/>
                  </a:lnTo>
                  <a:lnTo>
                    <a:pt x="2066" y="1520"/>
                  </a:lnTo>
                  <a:lnTo>
                    <a:pt x="2378" y="1287"/>
                  </a:lnTo>
                  <a:lnTo>
                    <a:pt x="2768" y="1053"/>
                  </a:lnTo>
                  <a:lnTo>
                    <a:pt x="2768" y="1053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157" y="780"/>
                  </a:lnTo>
                  <a:lnTo>
                    <a:pt x="3216" y="780"/>
                  </a:lnTo>
                  <a:lnTo>
                    <a:pt x="3216" y="780"/>
                  </a:lnTo>
                  <a:lnTo>
                    <a:pt x="3274" y="780"/>
                  </a:lnTo>
                  <a:lnTo>
                    <a:pt x="3274" y="780"/>
                  </a:lnTo>
                  <a:lnTo>
                    <a:pt x="3664" y="585"/>
                  </a:lnTo>
                  <a:lnTo>
                    <a:pt x="4073" y="429"/>
                  </a:lnTo>
                  <a:lnTo>
                    <a:pt x="4073" y="429"/>
                  </a:lnTo>
                  <a:lnTo>
                    <a:pt x="4346" y="332"/>
                  </a:lnTo>
                  <a:lnTo>
                    <a:pt x="4619" y="235"/>
                  </a:lnTo>
                  <a:lnTo>
                    <a:pt x="4891" y="176"/>
                  </a:lnTo>
                  <a:lnTo>
                    <a:pt x="5164" y="118"/>
                  </a:lnTo>
                  <a:lnTo>
                    <a:pt x="5437" y="59"/>
                  </a:lnTo>
                  <a:lnTo>
                    <a:pt x="5710" y="20"/>
                  </a:lnTo>
                  <a:lnTo>
                    <a:pt x="5983" y="1"/>
                  </a:lnTo>
                  <a:lnTo>
                    <a:pt x="6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extrusionOk="0">
                  <a:moveTo>
                    <a:pt x="3956" y="1"/>
                  </a:moveTo>
                  <a:lnTo>
                    <a:pt x="3605" y="20"/>
                  </a:lnTo>
                  <a:lnTo>
                    <a:pt x="3274" y="79"/>
                  </a:lnTo>
                  <a:lnTo>
                    <a:pt x="2923" y="157"/>
                  </a:lnTo>
                  <a:lnTo>
                    <a:pt x="2572" y="273"/>
                  </a:lnTo>
                  <a:lnTo>
                    <a:pt x="2319" y="371"/>
                  </a:lnTo>
                  <a:lnTo>
                    <a:pt x="2066" y="488"/>
                  </a:lnTo>
                  <a:lnTo>
                    <a:pt x="1988" y="488"/>
                  </a:lnTo>
                  <a:lnTo>
                    <a:pt x="1949" y="507"/>
                  </a:lnTo>
                  <a:lnTo>
                    <a:pt x="1754" y="663"/>
                  </a:lnTo>
                  <a:lnTo>
                    <a:pt x="1501" y="819"/>
                  </a:lnTo>
                  <a:lnTo>
                    <a:pt x="1306" y="955"/>
                  </a:lnTo>
                  <a:lnTo>
                    <a:pt x="1267" y="1014"/>
                  </a:lnTo>
                  <a:lnTo>
                    <a:pt x="1247" y="1053"/>
                  </a:lnTo>
                  <a:lnTo>
                    <a:pt x="1267" y="1111"/>
                  </a:lnTo>
                  <a:lnTo>
                    <a:pt x="1286" y="1150"/>
                  </a:lnTo>
                  <a:lnTo>
                    <a:pt x="1111" y="1384"/>
                  </a:lnTo>
                  <a:lnTo>
                    <a:pt x="955" y="1657"/>
                  </a:lnTo>
                  <a:lnTo>
                    <a:pt x="721" y="2066"/>
                  </a:lnTo>
                  <a:lnTo>
                    <a:pt x="527" y="2495"/>
                  </a:lnTo>
                  <a:lnTo>
                    <a:pt x="332" y="3001"/>
                  </a:lnTo>
                  <a:lnTo>
                    <a:pt x="195" y="3488"/>
                  </a:lnTo>
                  <a:lnTo>
                    <a:pt x="78" y="3975"/>
                  </a:lnTo>
                  <a:lnTo>
                    <a:pt x="20" y="4462"/>
                  </a:lnTo>
                  <a:lnTo>
                    <a:pt x="0" y="4969"/>
                  </a:lnTo>
                  <a:lnTo>
                    <a:pt x="0" y="5203"/>
                  </a:lnTo>
                  <a:lnTo>
                    <a:pt x="20" y="5437"/>
                  </a:lnTo>
                  <a:lnTo>
                    <a:pt x="39" y="5670"/>
                  </a:lnTo>
                  <a:lnTo>
                    <a:pt x="98" y="5904"/>
                  </a:lnTo>
                  <a:lnTo>
                    <a:pt x="156" y="6119"/>
                  </a:lnTo>
                  <a:lnTo>
                    <a:pt x="215" y="6313"/>
                  </a:lnTo>
                  <a:lnTo>
                    <a:pt x="312" y="6528"/>
                  </a:lnTo>
                  <a:lnTo>
                    <a:pt x="410" y="6723"/>
                  </a:lnTo>
                  <a:lnTo>
                    <a:pt x="546" y="6898"/>
                  </a:lnTo>
                  <a:lnTo>
                    <a:pt x="663" y="7054"/>
                  </a:lnTo>
                  <a:lnTo>
                    <a:pt x="838" y="7210"/>
                  </a:lnTo>
                  <a:lnTo>
                    <a:pt x="994" y="7327"/>
                  </a:lnTo>
                  <a:lnTo>
                    <a:pt x="1053" y="7366"/>
                  </a:lnTo>
                  <a:lnTo>
                    <a:pt x="1072" y="7424"/>
                  </a:lnTo>
                  <a:lnTo>
                    <a:pt x="1111" y="7463"/>
                  </a:lnTo>
                  <a:lnTo>
                    <a:pt x="1540" y="7619"/>
                  </a:lnTo>
                  <a:lnTo>
                    <a:pt x="1735" y="7677"/>
                  </a:lnTo>
                  <a:lnTo>
                    <a:pt x="1929" y="7736"/>
                  </a:lnTo>
                  <a:lnTo>
                    <a:pt x="2339" y="7794"/>
                  </a:lnTo>
                  <a:lnTo>
                    <a:pt x="2748" y="7814"/>
                  </a:lnTo>
                  <a:lnTo>
                    <a:pt x="3137" y="7794"/>
                  </a:lnTo>
                  <a:lnTo>
                    <a:pt x="3430" y="7755"/>
                  </a:lnTo>
                  <a:lnTo>
                    <a:pt x="3722" y="7697"/>
                  </a:lnTo>
                  <a:lnTo>
                    <a:pt x="4014" y="7599"/>
                  </a:lnTo>
                  <a:lnTo>
                    <a:pt x="4287" y="7502"/>
                  </a:lnTo>
                  <a:lnTo>
                    <a:pt x="4560" y="7366"/>
                  </a:lnTo>
                  <a:lnTo>
                    <a:pt x="4832" y="7229"/>
                  </a:lnTo>
                  <a:lnTo>
                    <a:pt x="5066" y="7073"/>
                  </a:lnTo>
                  <a:lnTo>
                    <a:pt x="5320" y="6898"/>
                  </a:lnTo>
                  <a:lnTo>
                    <a:pt x="5534" y="6703"/>
                  </a:lnTo>
                  <a:lnTo>
                    <a:pt x="5748" y="6489"/>
                  </a:lnTo>
                  <a:lnTo>
                    <a:pt x="5943" y="6255"/>
                  </a:lnTo>
                  <a:lnTo>
                    <a:pt x="6138" y="6021"/>
                  </a:lnTo>
                  <a:lnTo>
                    <a:pt x="6313" y="5748"/>
                  </a:lnTo>
                  <a:lnTo>
                    <a:pt x="6450" y="5495"/>
                  </a:lnTo>
                  <a:lnTo>
                    <a:pt x="6586" y="5203"/>
                  </a:lnTo>
                  <a:lnTo>
                    <a:pt x="6703" y="4930"/>
                  </a:lnTo>
                  <a:lnTo>
                    <a:pt x="6800" y="4618"/>
                  </a:lnTo>
                  <a:lnTo>
                    <a:pt x="6878" y="4307"/>
                  </a:lnTo>
                  <a:lnTo>
                    <a:pt x="6917" y="3995"/>
                  </a:lnTo>
                  <a:lnTo>
                    <a:pt x="6937" y="3703"/>
                  </a:lnTo>
                  <a:lnTo>
                    <a:pt x="6937" y="3391"/>
                  </a:lnTo>
                  <a:lnTo>
                    <a:pt x="6917" y="3060"/>
                  </a:lnTo>
                  <a:lnTo>
                    <a:pt x="6859" y="2748"/>
                  </a:lnTo>
                  <a:lnTo>
                    <a:pt x="6781" y="2436"/>
                  </a:lnTo>
                  <a:lnTo>
                    <a:pt x="6683" y="2124"/>
                  </a:lnTo>
                  <a:lnTo>
                    <a:pt x="6567" y="1813"/>
                  </a:lnTo>
                  <a:lnTo>
                    <a:pt x="6430" y="1540"/>
                  </a:lnTo>
                  <a:lnTo>
                    <a:pt x="6274" y="1267"/>
                  </a:lnTo>
                  <a:lnTo>
                    <a:pt x="6060" y="1014"/>
                  </a:lnTo>
                  <a:lnTo>
                    <a:pt x="5846" y="761"/>
                  </a:lnTo>
                  <a:lnTo>
                    <a:pt x="5612" y="566"/>
                  </a:lnTo>
                  <a:lnTo>
                    <a:pt x="5378" y="390"/>
                  </a:lnTo>
                  <a:lnTo>
                    <a:pt x="5222" y="312"/>
                  </a:lnTo>
                  <a:lnTo>
                    <a:pt x="5066" y="234"/>
                  </a:lnTo>
                  <a:lnTo>
                    <a:pt x="4891" y="157"/>
                  </a:lnTo>
                  <a:lnTo>
                    <a:pt x="4716" y="98"/>
                  </a:lnTo>
                  <a:lnTo>
                    <a:pt x="4540" y="59"/>
                  </a:lnTo>
                  <a:lnTo>
                    <a:pt x="4365" y="40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fill="none" extrusionOk="0">
                  <a:moveTo>
                    <a:pt x="3956" y="1"/>
                  </a:moveTo>
                  <a:lnTo>
                    <a:pt x="3995" y="1"/>
                  </a:lnTo>
                  <a:lnTo>
                    <a:pt x="3995" y="1"/>
                  </a:lnTo>
                  <a:lnTo>
                    <a:pt x="4189" y="1"/>
                  </a:lnTo>
                  <a:lnTo>
                    <a:pt x="4365" y="40"/>
                  </a:lnTo>
                  <a:lnTo>
                    <a:pt x="4540" y="59"/>
                  </a:lnTo>
                  <a:lnTo>
                    <a:pt x="4716" y="98"/>
                  </a:lnTo>
                  <a:lnTo>
                    <a:pt x="4891" y="157"/>
                  </a:lnTo>
                  <a:lnTo>
                    <a:pt x="5066" y="234"/>
                  </a:lnTo>
                  <a:lnTo>
                    <a:pt x="5222" y="312"/>
                  </a:lnTo>
                  <a:lnTo>
                    <a:pt x="5378" y="390"/>
                  </a:lnTo>
                  <a:lnTo>
                    <a:pt x="5378" y="390"/>
                  </a:lnTo>
                  <a:lnTo>
                    <a:pt x="5612" y="566"/>
                  </a:lnTo>
                  <a:lnTo>
                    <a:pt x="5846" y="761"/>
                  </a:lnTo>
                  <a:lnTo>
                    <a:pt x="6060" y="1014"/>
                  </a:lnTo>
                  <a:lnTo>
                    <a:pt x="6274" y="1267"/>
                  </a:lnTo>
                  <a:lnTo>
                    <a:pt x="6274" y="1267"/>
                  </a:lnTo>
                  <a:lnTo>
                    <a:pt x="6430" y="1540"/>
                  </a:lnTo>
                  <a:lnTo>
                    <a:pt x="6567" y="1813"/>
                  </a:lnTo>
                  <a:lnTo>
                    <a:pt x="6683" y="2124"/>
                  </a:lnTo>
                  <a:lnTo>
                    <a:pt x="6781" y="2436"/>
                  </a:lnTo>
                  <a:lnTo>
                    <a:pt x="6781" y="2436"/>
                  </a:lnTo>
                  <a:lnTo>
                    <a:pt x="6859" y="2748"/>
                  </a:lnTo>
                  <a:lnTo>
                    <a:pt x="6917" y="3060"/>
                  </a:lnTo>
                  <a:lnTo>
                    <a:pt x="6937" y="3391"/>
                  </a:lnTo>
                  <a:lnTo>
                    <a:pt x="6937" y="3703"/>
                  </a:lnTo>
                  <a:lnTo>
                    <a:pt x="6937" y="3703"/>
                  </a:lnTo>
                  <a:lnTo>
                    <a:pt x="6917" y="3995"/>
                  </a:lnTo>
                  <a:lnTo>
                    <a:pt x="6878" y="4307"/>
                  </a:lnTo>
                  <a:lnTo>
                    <a:pt x="6800" y="4618"/>
                  </a:lnTo>
                  <a:lnTo>
                    <a:pt x="6703" y="4930"/>
                  </a:lnTo>
                  <a:lnTo>
                    <a:pt x="6703" y="4930"/>
                  </a:lnTo>
                  <a:lnTo>
                    <a:pt x="6586" y="5203"/>
                  </a:lnTo>
                  <a:lnTo>
                    <a:pt x="6450" y="5495"/>
                  </a:lnTo>
                  <a:lnTo>
                    <a:pt x="6313" y="5748"/>
                  </a:lnTo>
                  <a:lnTo>
                    <a:pt x="6138" y="6021"/>
                  </a:lnTo>
                  <a:lnTo>
                    <a:pt x="6138" y="6021"/>
                  </a:lnTo>
                  <a:lnTo>
                    <a:pt x="5943" y="6255"/>
                  </a:lnTo>
                  <a:lnTo>
                    <a:pt x="5748" y="6489"/>
                  </a:lnTo>
                  <a:lnTo>
                    <a:pt x="5534" y="6703"/>
                  </a:lnTo>
                  <a:lnTo>
                    <a:pt x="5320" y="6898"/>
                  </a:lnTo>
                  <a:lnTo>
                    <a:pt x="5066" y="7073"/>
                  </a:lnTo>
                  <a:lnTo>
                    <a:pt x="4832" y="7229"/>
                  </a:lnTo>
                  <a:lnTo>
                    <a:pt x="4560" y="7366"/>
                  </a:lnTo>
                  <a:lnTo>
                    <a:pt x="4287" y="7502"/>
                  </a:lnTo>
                  <a:lnTo>
                    <a:pt x="4287" y="7502"/>
                  </a:lnTo>
                  <a:lnTo>
                    <a:pt x="4014" y="7599"/>
                  </a:lnTo>
                  <a:lnTo>
                    <a:pt x="3722" y="7697"/>
                  </a:lnTo>
                  <a:lnTo>
                    <a:pt x="3430" y="7755"/>
                  </a:lnTo>
                  <a:lnTo>
                    <a:pt x="3137" y="7794"/>
                  </a:lnTo>
                  <a:lnTo>
                    <a:pt x="3137" y="7794"/>
                  </a:lnTo>
                  <a:lnTo>
                    <a:pt x="2748" y="7814"/>
                  </a:lnTo>
                  <a:lnTo>
                    <a:pt x="2748" y="7814"/>
                  </a:lnTo>
                  <a:lnTo>
                    <a:pt x="2339" y="7794"/>
                  </a:lnTo>
                  <a:lnTo>
                    <a:pt x="1929" y="7736"/>
                  </a:lnTo>
                  <a:lnTo>
                    <a:pt x="1929" y="7736"/>
                  </a:lnTo>
                  <a:lnTo>
                    <a:pt x="1735" y="7677"/>
                  </a:lnTo>
                  <a:lnTo>
                    <a:pt x="1540" y="7619"/>
                  </a:lnTo>
                  <a:lnTo>
                    <a:pt x="1111" y="7463"/>
                  </a:lnTo>
                  <a:lnTo>
                    <a:pt x="1111" y="7463"/>
                  </a:lnTo>
                  <a:lnTo>
                    <a:pt x="1072" y="7424"/>
                  </a:lnTo>
                  <a:lnTo>
                    <a:pt x="1053" y="7366"/>
                  </a:lnTo>
                  <a:lnTo>
                    <a:pt x="994" y="7327"/>
                  </a:lnTo>
                  <a:lnTo>
                    <a:pt x="994" y="7327"/>
                  </a:lnTo>
                  <a:lnTo>
                    <a:pt x="838" y="7210"/>
                  </a:lnTo>
                  <a:lnTo>
                    <a:pt x="663" y="7054"/>
                  </a:lnTo>
                  <a:lnTo>
                    <a:pt x="663" y="7054"/>
                  </a:lnTo>
                  <a:lnTo>
                    <a:pt x="546" y="6898"/>
                  </a:lnTo>
                  <a:lnTo>
                    <a:pt x="410" y="6723"/>
                  </a:lnTo>
                  <a:lnTo>
                    <a:pt x="312" y="6528"/>
                  </a:lnTo>
                  <a:lnTo>
                    <a:pt x="215" y="6313"/>
                  </a:lnTo>
                  <a:lnTo>
                    <a:pt x="215" y="6313"/>
                  </a:lnTo>
                  <a:lnTo>
                    <a:pt x="156" y="6119"/>
                  </a:lnTo>
                  <a:lnTo>
                    <a:pt x="98" y="5904"/>
                  </a:lnTo>
                  <a:lnTo>
                    <a:pt x="39" y="5670"/>
                  </a:lnTo>
                  <a:lnTo>
                    <a:pt x="20" y="5437"/>
                  </a:lnTo>
                  <a:lnTo>
                    <a:pt x="20" y="5437"/>
                  </a:lnTo>
                  <a:lnTo>
                    <a:pt x="0" y="5203"/>
                  </a:lnTo>
                  <a:lnTo>
                    <a:pt x="0" y="4969"/>
                  </a:lnTo>
                  <a:lnTo>
                    <a:pt x="20" y="4462"/>
                  </a:lnTo>
                  <a:lnTo>
                    <a:pt x="20" y="4462"/>
                  </a:lnTo>
                  <a:lnTo>
                    <a:pt x="78" y="3975"/>
                  </a:lnTo>
                  <a:lnTo>
                    <a:pt x="195" y="3488"/>
                  </a:lnTo>
                  <a:lnTo>
                    <a:pt x="332" y="3001"/>
                  </a:lnTo>
                  <a:lnTo>
                    <a:pt x="527" y="2495"/>
                  </a:lnTo>
                  <a:lnTo>
                    <a:pt x="527" y="2495"/>
                  </a:lnTo>
                  <a:lnTo>
                    <a:pt x="721" y="2066"/>
                  </a:lnTo>
                  <a:lnTo>
                    <a:pt x="955" y="1657"/>
                  </a:lnTo>
                  <a:lnTo>
                    <a:pt x="955" y="1657"/>
                  </a:lnTo>
                  <a:lnTo>
                    <a:pt x="1111" y="1384"/>
                  </a:lnTo>
                  <a:lnTo>
                    <a:pt x="1286" y="1150"/>
                  </a:lnTo>
                  <a:lnTo>
                    <a:pt x="1286" y="1150"/>
                  </a:lnTo>
                  <a:lnTo>
                    <a:pt x="1267" y="1111"/>
                  </a:lnTo>
                  <a:lnTo>
                    <a:pt x="1247" y="1053"/>
                  </a:lnTo>
                  <a:lnTo>
                    <a:pt x="1247" y="1053"/>
                  </a:lnTo>
                  <a:lnTo>
                    <a:pt x="1267" y="1014"/>
                  </a:lnTo>
                  <a:lnTo>
                    <a:pt x="1306" y="955"/>
                  </a:lnTo>
                  <a:lnTo>
                    <a:pt x="1306" y="955"/>
                  </a:lnTo>
                  <a:lnTo>
                    <a:pt x="1501" y="819"/>
                  </a:lnTo>
                  <a:lnTo>
                    <a:pt x="1754" y="663"/>
                  </a:lnTo>
                  <a:lnTo>
                    <a:pt x="1754" y="663"/>
                  </a:lnTo>
                  <a:lnTo>
                    <a:pt x="1949" y="507"/>
                  </a:lnTo>
                  <a:lnTo>
                    <a:pt x="1949" y="507"/>
                  </a:lnTo>
                  <a:lnTo>
                    <a:pt x="1988" y="488"/>
                  </a:lnTo>
                  <a:lnTo>
                    <a:pt x="2027" y="488"/>
                  </a:lnTo>
                  <a:lnTo>
                    <a:pt x="2027" y="488"/>
                  </a:lnTo>
                  <a:lnTo>
                    <a:pt x="2066" y="488"/>
                  </a:lnTo>
                  <a:lnTo>
                    <a:pt x="2066" y="488"/>
                  </a:lnTo>
                  <a:lnTo>
                    <a:pt x="2319" y="371"/>
                  </a:lnTo>
                  <a:lnTo>
                    <a:pt x="2572" y="273"/>
                  </a:lnTo>
                  <a:lnTo>
                    <a:pt x="2572" y="273"/>
                  </a:lnTo>
                  <a:lnTo>
                    <a:pt x="2923" y="157"/>
                  </a:lnTo>
                  <a:lnTo>
                    <a:pt x="3274" y="79"/>
                  </a:lnTo>
                  <a:lnTo>
                    <a:pt x="3605" y="20"/>
                  </a:lnTo>
                  <a:lnTo>
                    <a:pt x="3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1340625" y="238125"/>
              <a:ext cx="848075" cy="923075"/>
            </a:xfrm>
            <a:custGeom>
              <a:avLst/>
              <a:gdLst/>
              <a:ahLst/>
              <a:cxnLst/>
              <a:rect l="l" t="t" r="r" b="b"/>
              <a:pathLst>
                <a:path w="33923" h="36923" extrusionOk="0">
                  <a:moveTo>
                    <a:pt x="17965" y="0"/>
                  </a:moveTo>
                  <a:lnTo>
                    <a:pt x="17692" y="19"/>
                  </a:lnTo>
                  <a:lnTo>
                    <a:pt x="17536" y="58"/>
                  </a:lnTo>
                  <a:lnTo>
                    <a:pt x="17400" y="97"/>
                  </a:lnTo>
                  <a:lnTo>
                    <a:pt x="17244" y="156"/>
                  </a:lnTo>
                  <a:lnTo>
                    <a:pt x="17108" y="234"/>
                  </a:lnTo>
                  <a:lnTo>
                    <a:pt x="16991" y="331"/>
                  </a:lnTo>
                  <a:lnTo>
                    <a:pt x="16874" y="429"/>
                  </a:lnTo>
                  <a:lnTo>
                    <a:pt x="16776" y="546"/>
                  </a:lnTo>
                  <a:lnTo>
                    <a:pt x="16659" y="682"/>
                  </a:lnTo>
                  <a:lnTo>
                    <a:pt x="16562" y="838"/>
                  </a:lnTo>
                  <a:lnTo>
                    <a:pt x="16484" y="994"/>
                  </a:lnTo>
                  <a:lnTo>
                    <a:pt x="16367" y="1286"/>
                  </a:lnTo>
                  <a:lnTo>
                    <a:pt x="16270" y="1598"/>
                  </a:lnTo>
                  <a:lnTo>
                    <a:pt x="16192" y="1968"/>
                  </a:lnTo>
                  <a:lnTo>
                    <a:pt x="16153" y="2299"/>
                  </a:lnTo>
                  <a:lnTo>
                    <a:pt x="16114" y="2650"/>
                  </a:lnTo>
                  <a:lnTo>
                    <a:pt x="16114" y="3020"/>
                  </a:lnTo>
                  <a:lnTo>
                    <a:pt x="16114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5919" y="3273"/>
                  </a:lnTo>
                  <a:lnTo>
                    <a:pt x="15685" y="3001"/>
                  </a:lnTo>
                  <a:lnTo>
                    <a:pt x="15432" y="2728"/>
                  </a:lnTo>
                  <a:lnTo>
                    <a:pt x="15140" y="2455"/>
                  </a:lnTo>
                  <a:lnTo>
                    <a:pt x="14964" y="2319"/>
                  </a:lnTo>
                  <a:lnTo>
                    <a:pt x="14789" y="2202"/>
                  </a:lnTo>
                  <a:lnTo>
                    <a:pt x="14633" y="2124"/>
                  </a:lnTo>
                  <a:lnTo>
                    <a:pt x="14477" y="2065"/>
                  </a:lnTo>
                  <a:lnTo>
                    <a:pt x="14321" y="2026"/>
                  </a:lnTo>
                  <a:lnTo>
                    <a:pt x="14165" y="2007"/>
                  </a:lnTo>
                  <a:lnTo>
                    <a:pt x="13990" y="2007"/>
                  </a:lnTo>
                  <a:lnTo>
                    <a:pt x="13854" y="2026"/>
                  </a:lnTo>
                  <a:lnTo>
                    <a:pt x="13698" y="2104"/>
                  </a:lnTo>
                  <a:lnTo>
                    <a:pt x="13542" y="2202"/>
                  </a:lnTo>
                  <a:lnTo>
                    <a:pt x="13406" y="2338"/>
                  </a:lnTo>
                  <a:lnTo>
                    <a:pt x="13269" y="2474"/>
                  </a:lnTo>
                  <a:lnTo>
                    <a:pt x="13172" y="2650"/>
                  </a:lnTo>
                  <a:lnTo>
                    <a:pt x="13074" y="2864"/>
                  </a:lnTo>
                  <a:lnTo>
                    <a:pt x="13016" y="3020"/>
                  </a:lnTo>
                  <a:lnTo>
                    <a:pt x="12977" y="3195"/>
                  </a:lnTo>
                  <a:lnTo>
                    <a:pt x="12977" y="3390"/>
                  </a:lnTo>
                  <a:lnTo>
                    <a:pt x="12977" y="3585"/>
                  </a:lnTo>
                  <a:lnTo>
                    <a:pt x="13035" y="3838"/>
                  </a:lnTo>
                  <a:lnTo>
                    <a:pt x="13113" y="4111"/>
                  </a:lnTo>
                  <a:lnTo>
                    <a:pt x="13230" y="4384"/>
                  </a:lnTo>
                  <a:lnTo>
                    <a:pt x="13406" y="4657"/>
                  </a:lnTo>
                  <a:lnTo>
                    <a:pt x="13542" y="4890"/>
                  </a:lnTo>
                  <a:lnTo>
                    <a:pt x="13717" y="5124"/>
                  </a:lnTo>
                  <a:lnTo>
                    <a:pt x="13912" y="5358"/>
                  </a:lnTo>
                  <a:lnTo>
                    <a:pt x="14146" y="5592"/>
                  </a:lnTo>
                  <a:lnTo>
                    <a:pt x="13386" y="5709"/>
                  </a:lnTo>
                  <a:lnTo>
                    <a:pt x="12626" y="5865"/>
                  </a:lnTo>
                  <a:lnTo>
                    <a:pt x="11905" y="6060"/>
                  </a:lnTo>
                  <a:lnTo>
                    <a:pt x="11184" y="6274"/>
                  </a:lnTo>
                  <a:lnTo>
                    <a:pt x="10483" y="6508"/>
                  </a:lnTo>
                  <a:lnTo>
                    <a:pt x="9801" y="6761"/>
                  </a:lnTo>
                  <a:lnTo>
                    <a:pt x="9119" y="7053"/>
                  </a:lnTo>
                  <a:lnTo>
                    <a:pt x="8476" y="7365"/>
                  </a:lnTo>
                  <a:lnTo>
                    <a:pt x="7853" y="7696"/>
                  </a:lnTo>
                  <a:lnTo>
                    <a:pt x="7229" y="8047"/>
                  </a:lnTo>
                  <a:lnTo>
                    <a:pt x="6645" y="8437"/>
                  </a:lnTo>
                  <a:lnTo>
                    <a:pt x="6060" y="8826"/>
                  </a:lnTo>
                  <a:lnTo>
                    <a:pt x="5515" y="9255"/>
                  </a:lnTo>
                  <a:lnTo>
                    <a:pt x="4989" y="9703"/>
                  </a:lnTo>
                  <a:lnTo>
                    <a:pt x="4482" y="10151"/>
                  </a:lnTo>
                  <a:lnTo>
                    <a:pt x="3995" y="10638"/>
                  </a:lnTo>
                  <a:lnTo>
                    <a:pt x="3527" y="11145"/>
                  </a:lnTo>
                  <a:lnTo>
                    <a:pt x="3099" y="11651"/>
                  </a:lnTo>
                  <a:lnTo>
                    <a:pt x="2689" y="12177"/>
                  </a:lnTo>
                  <a:lnTo>
                    <a:pt x="2319" y="12723"/>
                  </a:lnTo>
                  <a:lnTo>
                    <a:pt x="1949" y="13288"/>
                  </a:lnTo>
                  <a:lnTo>
                    <a:pt x="1618" y="13873"/>
                  </a:lnTo>
                  <a:lnTo>
                    <a:pt x="1326" y="14457"/>
                  </a:lnTo>
                  <a:lnTo>
                    <a:pt x="1053" y="15061"/>
                  </a:lnTo>
                  <a:lnTo>
                    <a:pt x="819" y="15685"/>
                  </a:lnTo>
                  <a:lnTo>
                    <a:pt x="605" y="16308"/>
                  </a:lnTo>
                  <a:lnTo>
                    <a:pt x="410" y="16951"/>
                  </a:lnTo>
                  <a:lnTo>
                    <a:pt x="273" y="17594"/>
                  </a:lnTo>
                  <a:lnTo>
                    <a:pt x="157" y="18256"/>
                  </a:lnTo>
                  <a:lnTo>
                    <a:pt x="59" y="18919"/>
                  </a:lnTo>
                  <a:lnTo>
                    <a:pt x="20" y="19581"/>
                  </a:lnTo>
                  <a:lnTo>
                    <a:pt x="1" y="20263"/>
                  </a:lnTo>
                  <a:lnTo>
                    <a:pt x="1" y="20711"/>
                  </a:lnTo>
                  <a:lnTo>
                    <a:pt x="20" y="21160"/>
                  </a:lnTo>
                  <a:lnTo>
                    <a:pt x="59" y="21608"/>
                  </a:lnTo>
                  <a:lnTo>
                    <a:pt x="118" y="22056"/>
                  </a:lnTo>
                  <a:lnTo>
                    <a:pt x="176" y="22484"/>
                  </a:lnTo>
                  <a:lnTo>
                    <a:pt x="254" y="22933"/>
                  </a:lnTo>
                  <a:lnTo>
                    <a:pt x="351" y="23361"/>
                  </a:lnTo>
                  <a:lnTo>
                    <a:pt x="468" y="23790"/>
                  </a:lnTo>
                  <a:lnTo>
                    <a:pt x="585" y="24219"/>
                  </a:lnTo>
                  <a:lnTo>
                    <a:pt x="741" y="24628"/>
                  </a:lnTo>
                  <a:lnTo>
                    <a:pt x="897" y="25056"/>
                  </a:lnTo>
                  <a:lnTo>
                    <a:pt x="1053" y="25466"/>
                  </a:lnTo>
                  <a:lnTo>
                    <a:pt x="1248" y="25875"/>
                  </a:lnTo>
                  <a:lnTo>
                    <a:pt x="1442" y="26284"/>
                  </a:lnTo>
                  <a:lnTo>
                    <a:pt x="1657" y="26693"/>
                  </a:lnTo>
                  <a:lnTo>
                    <a:pt x="1871" y="27102"/>
                  </a:lnTo>
                  <a:lnTo>
                    <a:pt x="1540" y="27433"/>
                  </a:lnTo>
                  <a:lnTo>
                    <a:pt x="1248" y="27784"/>
                  </a:lnTo>
                  <a:lnTo>
                    <a:pt x="994" y="28115"/>
                  </a:lnTo>
                  <a:lnTo>
                    <a:pt x="799" y="28486"/>
                  </a:lnTo>
                  <a:lnTo>
                    <a:pt x="644" y="28836"/>
                  </a:lnTo>
                  <a:lnTo>
                    <a:pt x="527" y="29206"/>
                  </a:lnTo>
                  <a:lnTo>
                    <a:pt x="449" y="29557"/>
                  </a:lnTo>
                  <a:lnTo>
                    <a:pt x="429" y="29927"/>
                  </a:lnTo>
                  <a:lnTo>
                    <a:pt x="449" y="30298"/>
                  </a:lnTo>
                  <a:lnTo>
                    <a:pt x="527" y="30648"/>
                  </a:lnTo>
                  <a:lnTo>
                    <a:pt x="624" y="30999"/>
                  </a:lnTo>
                  <a:lnTo>
                    <a:pt x="780" y="31350"/>
                  </a:lnTo>
                  <a:lnTo>
                    <a:pt x="955" y="31681"/>
                  </a:lnTo>
                  <a:lnTo>
                    <a:pt x="1189" y="32012"/>
                  </a:lnTo>
                  <a:lnTo>
                    <a:pt x="1442" y="32324"/>
                  </a:lnTo>
                  <a:lnTo>
                    <a:pt x="1754" y="32655"/>
                  </a:lnTo>
                  <a:lnTo>
                    <a:pt x="2085" y="32967"/>
                  </a:lnTo>
                  <a:lnTo>
                    <a:pt x="2456" y="33259"/>
                  </a:lnTo>
                  <a:lnTo>
                    <a:pt x="2845" y="33551"/>
                  </a:lnTo>
                  <a:lnTo>
                    <a:pt x="3293" y="33844"/>
                  </a:lnTo>
                  <a:lnTo>
                    <a:pt x="3761" y="34116"/>
                  </a:lnTo>
                  <a:lnTo>
                    <a:pt x="4248" y="34370"/>
                  </a:lnTo>
                  <a:lnTo>
                    <a:pt x="4774" y="34623"/>
                  </a:lnTo>
                  <a:lnTo>
                    <a:pt x="5320" y="34876"/>
                  </a:lnTo>
                  <a:lnTo>
                    <a:pt x="5904" y="35091"/>
                  </a:lnTo>
                  <a:lnTo>
                    <a:pt x="6508" y="35324"/>
                  </a:lnTo>
                  <a:lnTo>
                    <a:pt x="7151" y="35519"/>
                  </a:lnTo>
                  <a:lnTo>
                    <a:pt x="7794" y="35714"/>
                  </a:lnTo>
                  <a:lnTo>
                    <a:pt x="8476" y="35909"/>
                  </a:lnTo>
                  <a:lnTo>
                    <a:pt x="9178" y="36065"/>
                  </a:lnTo>
                  <a:lnTo>
                    <a:pt x="9898" y="36221"/>
                  </a:lnTo>
                  <a:lnTo>
                    <a:pt x="10639" y="36357"/>
                  </a:lnTo>
                  <a:lnTo>
                    <a:pt x="11399" y="36493"/>
                  </a:lnTo>
                  <a:lnTo>
                    <a:pt x="12159" y="36591"/>
                  </a:lnTo>
                  <a:lnTo>
                    <a:pt x="12957" y="36688"/>
                  </a:lnTo>
                  <a:lnTo>
                    <a:pt x="13756" y="36766"/>
                  </a:lnTo>
                  <a:lnTo>
                    <a:pt x="14575" y="36825"/>
                  </a:lnTo>
                  <a:lnTo>
                    <a:pt x="15412" y="36883"/>
                  </a:lnTo>
                  <a:lnTo>
                    <a:pt x="16270" y="36903"/>
                  </a:lnTo>
                  <a:lnTo>
                    <a:pt x="17127" y="36922"/>
                  </a:lnTo>
                  <a:lnTo>
                    <a:pt x="17984" y="36903"/>
                  </a:lnTo>
                  <a:lnTo>
                    <a:pt x="18822" y="36883"/>
                  </a:lnTo>
                  <a:lnTo>
                    <a:pt x="19660" y="36825"/>
                  </a:lnTo>
                  <a:lnTo>
                    <a:pt x="20478" y="36766"/>
                  </a:lnTo>
                  <a:lnTo>
                    <a:pt x="21297" y="36688"/>
                  </a:lnTo>
                  <a:lnTo>
                    <a:pt x="22076" y="36591"/>
                  </a:lnTo>
                  <a:lnTo>
                    <a:pt x="22855" y="36493"/>
                  </a:lnTo>
                  <a:lnTo>
                    <a:pt x="23615" y="36357"/>
                  </a:lnTo>
                  <a:lnTo>
                    <a:pt x="24356" y="36221"/>
                  </a:lnTo>
                  <a:lnTo>
                    <a:pt x="25076" y="36065"/>
                  </a:lnTo>
                  <a:lnTo>
                    <a:pt x="25778" y="35909"/>
                  </a:lnTo>
                  <a:lnTo>
                    <a:pt x="26440" y="35714"/>
                  </a:lnTo>
                  <a:lnTo>
                    <a:pt x="27103" y="35519"/>
                  </a:lnTo>
                  <a:lnTo>
                    <a:pt x="27726" y="35324"/>
                  </a:lnTo>
                  <a:lnTo>
                    <a:pt x="28330" y="35091"/>
                  </a:lnTo>
                  <a:lnTo>
                    <a:pt x="28915" y="34876"/>
                  </a:lnTo>
                  <a:lnTo>
                    <a:pt x="29460" y="34623"/>
                  </a:lnTo>
                  <a:lnTo>
                    <a:pt x="29986" y="34370"/>
                  </a:lnTo>
                  <a:lnTo>
                    <a:pt x="30493" y="34116"/>
                  </a:lnTo>
                  <a:lnTo>
                    <a:pt x="30961" y="33844"/>
                  </a:lnTo>
                  <a:lnTo>
                    <a:pt x="31389" y="33551"/>
                  </a:lnTo>
                  <a:lnTo>
                    <a:pt x="31798" y="33259"/>
                  </a:lnTo>
                  <a:lnTo>
                    <a:pt x="32169" y="32967"/>
                  </a:lnTo>
                  <a:lnTo>
                    <a:pt x="32500" y="32655"/>
                  </a:lnTo>
                  <a:lnTo>
                    <a:pt x="32792" y="32324"/>
                  </a:lnTo>
                  <a:lnTo>
                    <a:pt x="33065" y="32012"/>
                  </a:lnTo>
                  <a:lnTo>
                    <a:pt x="33279" y="31681"/>
                  </a:lnTo>
                  <a:lnTo>
                    <a:pt x="33474" y="31350"/>
                  </a:lnTo>
                  <a:lnTo>
                    <a:pt x="33610" y="30999"/>
                  </a:lnTo>
                  <a:lnTo>
                    <a:pt x="33727" y="30648"/>
                  </a:lnTo>
                  <a:lnTo>
                    <a:pt x="33786" y="30298"/>
                  </a:lnTo>
                  <a:lnTo>
                    <a:pt x="33805" y="29927"/>
                  </a:lnTo>
                  <a:lnTo>
                    <a:pt x="33805" y="29733"/>
                  </a:lnTo>
                  <a:lnTo>
                    <a:pt x="33786" y="29538"/>
                  </a:lnTo>
                  <a:lnTo>
                    <a:pt x="33747" y="29343"/>
                  </a:lnTo>
                  <a:lnTo>
                    <a:pt x="33708" y="29148"/>
                  </a:lnTo>
                  <a:lnTo>
                    <a:pt x="33649" y="28953"/>
                  </a:lnTo>
                  <a:lnTo>
                    <a:pt x="33571" y="28758"/>
                  </a:lnTo>
                  <a:lnTo>
                    <a:pt x="33494" y="28563"/>
                  </a:lnTo>
                  <a:lnTo>
                    <a:pt x="33396" y="28369"/>
                  </a:lnTo>
                  <a:lnTo>
                    <a:pt x="33279" y="28193"/>
                  </a:lnTo>
                  <a:lnTo>
                    <a:pt x="33162" y="27998"/>
                  </a:lnTo>
                  <a:lnTo>
                    <a:pt x="32870" y="27628"/>
                  </a:lnTo>
                  <a:lnTo>
                    <a:pt x="32539" y="27258"/>
                  </a:lnTo>
                  <a:lnTo>
                    <a:pt x="32149" y="26888"/>
                  </a:lnTo>
                  <a:lnTo>
                    <a:pt x="32363" y="26498"/>
                  </a:lnTo>
                  <a:lnTo>
                    <a:pt x="32558" y="26109"/>
                  </a:lnTo>
                  <a:lnTo>
                    <a:pt x="32753" y="25719"/>
                  </a:lnTo>
                  <a:lnTo>
                    <a:pt x="32929" y="25310"/>
                  </a:lnTo>
                  <a:lnTo>
                    <a:pt x="33084" y="24920"/>
                  </a:lnTo>
                  <a:lnTo>
                    <a:pt x="33221" y="24511"/>
                  </a:lnTo>
                  <a:lnTo>
                    <a:pt x="33357" y="24102"/>
                  </a:lnTo>
                  <a:lnTo>
                    <a:pt x="33474" y="23673"/>
                  </a:lnTo>
                  <a:lnTo>
                    <a:pt x="33571" y="23264"/>
                  </a:lnTo>
                  <a:lnTo>
                    <a:pt x="33669" y="22855"/>
                  </a:lnTo>
                  <a:lnTo>
                    <a:pt x="33747" y="22426"/>
                  </a:lnTo>
                  <a:lnTo>
                    <a:pt x="33805" y="21997"/>
                  </a:lnTo>
                  <a:lnTo>
                    <a:pt x="33864" y="21569"/>
                  </a:lnTo>
                  <a:lnTo>
                    <a:pt x="33883" y="21140"/>
                  </a:lnTo>
                  <a:lnTo>
                    <a:pt x="33922" y="20711"/>
                  </a:lnTo>
                  <a:lnTo>
                    <a:pt x="33922" y="20263"/>
                  </a:lnTo>
                  <a:lnTo>
                    <a:pt x="33903" y="19620"/>
                  </a:lnTo>
                  <a:lnTo>
                    <a:pt x="33864" y="18977"/>
                  </a:lnTo>
                  <a:lnTo>
                    <a:pt x="33786" y="18334"/>
                  </a:lnTo>
                  <a:lnTo>
                    <a:pt x="33669" y="17711"/>
                  </a:lnTo>
                  <a:lnTo>
                    <a:pt x="33533" y="17087"/>
                  </a:lnTo>
                  <a:lnTo>
                    <a:pt x="33377" y="16464"/>
                  </a:lnTo>
                  <a:lnTo>
                    <a:pt x="33182" y="15860"/>
                  </a:lnTo>
                  <a:lnTo>
                    <a:pt x="32948" y="15275"/>
                  </a:lnTo>
                  <a:lnTo>
                    <a:pt x="32714" y="14691"/>
                  </a:lnTo>
                  <a:lnTo>
                    <a:pt x="32422" y="14126"/>
                  </a:lnTo>
                  <a:lnTo>
                    <a:pt x="32130" y="13561"/>
                  </a:lnTo>
                  <a:lnTo>
                    <a:pt x="31798" y="13015"/>
                  </a:lnTo>
                  <a:lnTo>
                    <a:pt x="31448" y="12489"/>
                  </a:lnTo>
                  <a:lnTo>
                    <a:pt x="31078" y="11963"/>
                  </a:lnTo>
                  <a:lnTo>
                    <a:pt x="30668" y="11476"/>
                  </a:lnTo>
                  <a:lnTo>
                    <a:pt x="30240" y="10989"/>
                  </a:lnTo>
                  <a:lnTo>
                    <a:pt x="29792" y="10502"/>
                  </a:lnTo>
                  <a:lnTo>
                    <a:pt x="29324" y="10054"/>
                  </a:lnTo>
                  <a:lnTo>
                    <a:pt x="28837" y="9606"/>
                  </a:lnTo>
                  <a:lnTo>
                    <a:pt x="28330" y="9196"/>
                  </a:lnTo>
                  <a:lnTo>
                    <a:pt x="27804" y="8787"/>
                  </a:lnTo>
                  <a:lnTo>
                    <a:pt x="27239" y="8417"/>
                  </a:lnTo>
                  <a:lnTo>
                    <a:pt x="26674" y="8047"/>
                  </a:lnTo>
                  <a:lnTo>
                    <a:pt x="26090" y="7696"/>
                  </a:lnTo>
                  <a:lnTo>
                    <a:pt x="25486" y="7384"/>
                  </a:lnTo>
                  <a:lnTo>
                    <a:pt x="24862" y="7073"/>
                  </a:lnTo>
                  <a:lnTo>
                    <a:pt x="24219" y="6800"/>
                  </a:lnTo>
                  <a:lnTo>
                    <a:pt x="23557" y="6547"/>
                  </a:lnTo>
                  <a:lnTo>
                    <a:pt x="22875" y="6313"/>
                  </a:lnTo>
                  <a:lnTo>
                    <a:pt x="22193" y="6098"/>
                  </a:lnTo>
                  <a:lnTo>
                    <a:pt x="21472" y="5923"/>
                  </a:lnTo>
                  <a:lnTo>
                    <a:pt x="20771" y="5767"/>
                  </a:lnTo>
                  <a:lnTo>
                    <a:pt x="20926" y="5572"/>
                  </a:lnTo>
                  <a:lnTo>
                    <a:pt x="21082" y="5397"/>
                  </a:lnTo>
                  <a:lnTo>
                    <a:pt x="21355" y="5046"/>
                  </a:lnTo>
                  <a:lnTo>
                    <a:pt x="21569" y="4696"/>
                  </a:lnTo>
                  <a:lnTo>
                    <a:pt x="21647" y="4501"/>
                  </a:lnTo>
                  <a:lnTo>
                    <a:pt x="21725" y="4325"/>
                  </a:lnTo>
                  <a:lnTo>
                    <a:pt x="21784" y="4131"/>
                  </a:lnTo>
                  <a:lnTo>
                    <a:pt x="21823" y="3936"/>
                  </a:lnTo>
                  <a:lnTo>
                    <a:pt x="21823" y="3780"/>
                  </a:lnTo>
                  <a:lnTo>
                    <a:pt x="21823" y="3624"/>
                  </a:lnTo>
                  <a:lnTo>
                    <a:pt x="21784" y="3429"/>
                  </a:lnTo>
                  <a:lnTo>
                    <a:pt x="21706" y="3234"/>
                  </a:lnTo>
                  <a:lnTo>
                    <a:pt x="21608" y="3059"/>
                  </a:lnTo>
                  <a:lnTo>
                    <a:pt x="21511" y="2923"/>
                  </a:lnTo>
                  <a:lnTo>
                    <a:pt x="21336" y="2747"/>
                  </a:lnTo>
                  <a:lnTo>
                    <a:pt x="21141" y="2611"/>
                  </a:lnTo>
                  <a:lnTo>
                    <a:pt x="20946" y="2533"/>
                  </a:lnTo>
                  <a:lnTo>
                    <a:pt x="20751" y="2474"/>
                  </a:lnTo>
                  <a:lnTo>
                    <a:pt x="20576" y="2455"/>
                  </a:lnTo>
                  <a:lnTo>
                    <a:pt x="20459" y="2474"/>
                  </a:lnTo>
                  <a:lnTo>
                    <a:pt x="20322" y="2494"/>
                  </a:lnTo>
                  <a:lnTo>
                    <a:pt x="20186" y="2513"/>
                  </a:lnTo>
                  <a:lnTo>
                    <a:pt x="20050" y="2572"/>
                  </a:lnTo>
                  <a:lnTo>
                    <a:pt x="19874" y="2650"/>
                  </a:lnTo>
                  <a:lnTo>
                    <a:pt x="19718" y="2728"/>
                  </a:lnTo>
                  <a:lnTo>
                    <a:pt x="19446" y="2942"/>
                  </a:lnTo>
                  <a:lnTo>
                    <a:pt x="19153" y="3195"/>
                  </a:lnTo>
                  <a:lnTo>
                    <a:pt x="19251" y="2806"/>
                  </a:lnTo>
                  <a:lnTo>
                    <a:pt x="19309" y="2416"/>
                  </a:lnTo>
                  <a:lnTo>
                    <a:pt x="19348" y="2065"/>
                  </a:lnTo>
                  <a:lnTo>
                    <a:pt x="19368" y="1715"/>
                  </a:lnTo>
                  <a:lnTo>
                    <a:pt x="19348" y="1344"/>
                  </a:lnTo>
                  <a:lnTo>
                    <a:pt x="19329" y="1169"/>
                  </a:lnTo>
                  <a:lnTo>
                    <a:pt x="19290" y="1013"/>
                  </a:lnTo>
                  <a:lnTo>
                    <a:pt x="19251" y="877"/>
                  </a:lnTo>
                  <a:lnTo>
                    <a:pt x="19173" y="701"/>
                  </a:lnTo>
                  <a:lnTo>
                    <a:pt x="19095" y="565"/>
                  </a:lnTo>
                  <a:lnTo>
                    <a:pt x="18998" y="429"/>
                  </a:lnTo>
                  <a:lnTo>
                    <a:pt x="18881" y="312"/>
                  </a:lnTo>
                  <a:lnTo>
                    <a:pt x="18764" y="214"/>
                  </a:lnTo>
                  <a:lnTo>
                    <a:pt x="18608" y="136"/>
                  </a:lnTo>
                  <a:lnTo>
                    <a:pt x="18452" y="78"/>
                  </a:lnTo>
                  <a:lnTo>
                    <a:pt x="18277" y="19"/>
                  </a:lnTo>
                  <a:lnTo>
                    <a:pt x="18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340625" y="238125"/>
              <a:ext cx="848075" cy="923075"/>
            </a:xfrm>
            <a:custGeom>
              <a:avLst/>
              <a:gdLst/>
              <a:ahLst/>
              <a:cxnLst/>
              <a:rect l="l" t="t" r="r" b="b"/>
              <a:pathLst>
                <a:path w="33923" h="36923" fill="none" extrusionOk="0">
                  <a:moveTo>
                    <a:pt x="17965" y="0"/>
                  </a:moveTo>
                  <a:lnTo>
                    <a:pt x="17965" y="0"/>
                  </a:lnTo>
                  <a:lnTo>
                    <a:pt x="17692" y="19"/>
                  </a:lnTo>
                  <a:lnTo>
                    <a:pt x="17692" y="19"/>
                  </a:lnTo>
                  <a:lnTo>
                    <a:pt x="17536" y="58"/>
                  </a:lnTo>
                  <a:lnTo>
                    <a:pt x="17400" y="97"/>
                  </a:lnTo>
                  <a:lnTo>
                    <a:pt x="17244" y="156"/>
                  </a:lnTo>
                  <a:lnTo>
                    <a:pt x="17108" y="234"/>
                  </a:lnTo>
                  <a:lnTo>
                    <a:pt x="17108" y="234"/>
                  </a:lnTo>
                  <a:lnTo>
                    <a:pt x="16991" y="331"/>
                  </a:lnTo>
                  <a:lnTo>
                    <a:pt x="16874" y="429"/>
                  </a:lnTo>
                  <a:lnTo>
                    <a:pt x="16776" y="546"/>
                  </a:lnTo>
                  <a:lnTo>
                    <a:pt x="16659" y="682"/>
                  </a:lnTo>
                  <a:lnTo>
                    <a:pt x="16659" y="682"/>
                  </a:lnTo>
                  <a:lnTo>
                    <a:pt x="16562" y="838"/>
                  </a:lnTo>
                  <a:lnTo>
                    <a:pt x="16484" y="994"/>
                  </a:lnTo>
                  <a:lnTo>
                    <a:pt x="16367" y="1286"/>
                  </a:lnTo>
                  <a:lnTo>
                    <a:pt x="16367" y="1286"/>
                  </a:lnTo>
                  <a:lnTo>
                    <a:pt x="16270" y="1598"/>
                  </a:lnTo>
                  <a:lnTo>
                    <a:pt x="16192" y="1968"/>
                  </a:lnTo>
                  <a:lnTo>
                    <a:pt x="16192" y="1968"/>
                  </a:lnTo>
                  <a:lnTo>
                    <a:pt x="16153" y="2299"/>
                  </a:lnTo>
                  <a:lnTo>
                    <a:pt x="16114" y="2650"/>
                  </a:lnTo>
                  <a:lnTo>
                    <a:pt x="16114" y="3020"/>
                  </a:lnTo>
                  <a:lnTo>
                    <a:pt x="16114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133" y="3585"/>
                  </a:lnTo>
                  <a:lnTo>
                    <a:pt x="15919" y="3273"/>
                  </a:lnTo>
                  <a:lnTo>
                    <a:pt x="15919" y="3273"/>
                  </a:lnTo>
                  <a:lnTo>
                    <a:pt x="15685" y="3001"/>
                  </a:lnTo>
                  <a:lnTo>
                    <a:pt x="15432" y="2728"/>
                  </a:lnTo>
                  <a:lnTo>
                    <a:pt x="15140" y="2455"/>
                  </a:lnTo>
                  <a:lnTo>
                    <a:pt x="14964" y="2319"/>
                  </a:lnTo>
                  <a:lnTo>
                    <a:pt x="14789" y="2202"/>
                  </a:lnTo>
                  <a:lnTo>
                    <a:pt x="14789" y="2202"/>
                  </a:lnTo>
                  <a:lnTo>
                    <a:pt x="14633" y="2124"/>
                  </a:lnTo>
                  <a:lnTo>
                    <a:pt x="14477" y="2065"/>
                  </a:lnTo>
                  <a:lnTo>
                    <a:pt x="14321" y="2026"/>
                  </a:lnTo>
                  <a:lnTo>
                    <a:pt x="14165" y="2007"/>
                  </a:lnTo>
                  <a:lnTo>
                    <a:pt x="14165" y="2007"/>
                  </a:lnTo>
                  <a:lnTo>
                    <a:pt x="14107" y="2007"/>
                  </a:lnTo>
                  <a:lnTo>
                    <a:pt x="14107" y="2007"/>
                  </a:lnTo>
                  <a:lnTo>
                    <a:pt x="13990" y="2007"/>
                  </a:lnTo>
                  <a:lnTo>
                    <a:pt x="13854" y="2026"/>
                  </a:lnTo>
                  <a:lnTo>
                    <a:pt x="13854" y="2026"/>
                  </a:lnTo>
                  <a:lnTo>
                    <a:pt x="13698" y="2104"/>
                  </a:lnTo>
                  <a:lnTo>
                    <a:pt x="13542" y="2202"/>
                  </a:lnTo>
                  <a:lnTo>
                    <a:pt x="13542" y="2202"/>
                  </a:lnTo>
                  <a:lnTo>
                    <a:pt x="13406" y="2338"/>
                  </a:lnTo>
                  <a:lnTo>
                    <a:pt x="13269" y="2474"/>
                  </a:lnTo>
                  <a:lnTo>
                    <a:pt x="13172" y="2650"/>
                  </a:lnTo>
                  <a:lnTo>
                    <a:pt x="13074" y="2864"/>
                  </a:lnTo>
                  <a:lnTo>
                    <a:pt x="13074" y="2864"/>
                  </a:lnTo>
                  <a:lnTo>
                    <a:pt x="13016" y="3020"/>
                  </a:lnTo>
                  <a:lnTo>
                    <a:pt x="12977" y="3195"/>
                  </a:lnTo>
                  <a:lnTo>
                    <a:pt x="12977" y="3390"/>
                  </a:lnTo>
                  <a:lnTo>
                    <a:pt x="12977" y="3585"/>
                  </a:lnTo>
                  <a:lnTo>
                    <a:pt x="12977" y="3585"/>
                  </a:lnTo>
                  <a:lnTo>
                    <a:pt x="13035" y="3838"/>
                  </a:lnTo>
                  <a:lnTo>
                    <a:pt x="13113" y="4111"/>
                  </a:lnTo>
                  <a:lnTo>
                    <a:pt x="13230" y="4384"/>
                  </a:lnTo>
                  <a:lnTo>
                    <a:pt x="13406" y="4657"/>
                  </a:lnTo>
                  <a:lnTo>
                    <a:pt x="13406" y="4657"/>
                  </a:lnTo>
                  <a:lnTo>
                    <a:pt x="13542" y="4890"/>
                  </a:lnTo>
                  <a:lnTo>
                    <a:pt x="13717" y="5124"/>
                  </a:lnTo>
                  <a:lnTo>
                    <a:pt x="13912" y="5358"/>
                  </a:lnTo>
                  <a:lnTo>
                    <a:pt x="14146" y="5592"/>
                  </a:lnTo>
                  <a:lnTo>
                    <a:pt x="14146" y="5592"/>
                  </a:lnTo>
                  <a:lnTo>
                    <a:pt x="13386" y="5709"/>
                  </a:lnTo>
                  <a:lnTo>
                    <a:pt x="12626" y="5865"/>
                  </a:lnTo>
                  <a:lnTo>
                    <a:pt x="11905" y="6060"/>
                  </a:lnTo>
                  <a:lnTo>
                    <a:pt x="11184" y="6274"/>
                  </a:lnTo>
                  <a:lnTo>
                    <a:pt x="10483" y="6508"/>
                  </a:lnTo>
                  <a:lnTo>
                    <a:pt x="9801" y="6761"/>
                  </a:lnTo>
                  <a:lnTo>
                    <a:pt x="9119" y="7053"/>
                  </a:lnTo>
                  <a:lnTo>
                    <a:pt x="8476" y="7365"/>
                  </a:lnTo>
                  <a:lnTo>
                    <a:pt x="7853" y="7696"/>
                  </a:lnTo>
                  <a:lnTo>
                    <a:pt x="7229" y="8047"/>
                  </a:lnTo>
                  <a:lnTo>
                    <a:pt x="6645" y="8437"/>
                  </a:lnTo>
                  <a:lnTo>
                    <a:pt x="6060" y="8826"/>
                  </a:lnTo>
                  <a:lnTo>
                    <a:pt x="5515" y="9255"/>
                  </a:lnTo>
                  <a:lnTo>
                    <a:pt x="4989" y="9703"/>
                  </a:lnTo>
                  <a:lnTo>
                    <a:pt x="4482" y="10151"/>
                  </a:lnTo>
                  <a:lnTo>
                    <a:pt x="3995" y="10638"/>
                  </a:lnTo>
                  <a:lnTo>
                    <a:pt x="3527" y="11145"/>
                  </a:lnTo>
                  <a:lnTo>
                    <a:pt x="3099" y="11651"/>
                  </a:lnTo>
                  <a:lnTo>
                    <a:pt x="2689" y="12177"/>
                  </a:lnTo>
                  <a:lnTo>
                    <a:pt x="2319" y="12723"/>
                  </a:lnTo>
                  <a:lnTo>
                    <a:pt x="1949" y="13288"/>
                  </a:lnTo>
                  <a:lnTo>
                    <a:pt x="1618" y="13873"/>
                  </a:lnTo>
                  <a:lnTo>
                    <a:pt x="1326" y="14457"/>
                  </a:lnTo>
                  <a:lnTo>
                    <a:pt x="1053" y="15061"/>
                  </a:lnTo>
                  <a:lnTo>
                    <a:pt x="819" y="15685"/>
                  </a:lnTo>
                  <a:lnTo>
                    <a:pt x="605" y="16308"/>
                  </a:lnTo>
                  <a:lnTo>
                    <a:pt x="410" y="16951"/>
                  </a:lnTo>
                  <a:lnTo>
                    <a:pt x="273" y="17594"/>
                  </a:lnTo>
                  <a:lnTo>
                    <a:pt x="157" y="18256"/>
                  </a:lnTo>
                  <a:lnTo>
                    <a:pt x="59" y="18919"/>
                  </a:lnTo>
                  <a:lnTo>
                    <a:pt x="20" y="19581"/>
                  </a:lnTo>
                  <a:lnTo>
                    <a:pt x="1" y="20263"/>
                  </a:lnTo>
                  <a:lnTo>
                    <a:pt x="1" y="20263"/>
                  </a:lnTo>
                  <a:lnTo>
                    <a:pt x="1" y="20711"/>
                  </a:lnTo>
                  <a:lnTo>
                    <a:pt x="20" y="21160"/>
                  </a:lnTo>
                  <a:lnTo>
                    <a:pt x="59" y="21608"/>
                  </a:lnTo>
                  <a:lnTo>
                    <a:pt x="118" y="22056"/>
                  </a:lnTo>
                  <a:lnTo>
                    <a:pt x="176" y="22484"/>
                  </a:lnTo>
                  <a:lnTo>
                    <a:pt x="254" y="22933"/>
                  </a:lnTo>
                  <a:lnTo>
                    <a:pt x="351" y="23361"/>
                  </a:lnTo>
                  <a:lnTo>
                    <a:pt x="468" y="23790"/>
                  </a:lnTo>
                  <a:lnTo>
                    <a:pt x="585" y="24219"/>
                  </a:lnTo>
                  <a:lnTo>
                    <a:pt x="741" y="24628"/>
                  </a:lnTo>
                  <a:lnTo>
                    <a:pt x="897" y="25056"/>
                  </a:lnTo>
                  <a:lnTo>
                    <a:pt x="1053" y="25466"/>
                  </a:lnTo>
                  <a:lnTo>
                    <a:pt x="1248" y="25875"/>
                  </a:lnTo>
                  <a:lnTo>
                    <a:pt x="1442" y="26284"/>
                  </a:lnTo>
                  <a:lnTo>
                    <a:pt x="1657" y="26693"/>
                  </a:lnTo>
                  <a:lnTo>
                    <a:pt x="1871" y="27102"/>
                  </a:lnTo>
                  <a:lnTo>
                    <a:pt x="1871" y="27102"/>
                  </a:lnTo>
                  <a:lnTo>
                    <a:pt x="1540" y="27433"/>
                  </a:lnTo>
                  <a:lnTo>
                    <a:pt x="1248" y="27784"/>
                  </a:lnTo>
                  <a:lnTo>
                    <a:pt x="994" y="28115"/>
                  </a:lnTo>
                  <a:lnTo>
                    <a:pt x="799" y="28486"/>
                  </a:lnTo>
                  <a:lnTo>
                    <a:pt x="644" y="28836"/>
                  </a:lnTo>
                  <a:lnTo>
                    <a:pt x="527" y="29206"/>
                  </a:lnTo>
                  <a:lnTo>
                    <a:pt x="449" y="29557"/>
                  </a:lnTo>
                  <a:lnTo>
                    <a:pt x="429" y="29927"/>
                  </a:lnTo>
                  <a:lnTo>
                    <a:pt x="429" y="29927"/>
                  </a:lnTo>
                  <a:lnTo>
                    <a:pt x="449" y="30298"/>
                  </a:lnTo>
                  <a:lnTo>
                    <a:pt x="527" y="30648"/>
                  </a:lnTo>
                  <a:lnTo>
                    <a:pt x="624" y="30999"/>
                  </a:lnTo>
                  <a:lnTo>
                    <a:pt x="780" y="31350"/>
                  </a:lnTo>
                  <a:lnTo>
                    <a:pt x="955" y="31681"/>
                  </a:lnTo>
                  <a:lnTo>
                    <a:pt x="1189" y="32012"/>
                  </a:lnTo>
                  <a:lnTo>
                    <a:pt x="1442" y="32324"/>
                  </a:lnTo>
                  <a:lnTo>
                    <a:pt x="1754" y="32655"/>
                  </a:lnTo>
                  <a:lnTo>
                    <a:pt x="2085" y="32967"/>
                  </a:lnTo>
                  <a:lnTo>
                    <a:pt x="2456" y="33259"/>
                  </a:lnTo>
                  <a:lnTo>
                    <a:pt x="2845" y="33551"/>
                  </a:lnTo>
                  <a:lnTo>
                    <a:pt x="3293" y="33844"/>
                  </a:lnTo>
                  <a:lnTo>
                    <a:pt x="3761" y="34116"/>
                  </a:lnTo>
                  <a:lnTo>
                    <a:pt x="4248" y="34370"/>
                  </a:lnTo>
                  <a:lnTo>
                    <a:pt x="4774" y="34623"/>
                  </a:lnTo>
                  <a:lnTo>
                    <a:pt x="5320" y="34876"/>
                  </a:lnTo>
                  <a:lnTo>
                    <a:pt x="5904" y="35091"/>
                  </a:lnTo>
                  <a:lnTo>
                    <a:pt x="6508" y="35324"/>
                  </a:lnTo>
                  <a:lnTo>
                    <a:pt x="7151" y="35519"/>
                  </a:lnTo>
                  <a:lnTo>
                    <a:pt x="7794" y="35714"/>
                  </a:lnTo>
                  <a:lnTo>
                    <a:pt x="8476" y="35909"/>
                  </a:lnTo>
                  <a:lnTo>
                    <a:pt x="9178" y="36065"/>
                  </a:lnTo>
                  <a:lnTo>
                    <a:pt x="9898" y="36221"/>
                  </a:lnTo>
                  <a:lnTo>
                    <a:pt x="10639" y="36357"/>
                  </a:lnTo>
                  <a:lnTo>
                    <a:pt x="11399" y="36493"/>
                  </a:lnTo>
                  <a:lnTo>
                    <a:pt x="12159" y="36591"/>
                  </a:lnTo>
                  <a:lnTo>
                    <a:pt x="12957" y="36688"/>
                  </a:lnTo>
                  <a:lnTo>
                    <a:pt x="13756" y="36766"/>
                  </a:lnTo>
                  <a:lnTo>
                    <a:pt x="14575" y="36825"/>
                  </a:lnTo>
                  <a:lnTo>
                    <a:pt x="15412" y="36883"/>
                  </a:lnTo>
                  <a:lnTo>
                    <a:pt x="16270" y="36903"/>
                  </a:lnTo>
                  <a:lnTo>
                    <a:pt x="17127" y="36922"/>
                  </a:lnTo>
                  <a:lnTo>
                    <a:pt x="17127" y="36922"/>
                  </a:lnTo>
                  <a:lnTo>
                    <a:pt x="17984" y="36903"/>
                  </a:lnTo>
                  <a:lnTo>
                    <a:pt x="18822" y="36883"/>
                  </a:lnTo>
                  <a:lnTo>
                    <a:pt x="19660" y="36825"/>
                  </a:lnTo>
                  <a:lnTo>
                    <a:pt x="20478" y="36766"/>
                  </a:lnTo>
                  <a:lnTo>
                    <a:pt x="21297" y="36688"/>
                  </a:lnTo>
                  <a:lnTo>
                    <a:pt x="22076" y="36591"/>
                  </a:lnTo>
                  <a:lnTo>
                    <a:pt x="22855" y="36493"/>
                  </a:lnTo>
                  <a:lnTo>
                    <a:pt x="23615" y="36357"/>
                  </a:lnTo>
                  <a:lnTo>
                    <a:pt x="24356" y="36221"/>
                  </a:lnTo>
                  <a:lnTo>
                    <a:pt x="25076" y="36065"/>
                  </a:lnTo>
                  <a:lnTo>
                    <a:pt x="25778" y="35909"/>
                  </a:lnTo>
                  <a:lnTo>
                    <a:pt x="26440" y="35714"/>
                  </a:lnTo>
                  <a:lnTo>
                    <a:pt x="27103" y="35519"/>
                  </a:lnTo>
                  <a:lnTo>
                    <a:pt x="27726" y="35324"/>
                  </a:lnTo>
                  <a:lnTo>
                    <a:pt x="28330" y="35091"/>
                  </a:lnTo>
                  <a:lnTo>
                    <a:pt x="28915" y="34876"/>
                  </a:lnTo>
                  <a:lnTo>
                    <a:pt x="29460" y="34623"/>
                  </a:lnTo>
                  <a:lnTo>
                    <a:pt x="29986" y="34370"/>
                  </a:lnTo>
                  <a:lnTo>
                    <a:pt x="30493" y="34116"/>
                  </a:lnTo>
                  <a:lnTo>
                    <a:pt x="30961" y="33844"/>
                  </a:lnTo>
                  <a:lnTo>
                    <a:pt x="31389" y="33551"/>
                  </a:lnTo>
                  <a:lnTo>
                    <a:pt x="31798" y="33259"/>
                  </a:lnTo>
                  <a:lnTo>
                    <a:pt x="32169" y="32967"/>
                  </a:lnTo>
                  <a:lnTo>
                    <a:pt x="32500" y="32655"/>
                  </a:lnTo>
                  <a:lnTo>
                    <a:pt x="32792" y="32324"/>
                  </a:lnTo>
                  <a:lnTo>
                    <a:pt x="33065" y="32012"/>
                  </a:lnTo>
                  <a:lnTo>
                    <a:pt x="33279" y="31681"/>
                  </a:lnTo>
                  <a:lnTo>
                    <a:pt x="33474" y="31350"/>
                  </a:lnTo>
                  <a:lnTo>
                    <a:pt x="33610" y="30999"/>
                  </a:lnTo>
                  <a:lnTo>
                    <a:pt x="33727" y="30648"/>
                  </a:lnTo>
                  <a:lnTo>
                    <a:pt x="33786" y="30298"/>
                  </a:lnTo>
                  <a:lnTo>
                    <a:pt x="33805" y="29927"/>
                  </a:lnTo>
                  <a:lnTo>
                    <a:pt x="33805" y="29927"/>
                  </a:lnTo>
                  <a:lnTo>
                    <a:pt x="33805" y="29733"/>
                  </a:lnTo>
                  <a:lnTo>
                    <a:pt x="33786" y="29538"/>
                  </a:lnTo>
                  <a:lnTo>
                    <a:pt x="33747" y="29343"/>
                  </a:lnTo>
                  <a:lnTo>
                    <a:pt x="33708" y="29148"/>
                  </a:lnTo>
                  <a:lnTo>
                    <a:pt x="33649" y="28953"/>
                  </a:lnTo>
                  <a:lnTo>
                    <a:pt x="33571" y="28758"/>
                  </a:lnTo>
                  <a:lnTo>
                    <a:pt x="33494" y="28563"/>
                  </a:lnTo>
                  <a:lnTo>
                    <a:pt x="33396" y="28369"/>
                  </a:lnTo>
                  <a:lnTo>
                    <a:pt x="33279" y="28193"/>
                  </a:lnTo>
                  <a:lnTo>
                    <a:pt x="33162" y="27998"/>
                  </a:lnTo>
                  <a:lnTo>
                    <a:pt x="32870" y="27628"/>
                  </a:lnTo>
                  <a:lnTo>
                    <a:pt x="32539" y="27258"/>
                  </a:lnTo>
                  <a:lnTo>
                    <a:pt x="32149" y="26888"/>
                  </a:lnTo>
                  <a:lnTo>
                    <a:pt x="32149" y="26888"/>
                  </a:lnTo>
                  <a:lnTo>
                    <a:pt x="32363" y="26498"/>
                  </a:lnTo>
                  <a:lnTo>
                    <a:pt x="32558" y="26109"/>
                  </a:lnTo>
                  <a:lnTo>
                    <a:pt x="32753" y="25719"/>
                  </a:lnTo>
                  <a:lnTo>
                    <a:pt x="32929" y="25310"/>
                  </a:lnTo>
                  <a:lnTo>
                    <a:pt x="33084" y="24920"/>
                  </a:lnTo>
                  <a:lnTo>
                    <a:pt x="33221" y="24511"/>
                  </a:lnTo>
                  <a:lnTo>
                    <a:pt x="33357" y="24102"/>
                  </a:lnTo>
                  <a:lnTo>
                    <a:pt x="33474" y="23673"/>
                  </a:lnTo>
                  <a:lnTo>
                    <a:pt x="33571" y="23264"/>
                  </a:lnTo>
                  <a:lnTo>
                    <a:pt x="33669" y="22855"/>
                  </a:lnTo>
                  <a:lnTo>
                    <a:pt x="33747" y="22426"/>
                  </a:lnTo>
                  <a:lnTo>
                    <a:pt x="33805" y="21997"/>
                  </a:lnTo>
                  <a:lnTo>
                    <a:pt x="33864" y="21569"/>
                  </a:lnTo>
                  <a:lnTo>
                    <a:pt x="33883" y="21140"/>
                  </a:lnTo>
                  <a:lnTo>
                    <a:pt x="33922" y="20711"/>
                  </a:lnTo>
                  <a:lnTo>
                    <a:pt x="33922" y="20263"/>
                  </a:lnTo>
                  <a:lnTo>
                    <a:pt x="33922" y="20263"/>
                  </a:lnTo>
                  <a:lnTo>
                    <a:pt x="33903" y="19620"/>
                  </a:lnTo>
                  <a:lnTo>
                    <a:pt x="33864" y="18977"/>
                  </a:lnTo>
                  <a:lnTo>
                    <a:pt x="33786" y="18334"/>
                  </a:lnTo>
                  <a:lnTo>
                    <a:pt x="33669" y="17711"/>
                  </a:lnTo>
                  <a:lnTo>
                    <a:pt x="33533" y="17087"/>
                  </a:lnTo>
                  <a:lnTo>
                    <a:pt x="33377" y="16464"/>
                  </a:lnTo>
                  <a:lnTo>
                    <a:pt x="33182" y="15860"/>
                  </a:lnTo>
                  <a:lnTo>
                    <a:pt x="32948" y="15275"/>
                  </a:lnTo>
                  <a:lnTo>
                    <a:pt x="32714" y="14691"/>
                  </a:lnTo>
                  <a:lnTo>
                    <a:pt x="32422" y="14126"/>
                  </a:lnTo>
                  <a:lnTo>
                    <a:pt x="32130" y="13561"/>
                  </a:lnTo>
                  <a:lnTo>
                    <a:pt x="31798" y="13015"/>
                  </a:lnTo>
                  <a:lnTo>
                    <a:pt x="31448" y="12489"/>
                  </a:lnTo>
                  <a:lnTo>
                    <a:pt x="31078" y="11963"/>
                  </a:lnTo>
                  <a:lnTo>
                    <a:pt x="30668" y="11476"/>
                  </a:lnTo>
                  <a:lnTo>
                    <a:pt x="30240" y="10989"/>
                  </a:lnTo>
                  <a:lnTo>
                    <a:pt x="29792" y="10502"/>
                  </a:lnTo>
                  <a:lnTo>
                    <a:pt x="29324" y="10054"/>
                  </a:lnTo>
                  <a:lnTo>
                    <a:pt x="28837" y="9606"/>
                  </a:lnTo>
                  <a:lnTo>
                    <a:pt x="28330" y="9196"/>
                  </a:lnTo>
                  <a:lnTo>
                    <a:pt x="27804" y="8787"/>
                  </a:lnTo>
                  <a:lnTo>
                    <a:pt x="27239" y="8417"/>
                  </a:lnTo>
                  <a:lnTo>
                    <a:pt x="26674" y="8047"/>
                  </a:lnTo>
                  <a:lnTo>
                    <a:pt x="26090" y="7696"/>
                  </a:lnTo>
                  <a:lnTo>
                    <a:pt x="25486" y="7384"/>
                  </a:lnTo>
                  <a:lnTo>
                    <a:pt x="24862" y="7073"/>
                  </a:lnTo>
                  <a:lnTo>
                    <a:pt x="24219" y="6800"/>
                  </a:lnTo>
                  <a:lnTo>
                    <a:pt x="23557" y="6547"/>
                  </a:lnTo>
                  <a:lnTo>
                    <a:pt x="22875" y="6313"/>
                  </a:lnTo>
                  <a:lnTo>
                    <a:pt x="22193" y="6098"/>
                  </a:lnTo>
                  <a:lnTo>
                    <a:pt x="21472" y="5923"/>
                  </a:lnTo>
                  <a:lnTo>
                    <a:pt x="20771" y="5767"/>
                  </a:lnTo>
                  <a:lnTo>
                    <a:pt x="20771" y="5767"/>
                  </a:lnTo>
                  <a:lnTo>
                    <a:pt x="20926" y="5572"/>
                  </a:lnTo>
                  <a:lnTo>
                    <a:pt x="21082" y="5397"/>
                  </a:lnTo>
                  <a:lnTo>
                    <a:pt x="21082" y="5397"/>
                  </a:lnTo>
                  <a:lnTo>
                    <a:pt x="21355" y="5046"/>
                  </a:lnTo>
                  <a:lnTo>
                    <a:pt x="21569" y="4696"/>
                  </a:lnTo>
                  <a:lnTo>
                    <a:pt x="21569" y="4696"/>
                  </a:lnTo>
                  <a:lnTo>
                    <a:pt x="21647" y="4501"/>
                  </a:lnTo>
                  <a:lnTo>
                    <a:pt x="21725" y="4325"/>
                  </a:lnTo>
                  <a:lnTo>
                    <a:pt x="21784" y="4131"/>
                  </a:lnTo>
                  <a:lnTo>
                    <a:pt x="21823" y="3936"/>
                  </a:lnTo>
                  <a:lnTo>
                    <a:pt x="21823" y="3936"/>
                  </a:lnTo>
                  <a:lnTo>
                    <a:pt x="21823" y="3780"/>
                  </a:lnTo>
                  <a:lnTo>
                    <a:pt x="21823" y="3624"/>
                  </a:lnTo>
                  <a:lnTo>
                    <a:pt x="21823" y="3624"/>
                  </a:lnTo>
                  <a:lnTo>
                    <a:pt x="21784" y="3429"/>
                  </a:lnTo>
                  <a:lnTo>
                    <a:pt x="21784" y="3429"/>
                  </a:lnTo>
                  <a:lnTo>
                    <a:pt x="21706" y="3234"/>
                  </a:lnTo>
                  <a:lnTo>
                    <a:pt x="21706" y="3234"/>
                  </a:lnTo>
                  <a:lnTo>
                    <a:pt x="21608" y="3059"/>
                  </a:lnTo>
                  <a:lnTo>
                    <a:pt x="21511" y="2923"/>
                  </a:lnTo>
                  <a:lnTo>
                    <a:pt x="21511" y="2923"/>
                  </a:lnTo>
                  <a:lnTo>
                    <a:pt x="21336" y="2747"/>
                  </a:lnTo>
                  <a:lnTo>
                    <a:pt x="21141" y="2611"/>
                  </a:lnTo>
                  <a:lnTo>
                    <a:pt x="21141" y="2611"/>
                  </a:lnTo>
                  <a:lnTo>
                    <a:pt x="20946" y="2533"/>
                  </a:lnTo>
                  <a:lnTo>
                    <a:pt x="20751" y="2474"/>
                  </a:lnTo>
                  <a:lnTo>
                    <a:pt x="20751" y="2474"/>
                  </a:lnTo>
                  <a:lnTo>
                    <a:pt x="20576" y="2455"/>
                  </a:lnTo>
                  <a:lnTo>
                    <a:pt x="20576" y="2455"/>
                  </a:lnTo>
                  <a:lnTo>
                    <a:pt x="20459" y="2474"/>
                  </a:lnTo>
                  <a:lnTo>
                    <a:pt x="20322" y="2494"/>
                  </a:lnTo>
                  <a:lnTo>
                    <a:pt x="20322" y="2494"/>
                  </a:lnTo>
                  <a:lnTo>
                    <a:pt x="20186" y="2513"/>
                  </a:lnTo>
                  <a:lnTo>
                    <a:pt x="20050" y="2572"/>
                  </a:lnTo>
                  <a:lnTo>
                    <a:pt x="20050" y="2572"/>
                  </a:lnTo>
                  <a:lnTo>
                    <a:pt x="19874" y="2650"/>
                  </a:lnTo>
                  <a:lnTo>
                    <a:pt x="19718" y="2728"/>
                  </a:lnTo>
                  <a:lnTo>
                    <a:pt x="19718" y="2728"/>
                  </a:lnTo>
                  <a:lnTo>
                    <a:pt x="19446" y="2942"/>
                  </a:lnTo>
                  <a:lnTo>
                    <a:pt x="19153" y="3195"/>
                  </a:lnTo>
                  <a:lnTo>
                    <a:pt x="19153" y="3195"/>
                  </a:lnTo>
                  <a:lnTo>
                    <a:pt x="19251" y="2806"/>
                  </a:lnTo>
                  <a:lnTo>
                    <a:pt x="19309" y="2416"/>
                  </a:lnTo>
                  <a:lnTo>
                    <a:pt x="19348" y="2065"/>
                  </a:lnTo>
                  <a:lnTo>
                    <a:pt x="19368" y="1715"/>
                  </a:lnTo>
                  <a:lnTo>
                    <a:pt x="19368" y="1715"/>
                  </a:lnTo>
                  <a:lnTo>
                    <a:pt x="19348" y="1344"/>
                  </a:lnTo>
                  <a:lnTo>
                    <a:pt x="19329" y="1169"/>
                  </a:lnTo>
                  <a:lnTo>
                    <a:pt x="19290" y="1013"/>
                  </a:lnTo>
                  <a:lnTo>
                    <a:pt x="19290" y="1013"/>
                  </a:lnTo>
                  <a:lnTo>
                    <a:pt x="19251" y="877"/>
                  </a:lnTo>
                  <a:lnTo>
                    <a:pt x="19173" y="701"/>
                  </a:lnTo>
                  <a:lnTo>
                    <a:pt x="19173" y="701"/>
                  </a:lnTo>
                  <a:lnTo>
                    <a:pt x="19095" y="565"/>
                  </a:lnTo>
                  <a:lnTo>
                    <a:pt x="18998" y="429"/>
                  </a:lnTo>
                  <a:lnTo>
                    <a:pt x="18998" y="429"/>
                  </a:lnTo>
                  <a:lnTo>
                    <a:pt x="18881" y="312"/>
                  </a:lnTo>
                  <a:lnTo>
                    <a:pt x="18764" y="214"/>
                  </a:lnTo>
                  <a:lnTo>
                    <a:pt x="18608" y="136"/>
                  </a:lnTo>
                  <a:lnTo>
                    <a:pt x="18452" y="78"/>
                  </a:lnTo>
                  <a:lnTo>
                    <a:pt x="18452" y="78"/>
                  </a:lnTo>
                  <a:lnTo>
                    <a:pt x="18277" y="19"/>
                  </a:lnTo>
                  <a:lnTo>
                    <a:pt x="18101" y="0"/>
                  </a:lnTo>
                  <a:lnTo>
                    <a:pt x="18101" y="0"/>
                  </a:lnTo>
                  <a:lnTo>
                    <a:pt x="17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extrusionOk="0">
                  <a:moveTo>
                    <a:pt x="17984" y="0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fill="none" extrusionOk="0">
                  <a:moveTo>
                    <a:pt x="17711" y="19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lnTo>
                    <a:pt x="18120" y="0"/>
                  </a:lnTo>
                  <a:lnTo>
                    <a:pt x="17984" y="0"/>
                  </a:lnTo>
                  <a:lnTo>
                    <a:pt x="17984" y="0"/>
                  </a:lnTo>
                  <a:lnTo>
                    <a:pt x="17711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extrusionOk="0">
                  <a:moveTo>
                    <a:pt x="1053" y="0"/>
                  </a:move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fill="none" extrusionOk="0">
                  <a:moveTo>
                    <a:pt x="176" y="78"/>
                  </a:move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extrusionOk="0">
                  <a:moveTo>
                    <a:pt x="430" y="1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fill="none" extrusionOk="0">
                  <a:moveTo>
                    <a:pt x="196" y="20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819" y="40"/>
                  </a:lnTo>
                  <a:lnTo>
                    <a:pt x="624" y="1"/>
                  </a:lnTo>
                  <a:lnTo>
                    <a:pt x="430" y="1"/>
                  </a:lnTo>
                  <a:lnTo>
                    <a:pt x="430" y="1"/>
                  </a:lnTo>
                  <a:lnTo>
                    <a:pt x="19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extrusionOk="0">
                  <a:moveTo>
                    <a:pt x="760" y="1"/>
                  </a:moveTo>
                  <a:lnTo>
                    <a:pt x="468" y="40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468" y="40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lnTo>
                    <a:pt x="780" y="1"/>
                  </a:lnTo>
                  <a:lnTo>
                    <a:pt x="760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extrusionOk="0">
                  <a:moveTo>
                    <a:pt x="643" y="0"/>
                  </a:move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fill="none" extrusionOk="0">
                  <a:moveTo>
                    <a:pt x="643" y="0"/>
                  </a:moveTo>
                  <a:lnTo>
                    <a:pt x="643" y="0"/>
                  </a:lnTo>
                  <a:lnTo>
                    <a:pt x="175" y="98"/>
                  </a:ln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extrusionOk="0">
                  <a:moveTo>
                    <a:pt x="877" y="1"/>
                  </a:moveTo>
                  <a:lnTo>
                    <a:pt x="507" y="79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fill="none" extrusionOk="0">
                  <a:moveTo>
                    <a:pt x="877" y="1"/>
                  </a:moveTo>
                  <a:lnTo>
                    <a:pt x="877" y="1"/>
                  </a:lnTo>
                  <a:lnTo>
                    <a:pt x="507" y="79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lnTo>
                    <a:pt x="916" y="1"/>
                  </a:lnTo>
                  <a:lnTo>
                    <a:pt x="877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1605125" y="4597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extrusionOk="0">
                  <a:moveTo>
                    <a:pt x="682" y="0"/>
                  </a:moveTo>
                  <a:lnTo>
                    <a:pt x="429" y="39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429" y="39"/>
                  </a:lnTo>
                  <a:lnTo>
                    <a:pt x="195" y="98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extrusionOk="0">
                  <a:moveTo>
                    <a:pt x="565" y="1"/>
                  </a:move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fill="none" extrusionOk="0">
                  <a:moveTo>
                    <a:pt x="565" y="1"/>
                  </a:moveTo>
                  <a:lnTo>
                    <a:pt x="565" y="1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136" y="547"/>
                  </a:lnTo>
                  <a:lnTo>
                    <a:pt x="234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lnTo>
                    <a:pt x="604" y="1"/>
                  </a:lnTo>
                  <a:lnTo>
                    <a:pt x="565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1596850" y="493350"/>
              <a:ext cx="1475" cy="525"/>
            </a:xfrm>
            <a:custGeom>
              <a:avLst/>
              <a:gdLst/>
              <a:ahLst/>
              <a:cxnLst/>
              <a:rect l="l" t="t" r="r" b="b"/>
              <a:pathLst>
                <a:path w="59" h="21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extrusionOk="0">
                  <a:moveTo>
                    <a:pt x="488" y="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fill="none" extrusionOk="0">
                  <a:moveTo>
                    <a:pt x="410" y="2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10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extrusionOk="0">
                  <a:moveTo>
                    <a:pt x="936" y="0"/>
                  </a:moveTo>
                  <a:lnTo>
                    <a:pt x="702" y="59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fill="none" extrusionOk="0">
                  <a:moveTo>
                    <a:pt x="936" y="0"/>
                  </a:moveTo>
                  <a:lnTo>
                    <a:pt x="936" y="0"/>
                  </a:lnTo>
                  <a:lnTo>
                    <a:pt x="702" y="59"/>
                  </a:lnTo>
                  <a:lnTo>
                    <a:pt x="488" y="137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36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1537425" y="495800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0"/>
                  </a:moveTo>
                  <a:lnTo>
                    <a:pt x="5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extrusionOk="0">
                  <a:moveTo>
                    <a:pt x="663" y="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fill="none" extrusionOk="0">
                  <a:moveTo>
                    <a:pt x="624" y="2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99" y="2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63" y="0"/>
                  </a:lnTo>
                  <a:lnTo>
                    <a:pt x="624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1523300" y="520150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3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extrusionOk="0">
                  <a:moveTo>
                    <a:pt x="156" y="1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fill="none" extrusionOk="0">
                  <a:moveTo>
                    <a:pt x="97" y="40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lnTo>
                    <a:pt x="27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156" y="1"/>
                  </a:lnTo>
                  <a:lnTo>
                    <a:pt x="97" y="4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fill="none" extrusionOk="0">
                  <a:moveTo>
                    <a:pt x="59" y="59"/>
                  </a:move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5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extrusionOk="0">
                  <a:moveTo>
                    <a:pt x="215" y="1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fill="none" extrusionOk="0">
                  <a:moveTo>
                    <a:pt x="156" y="20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5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extrusionOk="0">
                  <a:moveTo>
                    <a:pt x="215" y="0"/>
                  </a:moveTo>
                  <a:lnTo>
                    <a:pt x="156" y="20"/>
                  </a:ln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fill="none" extrusionOk="0">
                  <a:moveTo>
                    <a:pt x="98" y="39"/>
                  </a:move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7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56" y="20"/>
                  </a:lnTo>
                  <a:lnTo>
                    <a:pt x="98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136550" y="6721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fill="none" extrusionOk="0">
                  <a:moveTo>
                    <a:pt x="59" y="78"/>
                  </a:move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extrusionOk="0">
                  <a:moveTo>
                    <a:pt x="9197" y="0"/>
                  </a:moveTo>
                  <a:lnTo>
                    <a:pt x="8768" y="20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fill="none" extrusionOk="0">
                  <a:moveTo>
                    <a:pt x="9275" y="0"/>
                  </a:moveTo>
                  <a:lnTo>
                    <a:pt x="9275" y="0"/>
                  </a:lnTo>
                  <a:lnTo>
                    <a:pt x="9197" y="0"/>
                  </a:lnTo>
                  <a:lnTo>
                    <a:pt x="9197" y="0"/>
                  </a:lnTo>
                  <a:lnTo>
                    <a:pt x="8768" y="20"/>
                  </a:lnTo>
                  <a:lnTo>
                    <a:pt x="8359" y="78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5315" y="24959"/>
                  </a:lnTo>
                  <a:lnTo>
                    <a:pt x="15315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extrusionOk="0">
                  <a:moveTo>
                    <a:pt x="4326" y="0"/>
                  </a:move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fill="none" extrusionOk="0">
                  <a:moveTo>
                    <a:pt x="3955" y="4189"/>
                  </a:move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extrusionOk="0">
                  <a:moveTo>
                    <a:pt x="2553" y="0"/>
                  </a:move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fill="none" extrusionOk="0">
                  <a:moveTo>
                    <a:pt x="3021" y="4170"/>
                  </a:move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lnTo>
                    <a:pt x="2553" y="0"/>
                  </a:ln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extrusionOk="0">
                  <a:moveTo>
                    <a:pt x="1462" y="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540" y="2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1702550" y="938075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extrusionOk="0">
                  <a:moveTo>
                    <a:pt x="156" y="1"/>
                  </a:moveTo>
                  <a:lnTo>
                    <a:pt x="78" y="39"/>
                  </a:lnTo>
                  <a:lnTo>
                    <a:pt x="20" y="117"/>
                  </a:lnTo>
                  <a:lnTo>
                    <a:pt x="0" y="195"/>
                  </a:lnTo>
                  <a:lnTo>
                    <a:pt x="20" y="273"/>
                  </a:lnTo>
                  <a:lnTo>
                    <a:pt x="39" y="332"/>
                  </a:lnTo>
                  <a:lnTo>
                    <a:pt x="98" y="390"/>
                  </a:lnTo>
                  <a:lnTo>
                    <a:pt x="312" y="643"/>
                  </a:lnTo>
                  <a:lnTo>
                    <a:pt x="702" y="1053"/>
                  </a:lnTo>
                  <a:lnTo>
                    <a:pt x="877" y="1209"/>
                  </a:lnTo>
                  <a:lnTo>
                    <a:pt x="1072" y="1364"/>
                  </a:lnTo>
                  <a:lnTo>
                    <a:pt x="1150" y="1423"/>
                  </a:lnTo>
                  <a:lnTo>
                    <a:pt x="1247" y="1462"/>
                  </a:lnTo>
                  <a:lnTo>
                    <a:pt x="1364" y="1501"/>
                  </a:lnTo>
                  <a:lnTo>
                    <a:pt x="1481" y="1481"/>
                  </a:lnTo>
                  <a:lnTo>
                    <a:pt x="1539" y="1462"/>
                  </a:lnTo>
                  <a:lnTo>
                    <a:pt x="1598" y="1423"/>
                  </a:lnTo>
                  <a:lnTo>
                    <a:pt x="1637" y="1384"/>
                  </a:lnTo>
                  <a:lnTo>
                    <a:pt x="1656" y="1325"/>
                  </a:lnTo>
                  <a:lnTo>
                    <a:pt x="1695" y="1209"/>
                  </a:lnTo>
                  <a:lnTo>
                    <a:pt x="1695" y="1092"/>
                  </a:lnTo>
                  <a:lnTo>
                    <a:pt x="1656" y="955"/>
                  </a:lnTo>
                  <a:lnTo>
                    <a:pt x="1578" y="819"/>
                  </a:lnTo>
                  <a:lnTo>
                    <a:pt x="1481" y="702"/>
                  </a:lnTo>
                  <a:lnTo>
                    <a:pt x="1364" y="605"/>
                  </a:lnTo>
                  <a:lnTo>
                    <a:pt x="1091" y="410"/>
                  </a:lnTo>
                  <a:lnTo>
                    <a:pt x="799" y="234"/>
                  </a:lnTo>
                  <a:lnTo>
                    <a:pt x="565" y="117"/>
                  </a:lnTo>
                  <a:lnTo>
                    <a:pt x="312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fill="none" extrusionOk="0">
                  <a:moveTo>
                    <a:pt x="312" y="20"/>
                  </a:moveTo>
                  <a:lnTo>
                    <a:pt x="312" y="20"/>
                  </a:lnTo>
                  <a:lnTo>
                    <a:pt x="565" y="117"/>
                  </a:lnTo>
                  <a:lnTo>
                    <a:pt x="799" y="234"/>
                  </a:lnTo>
                  <a:lnTo>
                    <a:pt x="799" y="234"/>
                  </a:lnTo>
                  <a:lnTo>
                    <a:pt x="1091" y="410"/>
                  </a:lnTo>
                  <a:lnTo>
                    <a:pt x="1364" y="605"/>
                  </a:lnTo>
                  <a:lnTo>
                    <a:pt x="1364" y="605"/>
                  </a:lnTo>
                  <a:lnTo>
                    <a:pt x="1481" y="702"/>
                  </a:lnTo>
                  <a:lnTo>
                    <a:pt x="1578" y="819"/>
                  </a:lnTo>
                  <a:lnTo>
                    <a:pt x="1656" y="955"/>
                  </a:lnTo>
                  <a:lnTo>
                    <a:pt x="1695" y="1092"/>
                  </a:lnTo>
                  <a:lnTo>
                    <a:pt x="1695" y="1092"/>
                  </a:lnTo>
                  <a:lnTo>
                    <a:pt x="1695" y="1209"/>
                  </a:lnTo>
                  <a:lnTo>
                    <a:pt x="1656" y="1325"/>
                  </a:lnTo>
                  <a:lnTo>
                    <a:pt x="1637" y="1384"/>
                  </a:lnTo>
                  <a:lnTo>
                    <a:pt x="1598" y="1423"/>
                  </a:lnTo>
                  <a:lnTo>
                    <a:pt x="1539" y="1462"/>
                  </a:lnTo>
                  <a:lnTo>
                    <a:pt x="1481" y="1481"/>
                  </a:lnTo>
                  <a:lnTo>
                    <a:pt x="1481" y="1481"/>
                  </a:lnTo>
                  <a:lnTo>
                    <a:pt x="1364" y="1501"/>
                  </a:lnTo>
                  <a:lnTo>
                    <a:pt x="1247" y="1462"/>
                  </a:lnTo>
                  <a:lnTo>
                    <a:pt x="1247" y="1462"/>
                  </a:lnTo>
                  <a:lnTo>
                    <a:pt x="1150" y="1423"/>
                  </a:lnTo>
                  <a:lnTo>
                    <a:pt x="1072" y="1364"/>
                  </a:lnTo>
                  <a:lnTo>
                    <a:pt x="1072" y="1364"/>
                  </a:lnTo>
                  <a:lnTo>
                    <a:pt x="877" y="1209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312" y="643"/>
                  </a:lnTo>
                  <a:lnTo>
                    <a:pt x="312" y="643"/>
                  </a:lnTo>
                  <a:lnTo>
                    <a:pt x="98" y="390"/>
                  </a:lnTo>
                  <a:lnTo>
                    <a:pt x="98" y="390"/>
                  </a:lnTo>
                  <a:lnTo>
                    <a:pt x="39" y="332"/>
                  </a:lnTo>
                  <a:lnTo>
                    <a:pt x="20" y="273"/>
                  </a:lnTo>
                  <a:lnTo>
                    <a:pt x="0" y="195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78" y="39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312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1827725" y="932725"/>
              <a:ext cx="525" cy="1000"/>
            </a:xfrm>
            <a:custGeom>
              <a:avLst/>
              <a:gdLst/>
              <a:ahLst/>
              <a:cxnLst/>
              <a:rect l="l" t="t" r="r" b="b"/>
              <a:pathLst>
                <a:path w="21" h="4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extrusionOk="0">
                  <a:moveTo>
                    <a:pt x="2748" y="0"/>
                  </a:move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fill="none" extrusionOk="0">
                  <a:moveTo>
                    <a:pt x="1676" y="136"/>
                  </a:move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lnTo>
                    <a:pt x="3430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2748" y="0"/>
                  </a:ln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1718625" y="890825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extrusionOk="0">
                  <a:moveTo>
                    <a:pt x="4170" y="0"/>
                  </a:move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fill="none" extrusionOk="0">
                  <a:moveTo>
                    <a:pt x="1" y="4871"/>
                  </a:move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404" y="9762"/>
                  </a:lnTo>
                  <a:lnTo>
                    <a:pt x="4404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170" y="0"/>
                  </a:ln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extrusionOk="0">
                  <a:moveTo>
                    <a:pt x="3566" y="1"/>
                  </a:moveTo>
                  <a:lnTo>
                    <a:pt x="3215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fill="none" extrusionOk="0">
                  <a:moveTo>
                    <a:pt x="3566" y="1"/>
                  </a:moveTo>
                  <a:lnTo>
                    <a:pt x="3566" y="1"/>
                  </a:lnTo>
                  <a:lnTo>
                    <a:pt x="3215" y="20"/>
                  </a:lnTo>
                  <a:lnTo>
                    <a:pt x="3215" y="20"/>
                  </a:lnTo>
                  <a:lnTo>
                    <a:pt x="3137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118" y="40"/>
                  </a:lnTo>
                  <a:lnTo>
                    <a:pt x="3079" y="40"/>
                  </a:lnTo>
                  <a:lnTo>
                    <a:pt x="3059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436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39" y="3703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lnTo>
                    <a:pt x="3838" y="1"/>
                  </a:lnTo>
                  <a:lnTo>
                    <a:pt x="3585" y="1"/>
                  </a:lnTo>
                  <a:lnTo>
                    <a:pt x="3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19400" y="9147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1551050" y="9575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1588550" y="973625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2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extrusionOk="0">
                  <a:moveTo>
                    <a:pt x="1072" y="0"/>
                  </a:move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fill="none" extrusionOk="0">
                  <a:moveTo>
                    <a:pt x="0" y="546"/>
                  </a:move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lnTo>
                    <a:pt x="1345" y="0"/>
                  </a:lnTo>
                  <a:lnTo>
                    <a:pt x="1345" y="0"/>
                  </a:lnTo>
                  <a:lnTo>
                    <a:pt x="1072" y="0"/>
                  </a:ln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extrusionOk="0">
                  <a:moveTo>
                    <a:pt x="2066" y="1"/>
                  </a:moveTo>
                  <a:lnTo>
                    <a:pt x="1813" y="20"/>
                  </a:lnTo>
                  <a:lnTo>
                    <a:pt x="1540" y="40"/>
                  </a:lnTo>
                  <a:lnTo>
                    <a:pt x="1287" y="79"/>
                  </a:lnTo>
                  <a:lnTo>
                    <a:pt x="1033" y="137"/>
                  </a:lnTo>
                  <a:lnTo>
                    <a:pt x="780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9" y="546"/>
                  </a:lnTo>
                  <a:lnTo>
                    <a:pt x="449" y="585"/>
                  </a:lnTo>
                  <a:lnTo>
                    <a:pt x="800" y="683"/>
                  </a:lnTo>
                  <a:lnTo>
                    <a:pt x="1072" y="780"/>
                  </a:lnTo>
                  <a:lnTo>
                    <a:pt x="1326" y="897"/>
                  </a:lnTo>
                  <a:lnTo>
                    <a:pt x="1579" y="1033"/>
                  </a:lnTo>
                  <a:lnTo>
                    <a:pt x="1813" y="1189"/>
                  </a:lnTo>
                  <a:lnTo>
                    <a:pt x="2027" y="1364"/>
                  </a:lnTo>
                  <a:lnTo>
                    <a:pt x="2222" y="1559"/>
                  </a:lnTo>
                  <a:lnTo>
                    <a:pt x="2397" y="1754"/>
                  </a:lnTo>
                  <a:lnTo>
                    <a:pt x="2573" y="1988"/>
                  </a:lnTo>
                  <a:lnTo>
                    <a:pt x="2728" y="2202"/>
                  </a:lnTo>
                  <a:lnTo>
                    <a:pt x="2845" y="2456"/>
                  </a:lnTo>
                  <a:lnTo>
                    <a:pt x="2962" y="2709"/>
                  </a:lnTo>
                  <a:lnTo>
                    <a:pt x="3060" y="2962"/>
                  </a:lnTo>
                  <a:lnTo>
                    <a:pt x="3157" y="3235"/>
                  </a:lnTo>
                  <a:lnTo>
                    <a:pt x="3216" y="3508"/>
                  </a:lnTo>
                  <a:lnTo>
                    <a:pt x="3274" y="3800"/>
                  </a:lnTo>
                  <a:lnTo>
                    <a:pt x="3313" y="4073"/>
                  </a:lnTo>
                  <a:lnTo>
                    <a:pt x="3332" y="4365"/>
                  </a:lnTo>
                  <a:lnTo>
                    <a:pt x="3352" y="4657"/>
                  </a:lnTo>
                  <a:lnTo>
                    <a:pt x="3332" y="4950"/>
                  </a:lnTo>
                  <a:lnTo>
                    <a:pt x="3313" y="5242"/>
                  </a:lnTo>
                  <a:lnTo>
                    <a:pt x="3274" y="5515"/>
                  </a:lnTo>
                  <a:lnTo>
                    <a:pt x="3216" y="5807"/>
                  </a:lnTo>
                  <a:lnTo>
                    <a:pt x="3157" y="6080"/>
                  </a:lnTo>
                  <a:lnTo>
                    <a:pt x="3079" y="6372"/>
                  </a:lnTo>
                  <a:lnTo>
                    <a:pt x="2982" y="6645"/>
                  </a:lnTo>
                  <a:lnTo>
                    <a:pt x="2884" y="6898"/>
                  </a:lnTo>
                  <a:lnTo>
                    <a:pt x="2748" y="7171"/>
                  </a:lnTo>
                  <a:lnTo>
                    <a:pt x="2612" y="7424"/>
                  </a:lnTo>
                  <a:lnTo>
                    <a:pt x="2456" y="7658"/>
                  </a:lnTo>
                  <a:lnTo>
                    <a:pt x="2300" y="7872"/>
                  </a:lnTo>
                  <a:lnTo>
                    <a:pt x="2124" y="8086"/>
                  </a:lnTo>
                  <a:lnTo>
                    <a:pt x="1930" y="8281"/>
                  </a:lnTo>
                  <a:lnTo>
                    <a:pt x="1715" y="8457"/>
                  </a:lnTo>
                  <a:lnTo>
                    <a:pt x="1501" y="8632"/>
                  </a:lnTo>
                  <a:lnTo>
                    <a:pt x="1267" y="8768"/>
                  </a:lnTo>
                  <a:lnTo>
                    <a:pt x="1033" y="8905"/>
                  </a:lnTo>
                  <a:lnTo>
                    <a:pt x="780" y="9022"/>
                  </a:lnTo>
                  <a:lnTo>
                    <a:pt x="507" y="9100"/>
                  </a:lnTo>
                  <a:lnTo>
                    <a:pt x="254" y="9158"/>
                  </a:lnTo>
                  <a:lnTo>
                    <a:pt x="1" y="9197"/>
                  </a:lnTo>
                  <a:lnTo>
                    <a:pt x="235" y="9333"/>
                  </a:lnTo>
                  <a:lnTo>
                    <a:pt x="488" y="9450"/>
                  </a:lnTo>
                  <a:lnTo>
                    <a:pt x="722" y="9548"/>
                  </a:lnTo>
                  <a:lnTo>
                    <a:pt x="994" y="9626"/>
                  </a:lnTo>
                  <a:lnTo>
                    <a:pt x="1248" y="9684"/>
                  </a:lnTo>
                  <a:lnTo>
                    <a:pt x="1520" y="9743"/>
                  </a:lnTo>
                  <a:lnTo>
                    <a:pt x="1793" y="9762"/>
                  </a:lnTo>
                  <a:lnTo>
                    <a:pt x="2066" y="9782"/>
                  </a:lnTo>
                  <a:lnTo>
                    <a:pt x="2300" y="9762"/>
                  </a:lnTo>
                  <a:lnTo>
                    <a:pt x="2514" y="9743"/>
                  </a:lnTo>
                  <a:lnTo>
                    <a:pt x="2748" y="9723"/>
                  </a:lnTo>
                  <a:lnTo>
                    <a:pt x="2962" y="9684"/>
                  </a:lnTo>
                  <a:lnTo>
                    <a:pt x="3177" y="9626"/>
                  </a:lnTo>
                  <a:lnTo>
                    <a:pt x="3391" y="9567"/>
                  </a:lnTo>
                  <a:lnTo>
                    <a:pt x="3781" y="9392"/>
                  </a:lnTo>
                  <a:lnTo>
                    <a:pt x="4170" y="9178"/>
                  </a:lnTo>
                  <a:lnTo>
                    <a:pt x="4540" y="8944"/>
                  </a:lnTo>
                  <a:lnTo>
                    <a:pt x="4872" y="8651"/>
                  </a:lnTo>
                  <a:lnTo>
                    <a:pt x="5183" y="8340"/>
                  </a:lnTo>
                  <a:lnTo>
                    <a:pt x="5476" y="7989"/>
                  </a:lnTo>
                  <a:lnTo>
                    <a:pt x="5729" y="7619"/>
                  </a:lnTo>
                  <a:lnTo>
                    <a:pt x="5943" y="7229"/>
                  </a:lnTo>
                  <a:lnTo>
                    <a:pt x="6138" y="6800"/>
                  </a:lnTo>
                  <a:lnTo>
                    <a:pt x="6275" y="6352"/>
                  </a:lnTo>
                  <a:lnTo>
                    <a:pt x="6391" y="5885"/>
                  </a:lnTo>
                  <a:lnTo>
                    <a:pt x="6450" y="5398"/>
                  </a:lnTo>
                  <a:lnTo>
                    <a:pt x="6489" y="4891"/>
                  </a:lnTo>
                  <a:lnTo>
                    <a:pt x="6450" y="4404"/>
                  </a:lnTo>
                  <a:lnTo>
                    <a:pt x="6391" y="3917"/>
                  </a:lnTo>
                  <a:lnTo>
                    <a:pt x="6275" y="3449"/>
                  </a:lnTo>
                  <a:lnTo>
                    <a:pt x="6138" y="3001"/>
                  </a:lnTo>
                  <a:lnTo>
                    <a:pt x="5943" y="2572"/>
                  </a:lnTo>
                  <a:lnTo>
                    <a:pt x="5729" y="2163"/>
                  </a:lnTo>
                  <a:lnTo>
                    <a:pt x="5476" y="1793"/>
                  </a:lnTo>
                  <a:lnTo>
                    <a:pt x="5183" y="1442"/>
                  </a:lnTo>
                  <a:lnTo>
                    <a:pt x="4872" y="1131"/>
                  </a:lnTo>
                  <a:lnTo>
                    <a:pt x="4540" y="838"/>
                  </a:lnTo>
                  <a:lnTo>
                    <a:pt x="4170" y="605"/>
                  </a:lnTo>
                  <a:lnTo>
                    <a:pt x="3781" y="390"/>
                  </a:lnTo>
                  <a:lnTo>
                    <a:pt x="3391" y="234"/>
                  </a:lnTo>
                  <a:lnTo>
                    <a:pt x="3177" y="156"/>
                  </a:lnTo>
                  <a:lnTo>
                    <a:pt x="2962" y="117"/>
                  </a:lnTo>
                  <a:lnTo>
                    <a:pt x="2748" y="59"/>
                  </a:lnTo>
                  <a:lnTo>
                    <a:pt x="2514" y="40"/>
                  </a:lnTo>
                  <a:lnTo>
                    <a:pt x="2300" y="20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fill="none" extrusionOk="0">
                  <a:moveTo>
                    <a:pt x="6489" y="4891"/>
                  </a:moveTo>
                  <a:lnTo>
                    <a:pt x="6489" y="4891"/>
                  </a:lnTo>
                  <a:lnTo>
                    <a:pt x="6450" y="5398"/>
                  </a:lnTo>
                  <a:lnTo>
                    <a:pt x="6391" y="5885"/>
                  </a:lnTo>
                  <a:lnTo>
                    <a:pt x="6275" y="6352"/>
                  </a:lnTo>
                  <a:lnTo>
                    <a:pt x="6138" y="6800"/>
                  </a:lnTo>
                  <a:lnTo>
                    <a:pt x="5943" y="7229"/>
                  </a:lnTo>
                  <a:lnTo>
                    <a:pt x="5729" y="7619"/>
                  </a:lnTo>
                  <a:lnTo>
                    <a:pt x="5476" y="7989"/>
                  </a:lnTo>
                  <a:lnTo>
                    <a:pt x="5183" y="8340"/>
                  </a:lnTo>
                  <a:lnTo>
                    <a:pt x="4872" y="8651"/>
                  </a:lnTo>
                  <a:lnTo>
                    <a:pt x="4540" y="8944"/>
                  </a:lnTo>
                  <a:lnTo>
                    <a:pt x="4170" y="9178"/>
                  </a:lnTo>
                  <a:lnTo>
                    <a:pt x="3781" y="9392"/>
                  </a:lnTo>
                  <a:lnTo>
                    <a:pt x="3391" y="9567"/>
                  </a:lnTo>
                  <a:lnTo>
                    <a:pt x="3177" y="9626"/>
                  </a:lnTo>
                  <a:lnTo>
                    <a:pt x="2962" y="9684"/>
                  </a:lnTo>
                  <a:lnTo>
                    <a:pt x="2748" y="9723"/>
                  </a:lnTo>
                  <a:lnTo>
                    <a:pt x="2514" y="9743"/>
                  </a:lnTo>
                  <a:lnTo>
                    <a:pt x="2300" y="9762"/>
                  </a:lnTo>
                  <a:lnTo>
                    <a:pt x="2066" y="9782"/>
                  </a:lnTo>
                  <a:lnTo>
                    <a:pt x="2066" y="9782"/>
                  </a:lnTo>
                  <a:lnTo>
                    <a:pt x="1793" y="9762"/>
                  </a:lnTo>
                  <a:lnTo>
                    <a:pt x="1520" y="9743"/>
                  </a:lnTo>
                  <a:lnTo>
                    <a:pt x="1248" y="9684"/>
                  </a:lnTo>
                  <a:lnTo>
                    <a:pt x="994" y="9626"/>
                  </a:lnTo>
                  <a:lnTo>
                    <a:pt x="722" y="9548"/>
                  </a:lnTo>
                  <a:lnTo>
                    <a:pt x="488" y="9450"/>
                  </a:lnTo>
                  <a:lnTo>
                    <a:pt x="235" y="9333"/>
                  </a:lnTo>
                  <a:lnTo>
                    <a:pt x="1" y="9197"/>
                  </a:lnTo>
                  <a:lnTo>
                    <a:pt x="1" y="9197"/>
                  </a:lnTo>
                  <a:lnTo>
                    <a:pt x="254" y="9158"/>
                  </a:lnTo>
                  <a:lnTo>
                    <a:pt x="507" y="9100"/>
                  </a:lnTo>
                  <a:lnTo>
                    <a:pt x="507" y="9100"/>
                  </a:lnTo>
                  <a:lnTo>
                    <a:pt x="780" y="9022"/>
                  </a:lnTo>
                  <a:lnTo>
                    <a:pt x="1033" y="8905"/>
                  </a:lnTo>
                  <a:lnTo>
                    <a:pt x="1033" y="8905"/>
                  </a:lnTo>
                  <a:lnTo>
                    <a:pt x="1267" y="8768"/>
                  </a:lnTo>
                  <a:lnTo>
                    <a:pt x="1501" y="8632"/>
                  </a:lnTo>
                  <a:lnTo>
                    <a:pt x="1715" y="8457"/>
                  </a:lnTo>
                  <a:lnTo>
                    <a:pt x="1930" y="8281"/>
                  </a:lnTo>
                  <a:lnTo>
                    <a:pt x="1930" y="8281"/>
                  </a:lnTo>
                  <a:lnTo>
                    <a:pt x="2124" y="8086"/>
                  </a:lnTo>
                  <a:lnTo>
                    <a:pt x="2300" y="7872"/>
                  </a:lnTo>
                  <a:lnTo>
                    <a:pt x="2456" y="7658"/>
                  </a:lnTo>
                  <a:lnTo>
                    <a:pt x="2612" y="7424"/>
                  </a:lnTo>
                  <a:lnTo>
                    <a:pt x="2612" y="7424"/>
                  </a:lnTo>
                  <a:lnTo>
                    <a:pt x="2748" y="7171"/>
                  </a:lnTo>
                  <a:lnTo>
                    <a:pt x="2884" y="6898"/>
                  </a:lnTo>
                  <a:lnTo>
                    <a:pt x="2982" y="6645"/>
                  </a:lnTo>
                  <a:lnTo>
                    <a:pt x="3079" y="6372"/>
                  </a:lnTo>
                  <a:lnTo>
                    <a:pt x="3157" y="6080"/>
                  </a:lnTo>
                  <a:lnTo>
                    <a:pt x="3216" y="5807"/>
                  </a:lnTo>
                  <a:lnTo>
                    <a:pt x="3274" y="5515"/>
                  </a:lnTo>
                  <a:lnTo>
                    <a:pt x="3313" y="5242"/>
                  </a:lnTo>
                  <a:lnTo>
                    <a:pt x="3313" y="5242"/>
                  </a:lnTo>
                  <a:lnTo>
                    <a:pt x="3332" y="4950"/>
                  </a:lnTo>
                  <a:lnTo>
                    <a:pt x="3352" y="4657"/>
                  </a:lnTo>
                  <a:lnTo>
                    <a:pt x="3332" y="4365"/>
                  </a:lnTo>
                  <a:lnTo>
                    <a:pt x="3313" y="4073"/>
                  </a:lnTo>
                  <a:lnTo>
                    <a:pt x="3313" y="4073"/>
                  </a:lnTo>
                  <a:lnTo>
                    <a:pt x="3274" y="3800"/>
                  </a:lnTo>
                  <a:lnTo>
                    <a:pt x="3216" y="3508"/>
                  </a:lnTo>
                  <a:lnTo>
                    <a:pt x="3157" y="3235"/>
                  </a:lnTo>
                  <a:lnTo>
                    <a:pt x="3060" y="2962"/>
                  </a:lnTo>
                  <a:lnTo>
                    <a:pt x="3060" y="2962"/>
                  </a:lnTo>
                  <a:lnTo>
                    <a:pt x="2962" y="2709"/>
                  </a:lnTo>
                  <a:lnTo>
                    <a:pt x="2845" y="2456"/>
                  </a:lnTo>
                  <a:lnTo>
                    <a:pt x="2728" y="2202"/>
                  </a:lnTo>
                  <a:lnTo>
                    <a:pt x="2573" y="1988"/>
                  </a:lnTo>
                  <a:lnTo>
                    <a:pt x="2573" y="1988"/>
                  </a:lnTo>
                  <a:lnTo>
                    <a:pt x="2397" y="1754"/>
                  </a:lnTo>
                  <a:lnTo>
                    <a:pt x="2222" y="1559"/>
                  </a:lnTo>
                  <a:lnTo>
                    <a:pt x="2027" y="1364"/>
                  </a:lnTo>
                  <a:lnTo>
                    <a:pt x="1813" y="1189"/>
                  </a:lnTo>
                  <a:lnTo>
                    <a:pt x="1813" y="1189"/>
                  </a:lnTo>
                  <a:lnTo>
                    <a:pt x="1579" y="1033"/>
                  </a:lnTo>
                  <a:lnTo>
                    <a:pt x="1326" y="897"/>
                  </a:lnTo>
                  <a:lnTo>
                    <a:pt x="1072" y="780"/>
                  </a:lnTo>
                  <a:lnTo>
                    <a:pt x="800" y="683"/>
                  </a:lnTo>
                  <a:lnTo>
                    <a:pt x="800" y="683"/>
                  </a:lnTo>
                  <a:lnTo>
                    <a:pt x="449" y="585"/>
                  </a:lnTo>
                  <a:lnTo>
                    <a:pt x="79" y="546"/>
                  </a:lnTo>
                  <a:lnTo>
                    <a:pt x="79" y="546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80" y="215"/>
                  </a:lnTo>
                  <a:lnTo>
                    <a:pt x="1033" y="137"/>
                  </a:lnTo>
                  <a:lnTo>
                    <a:pt x="1287" y="79"/>
                  </a:lnTo>
                  <a:lnTo>
                    <a:pt x="1540" y="40"/>
                  </a:lnTo>
                  <a:lnTo>
                    <a:pt x="1813" y="20"/>
                  </a:lnTo>
                  <a:lnTo>
                    <a:pt x="2066" y="1"/>
                  </a:lnTo>
                  <a:lnTo>
                    <a:pt x="2066" y="1"/>
                  </a:lnTo>
                  <a:lnTo>
                    <a:pt x="2300" y="20"/>
                  </a:lnTo>
                  <a:lnTo>
                    <a:pt x="2514" y="40"/>
                  </a:lnTo>
                  <a:lnTo>
                    <a:pt x="2748" y="59"/>
                  </a:lnTo>
                  <a:lnTo>
                    <a:pt x="2962" y="117"/>
                  </a:lnTo>
                  <a:lnTo>
                    <a:pt x="3177" y="156"/>
                  </a:lnTo>
                  <a:lnTo>
                    <a:pt x="3391" y="234"/>
                  </a:lnTo>
                  <a:lnTo>
                    <a:pt x="3781" y="390"/>
                  </a:lnTo>
                  <a:lnTo>
                    <a:pt x="4170" y="605"/>
                  </a:lnTo>
                  <a:lnTo>
                    <a:pt x="4540" y="838"/>
                  </a:lnTo>
                  <a:lnTo>
                    <a:pt x="4872" y="1131"/>
                  </a:lnTo>
                  <a:lnTo>
                    <a:pt x="5183" y="1442"/>
                  </a:lnTo>
                  <a:lnTo>
                    <a:pt x="5476" y="1793"/>
                  </a:lnTo>
                  <a:lnTo>
                    <a:pt x="5729" y="2163"/>
                  </a:lnTo>
                  <a:lnTo>
                    <a:pt x="5943" y="2572"/>
                  </a:lnTo>
                  <a:lnTo>
                    <a:pt x="6138" y="3001"/>
                  </a:lnTo>
                  <a:lnTo>
                    <a:pt x="6275" y="3449"/>
                  </a:lnTo>
                  <a:lnTo>
                    <a:pt x="6391" y="3917"/>
                  </a:lnTo>
                  <a:lnTo>
                    <a:pt x="6450" y="4404"/>
                  </a:lnTo>
                  <a:lnTo>
                    <a:pt x="6489" y="4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extrusionOk="0">
                  <a:moveTo>
                    <a:pt x="2865" y="1"/>
                  </a:moveTo>
                  <a:lnTo>
                    <a:pt x="2631" y="20"/>
                  </a:lnTo>
                  <a:lnTo>
                    <a:pt x="2339" y="176"/>
                  </a:lnTo>
                  <a:lnTo>
                    <a:pt x="2066" y="351"/>
                  </a:lnTo>
                  <a:lnTo>
                    <a:pt x="1813" y="546"/>
                  </a:lnTo>
                  <a:lnTo>
                    <a:pt x="1559" y="761"/>
                  </a:lnTo>
                  <a:lnTo>
                    <a:pt x="1326" y="994"/>
                  </a:lnTo>
                  <a:lnTo>
                    <a:pt x="1111" y="1248"/>
                  </a:lnTo>
                  <a:lnTo>
                    <a:pt x="916" y="1501"/>
                  </a:lnTo>
                  <a:lnTo>
                    <a:pt x="741" y="1793"/>
                  </a:lnTo>
                  <a:lnTo>
                    <a:pt x="566" y="2086"/>
                  </a:lnTo>
                  <a:lnTo>
                    <a:pt x="429" y="2397"/>
                  </a:lnTo>
                  <a:lnTo>
                    <a:pt x="293" y="2728"/>
                  </a:lnTo>
                  <a:lnTo>
                    <a:pt x="195" y="3060"/>
                  </a:lnTo>
                  <a:lnTo>
                    <a:pt x="118" y="3391"/>
                  </a:lnTo>
                  <a:lnTo>
                    <a:pt x="59" y="3761"/>
                  </a:lnTo>
                  <a:lnTo>
                    <a:pt x="20" y="4112"/>
                  </a:lnTo>
                  <a:lnTo>
                    <a:pt x="1" y="448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118" y="5573"/>
                  </a:lnTo>
                  <a:lnTo>
                    <a:pt x="195" y="5904"/>
                  </a:lnTo>
                  <a:lnTo>
                    <a:pt x="293" y="6236"/>
                  </a:lnTo>
                  <a:lnTo>
                    <a:pt x="429" y="6567"/>
                  </a:lnTo>
                  <a:lnTo>
                    <a:pt x="566" y="6879"/>
                  </a:lnTo>
                  <a:lnTo>
                    <a:pt x="722" y="7171"/>
                  </a:lnTo>
                  <a:lnTo>
                    <a:pt x="916" y="7444"/>
                  </a:lnTo>
                  <a:lnTo>
                    <a:pt x="1111" y="7716"/>
                  </a:lnTo>
                  <a:lnTo>
                    <a:pt x="1326" y="7970"/>
                  </a:lnTo>
                  <a:lnTo>
                    <a:pt x="1559" y="8203"/>
                  </a:lnTo>
                  <a:lnTo>
                    <a:pt x="1793" y="8418"/>
                  </a:lnTo>
                  <a:lnTo>
                    <a:pt x="2046" y="8613"/>
                  </a:lnTo>
                  <a:lnTo>
                    <a:pt x="2319" y="8788"/>
                  </a:lnTo>
                  <a:lnTo>
                    <a:pt x="2611" y="8944"/>
                  </a:lnTo>
                  <a:lnTo>
                    <a:pt x="2884" y="8963"/>
                  </a:lnTo>
                  <a:lnTo>
                    <a:pt x="3079" y="8944"/>
                  </a:lnTo>
                  <a:lnTo>
                    <a:pt x="3274" y="8924"/>
                  </a:lnTo>
                  <a:lnTo>
                    <a:pt x="3644" y="8846"/>
                  </a:lnTo>
                  <a:lnTo>
                    <a:pt x="3839" y="8788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4034" y="8730"/>
                  </a:lnTo>
                  <a:lnTo>
                    <a:pt x="4034" y="8730"/>
                  </a:lnTo>
                  <a:lnTo>
                    <a:pt x="4209" y="8632"/>
                  </a:lnTo>
                  <a:lnTo>
                    <a:pt x="4404" y="8535"/>
                  </a:lnTo>
                  <a:lnTo>
                    <a:pt x="4579" y="8418"/>
                  </a:lnTo>
                  <a:lnTo>
                    <a:pt x="4774" y="8281"/>
                  </a:lnTo>
                  <a:lnTo>
                    <a:pt x="4950" y="8126"/>
                  </a:lnTo>
                  <a:lnTo>
                    <a:pt x="5125" y="7970"/>
                  </a:lnTo>
                  <a:lnTo>
                    <a:pt x="5300" y="7775"/>
                  </a:lnTo>
                  <a:lnTo>
                    <a:pt x="5456" y="7580"/>
                  </a:lnTo>
                  <a:lnTo>
                    <a:pt x="5631" y="7346"/>
                  </a:lnTo>
                  <a:lnTo>
                    <a:pt x="5768" y="7112"/>
                  </a:lnTo>
                  <a:lnTo>
                    <a:pt x="5924" y="6840"/>
                  </a:lnTo>
                  <a:lnTo>
                    <a:pt x="6060" y="6547"/>
                  </a:lnTo>
                  <a:lnTo>
                    <a:pt x="6041" y="6567"/>
                  </a:lnTo>
                  <a:lnTo>
                    <a:pt x="6177" y="6236"/>
                  </a:lnTo>
                  <a:lnTo>
                    <a:pt x="6274" y="5924"/>
                  </a:lnTo>
                  <a:lnTo>
                    <a:pt x="6352" y="5573"/>
                  </a:lnTo>
                  <a:lnTo>
                    <a:pt x="6411" y="5222"/>
                  </a:lnTo>
                  <a:lnTo>
                    <a:pt x="6411" y="5242"/>
                  </a:lnTo>
                  <a:lnTo>
                    <a:pt x="6450" y="4872"/>
                  </a:lnTo>
                  <a:lnTo>
                    <a:pt x="6469" y="4482"/>
                  </a:lnTo>
                  <a:lnTo>
                    <a:pt x="6450" y="4092"/>
                  </a:lnTo>
                  <a:lnTo>
                    <a:pt x="6411" y="3703"/>
                  </a:lnTo>
                  <a:lnTo>
                    <a:pt x="6333" y="3255"/>
                  </a:lnTo>
                  <a:lnTo>
                    <a:pt x="6235" y="2943"/>
                  </a:lnTo>
                  <a:lnTo>
                    <a:pt x="6235" y="2884"/>
                  </a:lnTo>
                  <a:lnTo>
                    <a:pt x="6060" y="2417"/>
                  </a:lnTo>
                  <a:lnTo>
                    <a:pt x="6041" y="2378"/>
                  </a:lnTo>
                  <a:lnTo>
                    <a:pt x="5924" y="2144"/>
                  </a:lnTo>
                  <a:lnTo>
                    <a:pt x="5807" y="1910"/>
                  </a:lnTo>
                  <a:lnTo>
                    <a:pt x="5670" y="1676"/>
                  </a:lnTo>
                  <a:lnTo>
                    <a:pt x="5515" y="1443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320" y="1209"/>
                  </a:lnTo>
                  <a:lnTo>
                    <a:pt x="5144" y="1014"/>
                  </a:lnTo>
                  <a:lnTo>
                    <a:pt x="5027" y="897"/>
                  </a:lnTo>
                  <a:lnTo>
                    <a:pt x="4989" y="878"/>
                  </a:lnTo>
                  <a:lnTo>
                    <a:pt x="4833" y="741"/>
                  </a:lnTo>
                  <a:lnTo>
                    <a:pt x="4774" y="683"/>
                  </a:lnTo>
                  <a:lnTo>
                    <a:pt x="4599" y="546"/>
                  </a:lnTo>
                  <a:lnTo>
                    <a:pt x="4423" y="449"/>
                  </a:lnTo>
                  <a:lnTo>
                    <a:pt x="4385" y="410"/>
                  </a:lnTo>
                  <a:lnTo>
                    <a:pt x="4346" y="390"/>
                  </a:lnTo>
                  <a:lnTo>
                    <a:pt x="4326" y="390"/>
                  </a:lnTo>
                  <a:lnTo>
                    <a:pt x="4307" y="371"/>
                  </a:lnTo>
                  <a:lnTo>
                    <a:pt x="4014" y="235"/>
                  </a:lnTo>
                  <a:lnTo>
                    <a:pt x="3995" y="235"/>
                  </a:lnTo>
                  <a:lnTo>
                    <a:pt x="3975" y="215"/>
                  </a:lnTo>
                  <a:lnTo>
                    <a:pt x="3936" y="215"/>
                  </a:lnTo>
                  <a:lnTo>
                    <a:pt x="3936" y="196"/>
                  </a:lnTo>
                  <a:lnTo>
                    <a:pt x="3878" y="196"/>
                  </a:lnTo>
                  <a:lnTo>
                    <a:pt x="3644" y="98"/>
                  </a:lnTo>
                  <a:lnTo>
                    <a:pt x="3391" y="59"/>
                  </a:lnTo>
                  <a:lnTo>
                    <a:pt x="3352" y="40"/>
                  </a:lnTo>
                  <a:lnTo>
                    <a:pt x="3254" y="4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fill="none" extrusionOk="0">
                  <a:moveTo>
                    <a:pt x="2884" y="1"/>
                  </a:moveTo>
                  <a:lnTo>
                    <a:pt x="2884" y="1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52" y="40"/>
                  </a:lnTo>
                  <a:lnTo>
                    <a:pt x="3352" y="40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644" y="98"/>
                  </a:lnTo>
                  <a:lnTo>
                    <a:pt x="3644" y="98"/>
                  </a:lnTo>
                  <a:lnTo>
                    <a:pt x="3878" y="196"/>
                  </a:lnTo>
                  <a:lnTo>
                    <a:pt x="3897" y="196"/>
                  </a:lnTo>
                  <a:lnTo>
                    <a:pt x="3897" y="196"/>
                  </a:lnTo>
                  <a:lnTo>
                    <a:pt x="3936" y="196"/>
                  </a:lnTo>
                  <a:lnTo>
                    <a:pt x="3936" y="215"/>
                  </a:lnTo>
                  <a:lnTo>
                    <a:pt x="3936" y="215"/>
                  </a:lnTo>
                  <a:lnTo>
                    <a:pt x="3975" y="215"/>
                  </a:lnTo>
                  <a:lnTo>
                    <a:pt x="3995" y="235"/>
                  </a:lnTo>
                  <a:lnTo>
                    <a:pt x="3995" y="235"/>
                  </a:lnTo>
                  <a:lnTo>
                    <a:pt x="403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307" y="371"/>
                  </a:lnTo>
                  <a:lnTo>
                    <a:pt x="4326" y="390"/>
                  </a:lnTo>
                  <a:lnTo>
                    <a:pt x="4346" y="390"/>
                  </a:lnTo>
                  <a:lnTo>
                    <a:pt x="4385" y="410"/>
                  </a:lnTo>
                  <a:lnTo>
                    <a:pt x="4385" y="410"/>
                  </a:lnTo>
                  <a:lnTo>
                    <a:pt x="4423" y="449"/>
                  </a:lnTo>
                  <a:lnTo>
                    <a:pt x="4423" y="449"/>
                  </a:lnTo>
                  <a:lnTo>
                    <a:pt x="4599" y="546"/>
                  </a:lnTo>
                  <a:lnTo>
                    <a:pt x="4599" y="546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833" y="741"/>
                  </a:lnTo>
                  <a:lnTo>
                    <a:pt x="4833" y="741"/>
                  </a:lnTo>
                  <a:lnTo>
                    <a:pt x="4989" y="878"/>
                  </a:lnTo>
                  <a:lnTo>
                    <a:pt x="4989" y="878"/>
                  </a:lnTo>
                  <a:lnTo>
                    <a:pt x="5027" y="897"/>
                  </a:lnTo>
                  <a:lnTo>
                    <a:pt x="5027" y="897"/>
                  </a:lnTo>
                  <a:lnTo>
                    <a:pt x="5144" y="1014"/>
                  </a:lnTo>
                  <a:lnTo>
                    <a:pt x="5144" y="1014"/>
                  </a:lnTo>
                  <a:lnTo>
                    <a:pt x="5320" y="1209"/>
                  </a:lnTo>
                  <a:lnTo>
                    <a:pt x="5320" y="1209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515" y="1443"/>
                  </a:lnTo>
                  <a:lnTo>
                    <a:pt x="5515" y="1443"/>
                  </a:lnTo>
                  <a:lnTo>
                    <a:pt x="5670" y="1676"/>
                  </a:lnTo>
                  <a:lnTo>
                    <a:pt x="5670" y="1676"/>
                  </a:lnTo>
                  <a:lnTo>
                    <a:pt x="5807" y="1910"/>
                  </a:lnTo>
                  <a:lnTo>
                    <a:pt x="5807" y="1910"/>
                  </a:lnTo>
                  <a:lnTo>
                    <a:pt x="5924" y="2144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235" y="2884"/>
                  </a:lnTo>
                  <a:lnTo>
                    <a:pt x="6235" y="2943"/>
                  </a:lnTo>
                  <a:lnTo>
                    <a:pt x="6235" y="2943"/>
                  </a:lnTo>
                  <a:lnTo>
                    <a:pt x="6333" y="3255"/>
                  </a:lnTo>
                  <a:lnTo>
                    <a:pt x="6333" y="3255"/>
                  </a:lnTo>
                  <a:lnTo>
                    <a:pt x="6411" y="3703"/>
                  </a:lnTo>
                  <a:lnTo>
                    <a:pt x="6411" y="3722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50" y="4092"/>
                  </a:lnTo>
                  <a:lnTo>
                    <a:pt x="6469" y="4482"/>
                  </a:lnTo>
                  <a:lnTo>
                    <a:pt x="6469" y="4482"/>
                  </a:lnTo>
                  <a:lnTo>
                    <a:pt x="6450" y="4872"/>
                  </a:lnTo>
                  <a:lnTo>
                    <a:pt x="6411" y="5242"/>
                  </a:lnTo>
                  <a:lnTo>
                    <a:pt x="6411" y="5222"/>
                  </a:lnTo>
                  <a:lnTo>
                    <a:pt x="6411" y="5222"/>
                  </a:lnTo>
                  <a:lnTo>
                    <a:pt x="6352" y="5573"/>
                  </a:lnTo>
                  <a:lnTo>
                    <a:pt x="6274" y="5924"/>
                  </a:lnTo>
                  <a:lnTo>
                    <a:pt x="6274" y="5924"/>
                  </a:lnTo>
                  <a:lnTo>
                    <a:pt x="6177" y="6236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60" y="6547"/>
                  </a:lnTo>
                  <a:lnTo>
                    <a:pt x="6060" y="6547"/>
                  </a:lnTo>
                  <a:lnTo>
                    <a:pt x="5924" y="6840"/>
                  </a:lnTo>
                  <a:lnTo>
                    <a:pt x="5768" y="7112"/>
                  </a:lnTo>
                  <a:lnTo>
                    <a:pt x="5768" y="7112"/>
                  </a:lnTo>
                  <a:lnTo>
                    <a:pt x="5631" y="7346"/>
                  </a:lnTo>
                  <a:lnTo>
                    <a:pt x="5456" y="7580"/>
                  </a:lnTo>
                  <a:lnTo>
                    <a:pt x="547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300" y="7775"/>
                  </a:lnTo>
                  <a:lnTo>
                    <a:pt x="5125" y="7970"/>
                  </a:lnTo>
                  <a:lnTo>
                    <a:pt x="5125" y="7970"/>
                  </a:lnTo>
                  <a:lnTo>
                    <a:pt x="4950" y="8126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579" y="8418"/>
                  </a:lnTo>
                  <a:lnTo>
                    <a:pt x="4404" y="8535"/>
                  </a:lnTo>
                  <a:lnTo>
                    <a:pt x="4404" y="8535"/>
                  </a:lnTo>
                  <a:lnTo>
                    <a:pt x="4209" y="8632"/>
                  </a:lnTo>
                  <a:lnTo>
                    <a:pt x="4034" y="8730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3839" y="8788"/>
                  </a:lnTo>
                  <a:lnTo>
                    <a:pt x="3644" y="8846"/>
                  </a:lnTo>
                  <a:lnTo>
                    <a:pt x="3644" y="8846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079" y="8944"/>
                  </a:lnTo>
                  <a:lnTo>
                    <a:pt x="2884" y="8963"/>
                  </a:lnTo>
                  <a:lnTo>
                    <a:pt x="2884" y="8963"/>
                  </a:lnTo>
                  <a:lnTo>
                    <a:pt x="2611" y="8944"/>
                  </a:lnTo>
                  <a:lnTo>
                    <a:pt x="2611" y="8944"/>
                  </a:lnTo>
                  <a:lnTo>
                    <a:pt x="2319" y="8788"/>
                  </a:lnTo>
                  <a:lnTo>
                    <a:pt x="2046" y="8613"/>
                  </a:lnTo>
                  <a:lnTo>
                    <a:pt x="1793" y="8418"/>
                  </a:lnTo>
                  <a:lnTo>
                    <a:pt x="1559" y="8203"/>
                  </a:lnTo>
                  <a:lnTo>
                    <a:pt x="1326" y="7970"/>
                  </a:lnTo>
                  <a:lnTo>
                    <a:pt x="1111" y="7716"/>
                  </a:lnTo>
                  <a:lnTo>
                    <a:pt x="916" y="7444"/>
                  </a:lnTo>
                  <a:lnTo>
                    <a:pt x="722" y="7171"/>
                  </a:lnTo>
                  <a:lnTo>
                    <a:pt x="566" y="6879"/>
                  </a:lnTo>
                  <a:lnTo>
                    <a:pt x="429" y="6567"/>
                  </a:lnTo>
                  <a:lnTo>
                    <a:pt x="293" y="6236"/>
                  </a:lnTo>
                  <a:lnTo>
                    <a:pt x="195" y="5904"/>
                  </a:lnTo>
                  <a:lnTo>
                    <a:pt x="118" y="5573"/>
                  </a:lnTo>
                  <a:lnTo>
                    <a:pt x="59" y="5222"/>
                  </a:lnTo>
                  <a:lnTo>
                    <a:pt x="20" y="4852"/>
                  </a:lnTo>
                  <a:lnTo>
                    <a:pt x="1" y="4482"/>
                  </a:lnTo>
                  <a:lnTo>
                    <a:pt x="1" y="4482"/>
                  </a:lnTo>
                  <a:lnTo>
                    <a:pt x="20" y="4112"/>
                  </a:lnTo>
                  <a:lnTo>
                    <a:pt x="59" y="3761"/>
                  </a:lnTo>
                  <a:lnTo>
                    <a:pt x="118" y="3391"/>
                  </a:lnTo>
                  <a:lnTo>
                    <a:pt x="195" y="3060"/>
                  </a:lnTo>
                  <a:lnTo>
                    <a:pt x="293" y="2728"/>
                  </a:lnTo>
                  <a:lnTo>
                    <a:pt x="429" y="2397"/>
                  </a:lnTo>
                  <a:lnTo>
                    <a:pt x="566" y="2086"/>
                  </a:lnTo>
                  <a:lnTo>
                    <a:pt x="741" y="1793"/>
                  </a:lnTo>
                  <a:lnTo>
                    <a:pt x="916" y="1501"/>
                  </a:lnTo>
                  <a:lnTo>
                    <a:pt x="1111" y="1248"/>
                  </a:lnTo>
                  <a:lnTo>
                    <a:pt x="1326" y="994"/>
                  </a:lnTo>
                  <a:lnTo>
                    <a:pt x="1559" y="761"/>
                  </a:lnTo>
                  <a:lnTo>
                    <a:pt x="1813" y="546"/>
                  </a:lnTo>
                  <a:lnTo>
                    <a:pt x="2066" y="351"/>
                  </a:lnTo>
                  <a:lnTo>
                    <a:pt x="2339" y="176"/>
                  </a:lnTo>
                  <a:lnTo>
                    <a:pt x="2631" y="20"/>
                  </a:lnTo>
                  <a:lnTo>
                    <a:pt x="2631" y="20"/>
                  </a:lnTo>
                  <a:lnTo>
                    <a:pt x="2865" y="1"/>
                  </a:lnTo>
                  <a:lnTo>
                    <a:pt x="2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2007950" y="91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1976300" y="95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extrusionOk="0">
                  <a:moveTo>
                    <a:pt x="1345" y="1"/>
                  </a:moveTo>
                  <a:lnTo>
                    <a:pt x="1072" y="20"/>
                  </a:lnTo>
                  <a:lnTo>
                    <a:pt x="819" y="59"/>
                  </a:lnTo>
                  <a:lnTo>
                    <a:pt x="585" y="98"/>
                  </a:lnTo>
                  <a:lnTo>
                    <a:pt x="390" y="176"/>
                  </a:lnTo>
                  <a:lnTo>
                    <a:pt x="234" y="254"/>
                  </a:lnTo>
                  <a:lnTo>
                    <a:pt x="98" y="351"/>
                  </a:lnTo>
                  <a:lnTo>
                    <a:pt x="20" y="449"/>
                  </a:lnTo>
                  <a:lnTo>
                    <a:pt x="0" y="507"/>
                  </a:lnTo>
                  <a:lnTo>
                    <a:pt x="0" y="566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80"/>
                  </a:lnTo>
                  <a:lnTo>
                    <a:pt x="234" y="877"/>
                  </a:lnTo>
                  <a:lnTo>
                    <a:pt x="390" y="955"/>
                  </a:lnTo>
                  <a:lnTo>
                    <a:pt x="585" y="1033"/>
                  </a:lnTo>
                  <a:lnTo>
                    <a:pt x="819" y="1072"/>
                  </a:lnTo>
                  <a:lnTo>
                    <a:pt x="1072" y="1111"/>
                  </a:lnTo>
                  <a:lnTo>
                    <a:pt x="1618" y="1111"/>
                  </a:lnTo>
                  <a:lnTo>
                    <a:pt x="1851" y="1072"/>
                  </a:lnTo>
                  <a:lnTo>
                    <a:pt x="2085" y="1033"/>
                  </a:lnTo>
                  <a:lnTo>
                    <a:pt x="2280" y="955"/>
                  </a:lnTo>
                  <a:lnTo>
                    <a:pt x="2455" y="877"/>
                  </a:lnTo>
                  <a:lnTo>
                    <a:pt x="2572" y="780"/>
                  </a:lnTo>
                  <a:lnTo>
                    <a:pt x="2650" y="682"/>
                  </a:lnTo>
                  <a:lnTo>
                    <a:pt x="2670" y="624"/>
                  </a:lnTo>
                  <a:lnTo>
                    <a:pt x="2670" y="566"/>
                  </a:lnTo>
                  <a:lnTo>
                    <a:pt x="2670" y="507"/>
                  </a:lnTo>
                  <a:lnTo>
                    <a:pt x="2650" y="449"/>
                  </a:lnTo>
                  <a:lnTo>
                    <a:pt x="2572" y="351"/>
                  </a:lnTo>
                  <a:lnTo>
                    <a:pt x="2455" y="254"/>
                  </a:lnTo>
                  <a:lnTo>
                    <a:pt x="2280" y="176"/>
                  </a:lnTo>
                  <a:lnTo>
                    <a:pt x="2085" y="98"/>
                  </a:lnTo>
                  <a:lnTo>
                    <a:pt x="1851" y="59"/>
                  </a:lnTo>
                  <a:lnTo>
                    <a:pt x="1618" y="20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fill="none" extrusionOk="0">
                  <a:moveTo>
                    <a:pt x="2670" y="566"/>
                  </a:moveTo>
                  <a:lnTo>
                    <a:pt x="2670" y="566"/>
                  </a:lnTo>
                  <a:lnTo>
                    <a:pt x="2670" y="624"/>
                  </a:lnTo>
                  <a:lnTo>
                    <a:pt x="2650" y="682"/>
                  </a:lnTo>
                  <a:lnTo>
                    <a:pt x="2572" y="780"/>
                  </a:lnTo>
                  <a:lnTo>
                    <a:pt x="2455" y="877"/>
                  </a:lnTo>
                  <a:lnTo>
                    <a:pt x="2280" y="955"/>
                  </a:lnTo>
                  <a:lnTo>
                    <a:pt x="2085" y="1033"/>
                  </a:lnTo>
                  <a:lnTo>
                    <a:pt x="1851" y="1072"/>
                  </a:lnTo>
                  <a:lnTo>
                    <a:pt x="1618" y="1111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072" y="1111"/>
                  </a:lnTo>
                  <a:lnTo>
                    <a:pt x="819" y="1072"/>
                  </a:lnTo>
                  <a:lnTo>
                    <a:pt x="585" y="1033"/>
                  </a:lnTo>
                  <a:lnTo>
                    <a:pt x="390" y="955"/>
                  </a:lnTo>
                  <a:lnTo>
                    <a:pt x="234" y="877"/>
                  </a:lnTo>
                  <a:lnTo>
                    <a:pt x="98" y="780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07"/>
                  </a:lnTo>
                  <a:lnTo>
                    <a:pt x="20" y="449"/>
                  </a:lnTo>
                  <a:lnTo>
                    <a:pt x="98" y="351"/>
                  </a:lnTo>
                  <a:lnTo>
                    <a:pt x="234" y="254"/>
                  </a:lnTo>
                  <a:lnTo>
                    <a:pt x="390" y="176"/>
                  </a:lnTo>
                  <a:lnTo>
                    <a:pt x="585" y="98"/>
                  </a:lnTo>
                  <a:lnTo>
                    <a:pt x="819" y="59"/>
                  </a:lnTo>
                  <a:lnTo>
                    <a:pt x="1072" y="20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618" y="20"/>
                  </a:lnTo>
                  <a:lnTo>
                    <a:pt x="1851" y="59"/>
                  </a:lnTo>
                  <a:lnTo>
                    <a:pt x="2085" y="98"/>
                  </a:lnTo>
                  <a:lnTo>
                    <a:pt x="2280" y="176"/>
                  </a:lnTo>
                  <a:lnTo>
                    <a:pt x="2455" y="254"/>
                  </a:lnTo>
                  <a:lnTo>
                    <a:pt x="2572" y="351"/>
                  </a:lnTo>
                  <a:lnTo>
                    <a:pt x="2650" y="449"/>
                  </a:lnTo>
                  <a:lnTo>
                    <a:pt x="2670" y="507"/>
                  </a:lnTo>
                  <a:lnTo>
                    <a:pt x="2670" y="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2319" y="1"/>
                  </a:moveTo>
                  <a:lnTo>
                    <a:pt x="2066" y="20"/>
                  </a:lnTo>
                  <a:lnTo>
                    <a:pt x="1929" y="59"/>
                  </a:lnTo>
                  <a:lnTo>
                    <a:pt x="1773" y="118"/>
                  </a:lnTo>
                  <a:lnTo>
                    <a:pt x="1637" y="176"/>
                  </a:lnTo>
                  <a:lnTo>
                    <a:pt x="1501" y="274"/>
                  </a:lnTo>
                  <a:lnTo>
                    <a:pt x="1384" y="371"/>
                  </a:lnTo>
                  <a:lnTo>
                    <a:pt x="1286" y="468"/>
                  </a:lnTo>
                  <a:lnTo>
                    <a:pt x="1091" y="702"/>
                  </a:lnTo>
                  <a:lnTo>
                    <a:pt x="975" y="878"/>
                  </a:lnTo>
                  <a:lnTo>
                    <a:pt x="877" y="1033"/>
                  </a:lnTo>
                  <a:lnTo>
                    <a:pt x="702" y="1423"/>
                  </a:lnTo>
                  <a:lnTo>
                    <a:pt x="565" y="1813"/>
                  </a:lnTo>
                  <a:lnTo>
                    <a:pt x="429" y="2222"/>
                  </a:lnTo>
                  <a:lnTo>
                    <a:pt x="273" y="2806"/>
                  </a:lnTo>
                  <a:lnTo>
                    <a:pt x="254" y="2943"/>
                  </a:lnTo>
                  <a:lnTo>
                    <a:pt x="137" y="3372"/>
                  </a:lnTo>
                  <a:lnTo>
                    <a:pt x="59" y="3839"/>
                  </a:lnTo>
                  <a:lnTo>
                    <a:pt x="0" y="4326"/>
                  </a:lnTo>
                  <a:lnTo>
                    <a:pt x="0" y="4813"/>
                  </a:lnTo>
                  <a:lnTo>
                    <a:pt x="20" y="5281"/>
                  </a:lnTo>
                  <a:lnTo>
                    <a:pt x="78" y="5729"/>
                  </a:lnTo>
                  <a:lnTo>
                    <a:pt x="176" y="6177"/>
                  </a:lnTo>
                  <a:lnTo>
                    <a:pt x="312" y="6606"/>
                  </a:lnTo>
                  <a:lnTo>
                    <a:pt x="487" y="7015"/>
                  </a:lnTo>
                  <a:lnTo>
                    <a:pt x="702" y="7385"/>
                  </a:lnTo>
                  <a:lnTo>
                    <a:pt x="838" y="7580"/>
                  </a:lnTo>
                  <a:lnTo>
                    <a:pt x="975" y="7755"/>
                  </a:lnTo>
                  <a:lnTo>
                    <a:pt x="1111" y="7931"/>
                  </a:lnTo>
                  <a:lnTo>
                    <a:pt x="1267" y="8106"/>
                  </a:lnTo>
                  <a:lnTo>
                    <a:pt x="1442" y="8262"/>
                  </a:lnTo>
                  <a:lnTo>
                    <a:pt x="1618" y="8398"/>
                  </a:lnTo>
                  <a:lnTo>
                    <a:pt x="1793" y="8535"/>
                  </a:lnTo>
                  <a:lnTo>
                    <a:pt x="1968" y="8671"/>
                  </a:lnTo>
                  <a:lnTo>
                    <a:pt x="2183" y="8788"/>
                  </a:lnTo>
                  <a:lnTo>
                    <a:pt x="2397" y="8905"/>
                  </a:lnTo>
                  <a:lnTo>
                    <a:pt x="2631" y="9022"/>
                  </a:lnTo>
                  <a:lnTo>
                    <a:pt x="2845" y="9100"/>
                  </a:lnTo>
                  <a:lnTo>
                    <a:pt x="3137" y="9197"/>
                  </a:lnTo>
                  <a:lnTo>
                    <a:pt x="3410" y="9295"/>
                  </a:lnTo>
                  <a:lnTo>
                    <a:pt x="3663" y="9353"/>
                  </a:lnTo>
                  <a:lnTo>
                    <a:pt x="3917" y="9392"/>
                  </a:lnTo>
                  <a:lnTo>
                    <a:pt x="4287" y="9431"/>
                  </a:lnTo>
                  <a:lnTo>
                    <a:pt x="4618" y="9451"/>
                  </a:lnTo>
                  <a:lnTo>
                    <a:pt x="5027" y="9431"/>
                  </a:lnTo>
                  <a:lnTo>
                    <a:pt x="5300" y="9392"/>
                  </a:lnTo>
                  <a:lnTo>
                    <a:pt x="5553" y="9334"/>
                  </a:lnTo>
                  <a:lnTo>
                    <a:pt x="5807" y="9275"/>
                  </a:lnTo>
                  <a:lnTo>
                    <a:pt x="6060" y="9197"/>
                  </a:lnTo>
                  <a:lnTo>
                    <a:pt x="6313" y="9100"/>
                  </a:lnTo>
                  <a:lnTo>
                    <a:pt x="6547" y="8983"/>
                  </a:lnTo>
                  <a:lnTo>
                    <a:pt x="6781" y="8847"/>
                  </a:lnTo>
                  <a:lnTo>
                    <a:pt x="7015" y="8710"/>
                  </a:lnTo>
                  <a:lnTo>
                    <a:pt x="7248" y="8554"/>
                  </a:lnTo>
                  <a:lnTo>
                    <a:pt x="7482" y="8379"/>
                  </a:lnTo>
                  <a:lnTo>
                    <a:pt x="7697" y="8204"/>
                  </a:lnTo>
                  <a:lnTo>
                    <a:pt x="7911" y="8009"/>
                  </a:lnTo>
                  <a:lnTo>
                    <a:pt x="8125" y="7794"/>
                  </a:lnTo>
                  <a:lnTo>
                    <a:pt x="8359" y="7541"/>
                  </a:lnTo>
                  <a:lnTo>
                    <a:pt x="8573" y="7288"/>
                  </a:lnTo>
                  <a:lnTo>
                    <a:pt x="8768" y="7015"/>
                  </a:lnTo>
                  <a:lnTo>
                    <a:pt x="9002" y="6664"/>
                  </a:lnTo>
                  <a:lnTo>
                    <a:pt x="9158" y="6353"/>
                  </a:lnTo>
                  <a:lnTo>
                    <a:pt x="9255" y="6158"/>
                  </a:lnTo>
                  <a:lnTo>
                    <a:pt x="9314" y="6002"/>
                  </a:lnTo>
                  <a:lnTo>
                    <a:pt x="9353" y="5846"/>
                  </a:lnTo>
                  <a:lnTo>
                    <a:pt x="9372" y="5690"/>
                  </a:lnTo>
                  <a:lnTo>
                    <a:pt x="9372" y="5534"/>
                  </a:lnTo>
                  <a:lnTo>
                    <a:pt x="9372" y="5378"/>
                  </a:lnTo>
                  <a:lnTo>
                    <a:pt x="9314" y="5242"/>
                  </a:lnTo>
                  <a:lnTo>
                    <a:pt x="9255" y="5125"/>
                  </a:lnTo>
                  <a:lnTo>
                    <a:pt x="9158" y="4989"/>
                  </a:lnTo>
                  <a:lnTo>
                    <a:pt x="9021" y="4891"/>
                  </a:lnTo>
                  <a:lnTo>
                    <a:pt x="8885" y="4813"/>
                  </a:lnTo>
                  <a:lnTo>
                    <a:pt x="8710" y="4755"/>
                  </a:lnTo>
                  <a:lnTo>
                    <a:pt x="8515" y="4716"/>
                  </a:lnTo>
                  <a:lnTo>
                    <a:pt x="8340" y="4696"/>
                  </a:lnTo>
                  <a:lnTo>
                    <a:pt x="8242" y="4716"/>
                  </a:lnTo>
                  <a:lnTo>
                    <a:pt x="8106" y="4735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340" y="4404"/>
                  </a:lnTo>
                  <a:lnTo>
                    <a:pt x="8593" y="4092"/>
                  </a:lnTo>
                  <a:lnTo>
                    <a:pt x="8710" y="3917"/>
                  </a:lnTo>
                  <a:lnTo>
                    <a:pt x="8827" y="3742"/>
                  </a:lnTo>
                  <a:lnTo>
                    <a:pt x="8905" y="3527"/>
                  </a:lnTo>
                  <a:lnTo>
                    <a:pt x="8982" y="3313"/>
                  </a:lnTo>
                  <a:lnTo>
                    <a:pt x="9002" y="3099"/>
                  </a:lnTo>
                  <a:lnTo>
                    <a:pt x="8982" y="2865"/>
                  </a:lnTo>
                  <a:lnTo>
                    <a:pt x="8924" y="2651"/>
                  </a:lnTo>
                  <a:lnTo>
                    <a:pt x="8827" y="2456"/>
                  </a:lnTo>
                  <a:lnTo>
                    <a:pt x="8729" y="2300"/>
                  </a:lnTo>
                  <a:lnTo>
                    <a:pt x="8612" y="2164"/>
                  </a:lnTo>
                  <a:lnTo>
                    <a:pt x="8456" y="2066"/>
                  </a:lnTo>
                  <a:lnTo>
                    <a:pt x="8301" y="1988"/>
                  </a:lnTo>
                  <a:lnTo>
                    <a:pt x="8164" y="1949"/>
                  </a:lnTo>
                  <a:lnTo>
                    <a:pt x="7833" y="1949"/>
                  </a:lnTo>
                  <a:lnTo>
                    <a:pt x="7658" y="1988"/>
                  </a:lnTo>
                  <a:lnTo>
                    <a:pt x="7482" y="2047"/>
                  </a:lnTo>
                  <a:lnTo>
                    <a:pt x="7307" y="2125"/>
                  </a:lnTo>
                  <a:lnTo>
                    <a:pt x="6976" y="2319"/>
                  </a:lnTo>
                  <a:lnTo>
                    <a:pt x="6625" y="2553"/>
                  </a:lnTo>
                  <a:lnTo>
                    <a:pt x="6586" y="2592"/>
                  </a:lnTo>
                  <a:lnTo>
                    <a:pt x="6800" y="2241"/>
                  </a:lnTo>
                  <a:lnTo>
                    <a:pt x="6976" y="1930"/>
                  </a:lnTo>
                  <a:lnTo>
                    <a:pt x="7132" y="1540"/>
                  </a:lnTo>
                  <a:lnTo>
                    <a:pt x="7190" y="1384"/>
                  </a:lnTo>
                  <a:lnTo>
                    <a:pt x="7229" y="1228"/>
                  </a:lnTo>
                  <a:lnTo>
                    <a:pt x="7248" y="1053"/>
                  </a:lnTo>
                  <a:lnTo>
                    <a:pt x="7248" y="917"/>
                  </a:lnTo>
                  <a:lnTo>
                    <a:pt x="7229" y="761"/>
                  </a:lnTo>
                  <a:lnTo>
                    <a:pt x="7190" y="644"/>
                  </a:lnTo>
                  <a:lnTo>
                    <a:pt x="7132" y="507"/>
                  </a:lnTo>
                  <a:lnTo>
                    <a:pt x="7034" y="390"/>
                  </a:lnTo>
                  <a:lnTo>
                    <a:pt x="6937" y="293"/>
                  </a:lnTo>
                  <a:lnTo>
                    <a:pt x="6820" y="215"/>
                  </a:lnTo>
                  <a:lnTo>
                    <a:pt x="6644" y="137"/>
                  </a:lnTo>
                  <a:lnTo>
                    <a:pt x="6469" y="79"/>
                  </a:lnTo>
                  <a:lnTo>
                    <a:pt x="6313" y="59"/>
                  </a:lnTo>
                  <a:lnTo>
                    <a:pt x="6177" y="40"/>
                  </a:lnTo>
                  <a:lnTo>
                    <a:pt x="6118" y="40"/>
                  </a:lnTo>
                  <a:lnTo>
                    <a:pt x="5943" y="79"/>
                  </a:lnTo>
                  <a:lnTo>
                    <a:pt x="5768" y="118"/>
                  </a:lnTo>
                  <a:lnTo>
                    <a:pt x="5592" y="196"/>
                  </a:lnTo>
                  <a:lnTo>
                    <a:pt x="5436" y="293"/>
                  </a:lnTo>
                  <a:lnTo>
                    <a:pt x="5281" y="410"/>
                  </a:lnTo>
                  <a:lnTo>
                    <a:pt x="5125" y="527"/>
                  </a:lnTo>
                  <a:lnTo>
                    <a:pt x="4988" y="683"/>
                  </a:lnTo>
                  <a:lnTo>
                    <a:pt x="4852" y="839"/>
                  </a:lnTo>
                  <a:lnTo>
                    <a:pt x="4599" y="1170"/>
                  </a:lnTo>
                  <a:lnTo>
                    <a:pt x="4345" y="1560"/>
                  </a:lnTo>
                  <a:lnTo>
                    <a:pt x="4092" y="1988"/>
                  </a:lnTo>
                  <a:lnTo>
                    <a:pt x="4073" y="1793"/>
                  </a:lnTo>
                  <a:lnTo>
                    <a:pt x="4034" y="1618"/>
                  </a:lnTo>
                  <a:lnTo>
                    <a:pt x="3995" y="1443"/>
                  </a:lnTo>
                  <a:lnTo>
                    <a:pt x="3936" y="1267"/>
                  </a:lnTo>
                  <a:lnTo>
                    <a:pt x="3858" y="1111"/>
                  </a:lnTo>
                  <a:lnTo>
                    <a:pt x="3780" y="956"/>
                  </a:lnTo>
                  <a:lnTo>
                    <a:pt x="3683" y="780"/>
                  </a:lnTo>
                  <a:lnTo>
                    <a:pt x="3585" y="644"/>
                  </a:lnTo>
                  <a:lnTo>
                    <a:pt x="3469" y="527"/>
                  </a:lnTo>
                  <a:lnTo>
                    <a:pt x="3352" y="410"/>
                  </a:lnTo>
                  <a:lnTo>
                    <a:pt x="3215" y="293"/>
                  </a:lnTo>
                  <a:lnTo>
                    <a:pt x="3059" y="196"/>
                  </a:lnTo>
                  <a:lnTo>
                    <a:pt x="2904" y="137"/>
                  </a:lnTo>
                  <a:lnTo>
                    <a:pt x="2767" y="79"/>
                  </a:lnTo>
                  <a:lnTo>
                    <a:pt x="253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2319" y="1"/>
                  </a:moveTo>
                  <a:lnTo>
                    <a:pt x="2319" y="1"/>
                  </a:lnTo>
                  <a:lnTo>
                    <a:pt x="2533" y="20"/>
                  </a:lnTo>
                  <a:lnTo>
                    <a:pt x="2767" y="79"/>
                  </a:lnTo>
                  <a:lnTo>
                    <a:pt x="2767" y="79"/>
                  </a:lnTo>
                  <a:lnTo>
                    <a:pt x="2904" y="137"/>
                  </a:lnTo>
                  <a:lnTo>
                    <a:pt x="3059" y="196"/>
                  </a:lnTo>
                  <a:lnTo>
                    <a:pt x="3215" y="293"/>
                  </a:lnTo>
                  <a:lnTo>
                    <a:pt x="3352" y="410"/>
                  </a:lnTo>
                  <a:lnTo>
                    <a:pt x="3352" y="410"/>
                  </a:lnTo>
                  <a:lnTo>
                    <a:pt x="3469" y="527"/>
                  </a:lnTo>
                  <a:lnTo>
                    <a:pt x="3585" y="644"/>
                  </a:lnTo>
                  <a:lnTo>
                    <a:pt x="3683" y="780"/>
                  </a:lnTo>
                  <a:lnTo>
                    <a:pt x="3780" y="956"/>
                  </a:lnTo>
                  <a:lnTo>
                    <a:pt x="3780" y="956"/>
                  </a:lnTo>
                  <a:lnTo>
                    <a:pt x="3858" y="1111"/>
                  </a:lnTo>
                  <a:lnTo>
                    <a:pt x="3936" y="1267"/>
                  </a:lnTo>
                  <a:lnTo>
                    <a:pt x="3995" y="1443"/>
                  </a:lnTo>
                  <a:lnTo>
                    <a:pt x="4034" y="1618"/>
                  </a:lnTo>
                  <a:lnTo>
                    <a:pt x="4034" y="1618"/>
                  </a:lnTo>
                  <a:lnTo>
                    <a:pt x="4073" y="1793"/>
                  </a:lnTo>
                  <a:lnTo>
                    <a:pt x="4092" y="1988"/>
                  </a:lnTo>
                  <a:lnTo>
                    <a:pt x="4092" y="1988"/>
                  </a:lnTo>
                  <a:lnTo>
                    <a:pt x="4345" y="1560"/>
                  </a:lnTo>
                  <a:lnTo>
                    <a:pt x="4345" y="1560"/>
                  </a:lnTo>
                  <a:lnTo>
                    <a:pt x="4599" y="1170"/>
                  </a:lnTo>
                  <a:lnTo>
                    <a:pt x="4852" y="839"/>
                  </a:lnTo>
                  <a:lnTo>
                    <a:pt x="4852" y="839"/>
                  </a:lnTo>
                  <a:lnTo>
                    <a:pt x="4988" y="683"/>
                  </a:lnTo>
                  <a:lnTo>
                    <a:pt x="5125" y="527"/>
                  </a:lnTo>
                  <a:lnTo>
                    <a:pt x="5281" y="410"/>
                  </a:lnTo>
                  <a:lnTo>
                    <a:pt x="5436" y="293"/>
                  </a:lnTo>
                  <a:lnTo>
                    <a:pt x="5436" y="293"/>
                  </a:lnTo>
                  <a:lnTo>
                    <a:pt x="5592" y="196"/>
                  </a:lnTo>
                  <a:lnTo>
                    <a:pt x="5768" y="118"/>
                  </a:lnTo>
                  <a:lnTo>
                    <a:pt x="5943" y="79"/>
                  </a:lnTo>
                  <a:lnTo>
                    <a:pt x="6118" y="40"/>
                  </a:lnTo>
                  <a:lnTo>
                    <a:pt x="6118" y="40"/>
                  </a:lnTo>
                  <a:lnTo>
                    <a:pt x="6177" y="40"/>
                  </a:lnTo>
                  <a:lnTo>
                    <a:pt x="6177" y="40"/>
                  </a:lnTo>
                  <a:lnTo>
                    <a:pt x="6313" y="59"/>
                  </a:lnTo>
                  <a:lnTo>
                    <a:pt x="6469" y="79"/>
                  </a:lnTo>
                  <a:lnTo>
                    <a:pt x="6469" y="79"/>
                  </a:lnTo>
                  <a:lnTo>
                    <a:pt x="6644" y="137"/>
                  </a:lnTo>
                  <a:lnTo>
                    <a:pt x="6820" y="215"/>
                  </a:lnTo>
                  <a:lnTo>
                    <a:pt x="6820" y="215"/>
                  </a:lnTo>
                  <a:lnTo>
                    <a:pt x="6937" y="293"/>
                  </a:lnTo>
                  <a:lnTo>
                    <a:pt x="7034" y="390"/>
                  </a:lnTo>
                  <a:lnTo>
                    <a:pt x="7034" y="390"/>
                  </a:lnTo>
                  <a:lnTo>
                    <a:pt x="7132" y="507"/>
                  </a:lnTo>
                  <a:lnTo>
                    <a:pt x="7190" y="644"/>
                  </a:lnTo>
                  <a:lnTo>
                    <a:pt x="7190" y="644"/>
                  </a:lnTo>
                  <a:lnTo>
                    <a:pt x="7229" y="761"/>
                  </a:lnTo>
                  <a:lnTo>
                    <a:pt x="7248" y="917"/>
                  </a:lnTo>
                  <a:lnTo>
                    <a:pt x="7248" y="917"/>
                  </a:lnTo>
                  <a:lnTo>
                    <a:pt x="7248" y="1053"/>
                  </a:lnTo>
                  <a:lnTo>
                    <a:pt x="7229" y="1228"/>
                  </a:lnTo>
                  <a:lnTo>
                    <a:pt x="7229" y="1228"/>
                  </a:lnTo>
                  <a:lnTo>
                    <a:pt x="7190" y="1384"/>
                  </a:lnTo>
                  <a:lnTo>
                    <a:pt x="7132" y="1540"/>
                  </a:lnTo>
                  <a:lnTo>
                    <a:pt x="7132" y="1540"/>
                  </a:lnTo>
                  <a:lnTo>
                    <a:pt x="6976" y="1930"/>
                  </a:lnTo>
                  <a:lnTo>
                    <a:pt x="6976" y="1930"/>
                  </a:lnTo>
                  <a:lnTo>
                    <a:pt x="6800" y="2241"/>
                  </a:lnTo>
                  <a:lnTo>
                    <a:pt x="6586" y="2592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976" y="2319"/>
                  </a:lnTo>
                  <a:lnTo>
                    <a:pt x="7307" y="2125"/>
                  </a:lnTo>
                  <a:lnTo>
                    <a:pt x="7307" y="2125"/>
                  </a:lnTo>
                  <a:lnTo>
                    <a:pt x="7482" y="2047"/>
                  </a:lnTo>
                  <a:lnTo>
                    <a:pt x="7658" y="1988"/>
                  </a:lnTo>
                  <a:lnTo>
                    <a:pt x="7833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8164" y="1949"/>
                  </a:lnTo>
                  <a:lnTo>
                    <a:pt x="8301" y="1988"/>
                  </a:lnTo>
                  <a:lnTo>
                    <a:pt x="8301" y="1988"/>
                  </a:lnTo>
                  <a:lnTo>
                    <a:pt x="8456" y="2066"/>
                  </a:lnTo>
                  <a:lnTo>
                    <a:pt x="8612" y="2164"/>
                  </a:lnTo>
                  <a:lnTo>
                    <a:pt x="8612" y="2164"/>
                  </a:lnTo>
                  <a:lnTo>
                    <a:pt x="8729" y="2300"/>
                  </a:lnTo>
                  <a:lnTo>
                    <a:pt x="8827" y="2456"/>
                  </a:lnTo>
                  <a:lnTo>
                    <a:pt x="8827" y="2456"/>
                  </a:lnTo>
                  <a:lnTo>
                    <a:pt x="8924" y="2651"/>
                  </a:lnTo>
                  <a:lnTo>
                    <a:pt x="8982" y="2865"/>
                  </a:lnTo>
                  <a:lnTo>
                    <a:pt x="8982" y="2865"/>
                  </a:lnTo>
                  <a:lnTo>
                    <a:pt x="9002" y="3099"/>
                  </a:lnTo>
                  <a:lnTo>
                    <a:pt x="8982" y="3313"/>
                  </a:lnTo>
                  <a:lnTo>
                    <a:pt x="8905" y="3527"/>
                  </a:lnTo>
                  <a:lnTo>
                    <a:pt x="8827" y="3742"/>
                  </a:lnTo>
                  <a:lnTo>
                    <a:pt x="8710" y="3917"/>
                  </a:lnTo>
                  <a:lnTo>
                    <a:pt x="8593" y="4092"/>
                  </a:lnTo>
                  <a:lnTo>
                    <a:pt x="8340" y="4404"/>
                  </a:lnTo>
                  <a:lnTo>
                    <a:pt x="8340" y="4404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106" y="4735"/>
                  </a:lnTo>
                  <a:lnTo>
                    <a:pt x="8242" y="4716"/>
                  </a:lnTo>
                  <a:lnTo>
                    <a:pt x="8242" y="4716"/>
                  </a:lnTo>
                  <a:lnTo>
                    <a:pt x="8340" y="4696"/>
                  </a:lnTo>
                  <a:lnTo>
                    <a:pt x="8340" y="4696"/>
                  </a:lnTo>
                  <a:lnTo>
                    <a:pt x="8515" y="4716"/>
                  </a:lnTo>
                  <a:lnTo>
                    <a:pt x="8710" y="4755"/>
                  </a:lnTo>
                  <a:lnTo>
                    <a:pt x="8710" y="4755"/>
                  </a:lnTo>
                  <a:lnTo>
                    <a:pt x="8885" y="4813"/>
                  </a:lnTo>
                  <a:lnTo>
                    <a:pt x="9021" y="4891"/>
                  </a:lnTo>
                  <a:lnTo>
                    <a:pt x="9021" y="4891"/>
                  </a:lnTo>
                  <a:lnTo>
                    <a:pt x="9158" y="4989"/>
                  </a:lnTo>
                  <a:lnTo>
                    <a:pt x="9255" y="5125"/>
                  </a:lnTo>
                  <a:lnTo>
                    <a:pt x="9255" y="5125"/>
                  </a:lnTo>
                  <a:lnTo>
                    <a:pt x="9314" y="5242"/>
                  </a:lnTo>
                  <a:lnTo>
                    <a:pt x="9372" y="5378"/>
                  </a:lnTo>
                  <a:lnTo>
                    <a:pt x="9372" y="5378"/>
                  </a:lnTo>
                  <a:lnTo>
                    <a:pt x="9372" y="5534"/>
                  </a:lnTo>
                  <a:lnTo>
                    <a:pt x="9372" y="5690"/>
                  </a:lnTo>
                  <a:lnTo>
                    <a:pt x="9372" y="5690"/>
                  </a:lnTo>
                  <a:lnTo>
                    <a:pt x="9353" y="5846"/>
                  </a:lnTo>
                  <a:lnTo>
                    <a:pt x="9314" y="6002"/>
                  </a:lnTo>
                  <a:lnTo>
                    <a:pt x="9314" y="6002"/>
                  </a:lnTo>
                  <a:lnTo>
                    <a:pt x="9255" y="6158"/>
                  </a:lnTo>
                  <a:lnTo>
                    <a:pt x="9158" y="6353"/>
                  </a:lnTo>
                  <a:lnTo>
                    <a:pt x="9158" y="6353"/>
                  </a:lnTo>
                  <a:lnTo>
                    <a:pt x="9002" y="6664"/>
                  </a:lnTo>
                  <a:lnTo>
                    <a:pt x="8768" y="7015"/>
                  </a:lnTo>
                  <a:lnTo>
                    <a:pt x="8768" y="7015"/>
                  </a:lnTo>
                  <a:lnTo>
                    <a:pt x="8573" y="7288"/>
                  </a:lnTo>
                  <a:lnTo>
                    <a:pt x="8359" y="7541"/>
                  </a:lnTo>
                  <a:lnTo>
                    <a:pt x="8125" y="7794"/>
                  </a:lnTo>
                  <a:lnTo>
                    <a:pt x="7911" y="8009"/>
                  </a:lnTo>
                  <a:lnTo>
                    <a:pt x="7911" y="8009"/>
                  </a:lnTo>
                  <a:lnTo>
                    <a:pt x="7697" y="8204"/>
                  </a:lnTo>
                  <a:lnTo>
                    <a:pt x="7482" y="8379"/>
                  </a:lnTo>
                  <a:lnTo>
                    <a:pt x="7248" y="8554"/>
                  </a:lnTo>
                  <a:lnTo>
                    <a:pt x="7015" y="8710"/>
                  </a:lnTo>
                  <a:lnTo>
                    <a:pt x="7015" y="8710"/>
                  </a:lnTo>
                  <a:lnTo>
                    <a:pt x="6781" y="8847"/>
                  </a:lnTo>
                  <a:lnTo>
                    <a:pt x="6547" y="8983"/>
                  </a:lnTo>
                  <a:lnTo>
                    <a:pt x="6313" y="9100"/>
                  </a:lnTo>
                  <a:lnTo>
                    <a:pt x="6060" y="9197"/>
                  </a:lnTo>
                  <a:lnTo>
                    <a:pt x="6060" y="9197"/>
                  </a:lnTo>
                  <a:lnTo>
                    <a:pt x="5807" y="9275"/>
                  </a:lnTo>
                  <a:lnTo>
                    <a:pt x="5553" y="9334"/>
                  </a:lnTo>
                  <a:lnTo>
                    <a:pt x="5300" y="9392"/>
                  </a:lnTo>
                  <a:lnTo>
                    <a:pt x="5027" y="9431"/>
                  </a:lnTo>
                  <a:lnTo>
                    <a:pt x="5027" y="9431"/>
                  </a:lnTo>
                  <a:lnTo>
                    <a:pt x="4618" y="9451"/>
                  </a:lnTo>
                  <a:lnTo>
                    <a:pt x="4618" y="9451"/>
                  </a:lnTo>
                  <a:lnTo>
                    <a:pt x="4287" y="9431"/>
                  </a:lnTo>
                  <a:lnTo>
                    <a:pt x="3917" y="9392"/>
                  </a:lnTo>
                  <a:lnTo>
                    <a:pt x="3917" y="9392"/>
                  </a:lnTo>
                  <a:lnTo>
                    <a:pt x="3663" y="9353"/>
                  </a:lnTo>
                  <a:lnTo>
                    <a:pt x="3410" y="9295"/>
                  </a:lnTo>
                  <a:lnTo>
                    <a:pt x="3137" y="9197"/>
                  </a:lnTo>
                  <a:lnTo>
                    <a:pt x="2845" y="9100"/>
                  </a:lnTo>
                  <a:lnTo>
                    <a:pt x="2845" y="9100"/>
                  </a:lnTo>
                  <a:lnTo>
                    <a:pt x="2631" y="9022"/>
                  </a:lnTo>
                  <a:lnTo>
                    <a:pt x="2397" y="8905"/>
                  </a:lnTo>
                  <a:lnTo>
                    <a:pt x="2183" y="8788"/>
                  </a:lnTo>
                  <a:lnTo>
                    <a:pt x="1968" y="8671"/>
                  </a:lnTo>
                  <a:lnTo>
                    <a:pt x="1968" y="8671"/>
                  </a:lnTo>
                  <a:lnTo>
                    <a:pt x="1793" y="8535"/>
                  </a:lnTo>
                  <a:lnTo>
                    <a:pt x="1618" y="8398"/>
                  </a:lnTo>
                  <a:lnTo>
                    <a:pt x="1442" y="8262"/>
                  </a:lnTo>
                  <a:lnTo>
                    <a:pt x="1267" y="8106"/>
                  </a:lnTo>
                  <a:lnTo>
                    <a:pt x="1111" y="7931"/>
                  </a:lnTo>
                  <a:lnTo>
                    <a:pt x="975" y="7755"/>
                  </a:lnTo>
                  <a:lnTo>
                    <a:pt x="838" y="7580"/>
                  </a:lnTo>
                  <a:lnTo>
                    <a:pt x="702" y="7385"/>
                  </a:lnTo>
                  <a:lnTo>
                    <a:pt x="702" y="7385"/>
                  </a:lnTo>
                  <a:lnTo>
                    <a:pt x="487" y="7015"/>
                  </a:lnTo>
                  <a:lnTo>
                    <a:pt x="312" y="6606"/>
                  </a:lnTo>
                  <a:lnTo>
                    <a:pt x="176" y="6177"/>
                  </a:lnTo>
                  <a:lnTo>
                    <a:pt x="78" y="5729"/>
                  </a:lnTo>
                  <a:lnTo>
                    <a:pt x="78" y="5729"/>
                  </a:lnTo>
                  <a:lnTo>
                    <a:pt x="20" y="5281"/>
                  </a:lnTo>
                  <a:lnTo>
                    <a:pt x="0" y="4813"/>
                  </a:lnTo>
                  <a:lnTo>
                    <a:pt x="0" y="4326"/>
                  </a:lnTo>
                  <a:lnTo>
                    <a:pt x="59" y="3839"/>
                  </a:lnTo>
                  <a:lnTo>
                    <a:pt x="59" y="3839"/>
                  </a:lnTo>
                  <a:lnTo>
                    <a:pt x="137" y="3372"/>
                  </a:lnTo>
                  <a:lnTo>
                    <a:pt x="137" y="3372"/>
                  </a:lnTo>
                  <a:lnTo>
                    <a:pt x="254" y="2943"/>
                  </a:lnTo>
                  <a:lnTo>
                    <a:pt x="273" y="2806"/>
                  </a:lnTo>
                  <a:lnTo>
                    <a:pt x="273" y="2806"/>
                  </a:lnTo>
                  <a:lnTo>
                    <a:pt x="429" y="2222"/>
                  </a:lnTo>
                  <a:lnTo>
                    <a:pt x="429" y="2222"/>
                  </a:lnTo>
                  <a:lnTo>
                    <a:pt x="565" y="1813"/>
                  </a:lnTo>
                  <a:lnTo>
                    <a:pt x="702" y="1423"/>
                  </a:lnTo>
                  <a:lnTo>
                    <a:pt x="702" y="1423"/>
                  </a:lnTo>
                  <a:lnTo>
                    <a:pt x="877" y="1033"/>
                  </a:lnTo>
                  <a:lnTo>
                    <a:pt x="975" y="878"/>
                  </a:lnTo>
                  <a:lnTo>
                    <a:pt x="1091" y="702"/>
                  </a:lnTo>
                  <a:lnTo>
                    <a:pt x="1091" y="702"/>
                  </a:lnTo>
                  <a:lnTo>
                    <a:pt x="1286" y="468"/>
                  </a:lnTo>
                  <a:lnTo>
                    <a:pt x="1286" y="468"/>
                  </a:lnTo>
                  <a:lnTo>
                    <a:pt x="1384" y="371"/>
                  </a:lnTo>
                  <a:lnTo>
                    <a:pt x="1501" y="274"/>
                  </a:lnTo>
                  <a:lnTo>
                    <a:pt x="1501" y="274"/>
                  </a:lnTo>
                  <a:lnTo>
                    <a:pt x="1637" y="176"/>
                  </a:lnTo>
                  <a:lnTo>
                    <a:pt x="1773" y="118"/>
                  </a:lnTo>
                  <a:lnTo>
                    <a:pt x="1929" y="59"/>
                  </a:lnTo>
                  <a:lnTo>
                    <a:pt x="2066" y="20"/>
                  </a:lnTo>
                  <a:lnTo>
                    <a:pt x="2066" y="20"/>
                  </a:lnTo>
                  <a:lnTo>
                    <a:pt x="2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1568100" y="1000425"/>
              <a:ext cx="245050" cy="244550"/>
            </a:xfrm>
            <a:custGeom>
              <a:avLst/>
              <a:gdLst/>
              <a:ahLst/>
              <a:cxnLst/>
              <a:rect l="l" t="t" r="r" b="b"/>
              <a:pathLst>
                <a:path w="9802" h="9782" extrusionOk="0">
                  <a:moveTo>
                    <a:pt x="6469" y="293"/>
                  </a:moveTo>
                  <a:lnTo>
                    <a:pt x="6703" y="312"/>
                  </a:lnTo>
                  <a:lnTo>
                    <a:pt x="6878" y="371"/>
                  </a:lnTo>
                  <a:lnTo>
                    <a:pt x="7015" y="449"/>
                  </a:lnTo>
                  <a:lnTo>
                    <a:pt x="7112" y="565"/>
                  </a:lnTo>
                  <a:lnTo>
                    <a:pt x="7190" y="721"/>
                  </a:lnTo>
                  <a:lnTo>
                    <a:pt x="7229" y="858"/>
                  </a:lnTo>
                  <a:lnTo>
                    <a:pt x="7249" y="1014"/>
                  </a:lnTo>
                  <a:lnTo>
                    <a:pt x="7229" y="1228"/>
                  </a:lnTo>
                  <a:lnTo>
                    <a:pt x="7210" y="1462"/>
                  </a:lnTo>
                  <a:lnTo>
                    <a:pt x="7112" y="1773"/>
                  </a:lnTo>
                  <a:lnTo>
                    <a:pt x="6995" y="2085"/>
                  </a:lnTo>
                  <a:lnTo>
                    <a:pt x="6840" y="2358"/>
                  </a:lnTo>
                  <a:lnTo>
                    <a:pt x="6645" y="2670"/>
                  </a:lnTo>
                  <a:lnTo>
                    <a:pt x="6625" y="2748"/>
                  </a:lnTo>
                  <a:lnTo>
                    <a:pt x="6625" y="2806"/>
                  </a:lnTo>
                  <a:lnTo>
                    <a:pt x="6645" y="2865"/>
                  </a:lnTo>
                  <a:lnTo>
                    <a:pt x="6684" y="2904"/>
                  </a:lnTo>
                  <a:lnTo>
                    <a:pt x="6742" y="2942"/>
                  </a:lnTo>
                  <a:lnTo>
                    <a:pt x="6781" y="2942"/>
                  </a:lnTo>
                  <a:lnTo>
                    <a:pt x="6840" y="2923"/>
                  </a:lnTo>
                  <a:lnTo>
                    <a:pt x="6898" y="2904"/>
                  </a:lnTo>
                  <a:lnTo>
                    <a:pt x="6937" y="2845"/>
                  </a:lnTo>
                  <a:lnTo>
                    <a:pt x="7327" y="2553"/>
                  </a:lnTo>
                  <a:lnTo>
                    <a:pt x="7658" y="2358"/>
                  </a:lnTo>
                  <a:lnTo>
                    <a:pt x="7970" y="2222"/>
                  </a:lnTo>
                  <a:lnTo>
                    <a:pt x="8164" y="2183"/>
                  </a:lnTo>
                  <a:lnTo>
                    <a:pt x="8340" y="2163"/>
                  </a:lnTo>
                  <a:lnTo>
                    <a:pt x="8535" y="2183"/>
                  </a:lnTo>
                  <a:lnTo>
                    <a:pt x="8671" y="2222"/>
                  </a:lnTo>
                  <a:lnTo>
                    <a:pt x="8788" y="2319"/>
                  </a:lnTo>
                  <a:lnTo>
                    <a:pt x="8944" y="2475"/>
                  </a:lnTo>
                  <a:lnTo>
                    <a:pt x="9002" y="2592"/>
                  </a:lnTo>
                  <a:lnTo>
                    <a:pt x="9061" y="2728"/>
                  </a:lnTo>
                  <a:lnTo>
                    <a:pt x="9080" y="2845"/>
                  </a:lnTo>
                  <a:lnTo>
                    <a:pt x="9100" y="2962"/>
                  </a:lnTo>
                  <a:lnTo>
                    <a:pt x="9100" y="3098"/>
                  </a:lnTo>
                  <a:lnTo>
                    <a:pt x="9080" y="3215"/>
                  </a:lnTo>
                  <a:lnTo>
                    <a:pt x="9022" y="3410"/>
                  </a:lnTo>
                  <a:lnTo>
                    <a:pt x="8944" y="3605"/>
                  </a:lnTo>
                  <a:lnTo>
                    <a:pt x="8866" y="3761"/>
                  </a:lnTo>
                  <a:lnTo>
                    <a:pt x="8749" y="3936"/>
                  </a:lnTo>
                  <a:lnTo>
                    <a:pt x="8476" y="4306"/>
                  </a:lnTo>
                  <a:lnTo>
                    <a:pt x="8496" y="4267"/>
                  </a:lnTo>
                  <a:lnTo>
                    <a:pt x="8164" y="4618"/>
                  </a:lnTo>
                  <a:lnTo>
                    <a:pt x="8067" y="4716"/>
                  </a:lnTo>
                  <a:lnTo>
                    <a:pt x="8028" y="4774"/>
                  </a:lnTo>
                  <a:lnTo>
                    <a:pt x="8009" y="4832"/>
                  </a:lnTo>
                  <a:lnTo>
                    <a:pt x="8009" y="4891"/>
                  </a:lnTo>
                  <a:lnTo>
                    <a:pt x="8048" y="4949"/>
                  </a:lnTo>
                  <a:lnTo>
                    <a:pt x="8106" y="4988"/>
                  </a:lnTo>
                  <a:lnTo>
                    <a:pt x="8145" y="5008"/>
                  </a:lnTo>
                  <a:lnTo>
                    <a:pt x="8184" y="5027"/>
                  </a:lnTo>
                  <a:lnTo>
                    <a:pt x="8223" y="5008"/>
                  </a:lnTo>
                  <a:lnTo>
                    <a:pt x="8262" y="4988"/>
                  </a:lnTo>
                  <a:lnTo>
                    <a:pt x="8398" y="4969"/>
                  </a:lnTo>
                  <a:lnTo>
                    <a:pt x="8554" y="4949"/>
                  </a:lnTo>
                  <a:lnTo>
                    <a:pt x="8632" y="4930"/>
                  </a:lnTo>
                  <a:lnTo>
                    <a:pt x="8846" y="4949"/>
                  </a:lnTo>
                  <a:lnTo>
                    <a:pt x="8963" y="4988"/>
                  </a:lnTo>
                  <a:lnTo>
                    <a:pt x="9080" y="5027"/>
                  </a:lnTo>
                  <a:lnTo>
                    <a:pt x="9256" y="5144"/>
                  </a:lnTo>
                  <a:lnTo>
                    <a:pt x="9392" y="5300"/>
                  </a:lnTo>
                  <a:lnTo>
                    <a:pt x="9489" y="5495"/>
                  </a:lnTo>
                  <a:lnTo>
                    <a:pt x="9509" y="5592"/>
                  </a:lnTo>
                  <a:lnTo>
                    <a:pt x="9528" y="5709"/>
                  </a:lnTo>
                  <a:lnTo>
                    <a:pt x="9528" y="5846"/>
                  </a:lnTo>
                  <a:lnTo>
                    <a:pt x="9509" y="5962"/>
                  </a:lnTo>
                  <a:lnTo>
                    <a:pt x="9431" y="6196"/>
                  </a:lnTo>
                  <a:lnTo>
                    <a:pt x="9333" y="6450"/>
                  </a:lnTo>
                  <a:lnTo>
                    <a:pt x="9139" y="6781"/>
                  </a:lnTo>
                  <a:lnTo>
                    <a:pt x="8924" y="7132"/>
                  </a:lnTo>
                  <a:lnTo>
                    <a:pt x="8476" y="7716"/>
                  </a:lnTo>
                  <a:lnTo>
                    <a:pt x="8496" y="7677"/>
                  </a:lnTo>
                  <a:lnTo>
                    <a:pt x="8262" y="7911"/>
                  </a:lnTo>
                  <a:lnTo>
                    <a:pt x="8009" y="8164"/>
                  </a:lnTo>
                  <a:lnTo>
                    <a:pt x="7736" y="8379"/>
                  </a:lnTo>
                  <a:lnTo>
                    <a:pt x="7444" y="8593"/>
                  </a:lnTo>
                  <a:lnTo>
                    <a:pt x="7132" y="8768"/>
                  </a:lnTo>
                  <a:lnTo>
                    <a:pt x="6820" y="8944"/>
                  </a:lnTo>
                  <a:lnTo>
                    <a:pt x="6489" y="9099"/>
                  </a:lnTo>
                  <a:lnTo>
                    <a:pt x="6158" y="9216"/>
                  </a:lnTo>
                  <a:lnTo>
                    <a:pt x="6119" y="9236"/>
                  </a:lnTo>
                  <a:lnTo>
                    <a:pt x="5807" y="9314"/>
                  </a:lnTo>
                  <a:lnTo>
                    <a:pt x="5495" y="9392"/>
                  </a:lnTo>
                  <a:lnTo>
                    <a:pt x="5183" y="9450"/>
                  </a:lnTo>
                  <a:lnTo>
                    <a:pt x="4872" y="9470"/>
                  </a:lnTo>
                  <a:lnTo>
                    <a:pt x="4657" y="9470"/>
                  </a:lnTo>
                  <a:lnTo>
                    <a:pt x="4287" y="9450"/>
                  </a:lnTo>
                  <a:lnTo>
                    <a:pt x="3936" y="9411"/>
                  </a:lnTo>
                  <a:lnTo>
                    <a:pt x="3722" y="9353"/>
                  </a:lnTo>
                  <a:lnTo>
                    <a:pt x="3488" y="9294"/>
                  </a:lnTo>
                  <a:lnTo>
                    <a:pt x="3274" y="9216"/>
                  </a:lnTo>
                  <a:lnTo>
                    <a:pt x="3060" y="9119"/>
                  </a:lnTo>
                  <a:lnTo>
                    <a:pt x="2865" y="9002"/>
                  </a:lnTo>
                  <a:lnTo>
                    <a:pt x="2826" y="9002"/>
                  </a:lnTo>
                  <a:lnTo>
                    <a:pt x="2787" y="8983"/>
                  </a:lnTo>
                  <a:lnTo>
                    <a:pt x="2573" y="8866"/>
                  </a:lnTo>
                  <a:lnTo>
                    <a:pt x="2358" y="8729"/>
                  </a:lnTo>
                  <a:lnTo>
                    <a:pt x="2144" y="8573"/>
                  </a:lnTo>
                  <a:lnTo>
                    <a:pt x="1910" y="8398"/>
                  </a:lnTo>
                  <a:lnTo>
                    <a:pt x="1735" y="8242"/>
                  </a:lnTo>
                  <a:lnTo>
                    <a:pt x="1559" y="8086"/>
                  </a:lnTo>
                  <a:lnTo>
                    <a:pt x="1423" y="7950"/>
                  </a:lnTo>
                  <a:lnTo>
                    <a:pt x="1267" y="7755"/>
                  </a:lnTo>
                  <a:lnTo>
                    <a:pt x="1170" y="7619"/>
                  </a:lnTo>
                  <a:lnTo>
                    <a:pt x="1111" y="7560"/>
                  </a:lnTo>
                  <a:lnTo>
                    <a:pt x="975" y="7346"/>
                  </a:lnTo>
                  <a:lnTo>
                    <a:pt x="897" y="7170"/>
                  </a:lnTo>
                  <a:lnTo>
                    <a:pt x="799" y="6976"/>
                  </a:lnTo>
                  <a:lnTo>
                    <a:pt x="683" y="6722"/>
                  </a:lnTo>
                  <a:lnTo>
                    <a:pt x="585" y="6450"/>
                  </a:lnTo>
                  <a:lnTo>
                    <a:pt x="507" y="6157"/>
                  </a:lnTo>
                  <a:lnTo>
                    <a:pt x="449" y="5865"/>
                  </a:lnTo>
                  <a:lnTo>
                    <a:pt x="390" y="5514"/>
                  </a:lnTo>
                  <a:lnTo>
                    <a:pt x="371" y="5164"/>
                  </a:lnTo>
                  <a:lnTo>
                    <a:pt x="371" y="4832"/>
                  </a:lnTo>
                  <a:lnTo>
                    <a:pt x="390" y="4443"/>
                  </a:lnTo>
                  <a:lnTo>
                    <a:pt x="449" y="3995"/>
                  </a:lnTo>
                  <a:lnTo>
                    <a:pt x="546" y="3508"/>
                  </a:lnTo>
                  <a:lnTo>
                    <a:pt x="702" y="2884"/>
                  </a:lnTo>
                  <a:lnTo>
                    <a:pt x="897" y="2280"/>
                  </a:lnTo>
                  <a:lnTo>
                    <a:pt x="1033" y="1949"/>
                  </a:lnTo>
                  <a:lnTo>
                    <a:pt x="1170" y="1637"/>
                  </a:lnTo>
                  <a:lnTo>
                    <a:pt x="1306" y="1364"/>
                  </a:lnTo>
                  <a:lnTo>
                    <a:pt x="1462" y="1111"/>
                  </a:lnTo>
                  <a:lnTo>
                    <a:pt x="1657" y="877"/>
                  </a:lnTo>
                  <a:lnTo>
                    <a:pt x="1852" y="682"/>
                  </a:lnTo>
                  <a:lnTo>
                    <a:pt x="1969" y="585"/>
                  </a:lnTo>
                  <a:lnTo>
                    <a:pt x="2105" y="507"/>
                  </a:lnTo>
                  <a:lnTo>
                    <a:pt x="2241" y="449"/>
                  </a:lnTo>
                  <a:lnTo>
                    <a:pt x="2358" y="429"/>
                  </a:lnTo>
                  <a:lnTo>
                    <a:pt x="2514" y="410"/>
                  </a:lnTo>
                  <a:lnTo>
                    <a:pt x="2573" y="410"/>
                  </a:lnTo>
                  <a:lnTo>
                    <a:pt x="2709" y="449"/>
                  </a:lnTo>
                  <a:lnTo>
                    <a:pt x="2865" y="487"/>
                  </a:lnTo>
                  <a:lnTo>
                    <a:pt x="3001" y="546"/>
                  </a:lnTo>
                  <a:lnTo>
                    <a:pt x="3138" y="624"/>
                  </a:lnTo>
                  <a:lnTo>
                    <a:pt x="3313" y="760"/>
                  </a:lnTo>
                  <a:lnTo>
                    <a:pt x="3488" y="936"/>
                  </a:lnTo>
                  <a:lnTo>
                    <a:pt x="3605" y="1092"/>
                  </a:lnTo>
                  <a:lnTo>
                    <a:pt x="3722" y="1247"/>
                  </a:lnTo>
                  <a:lnTo>
                    <a:pt x="3917" y="1598"/>
                  </a:lnTo>
                  <a:lnTo>
                    <a:pt x="4014" y="1871"/>
                  </a:lnTo>
                  <a:lnTo>
                    <a:pt x="4073" y="2007"/>
                  </a:lnTo>
                  <a:lnTo>
                    <a:pt x="4112" y="2183"/>
                  </a:lnTo>
                  <a:lnTo>
                    <a:pt x="4131" y="2261"/>
                  </a:lnTo>
                  <a:lnTo>
                    <a:pt x="4170" y="2319"/>
                  </a:lnTo>
                  <a:lnTo>
                    <a:pt x="4229" y="2358"/>
                  </a:lnTo>
                  <a:lnTo>
                    <a:pt x="4307" y="2358"/>
                  </a:lnTo>
                  <a:lnTo>
                    <a:pt x="4326" y="2377"/>
                  </a:lnTo>
                  <a:lnTo>
                    <a:pt x="4365" y="2377"/>
                  </a:lnTo>
                  <a:lnTo>
                    <a:pt x="4424" y="2358"/>
                  </a:lnTo>
                  <a:lnTo>
                    <a:pt x="4462" y="2319"/>
                  </a:lnTo>
                  <a:lnTo>
                    <a:pt x="4501" y="2241"/>
                  </a:lnTo>
                  <a:lnTo>
                    <a:pt x="4540" y="2144"/>
                  </a:lnTo>
                  <a:lnTo>
                    <a:pt x="4638" y="1968"/>
                  </a:lnTo>
                  <a:lnTo>
                    <a:pt x="4794" y="1657"/>
                  </a:lnTo>
                  <a:lnTo>
                    <a:pt x="4950" y="1364"/>
                  </a:lnTo>
                  <a:lnTo>
                    <a:pt x="5125" y="1130"/>
                  </a:lnTo>
                  <a:lnTo>
                    <a:pt x="5300" y="916"/>
                  </a:lnTo>
                  <a:lnTo>
                    <a:pt x="5515" y="702"/>
                  </a:lnTo>
                  <a:lnTo>
                    <a:pt x="5729" y="526"/>
                  </a:lnTo>
                  <a:lnTo>
                    <a:pt x="5904" y="429"/>
                  </a:lnTo>
                  <a:lnTo>
                    <a:pt x="6080" y="351"/>
                  </a:lnTo>
                  <a:lnTo>
                    <a:pt x="6236" y="312"/>
                  </a:lnTo>
                  <a:lnTo>
                    <a:pt x="6411" y="293"/>
                  </a:lnTo>
                  <a:close/>
                  <a:moveTo>
                    <a:pt x="2495" y="0"/>
                  </a:moveTo>
                  <a:lnTo>
                    <a:pt x="2319" y="20"/>
                  </a:lnTo>
                  <a:lnTo>
                    <a:pt x="2144" y="39"/>
                  </a:lnTo>
                  <a:lnTo>
                    <a:pt x="1988" y="98"/>
                  </a:lnTo>
                  <a:lnTo>
                    <a:pt x="1871" y="156"/>
                  </a:lnTo>
                  <a:lnTo>
                    <a:pt x="1735" y="234"/>
                  </a:lnTo>
                  <a:lnTo>
                    <a:pt x="1618" y="312"/>
                  </a:lnTo>
                  <a:lnTo>
                    <a:pt x="1384" y="526"/>
                  </a:lnTo>
                  <a:lnTo>
                    <a:pt x="1170" y="780"/>
                  </a:lnTo>
                  <a:lnTo>
                    <a:pt x="994" y="1053"/>
                  </a:lnTo>
                  <a:lnTo>
                    <a:pt x="819" y="1364"/>
                  </a:lnTo>
                  <a:lnTo>
                    <a:pt x="663" y="1696"/>
                  </a:lnTo>
                  <a:lnTo>
                    <a:pt x="527" y="2085"/>
                  </a:lnTo>
                  <a:lnTo>
                    <a:pt x="410" y="2416"/>
                  </a:lnTo>
                  <a:lnTo>
                    <a:pt x="312" y="2748"/>
                  </a:lnTo>
                  <a:lnTo>
                    <a:pt x="234" y="3079"/>
                  </a:lnTo>
                  <a:lnTo>
                    <a:pt x="137" y="3430"/>
                  </a:lnTo>
                  <a:lnTo>
                    <a:pt x="79" y="3761"/>
                  </a:lnTo>
                  <a:lnTo>
                    <a:pt x="40" y="4073"/>
                  </a:lnTo>
                  <a:lnTo>
                    <a:pt x="20" y="4365"/>
                  </a:lnTo>
                  <a:lnTo>
                    <a:pt x="1" y="4657"/>
                  </a:lnTo>
                  <a:lnTo>
                    <a:pt x="1" y="4910"/>
                  </a:lnTo>
                  <a:lnTo>
                    <a:pt x="1" y="5144"/>
                  </a:lnTo>
                  <a:lnTo>
                    <a:pt x="20" y="5397"/>
                  </a:lnTo>
                  <a:lnTo>
                    <a:pt x="59" y="5651"/>
                  </a:lnTo>
                  <a:lnTo>
                    <a:pt x="98" y="5885"/>
                  </a:lnTo>
                  <a:lnTo>
                    <a:pt x="157" y="6138"/>
                  </a:lnTo>
                  <a:lnTo>
                    <a:pt x="234" y="6372"/>
                  </a:lnTo>
                  <a:lnTo>
                    <a:pt x="312" y="6605"/>
                  </a:lnTo>
                  <a:lnTo>
                    <a:pt x="390" y="6800"/>
                  </a:lnTo>
                  <a:lnTo>
                    <a:pt x="488" y="7015"/>
                  </a:lnTo>
                  <a:lnTo>
                    <a:pt x="605" y="7229"/>
                  </a:lnTo>
                  <a:lnTo>
                    <a:pt x="722" y="7443"/>
                  </a:lnTo>
                  <a:lnTo>
                    <a:pt x="858" y="7638"/>
                  </a:lnTo>
                  <a:lnTo>
                    <a:pt x="1092" y="7950"/>
                  </a:lnTo>
                  <a:lnTo>
                    <a:pt x="1345" y="8242"/>
                  </a:lnTo>
                  <a:lnTo>
                    <a:pt x="1637" y="8534"/>
                  </a:lnTo>
                  <a:lnTo>
                    <a:pt x="1988" y="8827"/>
                  </a:lnTo>
                  <a:lnTo>
                    <a:pt x="2183" y="8963"/>
                  </a:lnTo>
                  <a:lnTo>
                    <a:pt x="2378" y="9099"/>
                  </a:lnTo>
                  <a:lnTo>
                    <a:pt x="2612" y="9236"/>
                  </a:lnTo>
                  <a:lnTo>
                    <a:pt x="2845" y="9372"/>
                  </a:lnTo>
                  <a:lnTo>
                    <a:pt x="3118" y="9489"/>
                  </a:lnTo>
                  <a:lnTo>
                    <a:pt x="3410" y="9587"/>
                  </a:lnTo>
                  <a:lnTo>
                    <a:pt x="3703" y="9664"/>
                  </a:lnTo>
                  <a:lnTo>
                    <a:pt x="4034" y="9742"/>
                  </a:lnTo>
                  <a:lnTo>
                    <a:pt x="4326" y="9781"/>
                  </a:lnTo>
                  <a:lnTo>
                    <a:pt x="4638" y="9781"/>
                  </a:lnTo>
                  <a:lnTo>
                    <a:pt x="5125" y="9762"/>
                  </a:lnTo>
                  <a:lnTo>
                    <a:pt x="5398" y="9723"/>
                  </a:lnTo>
                  <a:lnTo>
                    <a:pt x="5651" y="9684"/>
                  </a:lnTo>
                  <a:lnTo>
                    <a:pt x="5924" y="9606"/>
                  </a:lnTo>
                  <a:lnTo>
                    <a:pt x="6216" y="9528"/>
                  </a:lnTo>
                  <a:lnTo>
                    <a:pt x="6469" y="9431"/>
                  </a:lnTo>
                  <a:lnTo>
                    <a:pt x="6723" y="9333"/>
                  </a:lnTo>
                  <a:lnTo>
                    <a:pt x="6976" y="9216"/>
                  </a:lnTo>
                  <a:lnTo>
                    <a:pt x="7229" y="9080"/>
                  </a:lnTo>
                  <a:lnTo>
                    <a:pt x="7463" y="8944"/>
                  </a:lnTo>
                  <a:lnTo>
                    <a:pt x="7697" y="8788"/>
                  </a:lnTo>
                  <a:lnTo>
                    <a:pt x="7931" y="8632"/>
                  </a:lnTo>
                  <a:lnTo>
                    <a:pt x="8145" y="8456"/>
                  </a:lnTo>
                  <a:lnTo>
                    <a:pt x="8340" y="8281"/>
                  </a:lnTo>
                  <a:lnTo>
                    <a:pt x="8515" y="8106"/>
                  </a:lnTo>
                  <a:lnTo>
                    <a:pt x="8690" y="7911"/>
                  </a:lnTo>
                  <a:lnTo>
                    <a:pt x="8885" y="7697"/>
                  </a:lnTo>
                  <a:lnTo>
                    <a:pt x="9080" y="7463"/>
                  </a:lnTo>
                  <a:lnTo>
                    <a:pt x="9256" y="7209"/>
                  </a:lnTo>
                  <a:lnTo>
                    <a:pt x="9392" y="6956"/>
                  </a:lnTo>
                  <a:lnTo>
                    <a:pt x="9528" y="6722"/>
                  </a:lnTo>
                  <a:lnTo>
                    <a:pt x="9665" y="6430"/>
                  </a:lnTo>
                  <a:lnTo>
                    <a:pt x="9762" y="6157"/>
                  </a:lnTo>
                  <a:lnTo>
                    <a:pt x="9801" y="5904"/>
                  </a:lnTo>
                  <a:lnTo>
                    <a:pt x="9801" y="5768"/>
                  </a:lnTo>
                  <a:lnTo>
                    <a:pt x="9782" y="5612"/>
                  </a:lnTo>
                  <a:lnTo>
                    <a:pt x="9762" y="5475"/>
                  </a:lnTo>
                  <a:lnTo>
                    <a:pt x="9704" y="5358"/>
                  </a:lnTo>
                  <a:lnTo>
                    <a:pt x="9645" y="5222"/>
                  </a:lnTo>
                  <a:lnTo>
                    <a:pt x="9567" y="5105"/>
                  </a:lnTo>
                  <a:lnTo>
                    <a:pt x="9489" y="5027"/>
                  </a:lnTo>
                  <a:lnTo>
                    <a:pt x="9411" y="4949"/>
                  </a:lnTo>
                  <a:lnTo>
                    <a:pt x="9314" y="4891"/>
                  </a:lnTo>
                  <a:lnTo>
                    <a:pt x="9197" y="4832"/>
                  </a:lnTo>
                  <a:lnTo>
                    <a:pt x="9178" y="4813"/>
                  </a:lnTo>
                  <a:lnTo>
                    <a:pt x="9061" y="4774"/>
                  </a:lnTo>
                  <a:lnTo>
                    <a:pt x="8924" y="4735"/>
                  </a:lnTo>
                  <a:lnTo>
                    <a:pt x="8788" y="4716"/>
                  </a:lnTo>
                  <a:lnTo>
                    <a:pt x="8515" y="4716"/>
                  </a:lnTo>
                  <a:lnTo>
                    <a:pt x="8554" y="4696"/>
                  </a:lnTo>
                  <a:lnTo>
                    <a:pt x="8807" y="4404"/>
                  </a:lnTo>
                  <a:lnTo>
                    <a:pt x="9061" y="4092"/>
                  </a:lnTo>
                  <a:lnTo>
                    <a:pt x="9158" y="3917"/>
                  </a:lnTo>
                  <a:lnTo>
                    <a:pt x="9275" y="3702"/>
                  </a:lnTo>
                  <a:lnTo>
                    <a:pt x="9333" y="3527"/>
                  </a:lnTo>
                  <a:lnTo>
                    <a:pt x="9372" y="3332"/>
                  </a:lnTo>
                  <a:lnTo>
                    <a:pt x="9411" y="3157"/>
                  </a:lnTo>
                  <a:lnTo>
                    <a:pt x="9411" y="2962"/>
                  </a:lnTo>
                  <a:lnTo>
                    <a:pt x="9372" y="2787"/>
                  </a:lnTo>
                  <a:lnTo>
                    <a:pt x="9314" y="2592"/>
                  </a:lnTo>
                  <a:lnTo>
                    <a:pt x="9217" y="2416"/>
                  </a:lnTo>
                  <a:lnTo>
                    <a:pt x="9080" y="2241"/>
                  </a:lnTo>
                  <a:lnTo>
                    <a:pt x="8963" y="2124"/>
                  </a:lnTo>
                  <a:lnTo>
                    <a:pt x="8827" y="2027"/>
                  </a:lnTo>
                  <a:lnTo>
                    <a:pt x="8807" y="2027"/>
                  </a:lnTo>
                  <a:lnTo>
                    <a:pt x="8690" y="1968"/>
                  </a:lnTo>
                  <a:lnTo>
                    <a:pt x="8554" y="1949"/>
                  </a:lnTo>
                  <a:lnTo>
                    <a:pt x="8418" y="1929"/>
                  </a:lnTo>
                  <a:lnTo>
                    <a:pt x="8242" y="1949"/>
                  </a:lnTo>
                  <a:lnTo>
                    <a:pt x="8067" y="1988"/>
                  </a:lnTo>
                  <a:lnTo>
                    <a:pt x="7911" y="2027"/>
                  </a:lnTo>
                  <a:lnTo>
                    <a:pt x="7736" y="2105"/>
                  </a:lnTo>
                  <a:lnTo>
                    <a:pt x="7560" y="2183"/>
                  </a:lnTo>
                  <a:lnTo>
                    <a:pt x="7268" y="2377"/>
                  </a:lnTo>
                  <a:lnTo>
                    <a:pt x="7190" y="2436"/>
                  </a:lnTo>
                  <a:lnTo>
                    <a:pt x="7346" y="2124"/>
                  </a:lnTo>
                  <a:lnTo>
                    <a:pt x="7463" y="1793"/>
                  </a:lnTo>
                  <a:lnTo>
                    <a:pt x="7521" y="1598"/>
                  </a:lnTo>
                  <a:lnTo>
                    <a:pt x="7560" y="1364"/>
                  </a:lnTo>
                  <a:lnTo>
                    <a:pt x="7560" y="1169"/>
                  </a:lnTo>
                  <a:lnTo>
                    <a:pt x="7560" y="955"/>
                  </a:lnTo>
                  <a:lnTo>
                    <a:pt x="7521" y="760"/>
                  </a:lnTo>
                  <a:lnTo>
                    <a:pt x="7463" y="585"/>
                  </a:lnTo>
                  <a:lnTo>
                    <a:pt x="7385" y="429"/>
                  </a:lnTo>
                  <a:lnTo>
                    <a:pt x="7268" y="273"/>
                  </a:lnTo>
                  <a:lnTo>
                    <a:pt x="7171" y="195"/>
                  </a:lnTo>
                  <a:lnTo>
                    <a:pt x="7034" y="117"/>
                  </a:lnTo>
                  <a:lnTo>
                    <a:pt x="6956" y="78"/>
                  </a:lnTo>
                  <a:lnTo>
                    <a:pt x="6859" y="39"/>
                  </a:lnTo>
                  <a:lnTo>
                    <a:pt x="6742" y="20"/>
                  </a:lnTo>
                  <a:lnTo>
                    <a:pt x="6567" y="0"/>
                  </a:lnTo>
                  <a:lnTo>
                    <a:pt x="6489" y="0"/>
                  </a:lnTo>
                  <a:lnTo>
                    <a:pt x="6294" y="20"/>
                  </a:lnTo>
                  <a:lnTo>
                    <a:pt x="6099" y="78"/>
                  </a:lnTo>
                  <a:lnTo>
                    <a:pt x="5904" y="137"/>
                  </a:lnTo>
                  <a:lnTo>
                    <a:pt x="5709" y="234"/>
                  </a:lnTo>
                  <a:lnTo>
                    <a:pt x="5554" y="332"/>
                  </a:lnTo>
                  <a:lnTo>
                    <a:pt x="5398" y="468"/>
                  </a:lnTo>
                  <a:lnTo>
                    <a:pt x="5242" y="604"/>
                  </a:lnTo>
                  <a:lnTo>
                    <a:pt x="5086" y="780"/>
                  </a:lnTo>
                  <a:lnTo>
                    <a:pt x="4950" y="975"/>
                  </a:lnTo>
                  <a:lnTo>
                    <a:pt x="4833" y="1150"/>
                  </a:lnTo>
                  <a:lnTo>
                    <a:pt x="4618" y="1501"/>
                  </a:lnTo>
                  <a:lnTo>
                    <a:pt x="4540" y="1676"/>
                  </a:lnTo>
                  <a:lnTo>
                    <a:pt x="4443" y="1871"/>
                  </a:lnTo>
                  <a:lnTo>
                    <a:pt x="4404" y="1696"/>
                  </a:lnTo>
                  <a:lnTo>
                    <a:pt x="4346" y="1540"/>
                  </a:lnTo>
                  <a:lnTo>
                    <a:pt x="4268" y="1364"/>
                  </a:lnTo>
                  <a:lnTo>
                    <a:pt x="4190" y="1189"/>
                  </a:lnTo>
                  <a:lnTo>
                    <a:pt x="4053" y="975"/>
                  </a:lnTo>
                  <a:lnTo>
                    <a:pt x="3878" y="760"/>
                  </a:lnTo>
                  <a:lnTo>
                    <a:pt x="3683" y="546"/>
                  </a:lnTo>
                  <a:lnTo>
                    <a:pt x="3488" y="371"/>
                  </a:lnTo>
                  <a:lnTo>
                    <a:pt x="3313" y="254"/>
                  </a:lnTo>
                  <a:lnTo>
                    <a:pt x="3138" y="156"/>
                  </a:lnTo>
                  <a:lnTo>
                    <a:pt x="2943" y="78"/>
                  </a:lnTo>
                  <a:lnTo>
                    <a:pt x="2767" y="3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7054" y="1"/>
                  </a:moveTo>
                  <a:lnTo>
                    <a:pt x="6839" y="20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7054" y="1"/>
                  </a:moveTo>
                  <a:lnTo>
                    <a:pt x="7054" y="1"/>
                  </a:lnTo>
                  <a:lnTo>
                    <a:pt x="6839" y="20"/>
                  </a:lnTo>
                  <a:lnTo>
                    <a:pt x="6605" y="78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307" y="20"/>
                  </a:lnTo>
                  <a:lnTo>
                    <a:pt x="70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extrusionOk="0">
                  <a:moveTo>
                    <a:pt x="3390" y="292"/>
                  </a:moveTo>
                  <a:lnTo>
                    <a:pt x="3566" y="312"/>
                  </a:lnTo>
                  <a:lnTo>
                    <a:pt x="3721" y="351"/>
                  </a:lnTo>
                  <a:lnTo>
                    <a:pt x="3897" y="429"/>
                  </a:lnTo>
                  <a:lnTo>
                    <a:pt x="4072" y="507"/>
                  </a:lnTo>
                  <a:lnTo>
                    <a:pt x="4287" y="682"/>
                  </a:lnTo>
                  <a:lnTo>
                    <a:pt x="4520" y="916"/>
                  </a:lnTo>
                  <a:lnTo>
                    <a:pt x="4676" y="1130"/>
                  </a:lnTo>
                  <a:lnTo>
                    <a:pt x="4852" y="1364"/>
                  </a:lnTo>
                  <a:lnTo>
                    <a:pt x="5007" y="1656"/>
                  </a:lnTo>
                  <a:lnTo>
                    <a:pt x="5183" y="1968"/>
                  </a:lnTo>
                  <a:lnTo>
                    <a:pt x="5261" y="2143"/>
                  </a:lnTo>
                  <a:lnTo>
                    <a:pt x="5300" y="2241"/>
                  </a:lnTo>
                  <a:lnTo>
                    <a:pt x="5339" y="2299"/>
                  </a:lnTo>
                  <a:lnTo>
                    <a:pt x="5378" y="2358"/>
                  </a:lnTo>
                  <a:lnTo>
                    <a:pt x="5436" y="2377"/>
                  </a:lnTo>
                  <a:lnTo>
                    <a:pt x="5475" y="2377"/>
                  </a:lnTo>
                  <a:lnTo>
                    <a:pt x="5495" y="2358"/>
                  </a:lnTo>
                  <a:lnTo>
                    <a:pt x="5572" y="2358"/>
                  </a:lnTo>
                  <a:lnTo>
                    <a:pt x="5631" y="2319"/>
                  </a:lnTo>
                  <a:lnTo>
                    <a:pt x="5670" y="2260"/>
                  </a:lnTo>
                  <a:lnTo>
                    <a:pt x="5709" y="2182"/>
                  </a:lnTo>
                  <a:lnTo>
                    <a:pt x="5748" y="2007"/>
                  </a:lnTo>
                  <a:lnTo>
                    <a:pt x="5787" y="1871"/>
                  </a:lnTo>
                  <a:lnTo>
                    <a:pt x="5904" y="1578"/>
                  </a:lnTo>
                  <a:lnTo>
                    <a:pt x="6099" y="1247"/>
                  </a:lnTo>
                  <a:lnTo>
                    <a:pt x="6196" y="1091"/>
                  </a:lnTo>
                  <a:lnTo>
                    <a:pt x="6313" y="935"/>
                  </a:lnTo>
                  <a:lnTo>
                    <a:pt x="6488" y="760"/>
                  </a:lnTo>
                  <a:lnTo>
                    <a:pt x="6664" y="624"/>
                  </a:lnTo>
                  <a:lnTo>
                    <a:pt x="6800" y="546"/>
                  </a:lnTo>
                  <a:lnTo>
                    <a:pt x="6936" y="487"/>
                  </a:lnTo>
                  <a:lnTo>
                    <a:pt x="7092" y="429"/>
                  </a:lnTo>
                  <a:lnTo>
                    <a:pt x="7229" y="409"/>
                  </a:lnTo>
                  <a:lnTo>
                    <a:pt x="7287" y="409"/>
                  </a:lnTo>
                  <a:lnTo>
                    <a:pt x="7462" y="429"/>
                  </a:lnTo>
                  <a:lnTo>
                    <a:pt x="7579" y="448"/>
                  </a:lnTo>
                  <a:lnTo>
                    <a:pt x="7696" y="507"/>
                  </a:lnTo>
                  <a:lnTo>
                    <a:pt x="7833" y="585"/>
                  </a:lnTo>
                  <a:lnTo>
                    <a:pt x="7949" y="682"/>
                  </a:lnTo>
                  <a:lnTo>
                    <a:pt x="8144" y="877"/>
                  </a:lnTo>
                  <a:lnTo>
                    <a:pt x="8339" y="1111"/>
                  </a:lnTo>
                  <a:lnTo>
                    <a:pt x="8495" y="1364"/>
                  </a:lnTo>
                  <a:lnTo>
                    <a:pt x="8651" y="1637"/>
                  </a:lnTo>
                  <a:lnTo>
                    <a:pt x="8787" y="1949"/>
                  </a:lnTo>
                  <a:lnTo>
                    <a:pt x="8924" y="2280"/>
                  </a:lnTo>
                  <a:lnTo>
                    <a:pt x="9099" y="2884"/>
                  </a:lnTo>
                  <a:lnTo>
                    <a:pt x="9255" y="3488"/>
                  </a:lnTo>
                  <a:lnTo>
                    <a:pt x="9352" y="3994"/>
                  </a:lnTo>
                  <a:lnTo>
                    <a:pt x="9411" y="4423"/>
                  </a:lnTo>
                  <a:lnTo>
                    <a:pt x="9430" y="4832"/>
                  </a:lnTo>
                  <a:lnTo>
                    <a:pt x="9430" y="5163"/>
                  </a:lnTo>
                  <a:lnTo>
                    <a:pt x="9411" y="5514"/>
                  </a:lnTo>
                  <a:lnTo>
                    <a:pt x="9372" y="5865"/>
                  </a:lnTo>
                  <a:lnTo>
                    <a:pt x="9294" y="6157"/>
                  </a:lnTo>
                  <a:lnTo>
                    <a:pt x="9216" y="6430"/>
                  </a:lnTo>
                  <a:lnTo>
                    <a:pt x="9119" y="6722"/>
                  </a:lnTo>
                  <a:lnTo>
                    <a:pt x="9002" y="6975"/>
                  </a:lnTo>
                  <a:lnTo>
                    <a:pt x="8904" y="7170"/>
                  </a:lnTo>
                  <a:lnTo>
                    <a:pt x="8826" y="7346"/>
                  </a:lnTo>
                  <a:lnTo>
                    <a:pt x="8690" y="7560"/>
                  </a:lnTo>
                  <a:lnTo>
                    <a:pt x="8651" y="7618"/>
                  </a:lnTo>
                  <a:lnTo>
                    <a:pt x="8553" y="7755"/>
                  </a:lnTo>
                  <a:lnTo>
                    <a:pt x="8378" y="7950"/>
                  </a:lnTo>
                  <a:lnTo>
                    <a:pt x="8242" y="8086"/>
                  </a:lnTo>
                  <a:lnTo>
                    <a:pt x="8086" y="8242"/>
                  </a:lnTo>
                  <a:lnTo>
                    <a:pt x="7891" y="8398"/>
                  </a:lnTo>
                  <a:lnTo>
                    <a:pt x="7677" y="8573"/>
                  </a:lnTo>
                  <a:lnTo>
                    <a:pt x="7443" y="8729"/>
                  </a:lnTo>
                  <a:lnTo>
                    <a:pt x="7229" y="8865"/>
                  </a:lnTo>
                  <a:lnTo>
                    <a:pt x="7014" y="8982"/>
                  </a:lnTo>
                  <a:lnTo>
                    <a:pt x="6975" y="8982"/>
                  </a:lnTo>
                  <a:lnTo>
                    <a:pt x="6936" y="9002"/>
                  </a:lnTo>
                  <a:lnTo>
                    <a:pt x="6741" y="9119"/>
                  </a:lnTo>
                  <a:lnTo>
                    <a:pt x="6527" y="9216"/>
                  </a:lnTo>
                  <a:lnTo>
                    <a:pt x="6313" y="9294"/>
                  </a:lnTo>
                  <a:lnTo>
                    <a:pt x="6099" y="9353"/>
                  </a:lnTo>
                  <a:lnTo>
                    <a:pt x="5865" y="9411"/>
                  </a:lnTo>
                  <a:lnTo>
                    <a:pt x="5514" y="9450"/>
                  </a:lnTo>
                  <a:lnTo>
                    <a:pt x="5144" y="9469"/>
                  </a:lnTo>
                  <a:lnTo>
                    <a:pt x="4949" y="9469"/>
                  </a:lnTo>
                  <a:lnTo>
                    <a:pt x="4637" y="9430"/>
                  </a:lnTo>
                  <a:lnTo>
                    <a:pt x="4325" y="9391"/>
                  </a:lnTo>
                  <a:lnTo>
                    <a:pt x="3994" y="9314"/>
                  </a:lnTo>
                  <a:lnTo>
                    <a:pt x="3683" y="9216"/>
                  </a:lnTo>
                  <a:lnTo>
                    <a:pt x="3644" y="9216"/>
                  </a:lnTo>
                  <a:lnTo>
                    <a:pt x="3312" y="9080"/>
                  </a:lnTo>
                  <a:lnTo>
                    <a:pt x="2981" y="8943"/>
                  </a:lnTo>
                  <a:lnTo>
                    <a:pt x="2669" y="8768"/>
                  </a:lnTo>
                  <a:lnTo>
                    <a:pt x="2358" y="8593"/>
                  </a:lnTo>
                  <a:lnTo>
                    <a:pt x="2085" y="8378"/>
                  </a:lnTo>
                  <a:lnTo>
                    <a:pt x="1793" y="8164"/>
                  </a:lnTo>
                  <a:lnTo>
                    <a:pt x="1539" y="7911"/>
                  </a:lnTo>
                  <a:lnTo>
                    <a:pt x="1305" y="7657"/>
                  </a:lnTo>
                  <a:lnTo>
                    <a:pt x="1325" y="7696"/>
                  </a:lnTo>
                  <a:lnTo>
                    <a:pt x="877" y="7131"/>
                  </a:lnTo>
                  <a:lnTo>
                    <a:pt x="662" y="6781"/>
                  </a:lnTo>
                  <a:lnTo>
                    <a:pt x="468" y="6449"/>
                  </a:lnTo>
                  <a:lnTo>
                    <a:pt x="370" y="6196"/>
                  </a:lnTo>
                  <a:lnTo>
                    <a:pt x="292" y="5962"/>
                  </a:lnTo>
                  <a:lnTo>
                    <a:pt x="292" y="5845"/>
                  </a:lnTo>
                  <a:lnTo>
                    <a:pt x="273" y="5709"/>
                  </a:lnTo>
                  <a:lnTo>
                    <a:pt x="292" y="5592"/>
                  </a:lnTo>
                  <a:lnTo>
                    <a:pt x="312" y="5495"/>
                  </a:lnTo>
                  <a:lnTo>
                    <a:pt x="409" y="5300"/>
                  </a:lnTo>
                  <a:lnTo>
                    <a:pt x="546" y="5144"/>
                  </a:lnTo>
                  <a:lnTo>
                    <a:pt x="721" y="5027"/>
                  </a:lnTo>
                  <a:lnTo>
                    <a:pt x="838" y="4988"/>
                  </a:lnTo>
                  <a:lnTo>
                    <a:pt x="955" y="4949"/>
                  </a:lnTo>
                  <a:lnTo>
                    <a:pt x="1169" y="4930"/>
                  </a:lnTo>
                  <a:lnTo>
                    <a:pt x="1247" y="4930"/>
                  </a:lnTo>
                  <a:lnTo>
                    <a:pt x="1403" y="4949"/>
                  </a:lnTo>
                  <a:lnTo>
                    <a:pt x="1559" y="4988"/>
                  </a:lnTo>
                  <a:lnTo>
                    <a:pt x="1578" y="5008"/>
                  </a:lnTo>
                  <a:lnTo>
                    <a:pt x="1656" y="5008"/>
                  </a:lnTo>
                  <a:lnTo>
                    <a:pt x="1715" y="4988"/>
                  </a:lnTo>
                  <a:lnTo>
                    <a:pt x="1754" y="4949"/>
                  </a:lnTo>
                  <a:lnTo>
                    <a:pt x="1793" y="4891"/>
                  </a:lnTo>
                  <a:lnTo>
                    <a:pt x="1793" y="4832"/>
                  </a:lnTo>
                  <a:lnTo>
                    <a:pt x="1773" y="4774"/>
                  </a:lnTo>
                  <a:lnTo>
                    <a:pt x="1734" y="4715"/>
                  </a:lnTo>
                  <a:lnTo>
                    <a:pt x="1637" y="4598"/>
                  </a:lnTo>
                  <a:lnTo>
                    <a:pt x="1325" y="4267"/>
                  </a:lnTo>
                  <a:lnTo>
                    <a:pt x="1344" y="4306"/>
                  </a:lnTo>
                  <a:lnTo>
                    <a:pt x="1052" y="3936"/>
                  </a:lnTo>
                  <a:lnTo>
                    <a:pt x="955" y="3761"/>
                  </a:lnTo>
                  <a:lnTo>
                    <a:pt x="857" y="3605"/>
                  </a:lnTo>
                  <a:lnTo>
                    <a:pt x="779" y="3410"/>
                  </a:lnTo>
                  <a:lnTo>
                    <a:pt x="721" y="3215"/>
                  </a:lnTo>
                  <a:lnTo>
                    <a:pt x="701" y="3098"/>
                  </a:lnTo>
                  <a:lnTo>
                    <a:pt x="701" y="2962"/>
                  </a:lnTo>
                  <a:lnTo>
                    <a:pt x="721" y="2845"/>
                  </a:lnTo>
                  <a:lnTo>
                    <a:pt x="760" y="2728"/>
                  </a:lnTo>
                  <a:lnTo>
                    <a:pt x="799" y="2592"/>
                  </a:lnTo>
                  <a:lnTo>
                    <a:pt x="857" y="2475"/>
                  </a:lnTo>
                  <a:lnTo>
                    <a:pt x="1013" y="2319"/>
                  </a:lnTo>
                  <a:lnTo>
                    <a:pt x="1150" y="2221"/>
                  </a:lnTo>
                  <a:lnTo>
                    <a:pt x="1286" y="2182"/>
                  </a:lnTo>
                  <a:lnTo>
                    <a:pt x="1461" y="2163"/>
                  </a:lnTo>
                  <a:lnTo>
                    <a:pt x="1656" y="2182"/>
                  </a:lnTo>
                  <a:lnTo>
                    <a:pt x="1832" y="2221"/>
                  </a:lnTo>
                  <a:lnTo>
                    <a:pt x="2143" y="2358"/>
                  </a:lnTo>
                  <a:lnTo>
                    <a:pt x="2474" y="2553"/>
                  </a:lnTo>
                  <a:lnTo>
                    <a:pt x="2864" y="2845"/>
                  </a:lnTo>
                  <a:lnTo>
                    <a:pt x="2923" y="2903"/>
                  </a:lnTo>
                  <a:lnTo>
                    <a:pt x="2962" y="2923"/>
                  </a:lnTo>
                  <a:lnTo>
                    <a:pt x="3020" y="2942"/>
                  </a:lnTo>
                  <a:lnTo>
                    <a:pt x="3059" y="2923"/>
                  </a:lnTo>
                  <a:lnTo>
                    <a:pt x="3117" y="2903"/>
                  </a:lnTo>
                  <a:lnTo>
                    <a:pt x="3156" y="2864"/>
                  </a:lnTo>
                  <a:lnTo>
                    <a:pt x="3176" y="2806"/>
                  </a:lnTo>
                  <a:lnTo>
                    <a:pt x="3195" y="2728"/>
                  </a:lnTo>
                  <a:lnTo>
                    <a:pt x="3156" y="2670"/>
                  </a:lnTo>
                  <a:lnTo>
                    <a:pt x="2962" y="2358"/>
                  </a:lnTo>
                  <a:lnTo>
                    <a:pt x="2825" y="2085"/>
                  </a:lnTo>
                  <a:lnTo>
                    <a:pt x="2689" y="1754"/>
                  </a:lnTo>
                  <a:lnTo>
                    <a:pt x="2591" y="1442"/>
                  </a:lnTo>
                  <a:lnTo>
                    <a:pt x="2572" y="1228"/>
                  </a:lnTo>
                  <a:lnTo>
                    <a:pt x="2552" y="994"/>
                  </a:lnTo>
                  <a:lnTo>
                    <a:pt x="2572" y="857"/>
                  </a:lnTo>
                  <a:lnTo>
                    <a:pt x="2611" y="721"/>
                  </a:lnTo>
                  <a:lnTo>
                    <a:pt x="2689" y="565"/>
                  </a:lnTo>
                  <a:lnTo>
                    <a:pt x="2786" y="448"/>
                  </a:lnTo>
                  <a:lnTo>
                    <a:pt x="2923" y="370"/>
                  </a:lnTo>
                  <a:lnTo>
                    <a:pt x="3098" y="312"/>
                  </a:lnTo>
                  <a:lnTo>
                    <a:pt x="3332" y="292"/>
                  </a:lnTo>
                  <a:close/>
                  <a:moveTo>
                    <a:pt x="3234" y="0"/>
                  </a:move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fill="none" extrusionOk="0">
                  <a:moveTo>
                    <a:pt x="7326" y="0"/>
                  </a:move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059" y="20"/>
                  </a:ln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228" y="4715"/>
                  </a:lnTo>
                  <a:lnTo>
                    <a:pt x="1169" y="4715"/>
                  </a:lnTo>
                  <a:lnTo>
                    <a:pt x="1169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1730300" y="998475"/>
              <a:ext cx="228975" cy="229450"/>
            </a:xfrm>
            <a:custGeom>
              <a:avLst/>
              <a:gdLst/>
              <a:ahLst/>
              <a:cxnLst/>
              <a:rect l="l" t="t" r="r" b="b"/>
              <a:pathLst>
                <a:path w="9159" h="9178" fill="none" extrusionOk="0">
                  <a:moveTo>
                    <a:pt x="2748" y="2650"/>
                  </a:moveTo>
                  <a:lnTo>
                    <a:pt x="2748" y="2650"/>
                  </a:lnTo>
                  <a:lnTo>
                    <a:pt x="2787" y="2631"/>
                  </a:lnTo>
                  <a:lnTo>
                    <a:pt x="2787" y="2631"/>
                  </a:lnTo>
                  <a:lnTo>
                    <a:pt x="2845" y="2611"/>
                  </a:lnTo>
                  <a:lnTo>
                    <a:pt x="2845" y="2611"/>
                  </a:lnTo>
                  <a:lnTo>
                    <a:pt x="2884" y="2572"/>
                  </a:lnTo>
                  <a:lnTo>
                    <a:pt x="2904" y="2514"/>
                  </a:lnTo>
                  <a:lnTo>
                    <a:pt x="2923" y="2436"/>
                  </a:lnTo>
                  <a:lnTo>
                    <a:pt x="2884" y="2378"/>
                  </a:lnTo>
                  <a:lnTo>
                    <a:pt x="2884" y="2378"/>
                  </a:lnTo>
                  <a:lnTo>
                    <a:pt x="2690" y="2066"/>
                  </a:lnTo>
                  <a:lnTo>
                    <a:pt x="2553" y="1793"/>
                  </a:lnTo>
                  <a:lnTo>
                    <a:pt x="2553" y="1793"/>
                  </a:lnTo>
                  <a:lnTo>
                    <a:pt x="2417" y="1462"/>
                  </a:lnTo>
                  <a:lnTo>
                    <a:pt x="2319" y="1150"/>
                  </a:lnTo>
                  <a:lnTo>
                    <a:pt x="2319" y="1150"/>
                  </a:lnTo>
                  <a:lnTo>
                    <a:pt x="2300" y="936"/>
                  </a:lnTo>
                  <a:lnTo>
                    <a:pt x="2280" y="702"/>
                  </a:lnTo>
                  <a:lnTo>
                    <a:pt x="2280" y="702"/>
                  </a:lnTo>
                  <a:lnTo>
                    <a:pt x="2300" y="565"/>
                  </a:lnTo>
                  <a:lnTo>
                    <a:pt x="2339" y="429"/>
                  </a:lnTo>
                  <a:lnTo>
                    <a:pt x="2339" y="429"/>
                  </a:lnTo>
                  <a:lnTo>
                    <a:pt x="2417" y="273"/>
                  </a:lnTo>
                  <a:lnTo>
                    <a:pt x="2417" y="273"/>
                  </a:lnTo>
                  <a:lnTo>
                    <a:pt x="2514" y="156"/>
                  </a:lnTo>
                  <a:lnTo>
                    <a:pt x="2514" y="156"/>
                  </a:lnTo>
                  <a:lnTo>
                    <a:pt x="2651" y="78"/>
                  </a:lnTo>
                  <a:lnTo>
                    <a:pt x="2651" y="78"/>
                  </a:lnTo>
                  <a:lnTo>
                    <a:pt x="2826" y="20"/>
                  </a:lnTo>
                  <a:lnTo>
                    <a:pt x="2826" y="20"/>
                  </a:lnTo>
                  <a:lnTo>
                    <a:pt x="3060" y="0"/>
                  </a:lnTo>
                  <a:lnTo>
                    <a:pt x="3099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3294" y="20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25" y="137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4015" y="390"/>
                  </a:lnTo>
                  <a:lnTo>
                    <a:pt x="4248" y="624"/>
                  </a:lnTo>
                  <a:lnTo>
                    <a:pt x="4248" y="624"/>
                  </a:lnTo>
                  <a:lnTo>
                    <a:pt x="4404" y="838"/>
                  </a:lnTo>
                  <a:lnTo>
                    <a:pt x="4580" y="1072"/>
                  </a:lnTo>
                  <a:lnTo>
                    <a:pt x="4735" y="1364"/>
                  </a:lnTo>
                  <a:lnTo>
                    <a:pt x="4911" y="1676"/>
                  </a:lnTo>
                  <a:lnTo>
                    <a:pt x="4989" y="1851"/>
                  </a:lnTo>
                  <a:lnTo>
                    <a:pt x="5028" y="1949"/>
                  </a:lnTo>
                  <a:lnTo>
                    <a:pt x="5067" y="2007"/>
                  </a:lnTo>
                  <a:lnTo>
                    <a:pt x="5067" y="2007"/>
                  </a:lnTo>
                  <a:lnTo>
                    <a:pt x="5106" y="2066"/>
                  </a:lnTo>
                  <a:lnTo>
                    <a:pt x="5164" y="2085"/>
                  </a:lnTo>
                  <a:lnTo>
                    <a:pt x="5164" y="2085"/>
                  </a:lnTo>
                  <a:lnTo>
                    <a:pt x="5203" y="2085"/>
                  </a:lnTo>
                  <a:lnTo>
                    <a:pt x="5223" y="2066"/>
                  </a:lnTo>
                  <a:lnTo>
                    <a:pt x="5242" y="2066"/>
                  </a:lnTo>
                  <a:lnTo>
                    <a:pt x="5242" y="2066"/>
                  </a:lnTo>
                  <a:lnTo>
                    <a:pt x="5300" y="2066"/>
                  </a:lnTo>
                  <a:lnTo>
                    <a:pt x="5359" y="2027"/>
                  </a:lnTo>
                  <a:lnTo>
                    <a:pt x="5359" y="2027"/>
                  </a:lnTo>
                  <a:lnTo>
                    <a:pt x="5398" y="1968"/>
                  </a:lnTo>
                  <a:lnTo>
                    <a:pt x="5437" y="1890"/>
                  </a:lnTo>
                  <a:lnTo>
                    <a:pt x="5437" y="1890"/>
                  </a:lnTo>
                  <a:lnTo>
                    <a:pt x="5476" y="1715"/>
                  </a:lnTo>
                  <a:lnTo>
                    <a:pt x="5515" y="1579"/>
                  </a:lnTo>
                  <a:lnTo>
                    <a:pt x="5515" y="1579"/>
                  </a:lnTo>
                  <a:lnTo>
                    <a:pt x="5632" y="1286"/>
                  </a:lnTo>
                  <a:lnTo>
                    <a:pt x="5632" y="1286"/>
                  </a:lnTo>
                  <a:lnTo>
                    <a:pt x="5827" y="955"/>
                  </a:lnTo>
                  <a:lnTo>
                    <a:pt x="5924" y="799"/>
                  </a:lnTo>
                  <a:lnTo>
                    <a:pt x="6041" y="643"/>
                  </a:lnTo>
                  <a:lnTo>
                    <a:pt x="6041" y="643"/>
                  </a:lnTo>
                  <a:lnTo>
                    <a:pt x="6216" y="468"/>
                  </a:lnTo>
                  <a:lnTo>
                    <a:pt x="6392" y="332"/>
                  </a:lnTo>
                  <a:lnTo>
                    <a:pt x="6392" y="332"/>
                  </a:lnTo>
                  <a:lnTo>
                    <a:pt x="6528" y="254"/>
                  </a:lnTo>
                  <a:lnTo>
                    <a:pt x="6664" y="195"/>
                  </a:lnTo>
                  <a:lnTo>
                    <a:pt x="6664" y="195"/>
                  </a:lnTo>
                  <a:lnTo>
                    <a:pt x="6820" y="137"/>
                  </a:lnTo>
                  <a:lnTo>
                    <a:pt x="6957" y="117"/>
                  </a:lnTo>
                  <a:lnTo>
                    <a:pt x="7015" y="117"/>
                  </a:lnTo>
                  <a:lnTo>
                    <a:pt x="7015" y="117"/>
                  </a:lnTo>
                  <a:lnTo>
                    <a:pt x="7190" y="137"/>
                  </a:lnTo>
                  <a:lnTo>
                    <a:pt x="7190" y="137"/>
                  </a:lnTo>
                  <a:lnTo>
                    <a:pt x="7307" y="156"/>
                  </a:lnTo>
                  <a:lnTo>
                    <a:pt x="7424" y="215"/>
                  </a:lnTo>
                  <a:lnTo>
                    <a:pt x="7424" y="215"/>
                  </a:lnTo>
                  <a:lnTo>
                    <a:pt x="7561" y="293"/>
                  </a:lnTo>
                  <a:lnTo>
                    <a:pt x="7677" y="390"/>
                  </a:lnTo>
                  <a:lnTo>
                    <a:pt x="7677" y="390"/>
                  </a:lnTo>
                  <a:lnTo>
                    <a:pt x="7872" y="585"/>
                  </a:lnTo>
                  <a:lnTo>
                    <a:pt x="8067" y="819"/>
                  </a:lnTo>
                  <a:lnTo>
                    <a:pt x="8067" y="819"/>
                  </a:lnTo>
                  <a:lnTo>
                    <a:pt x="8223" y="1072"/>
                  </a:lnTo>
                  <a:lnTo>
                    <a:pt x="8379" y="1345"/>
                  </a:lnTo>
                  <a:lnTo>
                    <a:pt x="8515" y="1657"/>
                  </a:lnTo>
                  <a:lnTo>
                    <a:pt x="8652" y="1988"/>
                  </a:lnTo>
                  <a:lnTo>
                    <a:pt x="8652" y="1988"/>
                  </a:lnTo>
                  <a:lnTo>
                    <a:pt x="8827" y="2592"/>
                  </a:lnTo>
                  <a:lnTo>
                    <a:pt x="8983" y="3196"/>
                  </a:lnTo>
                  <a:lnTo>
                    <a:pt x="8983" y="3196"/>
                  </a:lnTo>
                  <a:lnTo>
                    <a:pt x="9080" y="3702"/>
                  </a:lnTo>
                  <a:lnTo>
                    <a:pt x="9139" y="4131"/>
                  </a:lnTo>
                  <a:lnTo>
                    <a:pt x="9139" y="4131"/>
                  </a:lnTo>
                  <a:lnTo>
                    <a:pt x="9158" y="4540"/>
                  </a:lnTo>
                  <a:lnTo>
                    <a:pt x="9158" y="4871"/>
                  </a:lnTo>
                  <a:lnTo>
                    <a:pt x="9158" y="4871"/>
                  </a:lnTo>
                  <a:lnTo>
                    <a:pt x="9139" y="5222"/>
                  </a:lnTo>
                  <a:lnTo>
                    <a:pt x="9100" y="5573"/>
                  </a:lnTo>
                  <a:lnTo>
                    <a:pt x="9100" y="5573"/>
                  </a:lnTo>
                  <a:lnTo>
                    <a:pt x="9022" y="5865"/>
                  </a:lnTo>
                  <a:lnTo>
                    <a:pt x="8944" y="6138"/>
                  </a:lnTo>
                  <a:lnTo>
                    <a:pt x="8847" y="6430"/>
                  </a:lnTo>
                  <a:lnTo>
                    <a:pt x="8730" y="6683"/>
                  </a:lnTo>
                  <a:lnTo>
                    <a:pt x="8730" y="6683"/>
                  </a:lnTo>
                  <a:lnTo>
                    <a:pt x="8632" y="6878"/>
                  </a:lnTo>
                  <a:lnTo>
                    <a:pt x="8632" y="6878"/>
                  </a:lnTo>
                  <a:lnTo>
                    <a:pt x="8554" y="7054"/>
                  </a:lnTo>
                  <a:lnTo>
                    <a:pt x="8554" y="7054"/>
                  </a:lnTo>
                  <a:lnTo>
                    <a:pt x="8418" y="7268"/>
                  </a:lnTo>
                  <a:lnTo>
                    <a:pt x="8379" y="7326"/>
                  </a:lnTo>
                  <a:lnTo>
                    <a:pt x="8379" y="7326"/>
                  </a:lnTo>
                  <a:lnTo>
                    <a:pt x="8281" y="7463"/>
                  </a:lnTo>
                  <a:lnTo>
                    <a:pt x="8281" y="7463"/>
                  </a:lnTo>
                  <a:lnTo>
                    <a:pt x="8106" y="7658"/>
                  </a:lnTo>
                  <a:lnTo>
                    <a:pt x="8106" y="7658"/>
                  </a:lnTo>
                  <a:lnTo>
                    <a:pt x="7970" y="7794"/>
                  </a:lnTo>
                  <a:lnTo>
                    <a:pt x="7970" y="7794"/>
                  </a:lnTo>
                  <a:lnTo>
                    <a:pt x="7814" y="7950"/>
                  </a:lnTo>
                  <a:lnTo>
                    <a:pt x="7619" y="8106"/>
                  </a:lnTo>
                  <a:lnTo>
                    <a:pt x="7619" y="8106"/>
                  </a:lnTo>
                  <a:lnTo>
                    <a:pt x="7405" y="8281"/>
                  </a:lnTo>
                  <a:lnTo>
                    <a:pt x="7171" y="8437"/>
                  </a:lnTo>
                  <a:lnTo>
                    <a:pt x="7171" y="8437"/>
                  </a:lnTo>
                  <a:lnTo>
                    <a:pt x="6957" y="8573"/>
                  </a:lnTo>
                  <a:lnTo>
                    <a:pt x="6742" y="8690"/>
                  </a:lnTo>
                  <a:lnTo>
                    <a:pt x="6703" y="8690"/>
                  </a:lnTo>
                  <a:lnTo>
                    <a:pt x="6664" y="8710"/>
                  </a:lnTo>
                  <a:lnTo>
                    <a:pt x="6664" y="8710"/>
                  </a:lnTo>
                  <a:lnTo>
                    <a:pt x="6469" y="8827"/>
                  </a:lnTo>
                  <a:lnTo>
                    <a:pt x="6469" y="8827"/>
                  </a:lnTo>
                  <a:lnTo>
                    <a:pt x="6255" y="8924"/>
                  </a:lnTo>
                  <a:lnTo>
                    <a:pt x="6041" y="9002"/>
                  </a:lnTo>
                  <a:lnTo>
                    <a:pt x="5827" y="9061"/>
                  </a:lnTo>
                  <a:lnTo>
                    <a:pt x="5593" y="9119"/>
                  </a:lnTo>
                  <a:lnTo>
                    <a:pt x="5593" y="9119"/>
                  </a:lnTo>
                  <a:lnTo>
                    <a:pt x="5242" y="9158"/>
                  </a:lnTo>
                  <a:lnTo>
                    <a:pt x="4872" y="9177"/>
                  </a:lnTo>
                  <a:lnTo>
                    <a:pt x="4872" y="9177"/>
                  </a:lnTo>
                  <a:lnTo>
                    <a:pt x="4677" y="9177"/>
                  </a:lnTo>
                  <a:lnTo>
                    <a:pt x="4677" y="9177"/>
                  </a:lnTo>
                  <a:lnTo>
                    <a:pt x="4365" y="9138"/>
                  </a:lnTo>
                  <a:lnTo>
                    <a:pt x="4053" y="9099"/>
                  </a:lnTo>
                  <a:lnTo>
                    <a:pt x="3722" y="9022"/>
                  </a:lnTo>
                  <a:lnTo>
                    <a:pt x="3411" y="8924"/>
                  </a:lnTo>
                  <a:lnTo>
                    <a:pt x="3372" y="8924"/>
                  </a:lnTo>
                  <a:lnTo>
                    <a:pt x="3372" y="8924"/>
                  </a:lnTo>
                  <a:lnTo>
                    <a:pt x="3040" y="8788"/>
                  </a:lnTo>
                  <a:lnTo>
                    <a:pt x="2709" y="8651"/>
                  </a:lnTo>
                  <a:lnTo>
                    <a:pt x="2397" y="8476"/>
                  </a:lnTo>
                  <a:lnTo>
                    <a:pt x="2086" y="8301"/>
                  </a:lnTo>
                  <a:lnTo>
                    <a:pt x="2086" y="8301"/>
                  </a:lnTo>
                  <a:lnTo>
                    <a:pt x="1813" y="8086"/>
                  </a:lnTo>
                  <a:lnTo>
                    <a:pt x="1521" y="7872"/>
                  </a:lnTo>
                  <a:lnTo>
                    <a:pt x="1267" y="7619"/>
                  </a:lnTo>
                  <a:lnTo>
                    <a:pt x="1033" y="7365"/>
                  </a:lnTo>
                  <a:lnTo>
                    <a:pt x="1053" y="7404"/>
                  </a:lnTo>
                  <a:lnTo>
                    <a:pt x="1053" y="7404"/>
                  </a:lnTo>
                  <a:lnTo>
                    <a:pt x="605" y="6839"/>
                  </a:lnTo>
                  <a:lnTo>
                    <a:pt x="605" y="6839"/>
                  </a:lnTo>
                  <a:lnTo>
                    <a:pt x="390" y="6489"/>
                  </a:lnTo>
                  <a:lnTo>
                    <a:pt x="196" y="6157"/>
                  </a:lnTo>
                  <a:lnTo>
                    <a:pt x="196" y="6157"/>
                  </a:lnTo>
                  <a:lnTo>
                    <a:pt x="98" y="5904"/>
                  </a:lnTo>
                  <a:lnTo>
                    <a:pt x="20" y="5670"/>
                  </a:lnTo>
                  <a:lnTo>
                    <a:pt x="20" y="5670"/>
                  </a:lnTo>
                  <a:lnTo>
                    <a:pt x="20" y="5553"/>
                  </a:lnTo>
                  <a:lnTo>
                    <a:pt x="1" y="5417"/>
                  </a:lnTo>
                  <a:lnTo>
                    <a:pt x="1" y="5417"/>
                  </a:lnTo>
                  <a:lnTo>
                    <a:pt x="20" y="5300"/>
                  </a:lnTo>
                  <a:lnTo>
                    <a:pt x="40" y="5203"/>
                  </a:lnTo>
                  <a:lnTo>
                    <a:pt x="40" y="5203"/>
                  </a:lnTo>
                  <a:lnTo>
                    <a:pt x="137" y="5008"/>
                  </a:lnTo>
                  <a:lnTo>
                    <a:pt x="137" y="5008"/>
                  </a:lnTo>
                  <a:lnTo>
                    <a:pt x="274" y="4852"/>
                  </a:lnTo>
                  <a:lnTo>
                    <a:pt x="274" y="4852"/>
                  </a:lnTo>
                  <a:lnTo>
                    <a:pt x="449" y="4735"/>
                  </a:lnTo>
                  <a:lnTo>
                    <a:pt x="449" y="4735"/>
                  </a:lnTo>
                  <a:lnTo>
                    <a:pt x="566" y="4696"/>
                  </a:lnTo>
                  <a:lnTo>
                    <a:pt x="683" y="4657"/>
                  </a:lnTo>
                  <a:lnTo>
                    <a:pt x="683" y="4657"/>
                  </a:lnTo>
                  <a:lnTo>
                    <a:pt x="897" y="4638"/>
                  </a:lnTo>
                  <a:lnTo>
                    <a:pt x="897" y="4638"/>
                  </a:lnTo>
                  <a:lnTo>
                    <a:pt x="975" y="4638"/>
                  </a:lnTo>
                  <a:lnTo>
                    <a:pt x="975" y="4638"/>
                  </a:lnTo>
                  <a:lnTo>
                    <a:pt x="1131" y="4657"/>
                  </a:lnTo>
                  <a:lnTo>
                    <a:pt x="1287" y="4696"/>
                  </a:lnTo>
                  <a:lnTo>
                    <a:pt x="1306" y="4716"/>
                  </a:lnTo>
                  <a:lnTo>
                    <a:pt x="1306" y="4716"/>
                  </a:lnTo>
                  <a:lnTo>
                    <a:pt x="1365" y="4716"/>
                  </a:lnTo>
                  <a:lnTo>
                    <a:pt x="1365" y="4716"/>
                  </a:lnTo>
                  <a:lnTo>
                    <a:pt x="1384" y="4716"/>
                  </a:lnTo>
                  <a:lnTo>
                    <a:pt x="1384" y="4716"/>
                  </a:lnTo>
                  <a:lnTo>
                    <a:pt x="1443" y="4696"/>
                  </a:lnTo>
                  <a:lnTo>
                    <a:pt x="1443" y="4696"/>
                  </a:lnTo>
                  <a:lnTo>
                    <a:pt x="1482" y="4657"/>
                  </a:lnTo>
                  <a:lnTo>
                    <a:pt x="1482" y="4657"/>
                  </a:lnTo>
                  <a:lnTo>
                    <a:pt x="1521" y="4599"/>
                  </a:lnTo>
                  <a:lnTo>
                    <a:pt x="1521" y="4540"/>
                  </a:lnTo>
                  <a:lnTo>
                    <a:pt x="1521" y="4540"/>
                  </a:lnTo>
                  <a:lnTo>
                    <a:pt x="1501" y="4482"/>
                  </a:lnTo>
                  <a:lnTo>
                    <a:pt x="1462" y="4423"/>
                  </a:lnTo>
                  <a:lnTo>
                    <a:pt x="1365" y="4306"/>
                  </a:lnTo>
                  <a:lnTo>
                    <a:pt x="1365" y="4306"/>
                  </a:lnTo>
                  <a:lnTo>
                    <a:pt x="1053" y="3975"/>
                  </a:lnTo>
                  <a:lnTo>
                    <a:pt x="1072" y="4014"/>
                  </a:lnTo>
                  <a:lnTo>
                    <a:pt x="1072" y="4014"/>
                  </a:lnTo>
                  <a:lnTo>
                    <a:pt x="780" y="3644"/>
                  </a:lnTo>
                  <a:lnTo>
                    <a:pt x="683" y="3469"/>
                  </a:lnTo>
                  <a:lnTo>
                    <a:pt x="585" y="3313"/>
                  </a:lnTo>
                  <a:lnTo>
                    <a:pt x="585" y="3313"/>
                  </a:lnTo>
                  <a:lnTo>
                    <a:pt x="507" y="3118"/>
                  </a:lnTo>
                  <a:lnTo>
                    <a:pt x="449" y="2923"/>
                  </a:lnTo>
                  <a:lnTo>
                    <a:pt x="449" y="2923"/>
                  </a:lnTo>
                  <a:lnTo>
                    <a:pt x="429" y="2806"/>
                  </a:lnTo>
                  <a:lnTo>
                    <a:pt x="429" y="2670"/>
                  </a:lnTo>
                  <a:lnTo>
                    <a:pt x="429" y="2670"/>
                  </a:lnTo>
                  <a:lnTo>
                    <a:pt x="449" y="2553"/>
                  </a:lnTo>
                  <a:lnTo>
                    <a:pt x="488" y="2436"/>
                  </a:lnTo>
                  <a:lnTo>
                    <a:pt x="488" y="2436"/>
                  </a:lnTo>
                  <a:lnTo>
                    <a:pt x="527" y="2300"/>
                  </a:lnTo>
                  <a:lnTo>
                    <a:pt x="585" y="2183"/>
                  </a:lnTo>
                  <a:lnTo>
                    <a:pt x="585" y="2183"/>
                  </a:lnTo>
                  <a:lnTo>
                    <a:pt x="741" y="2027"/>
                  </a:lnTo>
                  <a:lnTo>
                    <a:pt x="741" y="2027"/>
                  </a:lnTo>
                  <a:lnTo>
                    <a:pt x="878" y="1929"/>
                  </a:lnTo>
                  <a:lnTo>
                    <a:pt x="878" y="1929"/>
                  </a:lnTo>
                  <a:lnTo>
                    <a:pt x="1014" y="1890"/>
                  </a:lnTo>
                  <a:lnTo>
                    <a:pt x="1014" y="1890"/>
                  </a:lnTo>
                  <a:lnTo>
                    <a:pt x="1189" y="1871"/>
                  </a:lnTo>
                  <a:lnTo>
                    <a:pt x="1189" y="1871"/>
                  </a:lnTo>
                  <a:lnTo>
                    <a:pt x="1384" y="1890"/>
                  </a:lnTo>
                  <a:lnTo>
                    <a:pt x="1560" y="1929"/>
                  </a:lnTo>
                  <a:lnTo>
                    <a:pt x="1560" y="1929"/>
                  </a:lnTo>
                  <a:lnTo>
                    <a:pt x="1871" y="2066"/>
                  </a:lnTo>
                  <a:lnTo>
                    <a:pt x="2202" y="2261"/>
                  </a:lnTo>
                  <a:lnTo>
                    <a:pt x="2202" y="2261"/>
                  </a:lnTo>
                  <a:lnTo>
                    <a:pt x="2592" y="2553"/>
                  </a:lnTo>
                  <a:lnTo>
                    <a:pt x="2592" y="2553"/>
                  </a:lnTo>
                  <a:lnTo>
                    <a:pt x="2651" y="2611"/>
                  </a:lnTo>
                  <a:lnTo>
                    <a:pt x="2690" y="2631"/>
                  </a:lnTo>
                  <a:lnTo>
                    <a:pt x="2690" y="2631"/>
                  </a:lnTo>
                  <a:lnTo>
                    <a:pt x="2748" y="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35"/>
          <p:cNvGrpSpPr/>
          <p:nvPr/>
        </p:nvGrpSpPr>
        <p:grpSpPr>
          <a:xfrm rot="464161">
            <a:off x="9045067" y="452197"/>
            <a:ext cx="1119485" cy="1096768"/>
            <a:chOff x="4961725" y="379850"/>
            <a:chExt cx="1031200" cy="1010275"/>
          </a:xfrm>
        </p:grpSpPr>
        <p:sp>
          <p:nvSpPr>
            <p:cNvPr id="1128" name="Google Shape;1128;p35"/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2" name="Google Shape;1202;p35"/>
          <p:cNvGrpSpPr/>
          <p:nvPr/>
        </p:nvGrpSpPr>
        <p:grpSpPr>
          <a:xfrm>
            <a:off x="10619831" y="4825665"/>
            <a:ext cx="1054260" cy="1041860"/>
            <a:chOff x="5149750" y="3034050"/>
            <a:chExt cx="952300" cy="941100"/>
          </a:xfrm>
        </p:grpSpPr>
        <p:sp>
          <p:nvSpPr>
            <p:cNvPr id="1203" name="Google Shape;1203;p35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35"/>
          <p:cNvSpPr/>
          <p:nvPr/>
        </p:nvSpPr>
        <p:spPr>
          <a:xfrm>
            <a:off x="2118068" y="6241089"/>
            <a:ext cx="1110920" cy="513011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4" name="组合 12">
            <a:extLst>
              <a:ext uri="{FF2B5EF4-FFF2-40B4-BE49-F238E27FC236}">
                <a16:creationId xmlns:a16="http://schemas.microsoft.com/office/drawing/2014/main" id="{07892D98-1FAA-4D33-8202-98D8FAF0E72C}"/>
              </a:ext>
            </a:extLst>
          </p:cNvPr>
          <p:cNvGrpSpPr/>
          <p:nvPr/>
        </p:nvGrpSpPr>
        <p:grpSpPr>
          <a:xfrm>
            <a:off x="789798" y="2063262"/>
            <a:ext cx="11150809" cy="3176528"/>
            <a:chOff x="2610431" y="873043"/>
            <a:chExt cx="8080190" cy="2382396"/>
          </a:xfrm>
        </p:grpSpPr>
        <p:grpSp>
          <p:nvGrpSpPr>
            <p:cNvPr id="245" name="组合 6">
              <a:extLst>
                <a:ext uri="{FF2B5EF4-FFF2-40B4-BE49-F238E27FC236}">
                  <a16:creationId xmlns:a16="http://schemas.microsoft.com/office/drawing/2014/main" id="{5C7279C7-60B7-4D2E-961D-A8157D923F55}"/>
                </a:ext>
              </a:extLst>
            </p:cNvPr>
            <p:cNvGrpSpPr/>
            <p:nvPr/>
          </p:nvGrpSpPr>
          <p:grpSpPr>
            <a:xfrm>
              <a:off x="2610431" y="931698"/>
              <a:ext cx="8080190" cy="2323741"/>
              <a:chOff x="3777286" y="1083236"/>
              <a:chExt cx="8080190" cy="2323741"/>
            </a:xfrm>
          </p:grpSpPr>
          <p:sp>
            <p:nvSpPr>
              <p:cNvPr id="249" name="矩形 7">
                <a:extLst>
                  <a:ext uri="{FF2B5EF4-FFF2-40B4-BE49-F238E27FC236}">
                    <a16:creationId xmlns:a16="http://schemas.microsoft.com/office/drawing/2014/main" id="{30B52B2D-0D47-4219-A878-E817FB454868}"/>
                  </a:ext>
                </a:extLst>
              </p:cNvPr>
              <p:cNvSpPr/>
              <p:nvPr/>
            </p:nvSpPr>
            <p:spPr>
              <a:xfrm>
                <a:off x="3790987" y="1083236"/>
                <a:ext cx="7902468" cy="2285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altLang="zh-CN" sz="9600" kern="0" dirty="0">
                    <a:ln w="152400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glow rad="63500">
                        <a:srgbClr val="6C83C5">
                          <a:satMod val="175000"/>
                          <a:alpha val="35000"/>
                        </a:srgbClr>
                      </a:glow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  <a:cs typeface="Arial"/>
                    <a:sym typeface="Arial"/>
                  </a:rPr>
                  <a:t>Ở VƯƠNG QUỐC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altLang="zh-CN" sz="9600" kern="0" dirty="0">
                    <a:ln w="152400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glow rad="63500">
                        <a:srgbClr val="6C83C5">
                          <a:satMod val="175000"/>
                          <a:alpha val="35000"/>
                        </a:srgbClr>
                      </a:glow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  <a:cs typeface="Arial"/>
                    <a:sym typeface="Arial"/>
                  </a:rPr>
                  <a:t>TƯƠNG LAI</a:t>
                </a:r>
                <a:endParaRPr lang="zh-CN" altLang="en-US" sz="9600" kern="0" dirty="0">
                  <a:ln w="1524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6C83C5">
                        <a:satMod val="175000"/>
                        <a:alpha val="35000"/>
                      </a:srgbClr>
                    </a:glow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250" name="矩形 8">
                <a:extLst>
                  <a:ext uri="{FF2B5EF4-FFF2-40B4-BE49-F238E27FC236}">
                    <a16:creationId xmlns:a16="http://schemas.microsoft.com/office/drawing/2014/main" id="{16307141-0637-42BF-8A6F-F8AC4EFA2576}"/>
                  </a:ext>
                </a:extLst>
              </p:cNvPr>
              <p:cNvSpPr/>
              <p:nvPr/>
            </p:nvSpPr>
            <p:spPr>
              <a:xfrm>
                <a:off x="3777286" y="1121736"/>
                <a:ext cx="8080190" cy="2285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altLang="zh-CN" sz="9600" kern="0" dirty="0">
                    <a:gradFill flip="none" rotWithShape="1">
                      <a:gsLst>
                        <a:gs pos="74000">
                          <a:srgbClr val="5997D0"/>
                        </a:gs>
                        <a:gs pos="47000">
                          <a:srgbClr val="58C4D6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6C83C5">
                          <a:satMod val="175000"/>
                          <a:alpha val="35000"/>
                        </a:srgbClr>
                      </a:glo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  <a:cs typeface="Arial"/>
                    <a:sym typeface="Arial"/>
                  </a:rPr>
                  <a:t>Ở VƯƠNG QUỐC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altLang="zh-CN" sz="9600" kern="0" dirty="0">
                    <a:gradFill flip="none" rotWithShape="1">
                      <a:gsLst>
                        <a:gs pos="74000">
                          <a:srgbClr val="5997D0"/>
                        </a:gs>
                        <a:gs pos="47000">
                          <a:srgbClr val="58C4D6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effectLst>
                      <a:glow rad="63500">
                        <a:srgbClr val="6C83C5">
                          <a:satMod val="175000"/>
                          <a:alpha val="35000"/>
                        </a:srgbClr>
                      </a:glo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  <a:cs typeface="Arial"/>
                    <a:sym typeface="Arial"/>
                  </a:rPr>
                  <a:t>TƯƠNG LAI</a:t>
                </a:r>
                <a:endParaRPr lang="zh-CN" altLang="en-US" sz="9600" kern="0" dirty="0">
                  <a:gradFill flip="none" rotWithShape="1">
                    <a:gsLst>
                      <a:gs pos="74000">
                        <a:srgbClr val="5997D0"/>
                      </a:gs>
                      <a:gs pos="47000">
                        <a:srgbClr val="58C4D6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6C83C5">
                        <a:satMod val="175000"/>
                        <a:alpha val="35000"/>
                      </a:srgbClr>
                    </a:glo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组合 9">
              <a:extLst>
                <a:ext uri="{FF2B5EF4-FFF2-40B4-BE49-F238E27FC236}">
                  <a16:creationId xmlns:a16="http://schemas.microsoft.com/office/drawing/2014/main" id="{9E81BBCF-1C0B-4E23-8D74-75932772CB53}"/>
                </a:ext>
              </a:extLst>
            </p:cNvPr>
            <p:cNvGrpSpPr/>
            <p:nvPr/>
          </p:nvGrpSpPr>
          <p:grpSpPr>
            <a:xfrm>
              <a:off x="3583560" y="873043"/>
              <a:ext cx="133862" cy="1190846"/>
              <a:chOff x="3771007" y="1083236"/>
              <a:chExt cx="133862" cy="1190846"/>
            </a:xfrm>
          </p:grpSpPr>
          <p:sp>
            <p:nvSpPr>
              <p:cNvPr id="247" name="矩形 10">
                <a:extLst>
                  <a:ext uri="{FF2B5EF4-FFF2-40B4-BE49-F238E27FC236}">
                    <a16:creationId xmlns:a16="http://schemas.microsoft.com/office/drawing/2014/main" id="{C71DECF6-ED68-4703-883B-336AC869BC3D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33862" cy="117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zh-CN" altLang="en-US" sz="9600" kern="0" dirty="0">
                  <a:ln w="1524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6C83C5">
                        <a:satMod val="175000"/>
                        <a:alpha val="35000"/>
                      </a:srgbClr>
                    </a:glow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  <a:cs typeface="Arial"/>
                  <a:sym typeface="Arial"/>
                </a:endParaRPr>
              </a:p>
            </p:txBody>
          </p:sp>
          <p:sp>
            <p:nvSpPr>
              <p:cNvPr id="248" name="矩形 11">
                <a:extLst>
                  <a:ext uri="{FF2B5EF4-FFF2-40B4-BE49-F238E27FC236}">
                    <a16:creationId xmlns:a16="http://schemas.microsoft.com/office/drawing/2014/main" id="{27161912-B722-4E5F-BD7A-1EDF26C42094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33862" cy="1177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zh-CN" altLang="en-US" sz="9600" kern="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6C83C5">
                        <a:satMod val="175000"/>
                        <a:alpha val="35000"/>
                      </a:srgbClr>
                    </a:glo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  <a:cs typeface="Arial"/>
                  <a:sym typeface="Arial"/>
                </a:endParaRPr>
              </a:p>
            </p:txBody>
          </p:sp>
        </p:grpSp>
      </p:grpSp>
      <p:sp>
        <p:nvSpPr>
          <p:cNvPr id="251" name="TextBox 250">
            <a:extLst>
              <a:ext uri="{FF2B5EF4-FFF2-40B4-BE49-F238E27FC236}">
                <a16:creationId xmlns:a16="http://schemas.microsoft.com/office/drawing/2014/main" id="{A27601AC-6AF1-4E09-A9F4-CF1CFC8D789C}"/>
              </a:ext>
            </a:extLst>
          </p:cNvPr>
          <p:cNvSpPr txBox="1"/>
          <p:nvPr/>
        </p:nvSpPr>
        <p:spPr>
          <a:xfrm>
            <a:off x="3855319" y="347963"/>
            <a:ext cx="507542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1219170">
              <a:buClr>
                <a:srgbClr val="000000"/>
              </a:buClr>
            </a:pPr>
            <a:r>
              <a:rPr lang="en-US" sz="8800" b="1" kern="0">
                <a:gradFill flip="none" rotWithShape="1">
                  <a:gsLst>
                    <a:gs pos="0">
                      <a:srgbClr val="4CA83B">
                        <a:shade val="30000"/>
                        <a:satMod val="115000"/>
                      </a:srgbClr>
                    </a:gs>
                    <a:gs pos="50000">
                      <a:srgbClr val="4CA83B">
                        <a:shade val="67500"/>
                        <a:satMod val="115000"/>
                      </a:srgbClr>
                    </a:gs>
                    <a:gs pos="100000">
                      <a:srgbClr val="4CA83B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UTM Soraya" panose="02040603050506020204" pitchFamily="18" charset="0"/>
                <a:cs typeface="Arial"/>
                <a:sym typeface="Arial"/>
              </a:rPr>
              <a:t>TẬP ĐỌC</a:t>
            </a:r>
          </a:p>
        </p:txBody>
      </p:sp>
      <p:pic>
        <p:nvPicPr>
          <p:cNvPr id="252" name="图片 37">
            <a:extLst>
              <a:ext uri="{FF2B5EF4-FFF2-40B4-BE49-F238E27FC236}">
                <a16:creationId xmlns:a16="http://schemas.microsoft.com/office/drawing/2014/main" id="{9652D6EB-D961-4ECA-BBDC-C54D5BCA4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89" y="3351313"/>
            <a:ext cx="7860457" cy="3592888"/>
          </a:xfrm>
          <a:prstGeom prst="rect">
            <a:avLst/>
          </a:prstGeom>
        </p:spPr>
      </p:pic>
      <p:sp>
        <p:nvSpPr>
          <p:cNvPr id="253" name="TextBox 7">
            <a:extLst>
              <a:ext uri="{FF2B5EF4-FFF2-40B4-BE49-F238E27FC236}">
                <a16:creationId xmlns:a16="http://schemas.microsoft.com/office/drawing/2014/main" id="{4FCAA015-4609-436C-91B8-DAFF24775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688" y="5493958"/>
            <a:ext cx="3892048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altLang="zh-CN" sz="4267" b="1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Mát – téc - lích</a:t>
            </a:r>
            <a:endParaRPr lang="zh-CN" altLang="en-US" sz="4267" b="1" kern="0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333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3"/>
          <p:cNvSpPr/>
          <p:nvPr/>
        </p:nvSpPr>
        <p:spPr>
          <a:xfrm>
            <a:off x="-50032" y="0"/>
            <a:ext cx="3761200" cy="2088747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6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77C0E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7" name="Google Shape;2467;p43"/>
          <p:cNvSpPr/>
          <p:nvPr/>
        </p:nvSpPr>
        <p:spPr>
          <a:xfrm>
            <a:off x="9052319" y="5"/>
            <a:ext cx="3139627" cy="1743444"/>
          </a:xfrm>
          <a:custGeom>
            <a:avLst/>
            <a:gdLst/>
            <a:ahLst/>
            <a:cxnLst/>
            <a:rect l="l" t="t" r="r" b="b"/>
            <a:pathLst>
              <a:path w="62447" h="34677" extrusionOk="0">
                <a:moveTo>
                  <a:pt x="1" y="0"/>
                </a:moveTo>
                <a:lnTo>
                  <a:pt x="343" y="450"/>
                </a:lnTo>
                <a:lnTo>
                  <a:pt x="702" y="882"/>
                </a:lnTo>
                <a:lnTo>
                  <a:pt x="1080" y="1313"/>
                </a:lnTo>
                <a:lnTo>
                  <a:pt x="1476" y="1727"/>
                </a:lnTo>
                <a:lnTo>
                  <a:pt x="1889" y="2141"/>
                </a:lnTo>
                <a:lnTo>
                  <a:pt x="2321" y="2518"/>
                </a:lnTo>
                <a:lnTo>
                  <a:pt x="2753" y="2896"/>
                </a:lnTo>
                <a:lnTo>
                  <a:pt x="3202" y="3238"/>
                </a:lnTo>
                <a:lnTo>
                  <a:pt x="3670" y="3579"/>
                </a:lnTo>
                <a:lnTo>
                  <a:pt x="4138" y="3903"/>
                </a:lnTo>
                <a:lnTo>
                  <a:pt x="4623" y="4209"/>
                </a:lnTo>
                <a:lnTo>
                  <a:pt x="5127" y="4497"/>
                </a:lnTo>
                <a:lnTo>
                  <a:pt x="5630" y="4766"/>
                </a:lnTo>
                <a:lnTo>
                  <a:pt x="6152" y="5018"/>
                </a:lnTo>
                <a:lnTo>
                  <a:pt x="6674" y="5252"/>
                </a:lnTo>
                <a:lnTo>
                  <a:pt x="7195" y="5450"/>
                </a:lnTo>
                <a:lnTo>
                  <a:pt x="7807" y="5666"/>
                </a:lnTo>
                <a:lnTo>
                  <a:pt x="8418" y="5846"/>
                </a:lnTo>
                <a:lnTo>
                  <a:pt x="9030" y="6007"/>
                </a:lnTo>
                <a:lnTo>
                  <a:pt x="9659" y="6151"/>
                </a:lnTo>
                <a:lnTo>
                  <a:pt x="10271" y="6259"/>
                </a:lnTo>
                <a:lnTo>
                  <a:pt x="10918" y="6349"/>
                </a:lnTo>
                <a:lnTo>
                  <a:pt x="11548" y="6421"/>
                </a:lnTo>
                <a:lnTo>
                  <a:pt x="12177" y="6457"/>
                </a:lnTo>
                <a:lnTo>
                  <a:pt x="13346" y="6457"/>
                </a:lnTo>
                <a:lnTo>
                  <a:pt x="13940" y="6421"/>
                </a:lnTo>
                <a:lnTo>
                  <a:pt x="14515" y="6367"/>
                </a:lnTo>
                <a:lnTo>
                  <a:pt x="15109" y="6295"/>
                </a:lnTo>
                <a:lnTo>
                  <a:pt x="15684" y="6205"/>
                </a:lnTo>
                <a:lnTo>
                  <a:pt x="16242" y="6079"/>
                </a:lnTo>
                <a:lnTo>
                  <a:pt x="16817" y="5953"/>
                </a:lnTo>
                <a:lnTo>
                  <a:pt x="17249" y="5828"/>
                </a:lnTo>
                <a:lnTo>
                  <a:pt x="17681" y="5702"/>
                </a:lnTo>
                <a:lnTo>
                  <a:pt x="17753" y="6097"/>
                </a:lnTo>
                <a:lnTo>
                  <a:pt x="17843" y="6493"/>
                </a:lnTo>
                <a:lnTo>
                  <a:pt x="17951" y="6871"/>
                </a:lnTo>
                <a:lnTo>
                  <a:pt x="18076" y="7266"/>
                </a:lnTo>
                <a:lnTo>
                  <a:pt x="18220" y="7644"/>
                </a:lnTo>
                <a:lnTo>
                  <a:pt x="18382" y="8022"/>
                </a:lnTo>
                <a:lnTo>
                  <a:pt x="18544" y="8400"/>
                </a:lnTo>
                <a:lnTo>
                  <a:pt x="18742" y="8777"/>
                </a:lnTo>
                <a:lnTo>
                  <a:pt x="19120" y="9515"/>
                </a:lnTo>
                <a:lnTo>
                  <a:pt x="19551" y="10234"/>
                </a:lnTo>
                <a:lnTo>
                  <a:pt x="20397" y="11637"/>
                </a:lnTo>
                <a:lnTo>
                  <a:pt x="20810" y="12302"/>
                </a:lnTo>
                <a:lnTo>
                  <a:pt x="21242" y="12950"/>
                </a:lnTo>
                <a:lnTo>
                  <a:pt x="21710" y="13579"/>
                </a:lnTo>
                <a:lnTo>
                  <a:pt x="22195" y="14191"/>
                </a:lnTo>
                <a:lnTo>
                  <a:pt x="22447" y="14479"/>
                </a:lnTo>
                <a:lnTo>
                  <a:pt x="22717" y="14766"/>
                </a:lnTo>
                <a:lnTo>
                  <a:pt x="22986" y="15054"/>
                </a:lnTo>
                <a:lnTo>
                  <a:pt x="23274" y="15324"/>
                </a:lnTo>
                <a:lnTo>
                  <a:pt x="23562" y="15576"/>
                </a:lnTo>
                <a:lnTo>
                  <a:pt x="23850" y="15828"/>
                </a:lnTo>
                <a:lnTo>
                  <a:pt x="24174" y="16061"/>
                </a:lnTo>
                <a:lnTo>
                  <a:pt x="24479" y="16295"/>
                </a:lnTo>
                <a:lnTo>
                  <a:pt x="24875" y="16529"/>
                </a:lnTo>
                <a:lnTo>
                  <a:pt x="25253" y="16763"/>
                </a:lnTo>
                <a:lnTo>
                  <a:pt x="25666" y="16961"/>
                </a:lnTo>
                <a:lnTo>
                  <a:pt x="26080" y="17158"/>
                </a:lnTo>
                <a:lnTo>
                  <a:pt x="26494" y="17320"/>
                </a:lnTo>
                <a:lnTo>
                  <a:pt x="26925" y="17482"/>
                </a:lnTo>
                <a:lnTo>
                  <a:pt x="27357" y="17608"/>
                </a:lnTo>
                <a:lnTo>
                  <a:pt x="27807" y="17716"/>
                </a:lnTo>
                <a:lnTo>
                  <a:pt x="28238" y="17824"/>
                </a:lnTo>
                <a:lnTo>
                  <a:pt x="28688" y="17896"/>
                </a:lnTo>
                <a:lnTo>
                  <a:pt x="29156" y="17968"/>
                </a:lnTo>
                <a:lnTo>
                  <a:pt x="29605" y="18004"/>
                </a:lnTo>
                <a:lnTo>
                  <a:pt x="30055" y="18040"/>
                </a:lnTo>
                <a:lnTo>
                  <a:pt x="30522" y="18058"/>
                </a:lnTo>
                <a:lnTo>
                  <a:pt x="30972" y="18040"/>
                </a:lnTo>
                <a:lnTo>
                  <a:pt x="31422" y="18022"/>
                </a:lnTo>
                <a:lnTo>
                  <a:pt x="31889" y="17986"/>
                </a:lnTo>
                <a:lnTo>
                  <a:pt x="32339" y="17932"/>
                </a:lnTo>
                <a:lnTo>
                  <a:pt x="32789" y="17878"/>
                </a:lnTo>
                <a:lnTo>
                  <a:pt x="33238" y="17788"/>
                </a:lnTo>
                <a:lnTo>
                  <a:pt x="33670" y="17698"/>
                </a:lnTo>
                <a:lnTo>
                  <a:pt x="34120" y="17590"/>
                </a:lnTo>
                <a:lnTo>
                  <a:pt x="34551" y="17482"/>
                </a:lnTo>
                <a:lnTo>
                  <a:pt x="35001" y="17356"/>
                </a:lnTo>
                <a:lnTo>
                  <a:pt x="35433" y="17212"/>
                </a:lnTo>
                <a:lnTo>
                  <a:pt x="35864" y="17069"/>
                </a:lnTo>
                <a:lnTo>
                  <a:pt x="36709" y="16727"/>
                </a:lnTo>
                <a:lnTo>
                  <a:pt x="37537" y="16349"/>
                </a:lnTo>
                <a:lnTo>
                  <a:pt x="38364" y="15953"/>
                </a:lnTo>
                <a:lnTo>
                  <a:pt x="38436" y="16277"/>
                </a:lnTo>
                <a:lnTo>
                  <a:pt x="38508" y="16601"/>
                </a:lnTo>
                <a:lnTo>
                  <a:pt x="38598" y="16925"/>
                </a:lnTo>
                <a:lnTo>
                  <a:pt x="38724" y="17230"/>
                </a:lnTo>
                <a:lnTo>
                  <a:pt x="38832" y="17518"/>
                </a:lnTo>
                <a:lnTo>
                  <a:pt x="38976" y="17824"/>
                </a:lnTo>
                <a:lnTo>
                  <a:pt x="39120" y="18094"/>
                </a:lnTo>
                <a:lnTo>
                  <a:pt x="39299" y="18364"/>
                </a:lnTo>
                <a:lnTo>
                  <a:pt x="39461" y="18633"/>
                </a:lnTo>
                <a:lnTo>
                  <a:pt x="39659" y="18885"/>
                </a:lnTo>
                <a:lnTo>
                  <a:pt x="39875" y="19137"/>
                </a:lnTo>
                <a:lnTo>
                  <a:pt x="40091" y="19371"/>
                </a:lnTo>
                <a:lnTo>
                  <a:pt x="40325" y="19587"/>
                </a:lnTo>
                <a:lnTo>
                  <a:pt x="40576" y="19802"/>
                </a:lnTo>
                <a:lnTo>
                  <a:pt x="40828" y="20000"/>
                </a:lnTo>
                <a:lnTo>
                  <a:pt x="41116" y="20198"/>
                </a:lnTo>
                <a:lnTo>
                  <a:pt x="41404" y="20378"/>
                </a:lnTo>
                <a:lnTo>
                  <a:pt x="41691" y="20522"/>
                </a:lnTo>
                <a:lnTo>
                  <a:pt x="41997" y="20666"/>
                </a:lnTo>
                <a:lnTo>
                  <a:pt x="42321" y="20792"/>
                </a:lnTo>
                <a:lnTo>
                  <a:pt x="42627" y="20917"/>
                </a:lnTo>
                <a:lnTo>
                  <a:pt x="42950" y="21007"/>
                </a:lnTo>
                <a:lnTo>
                  <a:pt x="43274" y="21079"/>
                </a:lnTo>
                <a:lnTo>
                  <a:pt x="43616" y="21151"/>
                </a:lnTo>
                <a:lnTo>
                  <a:pt x="43940" y="21187"/>
                </a:lnTo>
                <a:lnTo>
                  <a:pt x="44281" y="21223"/>
                </a:lnTo>
                <a:lnTo>
                  <a:pt x="44947" y="21223"/>
                </a:lnTo>
                <a:lnTo>
                  <a:pt x="45289" y="21205"/>
                </a:lnTo>
                <a:lnTo>
                  <a:pt x="45630" y="21169"/>
                </a:lnTo>
                <a:lnTo>
                  <a:pt x="45954" y="21115"/>
                </a:lnTo>
                <a:lnTo>
                  <a:pt x="46278" y="21043"/>
                </a:lnTo>
                <a:lnTo>
                  <a:pt x="46763" y="21979"/>
                </a:lnTo>
                <a:lnTo>
                  <a:pt x="47267" y="22896"/>
                </a:lnTo>
                <a:lnTo>
                  <a:pt x="47825" y="23795"/>
                </a:lnTo>
                <a:lnTo>
                  <a:pt x="48400" y="24694"/>
                </a:lnTo>
                <a:lnTo>
                  <a:pt x="49012" y="25558"/>
                </a:lnTo>
                <a:lnTo>
                  <a:pt x="49659" y="26403"/>
                </a:lnTo>
                <a:lnTo>
                  <a:pt x="50343" y="27212"/>
                </a:lnTo>
                <a:lnTo>
                  <a:pt x="51062" y="28004"/>
                </a:lnTo>
                <a:lnTo>
                  <a:pt x="51422" y="28381"/>
                </a:lnTo>
                <a:lnTo>
                  <a:pt x="51799" y="28759"/>
                </a:lnTo>
                <a:lnTo>
                  <a:pt x="52177" y="29119"/>
                </a:lnTo>
                <a:lnTo>
                  <a:pt x="52555" y="29479"/>
                </a:lnTo>
                <a:lnTo>
                  <a:pt x="52950" y="29838"/>
                </a:lnTo>
                <a:lnTo>
                  <a:pt x="53364" y="30180"/>
                </a:lnTo>
                <a:lnTo>
                  <a:pt x="53778" y="30504"/>
                </a:lnTo>
                <a:lnTo>
                  <a:pt x="54191" y="30828"/>
                </a:lnTo>
                <a:lnTo>
                  <a:pt x="54605" y="31133"/>
                </a:lnTo>
                <a:lnTo>
                  <a:pt x="55037" y="31439"/>
                </a:lnTo>
                <a:lnTo>
                  <a:pt x="55486" y="31727"/>
                </a:lnTo>
                <a:lnTo>
                  <a:pt x="55918" y="32015"/>
                </a:lnTo>
                <a:lnTo>
                  <a:pt x="56368" y="32266"/>
                </a:lnTo>
                <a:lnTo>
                  <a:pt x="56835" y="32536"/>
                </a:lnTo>
                <a:lnTo>
                  <a:pt x="57303" y="32770"/>
                </a:lnTo>
                <a:lnTo>
                  <a:pt x="57771" y="33004"/>
                </a:lnTo>
                <a:lnTo>
                  <a:pt x="58328" y="33274"/>
                </a:lnTo>
                <a:lnTo>
                  <a:pt x="58904" y="33507"/>
                </a:lnTo>
                <a:lnTo>
                  <a:pt x="59479" y="33741"/>
                </a:lnTo>
                <a:lnTo>
                  <a:pt x="60055" y="33957"/>
                </a:lnTo>
                <a:lnTo>
                  <a:pt x="60648" y="34173"/>
                </a:lnTo>
                <a:lnTo>
                  <a:pt x="61242" y="34353"/>
                </a:lnTo>
                <a:lnTo>
                  <a:pt x="61835" y="34533"/>
                </a:lnTo>
                <a:lnTo>
                  <a:pt x="62447" y="34676"/>
                </a:lnTo>
                <a:lnTo>
                  <a:pt x="624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rgbClr val="77C0EA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8" name="Google Shape;2468;p43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9" name="Google Shape;2469;p43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0" name="Google Shape;2470;p43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71" name="Google Shape;2471;p43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2472" name="Google Shape;2472;p43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3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3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3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3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3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3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79" name="Google Shape;2479;p43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2480" name="Google Shape;2480;p43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3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3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3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3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3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6" name="Google Shape;2486;p43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09123E-9C45-4C25-98F2-6E31CC2D5E33}"/>
              </a:ext>
            </a:extLst>
          </p:cNvPr>
          <p:cNvGrpSpPr/>
          <p:nvPr/>
        </p:nvGrpSpPr>
        <p:grpSpPr>
          <a:xfrm>
            <a:off x="1581855" y="279893"/>
            <a:ext cx="9009980" cy="2241165"/>
            <a:chOff x="1605687" y="2539189"/>
            <a:chExt cx="8897383" cy="2122526"/>
          </a:xfrm>
        </p:grpSpPr>
        <p:sp>
          <p:nvSpPr>
            <p:cNvPr id="24" name="任意多边形 35">
              <a:extLst>
                <a:ext uri="{FF2B5EF4-FFF2-40B4-BE49-F238E27FC236}">
                  <a16:creationId xmlns:a16="http://schemas.microsoft.com/office/drawing/2014/main" id="{D99F21B3-313B-47CE-8763-8B0EB8CD64F2}"/>
                </a:ext>
              </a:extLst>
            </p:cNvPr>
            <p:cNvSpPr/>
            <p:nvPr/>
          </p:nvSpPr>
          <p:spPr>
            <a:xfrm>
              <a:off x="1605687" y="2539189"/>
              <a:ext cx="8833713" cy="2122526"/>
            </a:xfrm>
            <a:prstGeom prst="wedgeRoundRectCallout">
              <a:avLst>
                <a:gd name="adj1" fmla="val -1722"/>
                <a:gd name="adj2" fmla="val 7111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1400" kern="0">
                <a:solidFill>
                  <a:srgbClr val="FFFFFF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258F98-4E31-4578-8F80-63B8E8B6493E}"/>
                </a:ext>
              </a:extLst>
            </p:cNvPr>
            <p:cNvSpPr txBox="1"/>
            <p:nvPr/>
          </p:nvSpPr>
          <p:spPr>
            <a:xfrm>
              <a:off x="1799983" y="2595921"/>
              <a:ext cx="8703087" cy="1902507"/>
            </a:xfrm>
            <a:prstGeom prst="wedgeRoundRectCallou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en-US" altLang="en-US" sz="3733" b="1" u="sng" kern="0" dirty="0" err="1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Câu</a:t>
              </a:r>
              <a:r>
                <a:rPr lang="en-US" altLang="en-US" sz="3733" b="1" u="sng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3733" b="1" u="sng" kern="0" dirty="0" err="1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hỏi</a:t>
              </a:r>
              <a:r>
                <a:rPr lang="en-US" altLang="en-US" sz="3733" b="1" u="sng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3</a:t>
              </a:r>
              <a:r>
                <a:rPr lang="en-US" altLang="en-US" sz="3733" b="1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: </a:t>
              </a:r>
              <a:r>
                <a:rPr lang="vi-VN" altLang="en-US" sz="3733" b="1" kern="0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Những trái cây mà Tin-tin và Mi-tin nhìn thấy trong khu vườn kì diệu có điều gì khác thường?</a:t>
              </a:r>
              <a:endParaRPr lang="en-US" sz="6400" b="1" kern="0" dirty="0">
                <a:gradFill>
                  <a:gsLst>
                    <a:gs pos="55000">
                      <a:srgbClr val="FF0000"/>
                    </a:gs>
                    <a:gs pos="15000">
                      <a:srgbClr val="C00000"/>
                    </a:gs>
                    <a:gs pos="100000">
                      <a:srgbClr val="FF818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7" name="组合 6"/>
          <p:cNvGrpSpPr/>
          <p:nvPr/>
        </p:nvGrpSpPr>
        <p:grpSpPr>
          <a:xfrm>
            <a:off x="950956" y="3101669"/>
            <a:ext cx="10502785" cy="804635"/>
            <a:chOff x="5743575" y="2118815"/>
            <a:chExt cx="6300737" cy="1200330"/>
          </a:xfrm>
          <a:effectLst>
            <a:glow rad="63500">
              <a:srgbClr val="C00000">
                <a:alpha val="40000"/>
              </a:srgbClr>
            </a:glow>
          </a:effectLst>
        </p:grpSpPr>
        <p:sp>
          <p:nvSpPr>
            <p:cNvPr id="28" name="圆角矩形 2"/>
            <p:cNvSpPr/>
            <p:nvPr/>
          </p:nvSpPr>
          <p:spPr>
            <a:xfrm>
              <a:off x="5743575" y="2118816"/>
              <a:ext cx="6230801" cy="12003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1467" kern="0">
                <a:solidFill>
                  <a:srgbClr val="FFFFFF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29" name="文本框 16"/>
            <p:cNvSpPr txBox="1"/>
            <p:nvPr/>
          </p:nvSpPr>
          <p:spPr>
            <a:xfrm flipH="1">
              <a:off x="5813512" y="2118815"/>
              <a:ext cx="6230800" cy="994691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Chùm quả to đến nỗi Tin – tin tưởng đó là quả lê.</a:t>
              </a:r>
              <a:endParaRPr lang="zh-CN" altLang="en-US" sz="3200" kern="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  <a:cs typeface="Arial"/>
                <a:sym typeface="Arial"/>
              </a:endParaRPr>
            </a:p>
          </p:txBody>
        </p:sp>
      </p:grpSp>
      <p:grpSp>
        <p:nvGrpSpPr>
          <p:cNvPr id="30" name="组合 6">
            <a:extLst>
              <a:ext uri="{FF2B5EF4-FFF2-40B4-BE49-F238E27FC236}">
                <a16:creationId xmlns:a16="http://schemas.microsoft.com/office/drawing/2014/main" id="{E0837840-DA22-4D85-A7A2-DE74B1F35F5D}"/>
              </a:ext>
            </a:extLst>
          </p:cNvPr>
          <p:cNvGrpSpPr/>
          <p:nvPr/>
        </p:nvGrpSpPr>
        <p:grpSpPr>
          <a:xfrm>
            <a:off x="950956" y="4117295"/>
            <a:ext cx="10386208" cy="1157229"/>
            <a:chOff x="5743575" y="2116250"/>
            <a:chExt cx="6300737" cy="120289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1" name="圆角矩形 2">
              <a:extLst>
                <a:ext uri="{FF2B5EF4-FFF2-40B4-BE49-F238E27FC236}">
                  <a16:creationId xmlns:a16="http://schemas.microsoft.com/office/drawing/2014/main" id="{1669E509-1935-4D88-9AD6-DB21C36ACECE}"/>
                </a:ext>
              </a:extLst>
            </p:cNvPr>
            <p:cNvSpPr/>
            <p:nvPr/>
          </p:nvSpPr>
          <p:spPr>
            <a:xfrm>
              <a:off x="5743575" y="2116250"/>
              <a:ext cx="6230801" cy="1202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1467" kern="0">
                <a:solidFill>
                  <a:srgbClr val="FFFFFF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32" name="文本框 16">
              <a:extLst>
                <a:ext uri="{FF2B5EF4-FFF2-40B4-BE49-F238E27FC236}">
                  <a16:creationId xmlns:a16="http://schemas.microsoft.com/office/drawing/2014/main" id="{7A25A324-D59E-4B04-A8FF-189D9702177C}"/>
                </a:ext>
              </a:extLst>
            </p:cNvPr>
            <p:cNvSpPr txBox="1"/>
            <p:nvPr/>
          </p:nvSpPr>
          <p:spPr>
            <a:xfrm flipH="1">
              <a:off x="5813512" y="2144218"/>
              <a:ext cx="6230800" cy="11197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77C0E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 quả táo to đến nỗi Mi-tin tưởng đó là những quả dưa đỏ.</a:t>
              </a:r>
              <a:endParaRPr lang="zh-CN" alt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3" name="组合 6">
            <a:extLst>
              <a:ext uri="{FF2B5EF4-FFF2-40B4-BE49-F238E27FC236}">
                <a16:creationId xmlns:a16="http://schemas.microsoft.com/office/drawing/2014/main" id="{CCC4BE4B-38AB-4670-841C-4723731464A7}"/>
              </a:ext>
            </a:extLst>
          </p:cNvPr>
          <p:cNvGrpSpPr/>
          <p:nvPr/>
        </p:nvGrpSpPr>
        <p:grpSpPr>
          <a:xfrm>
            <a:off x="950956" y="5346608"/>
            <a:ext cx="10502785" cy="1107636"/>
            <a:chOff x="5743575" y="2208755"/>
            <a:chExt cx="6300737" cy="1207905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4" name="圆角矩形 2">
              <a:extLst>
                <a:ext uri="{FF2B5EF4-FFF2-40B4-BE49-F238E27FC236}">
                  <a16:creationId xmlns:a16="http://schemas.microsoft.com/office/drawing/2014/main" id="{B5851A16-EAE6-4E4D-A950-6E41E90C0F67}"/>
                </a:ext>
              </a:extLst>
            </p:cNvPr>
            <p:cNvSpPr/>
            <p:nvPr/>
          </p:nvSpPr>
          <p:spPr>
            <a:xfrm>
              <a:off x="5743575" y="2208755"/>
              <a:ext cx="6230801" cy="1200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1467" kern="0">
                <a:solidFill>
                  <a:srgbClr val="FF8175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35" name="文本框 16">
              <a:extLst>
                <a:ext uri="{FF2B5EF4-FFF2-40B4-BE49-F238E27FC236}">
                  <a16:creationId xmlns:a16="http://schemas.microsoft.com/office/drawing/2014/main" id="{3A018A5B-E86B-4028-98B5-9AF0E0B3206A}"/>
                </a:ext>
              </a:extLst>
            </p:cNvPr>
            <p:cNvSpPr txBox="1"/>
            <p:nvPr/>
          </p:nvSpPr>
          <p:spPr>
            <a:xfrm flipH="1">
              <a:off x="5813512" y="2241927"/>
              <a:ext cx="6230800" cy="11747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FF81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 quả dưa to đến nỗi Tin-tin tưởng đó là những quả bí đỏ.</a:t>
              </a:r>
              <a:endParaRPr lang="zh-CN" altLang="en-US" sz="3733" kern="0" dirty="0">
                <a:solidFill>
                  <a:srgbClr val="FF817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字魂27号-布丁体" panose="00000505000000000000" pitchFamily="2" charset="-122"/>
                <a:ea typeface="字魂27号-布丁体" panose="00000505000000000000" pitchFamily="2" charset="-122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63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35">
            <a:extLst>
              <a:ext uri="{FF2B5EF4-FFF2-40B4-BE49-F238E27FC236}">
                <a16:creationId xmlns:a16="http://schemas.microsoft.com/office/drawing/2014/main" id="{D99F21B3-313B-47CE-8763-8B0EB8CD64F2}"/>
              </a:ext>
            </a:extLst>
          </p:cNvPr>
          <p:cNvSpPr/>
          <p:nvPr/>
        </p:nvSpPr>
        <p:spPr>
          <a:xfrm>
            <a:off x="1520208" y="542984"/>
            <a:ext cx="8945504" cy="2241165"/>
          </a:xfrm>
          <a:prstGeom prst="wedgeRoundRectCallout">
            <a:avLst>
              <a:gd name="adj1" fmla="val -1722"/>
              <a:gd name="adj2" fmla="val 71116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2491" name="Google Shape;2491;p44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2" name="Google Shape;2492;p44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3" name="Google Shape;2493;p44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94" name="Google Shape;2494;p44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2495" name="Google Shape;2495;p44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4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4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4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4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4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01" name="Google Shape;2501;p44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02" name="Google Shape;2502;p44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2503" name="Google Shape;2503;p44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4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4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4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4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4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09" name="Google Shape;2509;p44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10" name="Google Shape;2510;p44"/>
          <p:cNvGrpSpPr/>
          <p:nvPr/>
        </p:nvGrpSpPr>
        <p:grpSpPr>
          <a:xfrm>
            <a:off x="473112" y="4939801"/>
            <a:ext cx="2065189" cy="1918203"/>
            <a:chOff x="6892600" y="6805900"/>
            <a:chExt cx="1071675" cy="995400"/>
          </a:xfrm>
        </p:grpSpPr>
        <p:sp>
          <p:nvSpPr>
            <p:cNvPr id="2511" name="Google Shape;2511;p44"/>
            <p:cNvSpPr/>
            <p:nvPr/>
          </p:nvSpPr>
          <p:spPr>
            <a:xfrm>
              <a:off x="7269575" y="7471900"/>
              <a:ext cx="332775" cy="329400"/>
            </a:xfrm>
            <a:custGeom>
              <a:avLst/>
              <a:gdLst/>
              <a:ahLst/>
              <a:cxnLst/>
              <a:rect l="l" t="t" r="r" b="b"/>
              <a:pathLst>
                <a:path w="13311" h="13176" extrusionOk="0">
                  <a:moveTo>
                    <a:pt x="5577" y="1"/>
                  </a:moveTo>
                  <a:lnTo>
                    <a:pt x="4897" y="117"/>
                  </a:lnTo>
                  <a:lnTo>
                    <a:pt x="4275" y="292"/>
                  </a:lnTo>
                  <a:lnTo>
                    <a:pt x="3692" y="467"/>
                  </a:lnTo>
                  <a:lnTo>
                    <a:pt x="3167" y="681"/>
                  </a:lnTo>
                  <a:lnTo>
                    <a:pt x="2682" y="914"/>
                  </a:lnTo>
                  <a:lnTo>
                    <a:pt x="2254" y="1167"/>
                  </a:lnTo>
                  <a:lnTo>
                    <a:pt x="1865" y="1439"/>
                  </a:lnTo>
                  <a:lnTo>
                    <a:pt x="1516" y="1730"/>
                  </a:lnTo>
                  <a:lnTo>
                    <a:pt x="1205" y="2041"/>
                  </a:lnTo>
                  <a:lnTo>
                    <a:pt x="952" y="2371"/>
                  </a:lnTo>
                  <a:lnTo>
                    <a:pt x="719" y="2721"/>
                  </a:lnTo>
                  <a:lnTo>
                    <a:pt x="525" y="3071"/>
                  </a:lnTo>
                  <a:lnTo>
                    <a:pt x="369" y="3440"/>
                  </a:lnTo>
                  <a:lnTo>
                    <a:pt x="233" y="3809"/>
                  </a:lnTo>
                  <a:lnTo>
                    <a:pt x="136" y="4198"/>
                  </a:lnTo>
                  <a:lnTo>
                    <a:pt x="58" y="4606"/>
                  </a:lnTo>
                  <a:lnTo>
                    <a:pt x="19" y="4995"/>
                  </a:lnTo>
                  <a:lnTo>
                    <a:pt x="0" y="5403"/>
                  </a:lnTo>
                  <a:lnTo>
                    <a:pt x="0" y="5830"/>
                  </a:lnTo>
                  <a:lnTo>
                    <a:pt x="39" y="6238"/>
                  </a:lnTo>
                  <a:lnTo>
                    <a:pt x="78" y="6646"/>
                  </a:lnTo>
                  <a:lnTo>
                    <a:pt x="136" y="7074"/>
                  </a:lnTo>
                  <a:lnTo>
                    <a:pt x="214" y="7482"/>
                  </a:lnTo>
                  <a:lnTo>
                    <a:pt x="311" y="7890"/>
                  </a:lnTo>
                  <a:lnTo>
                    <a:pt x="428" y="8298"/>
                  </a:lnTo>
                  <a:lnTo>
                    <a:pt x="544" y="8706"/>
                  </a:lnTo>
                  <a:lnTo>
                    <a:pt x="797" y="9483"/>
                  </a:lnTo>
                  <a:lnTo>
                    <a:pt x="1088" y="10222"/>
                  </a:lnTo>
                  <a:lnTo>
                    <a:pt x="1380" y="10921"/>
                  </a:lnTo>
                  <a:lnTo>
                    <a:pt x="1496" y="11154"/>
                  </a:lnTo>
                  <a:lnTo>
                    <a:pt x="1671" y="11368"/>
                  </a:lnTo>
                  <a:lnTo>
                    <a:pt x="1865" y="11582"/>
                  </a:lnTo>
                  <a:lnTo>
                    <a:pt x="2099" y="11776"/>
                  </a:lnTo>
                  <a:lnTo>
                    <a:pt x="2390" y="11951"/>
                  </a:lnTo>
                  <a:lnTo>
                    <a:pt x="2682" y="12126"/>
                  </a:lnTo>
                  <a:lnTo>
                    <a:pt x="3012" y="12281"/>
                  </a:lnTo>
                  <a:lnTo>
                    <a:pt x="3381" y="12418"/>
                  </a:lnTo>
                  <a:lnTo>
                    <a:pt x="3770" y="12554"/>
                  </a:lnTo>
                  <a:lnTo>
                    <a:pt x="4158" y="12690"/>
                  </a:lnTo>
                  <a:lnTo>
                    <a:pt x="4586" y="12787"/>
                  </a:lnTo>
                  <a:lnTo>
                    <a:pt x="5033" y="12884"/>
                  </a:lnTo>
                  <a:lnTo>
                    <a:pt x="5480" y="12962"/>
                  </a:lnTo>
                  <a:lnTo>
                    <a:pt x="5927" y="13039"/>
                  </a:lnTo>
                  <a:lnTo>
                    <a:pt x="6393" y="13098"/>
                  </a:lnTo>
                  <a:lnTo>
                    <a:pt x="6879" y="13136"/>
                  </a:lnTo>
                  <a:lnTo>
                    <a:pt x="7345" y="13156"/>
                  </a:lnTo>
                  <a:lnTo>
                    <a:pt x="7812" y="13175"/>
                  </a:lnTo>
                  <a:lnTo>
                    <a:pt x="8297" y="13175"/>
                  </a:lnTo>
                  <a:lnTo>
                    <a:pt x="8744" y="13156"/>
                  </a:lnTo>
                  <a:lnTo>
                    <a:pt x="9211" y="13117"/>
                  </a:lnTo>
                  <a:lnTo>
                    <a:pt x="9658" y="13078"/>
                  </a:lnTo>
                  <a:lnTo>
                    <a:pt x="10085" y="13020"/>
                  </a:lnTo>
                  <a:lnTo>
                    <a:pt x="10493" y="12923"/>
                  </a:lnTo>
                  <a:lnTo>
                    <a:pt x="10901" y="12845"/>
                  </a:lnTo>
                  <a:lnTo>
                    <a:pt x="11270" y="12728"/>
                  </a:lnTo>
                  <a:lnTo>
                    <a:pt x="11620" y="12592"/>
                  </a:lnTo>
                  <a:lnTo>
                    <a:pt x="11931" y="12456"/>
                  </a:lnTo>
                  <a:lnTo>
                    <a:pt x="12223" y="12281"/>
                  </a:lnTo>
                  <a:lnTo>
                    <a:pt x="12495" y="12107"/>
                  </a:lnTo>
                  <a:lnTo>
                    <a:pt x="12728" y="11912"/>
                  </a:lnTo>
                  <a:lnTo>
                    <a:pt x="12903" y="11699"/>
                  </a:lnTo>
                  <a:lnTo>
                    <a:pt x="13058" y="11485"/>
                  </a:lnTo>
                  <a:lnTo>
                    <a:pt x="13175" y="11271"/>
                  </a:lnTo>
                  <a:lnTo>
                    <a:pt x="13252" y="11096"/>
                  </a:lnTo>
                  <a:lnTo>
                    <a:pt x="13311" y="10902"/>
                  </a:lnTo>
                  <a:lnTo>
                    <a:pt x="13311" y="10746"/>
                  </a:lnTo>
                  <a:lnTo>
                    <a:pt x="13311" y="10591"/>
                  </a:lnTo>
                  <a:lnTo>
                    <a:pt x="13272" y="10455"/>
                  </a:lnTo>
                  <a:lnTo>
                    <a:pt x="13214" y="10319"/>
                  </a:lnTo>
                  <a:lnTo>
                    <a:pt x="13136" y="10202"/>
                  </a:lnTo>
                  <a:lnTo>
                    <a:pt x="13019" y="10086"/>
                  </a:lnTo>
                  <a:lnTo>
                    <a:pt x="12903" y="9969"/>
                  </a:lnTo>
                  <a:lnTo>
                    <a:pt x="12767" y="9872"/>
                  </a:lnTo>
                  <a:lnTo>
                    <a:pt x="12592" y="9775"/>
                  </a:lnTo>
                  <a:lnTo>
                    <a:pt x="12436" y="9697"/>
                  </a:lnTo>
                  <a:lnTo>
                    <a:pt x="12048" y="9522"/>
                  </a:lnTo>
                  <a:lnTo>
                    <a:pt x="11620" y="9386"/>
                  </a:lnTo>
                  <a:lnTo>
                    <a:pt x="11193" y="9250"/>
                  </a:lnTo>
                  <a:lnTo>
                    <a:pt x="10299" y="8959"/>
                  </a:lnTo>
                  <a:lnTo>
                    <a:pt x="9891" y="8823"/>
                  </a:lnTo>
                  <a:lnTo>
                    <a:pt x="9502" y="8648"/>
                  </a:lnTo>
                  <a:lnTo>
                    <a:pt x="9327" y="8570"/>
                  </a:lnTo>
                  <a:lnTo>
                    <a:pt x="9152" y="8473"/>
                  </a:lnTo>
                  <a:lnTo>
                    <a:pt x="9016" y="8376"/>
                  </a:lnTo>
                  <a:lnTo>
                    <a:pt x="8880" y="8259"/>
                  </a:lnTo>
                  <a:lnTo>
                    <a:pt x="8783" y="8162"/>
                  </a:lnTo>
                  <a:lnTo>
                    <a:pt x="8686" y="8045"/>
                  </a:lnTo>
                  <a:lnTo>
                    <a:pt x="8628" y="7948"/>
                  </a:lnTo>
                  <a:lnTo>
                    <a:pt x="8589" y="7851"/>
                  </a:lnTo>
                  <a:lnTo>
                    <a:pt x="8569" y="7773"/>
                  </a:lnTo>
                  <a:lnTo>
                    <a:pt x="8550" y="7676"/>
                  </a:lnTo>
                  <a:lnTo>
                    <a:pt x="8569" y="7598"/>
                  </a:lnTo>
                  <a:lnTo>
                    <a:pt x="8589" y="7521"/>
                  </a:lnTo>
                  <a:lnTo>
                    <a:pt x="8628" y="7443"/>
                  </a:lnTo>
                  <a:lnTo>
                    <a:pt x="8686" y="7385"/>
                  </a:lnTo>
                  <a:lnTo>
                    <a:pt x="8841" y="7229"/>
                  </a:lnTo>
                  <a:lnTo>
                    <a:pt x="9036" y="7093"/>
                  </a:lnTo>
                  <a:lnTo>
                    <a:pt x="9269" y="6957"/>
                  </a:lnTo>
                  <a:lnTo>
                    <a:pt x="9774" y="6685"/>
                  </a:lnTo>
                  <a:lnTo>
                    <a:pt x="10066" y="6530"/>
                  </a:lnTo>
                  <a:lnTo>
                    <a:pt x="10338" y="6355"/>
                  </a:lnTo>
                  <a:lnTo>
                    <a:pt x="10590" y="6161"/>
                  </a:lnTo>
                  <a:lnTo>
                    <a:pt x="10843" y="5966"/>
                  </a:lnTo>
                  <a:lnTo>
                    <a:pt x="11076" y="5733"/>
                  </a:lnTo>
                  <a:lnTo>
                    <a:pt x="11173" y="5616"/>
                  </a:lnTo>
                  <a:lnTo>
                    <a:pt x="11251" y="5480"/>
                  </a:lnTo>
                  <a:lnTo>
                    <a:pt x="11309" y="5344"/>
                  </a:lnTo>
                  <a:lnTo>
                    <a:pt x="11329" y="5189"/>
                  </a:lnTo>
                  <a:lnTo>
                    <a:pt x="11329" y="5014"/>
                  </a:lnTo>
                  <a:lnTo>
                    <a:pt x="11270" y="4839"/>
                  </a:lnTo>
                  <a:lnTo>
                    <a:pt x="11173" y="4645"/>
                  </a:lnTo>
                  <a:lnTo>
                    <a:pt x="11057" y="4451"/>
                  </a:lnTo>
                  <a:lnTo>
                    <a:pt x="10921" y="4237"/>
                  </a:lnTo>
                  <a:lnTo>
                    <a:pt x="10746" y="4023"/>
                  </a:lnTo>
                  <a:lnTo>
                    <a:pt x="10551" y="3809"/>
                  </a:lnTo>
                  <a:lnTo>
                    <a:pt x="10338" y="3576"/>
                  </a:lnTo>
                  <a:lnTo>
                    <a:pt x="9852" y="3129"/>
                  </a:lnTo>
                  <a:lnTo>
                    <a:pt x="9327" y="2663"/>
                  </a:lnTo>
                  <a:lnTo>
                    <a:pt x="8744" y="2197"/>
                  </a:lnTo>
                  <a:lnTo>
                    <a:pt x="8181" y="1769"/>
                  </a:lnTo>
                  <a:lnTo>
                    <a:pt x="7617" y="1361"/>
                  </a:lnTo>
                  <a:lnTo>
                    <a:pt x="6587" y="642"/>
                  </a:lnTo>
                  <a:lnTo>
                    <a:pt x="5868" y="176"/>
                  </a:lnTo>
                  <a:lnTo>
                    <a:pt x="55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4"/>
            <p:cNvSpPr/>
            <p:nvPr/>
          </p:nvSpPr>
          <p:spPr>
            <a:xfrm>
              <a:off x="7645575" y="7161975"/>
              <a:ext cx="318700" cy="356100"/>
            </a:xfrm>
            <a:custGeom>
              <a:avLst/>
              <a:gdLst/>
              <a:ahLst/>
              <a:cxnLst/>
              <a:rect l="l" t="t" r="r" b="b"/>
              <a:pathLst>
                <a:path w="12748" h="14244" extrusionOk="0">
                  <a:moveTo>
                    <a:pt x="5227" y="0"/>
                  </a:moveTo>
                  <a:lnTo>
                    <a:pt x="4819" y="20"/>
                  </a:lnTo>
                  <a:lnTo>
                    <a:pt x="4430" y="78"/>
                  </a:lnTo>
                  <a:lnTo>
                    <a:pt x="4042" y="156"/>
                  </a:lnTo>
                  <a:lnTo>
                    <a:pt x="3653" y="272"/>
                  </a:lnTo>
                  <a:lnTo>
                    <a:pt x="3265" y="447"/>
                  </a:lnTo>
                  <a:lnTo>
                    <a:pt x="2895" y="642"/>
                  </a:lnTo>
                  <a:lnTo>
                    <a:pt x="2526" y="875"/>
                  </a:lnTo>
                  <a:lnTo>
                    <a:pt x="2176" y="1147"/>
                  </a:lnTo>
                  <a:lnTo>
                    <a:pt x="1827" y="1477"/>
                  </a:lnTo>
                  <a:lnTo>
                    <a:pt x="1496" y="1846"/>
                  </a:lnTo>
                  <a:lnTo>
                    <a:pt x="1166" y="2274"/>
                  </a:lnTo>
                  <a:lnTo>
                    <a:pt x="855" y="2760"/>
                  </a:lnTo>
                  <a:lnTo>
                    <a:pt x="564" y="3284"/>
                  </a:lnTo>
                  <a:lnTo>
                    <a:pt x="272" y="3867"/>
                  </a:lnTo>
                  <a:lnTo>
                    <a:pt x="0" y="4509"/>
                  </a:lnTo>
                  <a:lnTo>
                    <a:pt x="117" y="4819"/>
                  </a:lnTo>
                  <a:lnTo>
                    <a:pt x="447" y="5636"/>
                  </a:lnTo>
                  <a:lnTo>
                    <a:pt x="933" y="6763"/>
                  </a:lnTo>
                  <a:lnTo>
                    <a:pt x="1224" y="7404"/>
                  </a:lnTo>
                  <a:lnTo>
                    <a:pt x="1535" y="8045"/>
                  </a:lnTo>
                  <a:lnTo>
                    <a:pt x="1885" y="8706"/>
                  </a:lnTo>
                  <a:lnTo>
                    <a:pt x="2215" y="9308"/>
                  </a:lnTo>
                  <a:lnTo>
                    <a:pt x="2584" y="9872"/>
                  </a:lnTo>
                  <a:lnTo>
                    <a:pt x="2759" y="10124"/>
                  </a:lnTo>
                  <a:lnTo>
                    <a:pt x="2934" y="10377"/>
                  </a:lnTo>
                  <a:lnTo>
                    <a:pt x="3109" y="10571"/>
                  </a:lnTo>
                  <a:lnTo>
                    <a:pt x="3284" y="10765"/>
                  </a:lnTo>
                  <a:lnTo>
                    <a:pt x="3459" y="10921"/>
                  </a:lnTo>
                  <a:lnTo>
                    <a:pt x="3614" y="11038"/>
                  </a:lnTo>
                  <a:lnTo>
                    <a:pt x="3789" y="11135"/>
                  </a:lnTo>
                  <a:lnTo>
                    <a:pt x="3945" y="11174"/>
                  </a:lnTo>
                  <a:lnTo>
                    <a:pt x="4100" y="11193"/>
                  </a:lnTo>
                  <a:lnTo>
                    <a:pt x="4256" y="11154"/>
                  </a:lnTo>
                  <a:lnTo>
                    <a:pt x="4411" y="11096"/>
                  </a:lnTo>
                  <a:lnTo>
                    <a:pt x="4547" y="11038"/>
                  </a:lnTo>
                  <a:lnTo>
                    <a:pt x="4800" y="10863"/>
                  </a:lnTo>
                  <a:lnTo>
                    <a:pt x="5052" y="10649"/>
                  </a:lnTo>
                  <a:lnTo>
                    <a:pt x="5285" y="10435"/>
                  </a:lnTo>
                  <a:lnTo>
                    <a:pt x="5519" y="10202"/>
                  </a:lnTo>
                  <a:lnTo>
                    <a:pt x="5713" y="9949"/>
                  </a:lnTo>
                  <a:lnTo>
                    <a:pt x="6102" y="9502"/>
                  </a:lnTo>
                  <a:lnTo>
                    <a:pt x="6276" y="9308"/>
                  </a:lnTo>
                  <a:lnTo>
                    <a:pt x="6451" y="9153"/>
                  </a:lnTo>
                  <a:lnTo>
                    <a:pt x="6626" y="9036"/>
                  </a:lnTo>
                  <a:lnTo>
                    <a:pt x="6704" y="8997"/>
                  </a:lnTo>
                  <a:lnTo>
                    <a:pt x="6782" y="8958"/>
                  </a:lnTo>
                  <a:lnTo>
                    <a:pt x="6957" y="8958"/>
                  </a:lnTo>
                  <a:lnTo>
                    <a:pt x="7034" y="8978"/>
                  </a:lnTo>
                  <a:lnTo>
                    <a:pt x="7112" y="9017"/>
                  </a:lnTo>
                  <a:lnTo>
                    <a:pt x="7190" y="9075"/>
                  </a:lnTo>
                  <a:lnTo>
                    <a:pt x="7287" y="9153"/>
                  </a:lnTo>
                  <a:lnTo>
                    <a:pt x="7365" y="9269"/>
                  </a:lnTo>
                  <a:lnTo>
                    <a:pt x="7442" y="9386"/>
                  </a:lnTo>
                  <a:lnTo>
                    <a:pt x="7540" y="9541"/>
                  </a:lnTo>
                  <a:lnTo>
                    <a:pt x="7598" y="9697"/>
                  </a:lnTo>
                  <a:lnTo>
                    <a:pt x="7656" y="9872"/>
                  </a:lnTo>
                  <a:lnTo>
                    <a:pt x="7714" y="10066"/>
                  </a:lnTo>
                  <a:lnTo>
                    <a:pt x="7792" y="10474"/>
                  </a:lnTo>
                  <a:lnTo>
                    <a:pt x="7850" y="10921"/>
                  </a:lnTo>
                  <a:lnTo>
                    <a:pt x="7948" y="11854"/>
                  </a:lnTo>
                  <a:lnTo>
                    <a:pt x="8006" y="12301"/>
                  </a:lnTo>
                  <a:lnTo>
                    <a:pt x="8064" y="12748"/>
                  </a:lnTo>
                  <a:lnTo>
                    <a:pt x="8142" y="13156"/>
                  </a:lnTo>
                  <a:lnTo>
                    <a:pt x="8200" y="13330"/>
                  </a:lnTo>
                  <a:lnTo>
                    <a:pt x="8259" y="13505"/>
                  </a:lnTo>
                  <a:lnTo>
                    <a:pt x="8317" y="13661"/>
                  </a:lnTo>
                  <a:lnTo>
                    <a:pt x="8414" y="13816"/>
                  </a:lnTo>
                  <a:lnTo>
                    <a:pt x="8492" y="13933"/>
                  </a:lnTo>
                  <a:lnTo>
                    <a:pt x="8608" y="14049"/>
                  </a:lnTo>
                  <a:lnTo>
                    <a:pt x="8725" y="14127"/>
                  </a:lnTo>
                  <a:lnTo>
                    <a:pt x="8841" y="14185"/>
                  </a:lnTo>
                  <a:lnTo>
                    <a:pt x="8997" y="14244"/>
                  </a:lnTo>
                  <a:lnTo>
                    <a:pt x="9347" y="14244"/>
                  </a:lnTo>
                  <a:lnTo>
                    <a:pt x="9541" y="14185"/>
                  </a:lnTo>
                  <a:lnTo>
                    <a:pt x="9774" y="14127"/>
                  </a:lnTo>
                  <a:lnTo>
                    <a:pt x="10007" y="14011"/>
                  </a:lnTo>
                  <a:lnTo>
                    <a:pt x="10260" y="13875"/>
                  </a:lnTo>
                  <a:lnTo>
                    <a:pt x="10493" y="13700"/>
                  </a:lnTo>
                  <a:lnTo>
                    <a:pt x="10726" y="13486"/>
                  </a:lnTo>
                  <a:lnTo>
                    <a:pt x="10940" y="13214"/>
                  </a:lnTo>
                  <a:lnTo>
                    <a:pt x="11154" y="12942"/>
                  </a:lnTo>
                  <a:lnTo>
                    <a:pt x="11348" y="12611"/>
                  </a:lnTo>
                  <a:lnTo>
                    <a:pt x="11523" y="12281"/>
                  </a:lnTo>
                  <a:lnTo>
                    <a:pt x="11698" y="11912"/>
                  </a:lnTo>
                  <a:lnTo>
                    <a:pt x="11873" y="11523"/>
                  </a:lnTo>
                  <a:lnTo>
                    <a:pt x="12009" y="11115"/>
                  </a:lnTo>
                  <a:lnTo>
                    <a:pt x="12145" y="10688"/>
                  </a:lnTo>
                  <a:lnTo>
                    <a:pt x="12261" y="10241"/>
                  </a:lnTo>
                  <a:lnTo>
                    <a:pt x="12378" y="9794"/>
                  </a:lnTo>
                  <a:lnTo>
                    <a:pt x="12475" y="9328"/>
                  </a:lnTo>
                  <a:lnTo>
                    <a:pt x="12553" y="8861"/>
                  </a:lnTo>
                  <a:lnTo>
                    <a:pt x="12631" y="8395"/>
                  </a:lnTo>
                  <a:lnTo>
                    <a:pt x="12689" y="7928"/>
                  </a:lnTo>
                  <a:lnTo>
                    <a:pt x="12728" y="7462"/>
                  </a:lnTo>
                  <a:lnTo>
                    <a:pt x="12747" y="6996"/>
                  </a:lnTo>
                  <a:lnTo>
                    <a:pt x="12747" y="6529"/>
                  </a:lnTo>
                  <a:lnTo>
                    <a:pt x="12747" y="6082"/>
                  </a:lnTo>
                  <a:lnTo>
                    <a:pt x="12728" y="5655"/>
                  </a:lnTo>
                  <a:lnTo>
                    <a:pt x="12689" y="5227"/>
                  </a:lnTo>
                  <a:lnTo>
                    <a:pt x="12631" y="4839"/>
                  </a:lnTo>
                  <a:lnTo>
                    <a:pt x="12553" y="4450"/>
                  </a:lnTo>
                  <a:lnTo>
                    <a:pt x="12475" y="4081"/>
                  </a:lnTo>
                  <a:lnTo>
                    <a:pt x="12359" y="3751"/>
                  </a:lnTo>
                  <a:lnTo>
                    <a:pt x="12242" y="3459"/>
                  </a:lnTo>
                  <a:lnTo>
                    <a:pt x="12106" y="3187"/>
                  </a:lnTo>
                  <a:lnTo>
                    <a:pt x="11931" y="2935"/>
                  </a:lnTo>
                  <a:lnTo>
                    <a:pt x="11756" y="2740"/>
                  </a:lnTo>
                  <a:lnTo>
                    <a:pt x="11562" y="2565"/>
                  </a:lnTo>
                  <a:lnTo>
                    <a:pt x="10940" y="2138"/>
                  </a:lnTo>
                  <a:lnTo>
                    <a:pt x="10260" y="1710"/>
                  </a:lnTo>
                  <a:lnTo>
                    <a:pt x="9560" y="1302"/>
                  </a:lnTo>
                  <a:lnTo>
                    <a:pt x="9172" y="1108"/>
                  </a:lnTo>
                  <a:lnTo>
                    <a:pt x="8803" y="914"/>
                  </a:lnTo>
                  <a:lnTo>
                    <a:pt x="8414" y="739"/>
                  </a:lnTo>
                  <a:lnTo>
                    <a:pt x="8025" y="583"/>
                  </a:lnTo>
                  <a:lnTo>
                    <a:pt x="7637" y="447"/>
                  </a:lnTo>
                  <a:lnTo>
                    <a:pt x="7229" y="311"/>
                  </a:lnTo>
                  <a:lnTo>
                    <a:pt x="6840" y="195"/>
                  </a:lnTo>
                  <a:lnTo>
                    <a:pt x="6432" y="117"/>
                  </a:lnTo>
                  <a:lnTo>
                    <a:pt x="6024" y="59"/>
                  </a:lnTo>
                  <a:lnTo>
                    <a:pt x="5635" y="20"/>
                  </a:lnTo>
                  <a:lnTo>
                    <a:pt x="5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4"/>
            <p:cNvSpPr/>
            <p:nvPr/>
          </p:nvSpPr>
          <p:spPr>
            <a:xfrm>
              <a:off x="6892600" y="6805900"/>
              <a:ext cx="1042025" cy="932250"/>
            </a:xfrm>
            <a:custGeom>
              <a:avLst/>
              <a:gdLst/>
              <a:ahLst/>
              <a:cxnLst/>
              <a:rect l="l" t="t" r="r" b="b"/>
              <a:pathLst>
                <a:path w="41681" h="37290" extrusionOk="0">
                  <a:moveTo>
                    <a:pt x="32762" y="0"/>
                  </a:moveTo>
                  <a:lnTo>
                    <a:pt x="32295" y="19"/>
                  </a:lnTo>
                  <a:lnTo>
                    <a:pt x="31849" y="78"/>
                  </a:lnTo>
                  <a:lnTo>
                    <a:pt x="31402" y="175"/>
                  </a:lnTo>
                  <a:lnTo>
                    <a:pt x="30955" y="292"/>
                  </a:lnTo>
                  <a:lnTo>
                    <a:pt x="30547" y="447"/>
                  </a:lnTo>
                  <a:lnTo>
                    <a:pt x="30139" y="622"/>
                  </a:lnTo>
                  <a:lnTo>
                    <a:pt x="29750" y="816"/>
                  </a:lnTo>
                  <a:lnTo>
                    <a:pt x="29400" y="1030"/>
                  </a:lnTo>
                  <a:lnTo>
                    <a:pt x="28992" y="1341"/>
                  </a:lnTo>
                  <a:lnTo>
                    <a:pt x="28623" y="1652"/>
                  </a:lnTo>
                  <a:lnTo>
                    <a:pt x="28254" y="1982"/>
                  </a:lnTo>
                  <a:lnTo>
                    <a:pt x="27923" y="2351"/>
                  </a:lnTo>
                  <a:lnTo>
                    <a:pt x="27593" y="2720"/>
                  </a:lnTo>
                  <a:lnTo>
                    <a:pt x="27282" y="3109"/>
                  </a:lnTo>
                  <a:lnTo>
                    <a:pt x="26991" y="3498"/>
                  </a:lnTo>
                  <a:lnTo>
                    <a:pt x="26699" y="3906"/>
                  </a:lnTo>
                  <a:lnTo>
                    <a:pt x="26427" y="4353"/>
                  </a:lnTo>
                  <a:lnTo>
                    <a:pt x="26174" y="4839"/>
                  </a:lnTo>
                  <a:lnTo>
                    <a:pt x="25786" y="4800"/>
                  </a:lnTo>
                  <a:lnTo>
                    <a:pt x="25397" y="4780"/>
                  </a:lnTo>
                  <a:lnTo>
                    <a:pt x="25009" y="4761"/>
                  </a:lnTo>
                  <a:lnTo>
                    <a:pt x="24620" y="4780"/>
                  </a:lnTo>
                  <a:lnTo>
                    <a:pt x="24212" y="4800"/>
                  </a:lnTo>
                  <a:lnTo>
                    <a:pt x="23823" y="4839"/>
                  </a:lnTo>
                  <a:lnTo>
                    <a:pt x="23415" y="4897"/>
                  </a:lnTo>
                  <a:lnTo>
                    <a:pt x="23007" y="4955"/>
                  </a:lnTo>
                  <a:lnTo>
                    <a:pt x="22619" y="5033"/>
                  </a:lnTo>
                  <a:lnTo>
                    <a:pt x="22210" y="5130"/>
                  </a:lnTo>
                  <a:lnTo>
                    <a:pt x="21394" y="5344"/>
                  </a:lnTo>
                  <a:lnTo>
                    <a:pt x="20578" y="5596"/>
                  </a:lnTo>
                  <a:lnTo>
                    <a:pt x="19782" y="5888"/>
                  </a:lnTo>
                  <a:lnTo>
                    <a:pt x="19004" y="6218"/>
                  </a:lnTo>
                  <a:lnTo>
                    <a:pt x="18227" y="6568"/>
                  </a:lnTo>
                  <a:lnTo>
                    <a:pt x="17469" y="6937"/>
                  </a:lnTo>
                  <a:lnTo>
                    <a:pt x="16731" y="7345"/>
                  </a:lnTo>
                  <a:lnTo>
                    <a:pt x="16031" y="7753"/>
                  </a:lnTo>
                  <a:lnTo>
                    <a:pt x="15351" y="8161"/>
                  </a:lnTo>
                  <a:lnTo>
                    <a:pt x="14710" y="8589"/>
                  </a:lnTo>
                  <a:lnTo>
                    <a:pt x="14107" y="8997"/>
                  </a:lnTo>
                  <a:lnTo>
                    <a:pt x="13563" y="9405"/>
                  </a:lnTo>
                  <a:lnTo>
                    <a:pt x="13039" y="9832"/>
                  </a:lnTo>
                  <a:lnTo>
                    <a:pt x="12534" y="10318"/>
                  </a:lnTo>
                  <a:lnTo>
                    <a:pt x="12048" y="10823"/>
                  </a:lnTo>
                  <a:lnTo>
                    <a:pt x="11562" y="11348"/>
                  </a:lnTo>
                  <a:lnTo>
                    <a:pt x="11096" y="11912"/>
                  </a:lnTo>
                  <a:lnTo>
                    <a:pt x="10649" y="12514"/>
                  </a:lnTo>
                  <a:lnTo>
                    <a:pt x="10221" y="13116"/>
                  </a:lnTo>
                  <a:lnTo>
                    <a:pt x="9813" y="13758"/>
                  </a:lnTo>
                  <a:lnTo>
                    <a:pt x="9424" y="14399"/>
                  </a:lnTo>
                  <a:lnTo>
                    <a:pt x="9055" y="15079"/>
                  </a:lnTo>
                  <a:lnTo>
                    <a:pt x="8706" y="15759"/>
                  </a:lnTo>
                  <a:lnTo>
                    <a:pt x="8395" y="16439"/>
                  </a:lnTo>
                  <a:lnTo>
                    <a:pt x="8123" y="17139"/>
                  </a:lnTo>
                  <a:lnTo>
                    <a:pt x="7851" y="17838"/>
                  </a:lnTo>
                  <a:lnTo>
                    <a:pt x="7637" y="18538"/>
                  </a:lnTo>
                  <a:lnTo>
                    <a:pt x="7287" y="18460"/>
                  </a:lnTo>
                  <a:lnTo>
                    <a:pt x="6937" y="18421"/>
                  </a:lnTo>
                  <a:lnTo>
                    <a:pt x="6568" y="18402"/>
                  </a:lnTo>
                  <a:lnTo>
                    <a:pt x="6218" y="18402"/>
                  </a:lnTo>
                  <a:lnTo>
                    <a:pt x="5869" y="18441"/>
                  </a:lnTo>
                  <a:lnTo>
                    <a:pt x="5499" y="18518"/>
                  </a:lnTo>
                  <a:lnTo>
                    <a:pt x="5150" y="18596"/>
                  </a:lnTo>
                  <a:lnTo>
                    <a:pt x="4800" y="18713"/>
                  </a:lnTo>
                  <a:lnTo>
                    <a:pt x="4450" y="18849"/>
                  </a:lnTo>
                  <a:lnTo>
                    <a:pt x="4100" y="18985"/>
                  </a:lnTo>
                  <a:lnTo>
                    <a:pt x="3770" y="19160"/>
                  </a:lnTo>
                  <a:lnTo>
                    <a:pt x="3459" y="19334"/>
                  </a:lnTo>
                  <a:lnTo>
                    <a:pt x="3148" y="19509"/>
                  </a:lnTo>
                  <a:lnTo>
                    <a:pt x="2857" y="19723"/>
                  </a:lnTo>
                  <a:lnTo>
                    <a:pt x="2565" y="19917"/>
                  </a:lnTo>
                  <a:lnTo>
                    <a:pt x="2293" y="20131"/>
                  </a:lnTo>
                  <a:lnTo>
                    <a:pt x="2002" y="20384"/>
                  </a:lnTo>
                  <a:lnTo>
                    <a:pt x="1730" y="20675"/>
                  </a:lnTo>
                  <a:lnTo>
                    <a:pt x="1477" y="20967"/>
                  </a:lnTo>
                  <a:lnTo>
                    <a:pt x="1244" y="21258"/>
                  </a:lnTo>
                  <a:lnTo>
                    <a:pt x="1011" y="21589"/>
                  </a:lnTo>
                  <a:lnTo>
                    <a:pt x="797" y="21919"/>
                  </a:lnTo>
                  <a:lnTo>
                    <a:pt x="622" y="22269"/>
                  </a:lnTo>
                  <a:lnTo>
                    <a:pt x="467" y="22638"/>
                  </a:lnTo>
                  <a:lnTo>
                    <a:pt x="311" y="22988"/>
                  </a:lnTo>
                  <a:lnTo>
                    <a:pt x="194" y="23376"/>
                  </a:lnTo>
                  <a:lnTo>
                    <a:pt x="117" y="23745"/>
                  </a:lnTo>
                  <a:lnTo>
                    <a:pt x="39" y="24134"/>
                  </a:lnTo>
                  <a:lnTo>
                    <a:pt x="0" y="24523"/>
                  </a:lnTo>
                  <a:lnTo>
                    <a:pt x="0" y="24911"/>
                  </a:lnTo>
                  <a:lnTo>
                    <a:pt x="20" y="25300"/>
                  </a:lnTo>
                  <a:lnTo>
                    <a:pt x="78" y="25689"/>
                  </a:lnTo>
                  <a:lnTo>
                    <a:pt x="117" y="25863"/>
                  </a:lnTo>
                  <a:lnTo>
                    <a:pt x="175" y="26038"/>
                  </a:lnTo>
                  <a:lnTo>
                    <a:pt x="233" y="26213"/>
                  </a:lnTo>
                  <a:lnTo>
                    <a:pt x="331" y="26369"/>
                  </a:lnTo>
                  <a:lnTo>
                    <a:pt x="428" y="26524"/>
                  </a:lnTo>
                  <a:lnTo>
                    <a:pt x="525" y="26680"/>
                  </a:lnTo>
                  <a:lnTo>
                    <a:pt x="641" y="26816"/>
                  </a:lnTo>
                  <a:lnTo>
                    <a:pt x="777" y="26952"/>
                  </a:lnTo>
                  <a:lnTo>
                    <a:pt x="913" y="27068"/>
                  </a:lnTo>
                  <a:lnTo>
                    <a:pt x="1069" y="27165"/>
                  </a:lnTo>
                  <a:lnTo>
                    <a:pt x="1224" y="27263"/>
                  </a:lnTo>
                  <a:lnTo>
                    <a:pt x="1380" y="27360"/>
                  </a:lnTo>
                  <a:lnTo>
                    <a:pt x="1555" y="27418"/>
                  </a:lnTo>
                  <a:lnTo>
                    <a:pt x="1730" y="27476"/>
                  </a:lnTo>
                  <a:lnTo>
                    <a:pt x="1904" y="27515"/>
                  </a:lnTo>
                  <a:lnTo>
                    <a:pt x="2099" y="27535"/>
                  </a:lnTo>
                  <a:lnTo>
                    <a:pt x="2274" y="27535"/>
                  </a:lnTo>
                  <a:lnTo>
                    <a:pt x="2449" y="27515"/>
                  </a:lnTo>
                  <a:lnTo>
                    <a:pt x="2623" y="27496"/>
                  </a:lnTo>
                  <a:lnTo>
                    <a:pt x="2779" y="27457"/>
                  </a:lnTo>
                  <a:lnTo>
                    <a:pt x="2934" y="27399"/>
                  </a:lnTo>
                  <a:lnTo>
                    <a:pt x="3090" y="27321"/>
                  </a:lnTo>
                  <a:lnTo>
                    <a:pt x="3245" y="27243"/>
                  </a:lnTo>
                  <a:lnTo>
                    <a:pt x="3381" y="27146"/>
                  </a:lnTo>
                  <a:lnTo>
                    <a:pt x="3653" y="26952"/>
                  </a:lnTo>
                  <a:lnTo>
                    <a:pt x="3886" y="26699"/>
                  </a:lnTo>
                  <a:lnTo>
                    <a:pt x="4120" y="26446"/>
                  </a:lnTo>
                  <a:lnTo>
                    <a:pt x="4333" y="26174"/>
                  </a:lnTo>
                  <a:lnTo>
                    <a:pt x="4567" y="25825"/>
                  </a:lnTo>
                  <a:lnTo>
                    <a:pt x="4780" y="25494"/>
                  </a:lnTo>
                  <a:lnTo>
                    <a:pt x="5188" y="24814"/>
                  </a:lnTo>
                  <a:lnTo>
                    <a:pt x="5402" y="24484"/>
                  </a:lnTo>
                  <a:lnTo>
                    <a:pt x="5635" y="24153"/>
                  </a:lnTo>
                  <a:lnTo>
                    <a:pt x="5907" y="23862"/>
                  </a:lnTo>
                  <a:lnTo>
                    <a:pt x="6199" y="23571"/>
                  </a:lnTo>
                  <a:lnTo>
                    <a:pt x="6393" y="23415"/>
                  </a:lnTo>
                  <a:lnTo>
                    <a:pt x="6607" y="23279"/>
                  </a:lnTo>
                  <a:lnTo>
                    <a:pt x="6821" y="23162"/>
                  </a:lnTo>
                  <a:lnTo>
                    <a:pt x="7034" y="23046"/>
                  </a:lnTo>
                  <a:lnTo>
                    <a:pt x="7073" y="23435"/>
                  </a:lnTo>
                  <a:lnTo>
                    <a:pt x="7112" y="23823"/>
                  </a:lnTo>
                  <a:lnTo>
                    <a:pt x="7190" y="24192"/>
                  </a:lnTo>
                  <a:lnTo>
                    <a:pt x="7268" y="24562"/>
                  </a:lnTo>
                  <a:lnTo>
                    <a:pt x="7365" y="24911"/>
                  </a:lnTo>
                  <a:lnTo>
                    <a:pt x="7481" y="25261"/>
                  </a:lnTo>
                  <a:lnTo>
                    <a:pt x="7617" y="25591"/>
                  </a:lnTo>
                  <a:lnTo>
                    <a:pt x="7753" y="25922"/>
                  </a:lnTo>
                  <a:lnTo>
                    <a:pt x="8006" y="26388"/>
                  </a:lnTo>
                  <a:lnTo>
                    <a:pt x="8278" y="26816"/>
                  </a:lnTo>
                  <a:lnTo>
                    <a:pt x="7987" y="27029"/>
                  </a:lnTo>
                  <a:lnTo>
                    <a:pt x="7715" y="27263"/>
                  </a:lnTo>
                  <a:lnTo>
                    <a:pt x="7442" y="27496"/>
                  </a:lnTo>
                  <a:lnTo>
                    <a:pt x="7190" y="27748"/>
                  </a:lnTo>
                  <a:lnTo>
                    <a:pt x="6937" y="28020"/>
                  </a:lnTo>
                  <a:lnTo>
                    <a:pt x="6704" y="28292"/>
                  </a:lnTo>
                  <a:lnTo>
                    <a:pt x="6490" y="28584"/>
                  </a:lnTo>
                  <a:lnTo>
                    <a:pt x="6277" y="28895"/>
                  </a:lnTo>
                  <a:lnTo>
                    <a:pt x="6063" y="29206"/>
                  </a:lnTo>
                  <a:lnTo>
                    <a:pt x="5888" y="29517"/>
                  </a:lnTo>
                  <a:lnTo>
                    <a:pt x="5713" y="29828"/>
                  </a:lnTo>
                  <a:lnTo>
                    <a:pt x="5538" y="30158"/>
                  </a:lnTo>
                  <a:lnTo>
                    <a:pt x="5402" y="30488"/>
                  </a:lnTo>
                  <a:lnTo>
                    <a:pt x="5266" y="30819"/>
                  </a:lnTo>
                  <a:lnTo>
                    <a:pt x="5150" y="31149"/>
                  </a:lnTo>
                  <a:lnTo>
                    <a:pt x="5052" y="31460"/>
                  </a:lnTo>
                  <a:lnTo>
                    <a:pt x="4955" y="31907"/>
                  </a:lnTo>
                  <a:lnTo>
                    <a:pt x="4897" y="32334"/>
                  </a:lnTo>
                  <a:lnTo>
                    <a:pt x="4878" y="32762"/>
                  </a:lnTo>
                  <a:lnTo>
                    <a:pt x="4878" y="33189"/>
                  </a:lnTo>
                  <a:lnTo>
                    <a:pt x="4936" y="33617"/>
                  </a:lnTo>
                  <a:lnTo>
                    <a:pt x="5033" y="34025"/>
                  </a:lnTo>
                  <a:lnTo>
                    <a:pt x="5150" y="34413"/>
                  </a:lnTo>
                  <a:lnTo>
                    <a:pt x="5305" y="34802"/>
                  </a:lnTo>
                  <a:lnTo>
                    <a:pt x="5499" y="35171"/>
                  </a:lnTo>
                  <a:lnTo>
                    <a:pt x="5732" y="35521"/>
                  </a:lnTo>
                  <a:lnTo>
                    <a:pt x="5985" y="35851"/>
                  </a:lnTo>
                  <a:lnTo>
                    <a:pt x="6277" y="36162"/>
                  </a:lnTo>
                  <a:lnTo>
                    <a:pt x="6587" y="36454"/>
                  </a:lnTo>
                  <a:lnTo>
                    <a:pt x="6937" y="36687"/>
                  </a:lnTo>
                  <a:lnTo>
                    <a:pt x="7306" y="36920"/>
                  </a:lnTo>
                  <a:lnTo>
                    <a:pt x="7715" y="37095"/>
                  </a:lnTo>
                  <a:lnTo>
                    <a:pt x="8045" y="37212"/>
                  </a:lnTo>
                  <a:lnTo>
                    <a:pt x="8414" y="37270"/>
                  </a:lnTo>
                  <a:lnTo>
                    <a:pt x="8589" y="37289"/>
                  </a:lnTo>
                  <a:lnTo>
                    <a:pt x="8939" y="37289"/>
                  </a:lnTo>
                  <a:lnTo>
                    <a:pt x="9133" y="37270"/>
                  </a:lnTo>
                  <a:lnTo>
                    <a:pt x="9308" y="37250"/>
                  </a:lnTo>
                  <a:lnTo>
                    <a:pt x="9483" y="37192"/>
                  </a:lnTo>
                  <a:lnTo>
                    <a:pt x="9638" y="37134"/>
                  </a:lnTo>
                  <a:lnTo>
                    <a:pt x="9794" y="37056"/>
                  </a:lnTo>
                  <a:lnTo>
                    <a:pt x="9949" y="36978"/>
                  </a:lnTo>
                  <a:lnTo>
                    <a:pt x="10085" y="36862"/>
                  </a:lnTo>
                  <a:lnTo>
                    <a:pt x="10202" y="36745"/>
                  </a:lnTo>
                  <a:lnTo>
                    <a:pt x="10318" y="36590"/>
                  </a:lnTo>
                  <a:lnTo>
                    <a:pt x="10415" y="36454"/>
                  </a:lnTo>
                  <a:lnTo>
                    <a:pt x="10493" y="36318"/>
                  </a:lnTo>
                  <a:lnTo>
                    <a:pt x="10610" y="36026"/>
                  </a:lnTo>
                  <a:lnTo>
                    <a:pt x="10688" y="35696"/>
                  </a:lnTo>
                  <a:lnTo>
                    <a:pt x="10746" y="35385"/>
                  </a:lnTo>
                  <a:lnTo>
                    <a:pt x="10765" y="35055"/>
                  </a:lnTo>
                  <a:lnTo>
                    <a:pt x="10785" y="34724"/>
                  </a:lnTo>
                  <a:lnTo>
                    <a:pt x="10746" y="34064"/>
                  </a:lnTo>
                  <a:lnTo>
                    <a:pt x="10707" y="33267"/>
                  </a:lnTo>
                  <a:lnTo>
                    <a:pt x="10707" y="32878"/>
                  </a:lnTo>
                  <a:lnTo>
                    <a:pt x="10707" y="32490"/>
                  </a:lnTo>
                  <a:lnTo>
                    <a:pt x="10746" y="32101"/>
                  </a:lnTo>
                  <a:lnTo>
                    <a:pt x="10804" y="31732"/>
                  </a:lnTo>
                  <a:lnTo>
                    <a:pt x="10882" y="31343"/>
                  </a:lnTo>
                  <a:lnTo>
                    <a:pt x="11018" y="30955"/>
                  </a:lnTo>
                  <a:lnTo>
                    <a:pt x="11134" y="30683"/>
                  </a:lnTo>
                  <a:lnTo>
                    <a:pt x="11290" y="30410"/>
                  </a:lnTo>
                  <a:lnTo>
                    <a:pt x="11445" y="30158"/>
                  </a:lnTo>
                  <a:lnTo>
                    <a:pt x="11620" y="29905"/>
                  </a:lnTo>
                  <a:lnTo>
                    <a:pt x="12067" y="30119"/>
                  </a:lnTo>
                  <a:lnTo>
                    <a:pt x="12553" y="30313"/>
                  </a:lnTo>
                  <a:lnTo>
                    <a:pt x="13039" y="30469"/>
                  </a:lnTo>
                  <a:lnTo>
                    <a:pt x="13525" y="30605"/>
                  </a:lnTo>
                  <a:lnTo>
                    <a:pt x="14010" y="30702"/>
                  </a:lnTo>
                  <a:lnTo>
                    <a:pt x="14516" y="30780"/>
                  </a:lnTo>
                  <a:lnTo>
                    <a:pt x="15040" y="30838"/>
                  </a:lnTo>
                  <a:lnTo>
                    <a:pt x="15545" y="30877"/>
                  </a:lnTo>
                  <a:lnTo>
                    <a:pt x="16070" y="30896"/>
                  </a:lnTo>
                  <a:lnTo>
                    <a:pt x="16595" y="30877"/>
                  </a:lnTo>
                  <a:lnTo>
                    <a:pt x="17119" y="30838"/>
                  </a:lnTo>
                  <a:lnTo>
                    <a:pt x="17625" y="30780"/>
                  </a:lnTo>
                  <a:lnTo>
                    <a:pt x="18149" y="30721"/>
                  </a:lnTo>
                  <a:lnTo>
                    <a:pt x="18674" y="30624"/>
                  </a:lnTo>
                  <a:lnTo>
                    <a:pt x="19199" y="30508"/>
                  </a:lnTo>
                  <a:lnTo>
                    <a:pt x="19704" y="30372"/>
                  </a:lnTo>
                  <a:lnTo>
                    <a:pt x="20228" y="30236"/>
                  </a:lnTo>
                  <a:lnTo>
                    <a:pt x="20734" y="30080"/>
                  </a:lnTo>
                  <a:lnTo>
                    <a:pt x="21219" y="29905"/>
                  </a:lnTo>
                  <a:lnTo>
                    <a:pt x="21725" y="29711"/>
                  </a:lnTo>
                  <a:lnTo>
                    <a:pt x="22191" y="29517"/>
                  </a:lnTo>
                  <a:lnTo>
                    <a:pt x="22677" y="29283"/>
                  </a:lnTo>
                  <a:lnTo>
                    <a:pt x="23143" y="29070"/>
                  </a:lnTo>
                  <a:lnTo>
                    <a:pt x="23590" y="28837"/>
                  </a:lnTo>
                  <a:lnTo>
                    <a:pt x="24018" y="28584"/>
                  </a:lnTo>
                  <a:lnTo>
                    <a:pt x="24445" y="28331"/>
                  </a:lnTo>
                  <a:lnTo>
                    <a:pt x="24853" y="28059"/>
                  </a:lnTo>
                  <a:lnTo>
                    <a:pt x="25261" y="27787"/>
                  </a:lnTo>
                  <a:lnTo>
                    <a:pt x="25630" y="27496"/>
                  </a:lnTo>
                  <a:lnTo>
                    <a:pt x="26000" y="27224"/>
                  </a:lnTo>
                  <a:lnTo>
                    <a:pt x="26330" y="26932"/>
                  </a:lnTo>
                  <a:lnTo>
                    <a:pt x="26660" y="26621"/>
                  </a:lnTo>
                  <a:lnTo>
                    <a:pt x="27243" y="26058"/>
                  </a:lnTo>
                  <a:lnTo>
                    <a:pt x="27807" y="25494"/>
                  </a:lnTo>
                  <a:lnTo>
                    <a:pt x="28331" y="24950"/>
                  </a:lnTo>
                  <a:lnTo>
                    <a:pt x="28817" y="24406"/>
                  </a:lnTo>
                  <a:lnTo>
                    <a:pt x="29284" y="23862"/>
                  </a:lnTo>
                  <a:lnTo>
                    <a:pt x="29711" y="23337"/>
                  </a:lnTo>
                  <a:lnTo>
                    <a:pt x="30119" y="22813"/>
                  </a:lnTo>
                  <a:lnTo>
                    <a:pt x="30508" y="22307"/>
                  </a:lnTo>
                  <a:lnTo>
                    <a:pt x="30857" y="21802"/>
                  </a:lnTo>
                  <a:lnTo>
                    <a:pt x="31188" y="21316"/>
                  </a:lnTo>
                  <a:lnTo>
                    <a:pt x="31499" y="20831"/>
                  </a:lnTo>
                  <a:lnTo>
                    <a:pt x="31771" y="20364"/>
                  </a:lnTo>
                  <a:lnTo>
                    <a:pt x="32023" y="19898"/>
                  </a:lnTo>
                  <a:lnTo>
                    <a:pt x="32276" y="19432"/>
                  </a:lnTo>
                  <a:lnTo>
                    <a:pt x="32470" y="18985"/>
                  </a:lnTo>
                  <a:lnTo>
                    <a:pt x="32665" y="18557"/>
                  </a:lnTo>
                  <a:lnTo>
                    <a:pt x="32840" y="18110"/>
                  </a:lnTo>
                  <a:lnTo>
                    <a:pt x="32976" y="17702"/>
                  </a:lnTo>
                  <a:lnTo>
                    <a:pt x="33112" y="17275"/>
                  </a:lnTo>
                  <a:lnTo>
                    <a:pt x="33228" y="16867"/>
                  </a:lnTo>
                  <a:lnTo>
                    <a:pt x="33325" y="16478"/>
                  </a:lnTo>
                  <a:lnTo>
                    <a:pt x="33403" y="16089"/>
                  </a:lnTo>
                  <a:lnTo>
                    <a:pt x="33461" y="15701"/>
                  </a:lnTo>
                  <a:lnTo>
                    <a:pt x="33500" y="15332"/>
                  </a:lnTo>
                  <a:lnTo>
                    <a:pt x="33520" y="14962"/>
                  </a:lnTo>
                  <a:lnTo>
                    <a:pt x="33539" y="14613"/>
                  </a:lnTo>
                  <a:lnTo>
                    <a:pt x="33539" y="14263"/>
                  </a:lnTo>
                  <a:lnTo>
                    <a:pt x="33520" y="13913"/>
                  </a:lnTo>
                  <a:lnTo>
                    <a:pt x="33500" y="13583"/>
                  </a:lnTo>
                  <a:lnTo>
                    <a:pt x="33461" y="13252"/>
                  </a:lnTo>
                  <a:lnTo>
                    <a:pt x="33364" y="12631"/>
                  </a:lnTo>
                  <a:lnTo>
                    <a:pt x="33558" y="12533"/>
                  </a:lnTo>
                  <a:lnTo>
                    <a:pt x="33753" y="12436"/>
                  </a:lnTo>
                  <a:lnTo>
                    <a:pt x="33967" y="12359"/>
                  </a:lnTo>
                  <a:lnTo>
                    <a:pt x="34161" y="12300"/>
                  </a:lnTo>
                  <a:lnTo>
                    <a:pt x="34588" y="12203"/>
                  </a:lnTo>
                  <a:lnTo>
                    <a:pt x="35016" y="12145"/>
                  </a:lnTo>
                  <a:lnTo>
                    <a:pt x="35443" y="12125"/>
                  </a:lnTo>
                  <a:lnTo>
                    <a:pt x="35890" y="12125"/>
                  </a:lnTo>
                  <a:lnTo>
                    <a:pt x="36337" y="12145"/>
                  </a:lnTo>
                  <a:lnTo>
                    <a:pt x="36784" y="12164"/>
                  </a:lnTo>
                  <a:lnTo>
                    <a:pt x="37173" y="12223"/>
                  </a:lnTo>
                  <a:lnTo>
                    <a:pt x="37561" y="12300"/>
                  </a:lnTo>
                  <a:lnTo>
                    <a:pt x="38319" y="12514"/>
                  </a:lnTo>
                  <a:lnTo>
                    <a:pt x="38688" y="12592"/>
                  </a:lnTo>
                  <a:lnTo>
                    <a:pt x="39077" y="12669"/>
                  </a:lnTo>
                  <a:lnTo>
                    <a:pt x="39271" y="12689"/>
                  </a:lnTo>
                  <a:lnTo>
                    <a:pt x="39660" y="12689"/>
                  </a:lnTo>
                  <a:lnTo>
                    <a:pt x="39874" y="12650"/>
                  </a:lnTo>
                  <a:lnTo>
                    <a:pt x="40185" y="12592"/>
                  </a:lnTo>
                  <a:lnTo>
                    <a:pt x="40476" y="12475"/>
                  </a:lnTo>
                  <a:lnTo>
                    <a:pt x="40748" y="12320"/>
                  </a:lnTo>
                  <a:lnTo>
                    <a:pt x="41001" y="12145"/>
                  </a:lnTo>
                  <a:lnTo>
                    <a:pt x="41117" y="12028"/>
                  </a:lnTo>
                  <a:lnTo>
                    <a:pt x="41215" y="11912"/>
                  </a:lnTo>
                  <a:lnTo>
                    <a:pt x="41312" y="11795"/>
                  </a:lnTo>
                  <a:lnTo>
                    <a:pt x="41389" y="11659"/>
                  </a:lnTo>
                  <a:lnTo>
                    <a:pt x="41467" y="11523"/>
                  </a:lnTo>
                  <a:lnTo>
                    <a:pt x="41525" y="11387"/>
                  </a:lnTo>
                  <a:lnTo>
                    <a:pt x="41584" y="11232"/>
                  </a:lnTo>
                  <a:lnTo>
                    <a:pt x="41623" y="11076"/>
                  </a:lnTo>
                  <a:lnTo>
                    <a:pt x="41681" y="10785"/>
                  </a:lnTo>
                  <a:lnTo>
                    <a:pt x="41681" y="10493"/>
                  </a:lnTo>
                  <a:lnTo>
                    <a:pt x="41642" y="10182"/>
                  </a:lnTo>
                  <a:lnTo>
                    <a:pt x="41584" y="9891"/>
                  </a:lnTo>
                  <a:lnTo>
                    <a:pt x="41487" y="9619"/>
                  </a:lnTo>
                  <a:lnTo>
                    <a:pt x="41370" y="9327"/>
                  </a:lnTo>
                  <a:lnTo>
                    <a:pt x="41234" y="9055"/>
                  </a:lnTo>
                  <a:lnTo>
                    <a:pt x="41098" y="8803"/>
                  </a:lnTo>
                  <a:lnTo>
                    <a:pt x="40904" y="8511"/>
                  </a:lnTo>
                  <a:lnTo>
                    <a:pt x="40709" y="8239"/>
                  </a:lnTo>
                  <a:lnTo>
                    <a:pt x="40496" y="8006"/>
                  </a:lnTo>
                  <a:lnTo>
                    <a:pt x="40262" y="7773"/>
                  </a:lnTo>
                  <a:lnTo>
                    <a:pt x="40010" y="7559"/>
                  </a:lnTo>
                  <a:lnTo>
                    <a:pt x="39757" y="7365"/>
                  </a:lnTo>
                  <a:lnTo>
                    <a:pt x="39485" y="7190"/>
                  </a:lnTo>
                  <a:lnTo>
                    <a:pt x="39194" y="7054"/>
                  </a:lnTo>
                  <a:lnTo>
                    <a:pt x="38902" y="6937"/>
                  </a:lnTo>
                  <a:lnTo>
                    <a:pt x="38611" y="6821"/>
                  </a:lnTo>
                  <a:lnTo>
                    <a:pt x="38300" y="6743"/>
                  </a:lnTo>
                  <a:lnTo>
                    <a:pt x="37969" y="6704"/>
                  </a:lnTo>
                  <a:lnTo>
                    <a:pt x="37659" y="6665"/>
                  </a:lnTo>
                  <a:lnTo>
                    <a:pt x="37328" y="6665"/>
                  </a:lnTo>
                  <a:lnTo>
                    <a:pt x="36978" y="6685"/>
                  </a:lnTo>
                  <a:lnTo>
                    <a:pt x="36648" y="6723"/>
                  </a:lnTo>
                  <a:lnTo>
                    <a:pt x="36240" y="6821"/>
                  </a:lnTo>
                  <a:lnTo>
                    <a:pt x="35832" y="6937"/>
                  </a:lnTo>
                  <a:lnTo>
                    <a:pt x="35424" y="7073"/>
                  </a:lnTo>
                  <a:lnTo>
                    <a:pt x="35035" y="7229"/>
                  </a:lnTo>
                  <a:lnTo>
                    <a:pt x="34258" y="7578"/>
                  </a:lnTo>
                  <a:lnTo>
                    <a:pt x="33500" y="7928"/>
                  </a:lnTo>
                  <a:lnTo>
                    <a:pt x="33053" y="8161"/>
                  </a:lnTo>
                  <a:lnTo>
                    <a:pt x="32626" y="8375"/>
                  </a:lnTo>
                  <a:lnTo>
                    <a:pt x="32198" y="8628"/>
                  </a:lnTo>
                  <a:lnTo>
                    <a:pt x="31771" y="8900"/>
                  </a:lnTo>
                  <a:lnTo>
                    <a:pt x="31363" y="8297"/>
                  </a:lnTo>
                  <a:lnTo>
                    <a:pt x="31013" y="7773"/>
                  </a:lnTo>
                  <a:lnTo>
                    <a:pt x="30741" y="7403"/>
                  </a:lnTo>
                  <a:lnTo>
                    <a:pt x="30469" y="7073"/>
                  </a:lnTo>
                  <a:lnTo>
                    <a:pt x="30177" y="6762"/>
                  </a:lnTo>
                  <a:lnTo>
                    <a:pt x="29866" y="6471"/>
                  </a:lnTo>
                  <a:lnTo>
                    <a:pt x="30003" y="6335"/>
                  </a:lnTo>
                  <a:lnTo>
                    <a:pt x="30158" y="6218"/>
                  </a:lnTo>
                  <a:lnTo>
                    <a:pt x="30313" y="6121"/>
                  </a:lnTo>
                  <a:lnTo>
                    <a:pt x="30488" y="6024"/>
                  </a:lnTo>
                  <a:lnTo>
                    <a:pt x="30721" y="5927"/>
                  </a:lnTo>
                  <a:lnTo>
                    <a:pt x="30955" y="5849"/>
                  </a:lnTo>
                  <a:lnTo>
                    <a:pt x="31188" y="5791"/>
                  </a:lnTo>
                  <a:lnTo>
                    <a:pt x="31440" y="5752"/>
                  </a:lnTo>
                  <a:lnTo>
                    <a:pt x="31926" y="5694"/>
                  </a:lnTo>
                  <a:lnTo>
                    <a:pt x="32412" y="5655"/>
                  </a:lnTo>
                  <a:lnTo>
                    <a:pt x="32859" y="5635"/>
                  </a:lnTo>
                  <a:lnTo>
                    <a:pt x="33325" y="5616"/>
                  </a:lnTo>
                  <a:lnTo>
                    <a:pt x="34219" y="5577"/>
                  </a:lnTo>
                  <a:lnTo>
                    <a:pt x="34666" y="5538"/>
                  </a:lnTo>
                  <a:lnTo>
                    <a:pt x="35113" y="5480"/>
                  </a:lnTo>
                  <a:lnTo>
                    <a:pt x="35560" y="5383"/>
                  </a:lnTo>
                  <a:lnTo>
                    <a:pt x="35774" y="5324"/>
                  </a:lnTo>
                  <a:lnTo>
                    <a:pt x="35987" y="5247"/>
                  </a:lnTo>
                  <a:lnTo>
                    <a:pt x="36318" y="5091"/>
                  </a:lnTo>
                  <a:lnTo>
                    <a:pt x="36609" y="4916"/>
                  </a:lnTo>
                  <a:lnTo>
                    <a:pt x="36745" y="4800"/>
                  </a:lnTo>
                  <a:lnTo>
                    <a:pt x="36881" y="4683"/>
                  </a:lnTo>
                  <a:lnTo>
                    <a:pt x="36998" y="4566"/>
                  </a:lnTo>
                  <a:lnTo>
                    <a:pt x="37114" y="4450"/>
                  </a:lnTo>
                  <a:lnTo>
                    <a:pt x="37212" y="4294"/>
                  </a:lnTo>
                  <a:lnTo>
                    <a:pt x="37289" y="4158"/>
                  </a:lnTo>
                  <a:lnTo>
                    <a:pt x="37367" y="4003"/>
                  </a:lnTo>
                  <a:lnTo>
                    <a:pt x="37425" y="3848"/>
                  </a:lnTo>
                  <a:lnTo>
                    <a:pt x="37464" y="3692"/>
                  </a:lnTo>
                  <a:lnTo>
                    <a:pt x="37484" y="3517"/>
                  </a:lnTo>
                  <a:lnTo>
                    <a:pt x="37503" y="3342"/>
                  </a:lnTo>
                  <a:lnTo>
                    <a:pt x="37503" y="3148"/>
                  </a:lnTo>
                  <a:lnTo>
                    <a:pt x="37484" y="2993"/>
                  </a:lnTo>
                  <a:lnTo>
                    <a:pt x="37445" y="2818"/>
                  </a:lnTo>
                  <a:lnTo>
                    <a:pt x="37406" y="2662"/>
                  </a:lnTo>
                  <a:lnTo>
                    <a:pt x="37348" y="2507"/>
                  </a:lnTo>
                  <a:lnTo>
                    <a:pt x="37212" y="2196"/>
                  </a:lnTo>
                  <a:lnTo>
                    <a:pt x="37037" y="1924"/>
                  </a:lnTo>
                  <a:lnTo>
                    <a:pt x="36842" y="1652"/>
                  </a:lnTo>
                  <a:lnTo>
                    <a:pt x="36609" y="1399"/>
                  </a:lnTo>
                  <a:lnTo>
                    <a:pt x="36376" y="1166"/>
                  </a:lnTo>
                  <a:lnTo>
                    <a:pt x="36123" y="972"/>
                  </a:lnTo>
                  <a:lnTo>
                    <a:pt x="35949" y="836"/>
                  </a:lnTo>
                  <a:lnTo>
                    <a:pt x="35774" y="719"/>
                  </a:lnTo>
                  <a:lnTo>
                    <a:pt x="35385" y="505"/>
                  </a:lnTo>
                  <a:lnTo>
                    <a:pt x="34977" y="330"/>
                  </a:lnTo>
                  <a:lnTo>
                    <a:pt x="34569" y="194"/>
                  </a:lnTo>
                  <a:lnTo>
                    <a:pt x="34122" y="97"/>
                  </a:lnTo>
                  <a:lnTo>
                    <a:pt x="33675" y="19"/>
                  </a:lnTo>
                  <a:lnTo>
                    <a:pt x="33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4"/>
            <p:cNvSpPr/>
            <p:nvPr/>
          </p:nvSpPr>
          <p:spPr>
            <a:xfrm>
              <a:off x="7309875" y="7386900"/>
              <a:ext cx="33550" cy="34025"/>
            </a:xfrm>
            <a:custGeom>
              <a:avLst/>
              <a:gdLst/>
              <a:ahLst/>
              <a:cxnLst/>
              <a:rect l="l" t="t" r="r" b="b"/>
              <a:pathLst>
                <a:path w="1342" h="1361" extrusionOk="0">
                  <a:moveTo>
                    <a:pt x="603" y="0"/>
                  </a:moveTo>
                  <a:lnTo>
                    <a:pt x="467" y="39"/>
                  </a:lnTo>
                  <a:lnTo>
                    <a:pt x="351" y="97"/>
                  </a:lnTo>
                  <a:lnTo>
                    <a:pt x="234" y="175"/>
                  </a:lnTo>
                  <a:lnTo>
                    <a:pt x="137" y="272"/>
                  </a:lnTo>
                  <a:lnTo>
                    <a:pt x="79" y="369"/>
                  </a:lnTo>
                  <a:lnTo>
                    <a:pt x="20" y="486"/>
                  </a:lnTo>
                  <a:lnTo>
                    <a:pt x="1" y="622"/>
                  </a:lnTo>
                  <a:lnTo>
                    <a:pt x="1" y="758"/>
                  </a:lnTo>
                  <a:lnTo>
                    <a:pt x="20" y="875"/>
                  </a:lnTo>
                  <a:lnTo>
                    <a:pt x="79" y="1011"/>
                  </a:lnTo>
                  <a:lnTo>
                    <a:pt x="156" y="1127"/>
                  </a:lnTo>
                  <a:lnTo>
                    <a:pt x="253" y="1205"/>
                  </a:lnTo>
                  <a:lnTo>
                    <a:pt x="370" y="1283"/>
                  </a:lnTo>
                  <a:lnTo>
                    <a:pt x="487" y="1322"/>
                  </a:lnTo>
                  <a:lnTo>
                    <a:pt x="603" y="1360"/>
                  </a:lnTo>
                  <a:lnTo>
                    <a:pt x="739" y="1360"/>
                  </a:lnTo>
                  <a:lnTo>
                    <a:pt x="875" y="1322"/>
                  </a:lnTo>
                  <a:lnTo>
                    <a:pt x="992" y="1263"/>
                  </a:lnTo>
                  <a:lnTo>
                    <a:pt x="1108" y="1186"/>
                  </a:lnTo>
                  <a:lnTo>
                    <a:pt x="1206" y="1088"/>
                  </a:lnTo>
                  <a:lnTo>
                    <a:pt x="1264" y="991"/>
                  </a:lnTo>
                  <a:lnTo>
                    <a:pt x="1322" y="875"/>
                  </a:lnTo>
                  <a:lnTo>
                    <a:pt x="1342" y="739"/>
                  </a:lnTo>
                  <a:lnTo>
                    <a:pt x="1342" y="603"/>
                  </a:lnTo>
                  <a:lnTo>
                    <a:pt x="1322" y="486"/>
                  </a:lnTo>
                  <a:lnTo>
                    <a:pt x="1264" y="350"/>
                  </a:lnTo>
                  <a:lnTo>
                    <a:pt x="1186" y="233"/>
                  </a:lnTo>
                  <a:lnTo>
                    <a:pt x="1089" y="156"/>
                  </a:lnTo>
                  <a:lnTo>
                    <a:pt x="972" y="78"/>
                  </a:lnTo>
                  <a:lnTo>
                    <a:pt x="856" y="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4"/>
            <p:cNvSpPr/>
            <p:nvPr/>
          </p:nvSpPr>
          <p:spPr>
            <a:xfrm>
              <a:off x="7554225" y="7177025"/>
              <a:ext cx="33550" cy="34025"/>
            </a:xfrm>
            <a:custGeom>
              <a:avLst/>
              <a:gdLst/>
              <a:ahLst/>
              <a:cxnLst/>
              <a:rect l="l" t="t" r="r" b="b"/>
              <a:pathLst>
                <a:path w="1342" h="1361" extrusionOk="0">
                  <a:moveTo>
                    <a:pt x="603" y="1"/>
                  </a:moveTo>
                  <a:lnTo>
                    <a:pt x="467" y="40"/>
                  </a:lnTo>
                  <a:lnTo>
                    <a:pt x="351" y="79"/>
                  </a:lnTo>
                  <a:lnTo>
                    <a:pt x="234" y="156"/>
                  </a:lnTo>
                  <a:lnTo>
                    <a:pt x="137" y="253"/>
                  </a:lnTo>
                  <a:lnTo>
                    <a:pt x="59" y="370"/>
                  </a:lnTo>
                  <a:lnTo>
                    <a:pt x="20" y="487"/>
                  </a:lnTo>
                  <a:lnTo>
                    <a:pt x="1" y="623"/>
                  </a:lnTo>
                  <a:lnTo>
                    <a:pt x="1" y="759"/>
                  </a:lnTo>
                  <a:lnTo>
                    <a:pt x="20" y="875"/>
                  </a:lnTo>
                  <a:lnTo>
                    <a:pt x="79" y="1011"/>
                  </a:lnTo>
                  <a:lnTo>
                    <a:pt x="156" y="1128"/>
                  </a:lnTo>
                  <a:lnTo>
                    <a:pt x="254" y="1206"/>
                  </a:lnTo>
                  <a:lnTo>
                    <a:pt x="370" y="1283"/>
                  </a:lnTo>
                  <a:lnTo>
                    <a:pt x="487" y="1322"/>
                  </a:lnTo>
                  <a:lnTo>
                    <a:pt x="603" y="1361"/>
                  </a:lnTo>
                  <a:lnTo>
                    <a:pt x="739" y="1342"/>
                  </a:lnTo>
                  <a:lnTo>
                    <a:pt x="875" y="1322"/>
                  </a:lnTo>
                  <a:lnTo>
                    <a:pt x="992" y="1264"/>
                  </a:lnTo>
                  <a:lnTo>
                    <a:pt x="1109" y="1186"/>
                  </a:lnTo>
                  <a:lnTo>
                    <a:pt x="1206" y="1089"/>
                  </a:lnTo>
                  <a:lnTo>
                    <a:pt x="1264" y="992"/>
                  </a:lnTo>
                  <a:lnTo>
                    <a:pt x="1322" y="856"/>
                  </a:lnTo>
                  <a:lnTo>
                    <a:pt x="1342" y="739"/>
                  </a:lnTo>
                  <a:lnTo>
                    <a:pt x="1342" y="603"/>
                  </a:lnTo>
                  <a:lnTo>
                    <a:pt x="1322" y="487"/>
                  </a:lnTo>
                  <a:lnTo>
                    <a:pt x="1264" y="351"/>
                  </a:lnTo>
                  <a:lnTo>
                    <a:pt x="1186" y="234"/>
                  </a:lnTo>
                  <a:lnTo>
                    <a:pt x="1089" y="156"/>
                  </a:lnTo>
                  <a:lnTo>
                    <a:pt x="973" y="79"/>
                  </a:lnTo>
                  <a:lnTo>
                    <a:pt x="856" y="20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4"/>
            <p:cNvSpPr/>
            <p:nvPr/>
          </p:nvSpPr>
          <p:spPr>
            <a:xfrm>
              <a:off x="7342925" y="7428175"/>
              <a:ext cx="80650" cy="81150"/>
            </a:xfrm>
            <a:custGeom>
              <a:avLst/>
              <a:gdLst/>
              <a:ahLst/>
              <a:cxnLst/>
              <a:rect l="l" t="t" r="r" b="b"/>
              <a:pathLst>
                <a:path w="3226" h="3246" extrusionOk="0">
                  <a:moveTo>
                    <a:pt x="1594" y="1"/>
                  </a:moveTo>
                  <a:lnTo>
                    <a:pt x="1438" y="20"/>
                  </a:lnTo>
                  <a:lnTo>
                    <a:pt x="1283" y="40"/>
                  </a:lnTo>
                  <a:lnTo>
                    <a:pt x="1127" y="79"/>
                  </a:lnTo>
                  <a:lnTo>
                    <a:pt x="972" y="137"/>
                  </a:lnTo>
                  <a:lnTo>
                    <a:pt x="836" y="215"/>
                  </a:lnTo>
                  <a:lnTo>
                    <a:pt x="680" y="292"/>
                  </a:lnTo>
                  <a:lnTo>
                    <a:pt x="564" y="390"/>
                  </a:lnTo>
                  <a:lnTo>
                    <a:pt x="447" y="506"/>
                  </a:lnTo>
                  <a:lnTo>
                    <a:pt x="331" y="623"/>
                  </a:lnTo>
                  <a:lnTo>
                    <a:pt x="253" y="759"/>
                  </a:lnTo>
                  <a:lnTo>
                    <a:pt x="175" y="895"/>
                  </a:lnTo>
                  <a:lnTo>
                    <a:pt x="117" y="1031"/>
                  </a:lnTo>
                  <a:lnTo>
                    <a:pt x="59" y="1167"/>
                  </a:lnTo>
                  <a:lnTo>
                    <a:pt x="20" y="1322"/>
                  </a:lnTo>
                  <a:lnTo>
                    <a:pt x="0" y="1478"/>
                  </a:lnTo>
                  <a:lnTo>
                    <a:pt x="0" y="1633"/>
                  </a:lnTo>
                  <a:lnTo>
                    <a:pt x="0" y="1789"/>
                  </a:lnTo>
                  <a:lnTo>
                    <a:pt x="20" y="1944"/>
                  </a:lnTo>
                  <a:lnTo>
                    <a:pt x="78" y="2100"/>
                  </a:lnTo>
                  <a:lnTo>
                    <a:pt x="117" y="2255"/>
                  </a:lnTo>
                  <a:lnTo>
                    <a:pt x="195" y="2410"/>
                  </a:lnTo>
                  <a:lnTo>
                    <a:pt x="292" y="2546"/>
                  </a:lnTo>
                  <a:lnTo>
                    <a:pt x="389" y="2682"/>
                  </a:lnTo>
                  <a:lnTo>
                    <a:pt x="486" y="2799"/>
                  </a:lnTo>
                  <a:lnTo>
                    <a:pt x="622" y="2896"/>
                  </a:lnTo>
                  <a:lnTo>
                    <a:pt x="739" y="2993"/>
                  </a:lnTo>
                  <a:lnTo>
                    <a:pt x="875" y="3071"/>
                  </a:lnTo>
                  <a:lnTo>
                    <a:pt x="1011" y="3129"/>
                  </a:lnTo>
                  <a:lnTo>
                    <a:pt x="1166" y="3168"/>
                  </a:lnTo>
                  <a:lnTo>
                    <a:pt x="1322" y="3207"/>
                  </a:lnTo>
                  <a:lnTo>
                    <a:pt x="1477" y="3227"/>
                  </a:lnTo>
                  <a:lnTo>
                    <a:pt x="1632" y="3246"/>
                  </a:lnTo>
                  <a:lnTo>
                    <a:pt x="1788" y="3227"/>
                  </a:lnTo>
                  <a:lnTo>
                    <a:pt x="1943" y="3207"/>
                  </a:lnTo>
                  <a:lnTo>
                    <a:pt x="2099" y="3168"/>
                  </a:lnTo>
                  <a:lnTo>
                    <a:pt x="2254" y="3110"/>
                  </a:lnTo>
                  <a:lnTo>
                    <a:pt x="2390" y="3032"/>
                  </a:lnTo>
                  <a:lnTo>
                    <a:pt x="2546" y="2954"/>
                  </a:lnTo>
                  <a:lnTo>
                    <a:pt x="2662" y="2857"/>
                  </a:lnTo>
                  <a:lnTo>
                    <a:pt x="2779" y="2741"/>
                  </a:lnTo>
                  <a:lnTo>
                    <a:pt x="2876" y="2624"/>
                  </a:lnTo>
                  <a:lnTo>
                    <a:pt x="2973" y="2488"/>
                  </a:lnTo>
                  <a:lnTo>
                    <a:pt x="3051" y="2352"/>
                  </a:lnTo>
                  <a:lnTo>
                    <a:pt x="3109" y="2216"/>
                  </a:lnTo>
                  <a:lnTo>
                    <a:pt x="3168" y="2061"/>
                  </a:lnTo>
                  <a:lnTo>
                    <a:pt x="3206" y="1925"/>
                  </a:lnTo>
                  <a:lnTo>
                    <a:pt x="3226" y="1769"/>
                  </a:lnTo>
                  <a:lnTo>
                    <a:pt x="3226" y="1614"/>
                  </a:lnTo>
                  <a:lnTo>
                    <a:pt x="3226" y="1458"/>
                  </a:lnTo>
                  <a:lnTo>
                    <a:pt x="3206" y="1303"/>
                  </a:lnTo>
                  <a:lnTo>
                    <a:pt x="3148" y="1147"/>
                  </a:lnTo>
                  <a:lnTo>
                    <a:pt x="3109" y="992"/>
                  </a:lnTo>
                  <a:lnTo>
                    <a:pt x="3032" y="836"/>
                  </a:lnTo>
                  <a:lnTo>
                    <a:pt x="2934" y="700"/>
                  </a:lnTo>
                  <a:lnTo>
                    <a:pt x="2837" y="564"/>
                  </a:lnTo>
                  <a:lnTo>
                    <a:pt x="2740" y="448"/>
                  </a:lnTo>
                  <a:lnTo>
                    <a:pt x="2604" y="351"/>
                  </a:lnTo>
                  <a:lnTo>
                    <a:pt x="2487" y="254"/>
                  </a:lnTo>
                  <a:lnTo>
                    <a:pt x="2351" y="176"/>
                  </a:lnTo>
                  <a:lnTo>
                    <a:pt x="2215" y="117"/>
                  </a:lnTo>
                  <a:lnTo>
                    <a:pt x="2060" y="59"/>
                  </a:lnTo>
                  <a:lnTo>
                    <a:pt x="1905" y="40"/>
                  </a:lnTo>
                  <a:lnTo>
                    <a:pt x="1749" y="20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4"/>
            <p:cNvSpPr/>
            <p:nvPr/>
          </p:nvSpPr>
          <p:spPr>
            <a:xfrm>
              <a:off x="7590675" y="7195000"/>
              <a:ext cx="80650" cy="81150"/>
            </a:xfrm>
            <a:custGeom>
              <a:avLst/>
              <a:gdLst/>
              <a:ahLst/>
              <a:cxnLst/>
              <a:rect l="l" t="t" r="r" b="b"/>
              <a:pathLst>
                <a:path w="3226" h="3246" extrusionOk="0">
                  <a:moveTo>
                    <a:pt x="1594" y="1"/>
                  </a:moveTo>
                  <a:lnTo>
                    <a:pt x="1438" y="20"/>
                  </a:lnTo>
                  <a:lnTo>
                    <a:pt x="1283" y="40"/>
                  </a:lnTo>
                  <a:lnTo>
                    <a:pt x="1127" y="78"/>
                  </a:lnTo>
                  <a:lnTo>
                    <a:pt x="972" y="137"/>
                  </a:lnTo>
                  <a:lnTo>
                    <a:pt x="836" y="214"/>
                  </a:lnTo>
                  <a:lnTo>
                    <a:pt x="700" y="292"/>
                  </a:lnTo>
                  <a:lnTo>
                    <a:pt x="564" y="389"/>
                  </a:lnTo>
                  <a:lnTo>
                    <a:pt x="447" y="506"/>
                  </a:lnTo>
                  <a:lnTo>
                    <a:pt x="350" y="623"/>
                  </a:lnTo>
                  <a:lnTo>
                    <a:pt x="253" y="759"/>
                  </a:lnTo>
                  <a:lnTo>
                    <a:pt x="175" y="895"/>
                  </a:lnTo>
                  <a:lnTo>
                    <a:pt x="117" y="1031"/>
                  </a:lnTo>
                  <a:lnTo>
                    <a:pt x="59" y="1186"/>
                  </a:lnTo>
                  <a:lnTo>
                    <a:pt x="20" y="1322"/>
                  </a:lnTo>
                  <a:lnTo>
                    <a:pt x="0" y="1478"/>
                  </a:lnTo>
                  <a:lnTo>
                    <a:pt x="0" y="1633"/>
                  </a:lnTo>
                  <a:lnTo>
                    <a:pt x="0" y="1788"/>
                  </a:lnTo>
                  <a:lnTo>
                    <a:pt x="39" y="1944"/>
                  </a:lnTo>
                  <a:lnTo>
                    <a:pt x="78" y="2099"/>
                  </a:lnTo>
                  <a:lnTo>
                    <a:pt x="136" y="2255"/>
                  </a:lnTo>
                  <a:lnTo>
                    <a:pt x="195" y="2410"/>
                  </a:lnTo>
                  <a:lnTo>
                    <a:pt x="292" y="2546"/>
                  </a:lnTo>
                  <a:lnTo>
                    <a:pt x="389" y="2682"/>
                  </a:lnTo>
                  <a:lnTo>
                    <a:pt x="506" y="2799"/>
                  </a:lnTo>
                  <a:lnTo>
                    <a:pt x="622" y="2896"/>
                  </a:lnTo>
                  <a:lnTo>
                    <a:pt x="739" y="2993"/>
                  </a:lnTo>
                  <a:lnTo>
                    <a:pt x="875" y="3071"/>
                  </a:lnTo>
                  <a:lnTo>
                    <a:pt x="1030" y="3129"/>
                  </a:lnTo>
                  <a:lnTo>
                    <a:pt x="1166" y="3168"/>
                  </a:lnTo>
                  <a:lnTo>
                    <a:pt x="1322" y="3207"/>
                  </a:lnTo>
                  <a:lnTo>
                    <a:pt x="1477" y="3226"/>
                  </a:lnTo>
                  <a:lnTo>
                    <a:pt x="1633" y="3246"/>
                  </a:lnTo>
                  <a:lnTo>
                    <a:pt x="1788" y="3226"/>
                  </a:lnTo>
                  <a:lnTo>
                    <a:pt x="1943" y="3207"/>
                  </a:lnTo>
                  <a:lnTo>
                    <a:pt x="2099" y="3168"/>
                  </a:lnTo>
                  <a:lnTo>
                    <a:pt x="2254" y="3110"/>
                  </a:lnTo>
                  <a:lnTo>
                    <a:pt x="2390" y="3032"/>
                  </a:lnTo>
                  <a:lnTo>
                    <a:pt x="2546" y="2954"/>
                  </a:lnTo>
                  <a:lnTo>
                    <a:pt x="2662" y="2857"/>
                  </a:lnTo>
                  <a:lnTo>
                    <a:pt x="2779" y="2741"/>
                  </a:lnTo>
                  <a:lnTo>
                    <a:pt x="2896" y="2624"/>
                  </a:lnTo>
                  <a:lnTo>
                    <a:pt x="2973" y="2488"/>
                  </a:lnTo>
                  <a:lnTo>
                    <a:pt x="3051" y="2352"/>
                  </a:lnTo>
                  <a:lnTo>
                    <a:pt x="3129" y="2216"/>
                  </a:lnTo>
                  <a:lnTo>
                    <a:pt x="3168" y="2060"/>
                  </a:lnTo>
                  <a:lnTo>
                    <a:pt x="3207" y="1924"/>
                  </a:lnTo>
                  <a:lnTo>
                    <a:pt x="3226" y="1769"/>
                  </a:lnTo>
                  <a:lnTo>
                    <a:pt x="3226" y="1614"/>
                  </a:lnTo>
                  <a:lnTo>
                    <a:pt x="3226" y="1458"/>
                  </a:lnTo>
                  <a:lnTo>
                    <a:pt x="3207" y="1303"/>
                  </a:lnTo>
                  <a:lnTo>
                    <a:pt x="3168" y="1147"/>
                  </a:lnTo>
                  <a:lnTo>
                    <a:pt x="3109" y="992"/>
                  </a:lnTo>
                  <a:lnTo>
                    <a:pt x="3032" y="836"/>
                  </a:lnTo>
                  <a:lnTo>
                    <a:pt x="2934" y="700"/>
                  </a:lnTo>
                  <a:lnTo>
                    <a:pt x="2837" y="564"/>
                  </a:lnTo>
                  <a:lnTo>
                    <a:pt x="2740" y="448"/>
                  </a:lnTo>
                  <a:lnTo>
                    <a:pt x="2604" y="351"/>
                  </a:lnTo>
                  <a:lnTo>
                    <a:pt x="2488" y="253"/>
                  </a:lnTo>
                  <a:lnTo>
                    <a:pt x="2352" y="176"/>
                  </a:lnTo>
                  <a:lnTo>
                    <a:pt x="2216" y="117"/>
                  </a:lnTo>
                  <a:lnTo>
                    <a:pt x="2060" y="59"/>
                  </a:lnTo>
                  <a:lnTo>
                    <a:pt x="1905" y="40"/>
                  </a:lnTo>
                  <a:lnTo>
                    <a:pt x="1749" y="20"/>
                  </a:lnTo>
                  <a:lnTo>
                    <a:pt x="1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18" name="Google Shape;2518;p44"/>
          <p:cNvGrpSpPr/>
          <p:nvPr/>
        </p:nvGrpSpPr>
        <p:grpSpPr>
          <a:xfrm>
            <a:off x="9856895" y="4865020"/>
            <a:ext cx="1700743" cy="2067761"/>
            <a:chOff x="5712800" y="2850000"/>
            <a:chExt cx="934200" cy="1135800"/>
          </a:xfrm>
        </p:grpSpPr>
        <p:sp>
          <p:nvSpPr>
            <p:cNvPr id="2519" name="Google Shape;2519;p44"/>
            <p:cNvSpPr/>
            <p:nvPr/>
          </p:nvSpPr>
          <p:spPr>
            <a:xfrm>
              <a:off x="5726400" y="344510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292" y="0"/>
                  </a:moveTo>
                  <a:lnTo>
                    <a:pt x="214" y="20"/>
                  </a:lnTo>
                  <a:lnTo>
                    <a:pt x="156" y="58"/>
                  </a:lnTo>
                  <a:lnTo>
                    <a:pt x="97" y="97"/>
                  </a:lnTo>
                  <a:lnTo>
                    <a:pt x="59" y="156"/>
                  </a:lnTo>
                  <a:lnTo>
                    <a:pt x="20" y="214"/>
                  </a:lnTo>
                  <a:lnTo>
                    <a:pt x="0" y="292"/>
                  </a:lnTo>
                  <a:lnTo>
                    <a:pt x="0" y="350"/>
                  </a:lnTo>
                  <a:lnTo>
                    <a:pt x="0" y="428"/>
                  </a:lnTo>
                  <a:lnTo>
                    <a:pt x="20" y="505"/>
                  </a:lnTo>
                  <a:lnTo>
                    <a:pt x="59" y="564"/>
                  </a:lnTo>
                  <a:lnTo>
                    <a:pt x="97" y="622"/>
                  </a:lnTo>
                  <a:lnTo>
                    <a:pt x="156" y="661"/>
                  </a:lnTo>
                  <a:lnTo>
                    <a:pt x="214" y="700"/>
                  </a:lnTo>
                  <a:lnTo>
                    <a:pt x="292" y="719"/>
                  </a:lnTo>
                  <a:lnTo>
                    <a:pt x="428" y="719"/>
                  </a:lnTo>
                  <a:lnTo>
                    <a:pt x="505" y="700"/>
                  </a:lnTo>
                  <a:lnTo>
                    <a:pt x="564" y="661"/>
                  </a:lnTo>
                  <a:lnTo>
                    <a:pt x="603" y="622"/>
                  </a:lnTo>
                  <a:lnTo>
                    <a:pt x="661" y="564"/>
                  </a:lnTo>
                  <a:lnTo>
                    <a:pt x="680" y="505"/>
                  </a:lnTo>
                  <a:lnTo>
                    <a:pt x="700" y="428"/>
                  </a:lnTo>
                  <a:lnTo>
                    <a:pt x="719" y="350"/>
                  </a:lnTo>
                  <a:lnTo>
                    <a:pt x="700" y="292"/>
                  </a:lnTo>
                  <a:lnTo>
                    <a:pt x="680" y="214"/>
                  </a:lnTo>
                  <a:lnTo>
                    <a:pt x="661" y="156"/>
                  </a:lnTo>
                  <a:lnTo>
                    <a:pt x="603" y="97"/>
                  </a:lnTo>
                  <a:lnTo>
                    <a:pt x="564" y="58"/>
                  </a:lnTo>
                  <a:lnTo>
                    <a:pt x="505" y="2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4"/>
            <p:cNvSpPr/>
            <p:nvPr/>
          </p:nvSpPr>
          <p:spPr>
            <a:xfrm>
              <a:off x="5712800" y="3391650"/>
              <a:ext cx="934200" cy="594150"/>
            </a:xfrm>
            <a:custGeom>
              <a:avLst/>
              <a:gdLst/>
              <a:ahLst/>
              <a:cxnLst/>
              <a:rect l="l" t="t" r="r" b="b"/>
              <a:pathLst>
                <a:path w="37368" h="23766" extrusionOk="0">
                  <a:moveTo>
                    <a:pt x="2099" y="1"/>
                  </a:moveTo>
                  <a:lnTo>
                    <a:pt x="1788" y="20"/>
                  </a:lnTo>
                  <a:lnTo>
                    <a:pt x="1477" y="59"/>
                  </a:lnTo>
                  <a:lnTo>
                    <a:pt x="1166" y="137"/>
                  </a:lnTo>
                  <a:lnTo>
                    <a:pt x="894" y="253"/>
                  </a:lnTo>
                  <a:lnTo>
                    <a:pt x="777" y="312"/>
                  </a:lnTo>
                  <a:lnTo>
                    <a:pt x="680" y="389"/>
                  </a:lnTo>
                  <a:lnTo>
                    <a:pt x="583" y="467"/>
                  </a:lnTo>
                  <a:lnTo>
                    <a:pt x="486" y="564"/>
                  </a:lnTo>
                  <a:lnTo>
                    <a:pt x="330" y="778"/>
                  </a:lnTo>
                  <a:lnTo>
                    <a:pt x="194" y="992"/>
                  </a:lnTo>
                  <a:lnTo>
                    <a:pt x="117" y="1264"/>
                  </a:lnTo>
                  <a:lnTo>
                    <a:pt x="58" y="1555"/>
                  </a:lnTo>
                  <a:lnTo>
                    <a:pt x="20" y="1866"/>
                  </a:lnTo>
                  <a:lnTo>
                    <a:pt x="0" y="2196"/>
                  </a:lnTo>
                  <a:lnTo>
                    <a:pt x="20" y="2566"/>
                  </a:lnTo>
                  <a:lnTo>
                    <a:pt x="58" y="2954"/>
                  </a:lnTo>
                  <a:lnTo>
                    <a:pt x="97" y="3362"/>
                  </a:lnTo>
                  <a:lnTo>
                    <a:pt x="175" y="3790"/>
                  </a:lnTo>
                  <a:lnTo>
                    <a:pt x="369" y="4703"/>
                  </a:lnTo>
                  <a:lnTo>
                    <a:pt x="486" y="5189"/>
                  </a:lnTo>
                  <a:lnTo>
                    <a:pt x="641" y="5675"/>
                  </a:lnTo>
                  <a:lnTo>
                    <a:pt x="836" y="6160"/>
                  </a:lnTo>
                  <a:lnTo>
                    <a:pt x="1069" y="6627"/>
                  </a:lnTo>
                  <a:lnTo>
                    <a:pt x="1321" y="7093"/>
                  </a:lnTo>
                  <a:lnTo>
                    <a:pt x="1594" y="7540"/>
                  </a:lnTo>
                  <a:lnTo>
                    <a:pt x="1924" y="7968"/>
                  </a:lnTo>
                  <a:lnTo>
                    <a:pt x="2274" y="8376"/>
                  </a:lnTo>
                  <a:lnTo>
                    <a:pt x="2449" y="8570"/>
                  </a:lnTo>
                  <a:lnTo>
                    <a:pt x="2643" y="8745"/>
                  </a:lnTo>
                  <a:lnTo>
                    <a:pt x="2857" y="8920"/>
                  </a:lnTo>
                  <a:lnTo>
                    <a:pt x="3070" y="9075"/>
                  </a:lnTo>
                  <a:lnTo>
                    <a:pt x="3284" y="9231"/>
                  </a:lnTo>
                  <a:lnTo>
                    <a:pt x="3517" y="9386"/>
                  </a:lnTo>
                  <a:lnTo>
                    <a:pt x="3750" y="9503"/>
                  </a:lnTo>
                  <a:lnTo>
                    <a:pt x="3984" y="9619"/>
                  </a:lnTo>
                  <a:lnTo>
                    <a:pt x="4236" y="9736"/>
                  </a:lnTo>
                  <a:lnTo>
                    <a:pt x="4489" y="9833"/>
                  </a:lnTo>
                  <a:lnTo>
                    <a:pt x="4761" y="9911"/>
                  </a:lnTo>
                  <a:lnTo>
                    <a:pt x="5033" y="9969"/>
                  </a:lnTo>
                  <a:lnTo>
                    <a:pt x="5324" y="10008"/>
                  </a:lnTo>
                  <a:lnTo>
                    <a:pt x="5596" y="10047"/>
                  </a:lnTo>
                  <a:lnTo>
                    <a:pt x="5907" y="10066"/>
                  </a:lnTo>
                  <a:lnTo>
                    <a:pt x="6743" y="10066"/>
                  </a:lnTo>
                  <a:lnTo>
                    <a:pt x="6937" y="10105"/>
                  </a:lnTo>
                  <a:lnTo>
                    <a:pt x="7112" y="10144"/>
                  </a:lnTo>
                  <a:lnTo>
                    <a:pt x="7229" y="10183"/>
                  </a:lnTo>
                  <a:lnTo>
                    <a:pt x="7326" y="10241"/>
                  </a:lnTo>
                  <a:lnTo>
                    <a:pt x="7384" y="10319"/>
                  </a:lnTo>
                  <a:lnTo>
                    <a:pt x="7423" y="10397"/>
                  </a:lnTo>
                  <a:lnTo>
                    <a:pt x="7423" y="10474"/>
                  </a:lnTo>
                  <a:lnTo>
                    <a:pt x="7404" y="10571"/>
                  </a:lnTo>
                  <a:lnTo>
                    <a:pt x="7365" y="10669"/>
                  </a:lnTo>
                  <a:lnTo>
                    <a:pt x="7287" y="10785"/>
                  </a:lnTo>
                  <a:lnTo>
                    <a:pt x="7112" y="10999"/>
                  </a:lnTo>
                  <a:lnTo>
                    <a:pt x="6840" y="11252"/>
                  </a:lnTo>
                  <a:lnTo>
                    <a:pt x="6549" y="11485"/>
                  </a:lnTo>
                  <a:lnTo>
                    <a:pt x="6218" y="11737"/>
                  </a:lnTo>
                  <a:lnTo>
                    <a:pt x="5538" y="12204"/>
                  </a:lnTo>
                  <a:lnTo>
                    <a:pt x="4528" y="12825"/>
                  </a:lnTo>
                  <a:lnTo>
                    <a:pt x="4372" y="12903"/>
                  </a:lnTo>
                  <a:lnTo>
                    <a:pt x="4139" y="13000"/>
                  </a:lnTo>
                  <a:lnTo>
                    <a:pt x="3537" y="13175"/>
                  </a:lnTo>
                  <a:lnTo>
                    <a:pt x="2818" y="13370"/>
                  </a:lnTo>
                  <a:lnTo>
                    <a:pt x="2021" y="13603"/>
                  </a:lnTo>
                  <a:lnTo>
                    <a:pt x="1632" y="13739"/>
                  </a:lnTo>
                  <a:lnTo>
                    <a:pt x="1263" y="13875"/>
                  </a:lnTo>
                  <a:lnTo>
                    <a:pt x="913" y="14030"/>
                  </a:lnTo>
                  <a:lnTo>
                    <a:pt x="622" y="14205"/>
                  </a:lnTo>
                  <a:lnTo>
                    <a:pt x="369" y="14380"/>
                  </a:lnTo>
                  <a:lnTo>
                    <a:pt x="253" y="14497"/>
                  </a:lnTo>
                  <a:lnTo>
                    <a:pt x="175" y="14594"/>
                  </a:lnTo>
                  <a:lnTo>
                    <a:pt x="97" y="14691"/>
                  </a:lnTo>
                  <a:lnTo>
                    <a:pt x="39" y="14808"/>
                  </a:lnTo>
                  <a:lnTo>
                    <a:pt x="20" y="14924"/>
                  </a:lnTo>
                  <a:lnTo>
                    <a:pt x="0" y="15041"/>
                  </a:lnTo>
                  <a:lnTo>
                    <a:pt x="20" y="15332"/>
                  </a:lnTo>
                  <a:lnTo>
                    <a:pt x="58" y="15701"/>
                  </a:lnTo>
                  <a:lnTo>
                    <a:pt x="156" y="16109"/>
                  </a:lnTo>
                  <a:lnTo>
                    <a:pt x="292" y="16556"/>
                  </a:lnTo>
                  <a:lnTo>
                    <a:pt x="369" y="16790"/>
                  </a:lnTo>
                  <a:lnTo>
                    <a:pt x="486" y="17023"/>
                  </a:lnTo>
                  <a:lnTo>
                    <a:pt x="603" y="17256"/>
                  </a:lnTo>
                  <a:lnTo>
                    <a:pt x="719" y="17470"/>
                  </a:lnTo>
                  <a:lnTo>
                    <a:pt x="875" y="17683"/>
                  </a:lnTo>
                  <a:lnTo>
                    <a:pt x="1030" y="17897"/>
                  </a:lnTo>
                  <a:lnTo>
                    <a:pt x="1224" y="18091"/>
                  </a:lnTo>
                  <a:lnTo>
                    <a:pt x="1419" y="18266"/>
                  </a:lnTo>
                  <a:lnTo>
                    <a:pt x="1632" y="18422"/>
                  </a:lnTo>
                  <a:lnTo>
                    <a:pt x="1885" y="18558"/>
                  </a:lnTo>
                  <a:lnTo>
                    <a:pt x="2138" y="18674"/>
                  </a:lnTo>
                  <a:lnTo>
                    <a:pt x="2410" y="18752"/>
                  </a:lnTo>
                  <a:lnTo>
                    <a:pt x="2721" y="18830"/>
                  </a:lnTo>
                  <a:lnTo>
                    <a:pt x="3051" y="18849"/>
                  </a:lnTo>
                  <a:lnTo>
                    <a:pt x="3401" y="18849"/>
                  </a:lnTo>
                  <a:lnTo>
                    <a:pt x="3770" y="18810"/>
                  </a:lnTo>
                  <a:lnTo>
                    <a:pt x="4178" y="18733"/>
                  </a:lnTo>
                  <a:lnTo>
                    <a:pt x="4605" y="18616"/>
                  </a:lnTo>
                  <a:lnTo>
                    <a:pt x="5052" y="18441"/>
                  </a:lnTo>
                  <a:lnTo>
                    <a:pt x="5538" y="18227"/>
                  </a:lnTo>
                  <a:lnTo>
                    <a:pt x="6063" y="17975"/>
                  </a:lnTo>
                  <a:lnTo>
                    <a:pt x="6587" y="17664"/>
                  </a:lnTo>
                  <a:lnTo>
                    <a:pt x="7170" y="17295"/>
                  </a:lnTo>
                  <a:lnTo>
                    <a:pt x="7773" y="16887"/>
                  </a:lnTo>
                  <a:lnTo>
                    <a:pt x="7948" y="16653"/>
                  </a:lnTo>
                  <a:lnTo>
                    <a:pt x="8395" y="16109"/>
                  </a:lnTo>
                  <a:lnTo>
                    <a:pt x="8705" y="15760"/>
                  </a:lnTo>
                  <a:lnTo>
                    <a:pt x="9055" y="15410"/>
                  </a:lnTo>
                  <a:lnTo>
                    <a:pt x="9405" y="15041"/>
                  </a:lnTo>
                  <a:lnTo>
                    <a:pt x="9794" y="14691"/>
                  </a:lnTo>
                  <a:lnTo>
                    <a:pt x="10163" y="14380"/>
                  </a:lnTo>
                  <a:lnTo>
                    <a:pt x="10338" y="14244"/>
                  </a:lnTo>
                  <a:lnTo>
                    <a:pt x="10532" y="14127"/>
                  </a:lnTo>
                  <a:lnTo>
                    <a:pt x="10687" y="14030"/>
                  </a:lnTo>
                  <a:lnTo>
                    <a:pt x="10862" y="13972"/>
                  </a:lnTo>
                  <a:lnTo>
                    <a:pt x="11018" y="13914"/>
                  </a:lnTo>
                  <a:lnTo>
                    <a:pt x="11154" y="13894"/>
                  </a:lnTo>
                  <a:lnTo>
                    <a:pt x="11290" y="13914"/>
                  </a:lnTo>
                  <a:lnTo>
                    <a:pt x="11406" y="13953"/>
                  </a:lnTo>
                  <a:lnTo>
                    <a:pt x="11504" y="14030"/>
                  </a:lnTo>
                  <a:lnTo>
                    <a:pt x="11601" y="14147"/>
                  </a:lnTo>
                  <a:lnTo>
                    <a:pt x="11659" y="14302"/>
                  </a:lnTo>
                  <a:lnTo>
                    <a:pt x="11717" y="14497"/>
                  </a:lnTo>
                  <a:lnTo>
                    <a:pt x="11737" y="14749"/>
                  </a:lnTo>
                  <a:lnTo>
                    <a:pt x="11737" y="15041"/>
                  </a:lnTo>
                  <a:lnTo>
                    <a:pt x="11717" y="15701"/>
                  </a:lnTo>
                  <a:lnTo>
                    <a:pt x="11679" y="16420"/>
                  </a:lnTo>
                  <a:lnTo>
                    <a:pt x="11581" y="17936"/>
                  </a:lnTo>
                  <a:lnTo>
                    <a:pt x="11562" y="18694"/>
                  </a:lnTo>
                  <a:lnTo>
                    <a:pt x="11562" y="19452"/>
                  </a:lnTo>
                  <a:lnTo>
                    <a:pt x="11581" y="20190"/>
                  </a:lnTo>
                  <a:lnTo>
                    <a:pt x="11620" y="20559"/>
                  </a:lnTo>
                  <a:lnTo>
                    <a:pt x="11659" y="20890"/>
                  </a:lnTo>
                  <a:lnTo>
                    <a:pt x="11717" y="21220"/>
                  </a:lnTo>
                  <a:lnTo>
                    <a:pt x="11795" y="21550"/>
                  </a:lnTo>
                  <a:lnTo>
                    <a:pt x="11873" y="21842"/>
                  </a:lnTo>
                  <a:lnTo>
                    <a:pt x="11989" y="22133"/>
                  </a:lnTo>
                  <a:lnTo>
                    <a:pt x="12106" y="22386"/>
                  </a:lnTo>
                  <a:lnTo>
                    <a:pt x="12261" y="22619"/>
                  </a:lnTo>
                  <a:lnTo>
                    <a:pt x="12417" y="22852"/>
                  </a:lnTo>
                  <a:lnTo>
                    <a:pt x="12611" y="23046"/>
                  </a:lnTo>
                  <a:lnTo>
                    <a:pt x="12825" y="23202"/>
                  </a:lnTo>
                  <a:lnTo>
                    <a:pt x="13058" y="23338"/>
                  </a:lnTo>
                  <a:lnTo>
                    <a:pt x="13330" y="23455"/>
                  </a:lnTo>
                  <a:lnTo>
                    <a:pt x="13622" y="23513"/>
                  </a:lnTo>
                  <a:lnTo>
                    <a:pt x="13933" y="23552"/>
                  </a:lnTo>
                  <a:lnTo>
                    <a:pt x="14302" y="23571"/>
                  </a:lnTo>
                  <a:lnTo>
                    <a:pt x="14671" y="23532"/>
                  </a:lnTo>
                  <a:lnTo>
                    <a:pt x="15098" y="23455"/>
                  </a:lnTo>
                  <a:lnTo>
                    <a:pt x="15293" y="23416"/>
                  </a:lnTo>
                  <a:lnTo>
                    <a:pt x="15507" y="23338"/>
                  </a:lnTo>
                  <a:lnTo>
                    <a:pt x="15681" y="23280"/>
                  </a:lnTo>
                  <a:lnTo>
                    <a:pt x="15876" y="23202"/>
                  </a:lnTo>
                  <a:lnTo>
                    <a:pt x="16031" y="23105"/>
                  </a:lnTo>
                  <a:lnTo>
                    <a:pt x="16187" y="23027"/>
                  </a:lnTo>
                  <a:lnTo>
                    <a:pt x="16478" y="22813"/>
                  </a:lnTo>
                  <a:lnTo>
                    <a:pt x="16731" y="22580"/>
                  </a:lnTo>
                  <a:lnTo>
                    <a:pt x="16964" y="22308"/>
                  </a:lnTo>
                  <a:lnTo>
                    <a:pt x="17139" y="22017"/>
                  </a:lnTo>
                  <a:lnTo>
                    <a:pt x="17314" y="21725"/>
                  </a:lnTo>
                  <a:lnTo>
                    <a:pt x="17430" y="21395"/>
                  </a:lnTo>
                  <a:lnTo>
                    <a:pt x="17547" y="21064"/>
                  </a:lnTo>
                  <a:lnTo>
                    <a:pt x="17625" y="20715"/>
                  </a:lnTo>
                  <a:lnTo>
                    <a:pt x="17702" y="20345"/>
                  </a:lnTo>
                  <a:lnTo>
                    <a:pt x="17741" y="19976"/>
                  </a:lnTo>
                  <a:lnTo>
                    <a:pt x="17780" y="19607"/>
                  </a:lnTo>
                  <a:lnTo>
                    <a:pt x="17799" y="19238"/>
                  </a:lnTo>
                  <a:lnTo>
                    <a:pt x="17799" y="18869"/>
                  </a:lnTo>
                  <a:lnTo>
                    <a:pt x="17780" y="18130"/>
                  </a:lnTo>
                  <a:lnTo>
                    <a:pt x="17761" y="17450"/>
                  </a:lnTo>
                  <a:lnTo>
                    <a:pt x="17722" y="16809"/>
                  </a:lnTo>
                  <a:lnTo>
                    <a:pt x="17702" y="16245"/>
                  </a:lnTo>
                  <a:lnTo>
                    <a:pt x="17702" y="15993"/>
                  </a:lnTo>
                  <a:lnTo>
                    <a:pt x="17702" y="15779"/>
                  </a:lnTo>
                  <a:lnTo>
                    <a:pt x="17722" y="15604"/>
                  </a:lnTo>
                  <a:lnTo>
                    <a:pt x="17761" y="15429"/>
                  </a:lnTo>
                  <a:lnTo>
                    <a:pt x="17819" y="15313"/>
                  </a:lnTo>
                  <a:lnTo>
                    <a:pt x="17897" y="15235"/>
                  </a:lnTo>
                  <a:lnTo>
                    <a:pt x="17935" y="15196"/>
                  </a:lnTo>
                  <a:lnTo>
                    <a:pt x="18110" y="15196"/>
                  </a:lnTo>
                  <a:lnTo>
                    <a:pt x="18344" y="15235"/>
                  </a:lnTo>
                  <a:lnTo>
                    <a:pt x="18577" y="15313"/>
                  </a:lnTo>
                  <a:lnTo>
                    <a:pt x="18790" y="15429"/>
                  </a:lnTo>
                  <a:lnTo>
                    <a:pt x="18985" y="15546"/>
                  </a:lnTo>
                  <a:lnTo>
                    <a:pt x="19160" y="15701"/>
                  </a:lnTo>
                  <a:lnTo>
                    <a:pt x="19315" y="15857"/>
                  </a:lnTo>
                  <a:lnTo>
                    <a:pt x="19471" y="16051"/>
                  </a:lnTo>
                  <a:lnTo>
                    <a:pt x="19607" y="16245"/>
                  </a:lnTo>
                  <a:lnTo>
                    <a:pt x="19723" y="16479"/>
                  </a:lnTo>
                  <a:lnTo>
                    <a:pt x="19859" y="16712"/>
                  </a:lnTo>
                  <a:lnTo>
                    <a:pt x="19956" y="16945"/>
                  </a:lnTo>
                  <a:lnTo>
                    <a:pt x="20054" y="17217"/>
                  </a:lnTo>
                  <a:lnTo>
                    <a:pt x="20248" y="17761"/>
                  </a:lnTo>
                  <a:lnTo>
                    <a:pt x="20403" y="18325"/>
                  </a:lnTo>
                  <a:lnTo>
                    <a:pt x="20714" y="19510"/>
                  </a:lnTo>
                  <a:lnTo>
                    <a:pt x="20870" y="20112"/>
                  </a:lnTo>
                  <a:lnTo>
                    <a:pt x="21025" y="20676"/>
                  </a:lnTo>
                  <a:lnTo>
                    <a:pt x="21219" y="21220"/>
                  </a:lnTo>
                  <a:lnTo>
                    <a:pt x="21336" y="21473"/>
                  </a:lnTo>
                  <a:lnTo>
                    <a:pt x="21433" y="21725"/>
                  </a:lnTo>
                  <a:lnTo>
                    <a:pt x="21569" y="21958"/>
                  </a:lnTo>
                  <a:lnTo>
                    <a:pt x="21686" y="22172"/>
                  </a:lnTo>
                  <a:lnTo>
                    <a:pt x="21841" y="22386"/>
                  </a:lnTo>
                  <a:lnTo>
                    <a:pt x="21997" y="22580"/>
                  </a:lnTo>
                  <a:lnTo>
                    <a:pt x="22172" y="22736"/>
                  </a:lnTo>
                  <a:lnTo>
                    <a:pt x="22346" y="22910"/>
                  </a:lnTo>
                  <a:lnTo>
                    <a:pt x="22560" y="23046"/>
                  </a:lnTo>
                  <a:lnTo>
                    <a:pt x="22774" y="23183"/>
                  </a:lnTo>
                  <a:lnTo>
                    <a:pt x="22988" y="23299"/>
                  </a:lnTo>
                  <a:lnTo>
                    <a:pt x="23221" y="23416"/>
                  </a:lnTo>
                  <a:lnTo>
                    <a:pt x="23473" y="23513"/>
                  </a:lnTo>
                  <a:lnTo>
                    <a:pt x="23726" y="23591"/>
                  </a:lnTo>
                  <a:lnTo>
                    <a:pt x="23979" y="23649"/>
                  </a:lnTo>
                  <a:lnTo>
                    <a:pt x="24231" y="23707"/>
                  </a:lnTo>
                  <a:lnTo>
                    <a:pt x="24503" y="23746"/>
                  </a:lnTo>
                  <a:lnTo>
                    <a:pt x="24756" y="23765"/>
                  </a:lnTo>
                  <a:lnTo>
                    <a:pt x="25281" y="23765"/>
                  </a:lnTo>
                  <a:lnTo>
                    <a:pt x="25553" y="23727"/>
                  </a:lnTo>
                  <a:lnTo>
                    <a:pt x="25805" y="23688"/>
                  </a:lnTo>
                  <a:lnTo>
                    <a:pt x="26038" y="23629"/>
                  </a:lnTo>
                  <a:lnTo>
                    <a:pt x="26272" y="23571"/>
                  </a:lnTo>
                  <a:lnTo>
                    <a:pt x="26505" y="23474"/>
                  </a:lnTo>
                  <a:lnTo>
                    <a:pt x="26719" y="23357"/>
                  </a:lnTo>
                  <a:lnTo>
                    <a:pt x="26932" y="23241"/>
                  </a:lnTo>
                  <a:lnTo>
                    <a:pt x="27127" y="23105"/>
                  </a:lnTo>
                  <a:lnTo>
                    <a:pt x="27301" y="22949"/>
                  </a:lnTo>
                  <a:lnTo>
                    <a:pt x="27457" y="22755"/>
                  </a:lnTo>
                  <a:lnTo>
                    <a:pt x="27593" y="22561"/>
                  </a:lnTo>
                  <a:lnTo>
                    <a:pt x="27710" y="22347"/>
                  </a:lnTo>
                  <a:lnTo>
                    <a:pt x="27807" y="22114"/>
                  </a:lnTo>
                  <a:lnTo>
                    <a:pt x="27884" y="21861"/>
                  </a:lnTo>
                  <a:lnTo>
                    <a:pt x="27943" y="21589"/>
                  </a:lnTo>
                  <a:lnTo>
                    <a:pt x="27962" y="21298"/>
                  </a:lnTo>
                  <a:lnTo>
                    <a:pt x="27962" y="20987"/>
                  </a:lnTo>
                  <a:lnTo>
                    <a:pt x="27923" y="20656"/>
                  </a:lnTo>
                  <a:lnTo>
                    <a:pt x="27865" y="20365"/>
                  </a:lnTo>
                  <a:lnTo>
                    <a:pt x="27787" y="20054"/>
                  </a:lnTo>
                  <a:lnTo>
                    <a:pt x="27710" y="19763"/>
                  </a:lnTo>
                  <a:lnTo>
                    <a:pt x="27593" y="19471"/>
                  </a:lnTo>
                  <a:lnTo>
                    <a:pt x="27476" y="19199"/>
                  </a:lnTo>
                  <a:lnTo>
                    <a:pt x="27340" y="18927"/>
                  </a:lnTo>
                  <a:lnTo>
                    <a:pt x="27185" y="18655"/>
                  </a:lnTo>
                  <a:lnTo>
                    <a:pt x="27029" y="18383"/>
                  </a:lnTo>
                  <a:lnTo>
                    <a:pt x="26680" y="17878"/>
                  </a:lnTo>
                  <a:lnTo>
                    <a:pt x="26310" y="17411"/>
                  </a:lnTo>
                  <a:lnTo>
                    <a:pt x="25922" y="16964"/>
                  </a:lnTo>
                  <a:lnTo>
                    <a:pt x="25553" y="16556"/>
                  </a:lnTo>
                  <a:lnTo>
                    <a:pt x="24853" y="15837"/>
                  </a:lnTo>
                  <a:lnTo>
                    <a:pt x="24562" y="15526"/>
                  </a:lnTo>
                  <a:lnTo>
                    <a:pt x="24309" y="15235"/>
                  </a:lnTo>
                  <a:lnTo>
                    <a:pt x="24134" y="15002"/>
                  </a:lnTo>
                  <a:lnTo>
                    <a:pt x="24056" y="14905"/>
                  </a:lnTo>
                  <a:lnTo>
                    <a:pt x="24018" y="14808"/>
                  </a:lnTo>
                  <a:lnTo>
                    <a:pt x="23998" y="14730"/>
                  </a:lnTo>
                  <a:lnTo>
                    <a:pt x="23998" y="14652"/>
                  </a:lnTo>
                  <a:lnTo>
                    <a:pt x="24037" y="14594"/>
                  </a:lnTo>
                  <a:lnTo>
                    <a:pt x="24095" y="14535"/>
                  </a:lnTo>
                  <a:lnTo>
                    <a:pt x="24192" y="14497"/>
                  </a:lnTo>
                  <a:lnTo>
                    <a:pt x="24328" y="14477"/>
                  </a:lnTo>
                  <a:lnTo>
                    <a:pt x="24523" y="14477"/>
                  </a:lnTo>
                  <a:lnTo>
                    <a:pt x="24775" y="14497"/>
                  </a:lnTo>
                  <a:lnTo>
                    <a:pt x="25397" y="14555"/>
                  </a:lnTo>
                  <a:lnTo>
                    <a:pt x="26155" y="14671"/>
                  </a:lnTo>
                  <a:lnTo>
                    <a:pt x="27029" y="14788"/>
                  </a:lnTo>
                  <a:lnTo>
                    <a:pt x="27982" y="14924"/>
                  </a:lnTo>
                  <a:lnTo>
                    <a:pt x="29031" y="15021"/>
                  </a:lnTo>
                  <a:lnTo>
                    <a:pt x="29556" y="15060"/>
                  </a:lnTo>
                  <a:lnTo>
                    <a:pt x="30100" y="15099"/>
                  </a:lnTo>
                  <a:lnTo>
                    <a:pt x="30644" y="15118"/>
                  </a:lnTo>
                  <a:lnTo>
                    <a:pt x="31188" y="15118"/>
                  </a:lnTo>
                  <a:lnTo>
                    <a:pt x="31712" y="15099"/>
                  </a:lnTo>
                  <a:lnTo>
                    <a:pt x="32257" y="15080"/>
                  </a:lnTo>
                  <a:lnTo>
                    <a:pt x="32781" y="15021"/>
                  </a:lnTo>
                  <a:lnTo>
                    <a:pt x="33286" y="14944"/>
                  </a:lnTo>
                  <a:lnTo>
                    <a:pt x="33772" y="14846"/>
                  </a:lnTo>
                  <a:lnTo>
                    <a:pt x="34258" y="14710"/>
                  </a:lnTo>
                  <a:lnTo>
                    <a:pt x="34705" y="14555"/>
                  </a:lnTo>
                  <a:lnTo>
                    <a:pt x="35132" y="14361"/>
                  </a:lnTo>
                  <a:lnTo>
                    <a:pt x="35327" y="14244"/>
                  </a:lnTo>
                  <a:lnTo>
                    <a:pt x="35521" y="14127"/>
                  </a:lnTo>
                  <a:lnTo>
                    <a:pt x="35715" y="13991"/>
                  </a:lnTo>
                  <a:lnTo>
                    <a:pt x="35890" y="13855"/>
                  </a:lnTo>
                  <a:lnTo>
                    <a:pt x="36065" y="13719"/>
                  </a:lnTo>
                  <a:lnTo>
                    <a:pt x="36221" y="13564"/>
                  </a:lnTo>
                  <a:lnTo>
                    <a:pt x="36357" y="13389"/>
                  </a:lnTo>
                  <a:lnTo>
                    <a:pt x="36512" y="13214"/>
                  </a:lnTo>
                  <a:lnTo>
                    <a:pt x="36629" y="13020"/>
                  </a:lnTo>
                  <a:lnTo>
                    <a:pt x="36745" y="12825"/>
                  </a:lnTo>
                  <a:lnTo>
                    <a:pt x="36862" y="12612"/>
                  </a:lnTo>
                  <a:lnTo>
                    <a:pt x="36940" y="12398"/>
                  </a:lnTo>
                  <a:lnTo>
                    <a:pt x="37056" y="12068"/>
                  </a:lnTo>
                  <a:lnTo>
                    <a:pt x="37153" y="11698"/>
                  </a:lnTo>
                  <a:lnTo>
                    <a:pt x="37250" y="11290"/>
                  </a:lnTo>
                  <a:lnTo>
                    <a:pt x="37309" y="10863"/>
                  </a:lnTo>
                  <a:lnTo>
                    <a:pt x="37367" y="10416"/>
                  </a:lnTo>
                  <a:lnTo>
                    <a:pt x="37367" y="9969"/>
                  </a:lnTo>
                  <a:lnTo>
                    <a:pt x="37348" y="9522"/>
                  </a:lnTo>
                  <a:lnTo>
                    <a:pt x="37289" y="9095"/>
                  </a:lnTo>
                  <a:lnTo>
                    <a:pt x="37250" y="8900"/>
                  </a:lnTo>
                  <a:lnTo>
                    <a:pt x="37192" y="8687"/>
                  </a:lnTo>
                  <a:lnTo>
                    <a:pt x="37114" y="8512"/>
                  </a:lnTo>
                  <a:lnTo>
                    <a:pt x="37037" y="8337"/>
                  </a:lnTo>
                  <a:lnTo>
                    <a:pt x="36920" y="8162"/>
                  </a:lnTo>
                  <a:lnTo>
                    <a:pt x="36823" y="8026"/>
                  </a:lnTo>
                  <a:lnTo>
                    <a:pt x="36687" y="7890"/>
                  </a:lnTo>
                  <a:lnTo>
                    <a:pt x="36531" y="7773"/>
                  </a:lnTo>
                  <a:lnTo>
                    <a:pt x="36376" y="7657"/>
                  </a:lnTo>
                  <a:lnTo>
                    <a:pt x="36201" y="7579"/>
                  </a:lnTo>
                  <a:lnTo>
                    <a:pt x="36007" y="7521"/>
                  </a:lnTo>
                  <a:lnTo>
                    <a:pt x="35793" y="7482"/>
                  </a:lnTo>
                  <a:lnTo>
                    <a:pt x="35560" y="7462"/>
                  </a:lnTo>
                  <a:lnTo>
                    <a:pt x="35288" y="7462"/>
                  </a:lnTo>
                  <a:lnTo>
                    <a:pt x="35016" y="7501"/>
                  </a:lnTo>
                  <a:lnTo>
                    <a:pt x="34724" y="7560"/>
                  </a:lnTo>
                  <a:lnTo>
                    <a:pt x="34491" y="7618"/>
                  </a:lnTo>
                  <a:lnTo>
                    <a:pt x="34297" y="7715"/>
                  </a:lnTo>
                  <a:lnTo>
                    <a:pt x="34122" y="7812"/>
                  </a:lnTo>
                  <a:lnTo>
                    <a:pt x="33966" y="7929"/>
                  </a:lnTo>
                  <a:lnTo>
                    <a:pt x="33656" y="8220"/>
                  </a:lnTo>
                  <a:lnTo>
                    <a:pt x="33267" y="8589"/>
                  </a:lnTo>
                  <a:lnTo>
                    <a:pt x="33014" y="8784"/>
                  </a:lnTo>
                  <a:lnTo>
                    <a:pt x="32723" y="8997"/>
                  </a:lnTo>
                  <a:lnTo>
                    <a:pt x="32354" y="9250"/>
                  </a:lnTo>
                  <a:lnTo>
                    <a:pt x="31926" y="9503"/>
                  </a:lnTo>
                  <a:lnTo>
                    <a:pt x="31402" y="9755"/>
                  </a:lnTo>
                  <a:lnTo>
                    <a:pt x="30799" y="10047"/>
                  </a:lnTo>
                  <a:lnTo>
                    <a:pt x="30080" y="10338"/>
                  </a:lnTo>
                  <a:lnTo>
                    <a:pt x="29245" y="10669"/>
                  </a:lnTo>
                  <a:lnTo>
                    <a:pt x="28953" y="10746"/>
                  </a:lnTo>
                  <a:lnTo>
                    <a:pt x="28642" y="10843"/>
                  </a:lnTo>
                  <a:lnTo>
                    <a:pt x="28312" y="10902"/>
                  </a:lnTo>
                  <a:lnTo>
                    <a:pt x="27962" y="10941"/>
                  </a:lnTo>
                  <a:lnTo>
                    <a:pt x="27612" y="10960"/>
                  </a:lnTo>
                  <a:lnTo>
                    <a:pt x="27263" y="10941"/>
                  </a:lnTo>
                  <a:lnTo>
                    <a:pt x="26932" y="10882"/>
                  </a:lnTo>
                  <a:lnTo>
                    <a:pt x="26757" y="10843"/>
                  </a:lnTo>
                  <a:lnTo>
                    <a:pt x="26583" y="10785"/>
                  </a:lnTo>
                  <a:lnTo>
                    <a:pt x="26427" y="10707"/>
                  </a:lnTo>
                  <a:lnTo>
                    <a:pt x="26272" y="10630"/>
                  </a:lnTo>
                  <a:lnTo>
                    <a:pt x="26116" y="10533"/>
                  </a:lnTo>
                  <a:lnTo>
                    <a:pt x="25961" y="10416"/>
                  </a:lnTo>
                  <a:lnTo>
                    <a:pt x="25825" y="10280"/>
                  </a:lnTo>
                  <a:lnTo>
                    <a:pt x="25689" y="10144"/>
                  </a:lnTo>
                  <a:lnTo>
                    <a:pt x="25572" y="9988"/>
                  </a:lnTo>
                  <a:lnTo>
                    <a:pt x="25455" y="9814"/>
                  </a:lnTo>
                  <a:lnTo>
                    <a:pt x="25358" y="9619"/>
                  </a:lnTo>
                  <a:lnTo>
                    <a:pt x="25261" y="9386"/>
                  </a:lnTo>
                  <a:lnTo>
                    <a:pt x="25183" y="9153"/>
                  </a:lnTo>
                  <a:lnTo>
                    <a:pt x="25106" y="8900"/>
                  </a:lnTo>
                  <a:lnTo>
                    <a:pt x="25047" y="8628"/>
                  </a:lnTo>
                  <a:lnTo>
                    <a:pt x="25009" y="8337"/>
                  </a:lnTo>
                  <a:lnTo>
                    <a:pt x="24970" y="8006"/>
                  </a:lnTo>
                  <a:lnTo>
                    <a:pt x="24950" y="7676"/>
                  </a:lnTo>
                  <a:lnTo>
                    <a:pt x="24931" y="7307"/>
                  </a:lnTo>
                  <a:lnTo>
                    <a:pt x="24853" y="6918"/>
                  </a:lnTo>
                  <a:lnTo>
                    <a:pt x="24756" y="6530"/>
                  </a:lnTo>
                  <a:lnTo>
                    <a:pt x="24600" y="6122"/>
                  </a:lnTo>
                  <a:lnTo>
                    <a:pt x="24426" y="5714"/>
                  </a:lnTo>
                  <a:lnTo>
                    <a:pt x="24192" y="5286"/>
                  </a:lnTo>
                  <a:lnTo>
                    <a:pt x="23940" y="4878"/>
                  </a:lnTo>
                  <a:lnTo>
                    <a:pt x="23648" y="4450"/>
                  </a:lnTo>
                  <a:lnTo>
                    <a:pt x="23318" y="4062"/>
                  </a:lnTo>
                  <a:lnTo>
                    <a:pt x="22968" y="3654"/>
                  </a:lnTo>
                  <a:lnTo>
                    <a:pt x="22580" y="3285"/>
                  </a:lnTo>
                  <a:lnTo>
                    <a:pt x="22152" y="2915"/>
                  </a:lnTo>
                  <a:lnTo>
                    <a:pt x="21705" y="2585"/>
                  </a:lnTo>
                  <a:lnTo>
                    <a:pt x="21239" y="2274"/>
                  </a:lnTo>
                  <a:lnTo>
                    <a:pt x="20734" y="1983"/>
                  </a:lnTo>
                  <a:lnTo>
                    <a:pt x="20190" y="1730"/>
                  </a:lnTo>
                  <a:lnTo>
                    <a:pt x="19645" y="1516"/>
                  </a:lnTo>
                  <a:lnTo>
                    <a:pt x="19354" y="1419"/>
                  </a:lnTo>
                  <a:lnTo>
                    <a:pt x="19062" y="1341"/>
                  </a:lnTo>
                  <a:lnTo>
                    <a:pt x="18771" y="1283"/>
                  </a:lnTo>
                  <a:lnTo>
                    <a:pt x="18460" y="1205"/>
                  </a:lnTo>
                  <a:lnTo>
                    <a:pt x="18169" y="1167"/>
                  </a:lnTo>
                  <a:lnTo>
                    <a:pt x="17838" y="1128"/>
                  </a:lnTo>
                  <a:lnTo>
                    <a:pt x="17527" y="1108"/>
                  </a:lnTo>
                  <a:lnTo>
                    <a:pt x="17197" y="1089"/>
                  </a:lnTo>
                  <a:lnTo>
                    <a:pt x="16886" y="1108"/>
                  </a:lnTo>
                  <a:lnTo>
                    <a:pt x="16556" y="1128"/>
                  </a:lnTo>
                  <a:lnTo>
                    <a:pt x="16206" y="1147"/>
                  </a:lnTo>
                  <a:lnTo>
                    <a:pt x="15876" y="1205"/>
                  </a:lnTo>
                  <a:lnTo>
                    <a:pt x="15526" y="1264"/>
                  </a:lnTo>
                  <a:lnTo>
                    <a:pt x="15176" y="1341"/>
                  </a:lnTo>
                  <a:lnTo>
                    <a:pt x="14826" y="1439"/>
                  </a:lnTo>
                  <a:lnTo>
                    <a:pt x="14457" y="1555"/>
                  </a:lnTo>
                  <a:lnTo>
                    <a:pt x="14107" y="1672"/>
                  </a:lnTo>
                  <a:lnTo>
                    <a:pt x="13738" y="1827"/>
                  </a:lnTo>
                  <a:lnTo>
                    <a:pt x="13369" y="1983"/>
                  </a:lnTo>
                  <a:lnTo>
                    <a:pt x="13000" y="2177"/>
                  </a:lnTo>
                  <a:lnTo>
                    <a:pt x="12611" y="2371"/>
                  </a:lnTo>
                  <a:lnTo>
                    <a:pt x="12242" y="2585"/>
                  </a:lnTo>
                  <a:lnTo>
                    <a:pt x="11853" y="2838"/>
                  </a:lnTo>
                  <a:lnTo>
                    <a:pt x="11465" y="3090"/>
                  </a:lnTo>
                  <a:lnTo>
                    <a:pt x="11096" y="3382"/>
                  </a:lnTo>
                  <a:lnTo>
                    <a:pt x="10707" y="3673"/>
                  </a:lnTo>
                  <a:lnTo>
                    <a:pt x="10299" y="4004"/>
                  </a:lnTo>
                  <a:lnTo>
                    <a:pt x="9910" y="4353"/>
                  </a:lnTo>
                  <a:lnTo>
                    <a:pt x="9522" y="4723"/>
                  </a:lnTo>
                  <a:lnTo>
                    <a:pt x="9114" y="5111"/>
                  </a:lnTo>
                  <a:lnTo>
                    <a:pt x="8978" y="5150"/>
                  </a:lnTo>
                  <a:lnTo>
                    <a:pt x="8589" y="5208"/>
                  </a:lnTo>
                  <a:lnTo>
                    <a:pt x="8336" y="5247"/>
                  </a:lnTo>
                  <a:lnTo>
                    <a:pt x="8045" y="5267"/>
                  </a:lnTo>
                  <a:lnTo>
                    <a:pt x="7714" y="5247"/>
                  </a:lnTo>
                  <a:lnTo>
                    <a:pt x="7384" y="5228"/>
                  </a:lnTo>
                  <a:lnTo>
                    <a:pt x="7034" y="5150"/>
                  </a:lnTo>
                  <a:lnTo>
                    <a:pt x="6704" y="5053"/>
                  </a:lnTo>
                  <a:lnTo>
                    <a:pt x="6529" y="4975"/>
                  </a:lnTo>
                  <a:lnTo>
                    <a:pt x="6374" y="4897"/>
                  </a:lnTo>
                  <a:lnTo>
                    <a:pt x="6218" y="4800"/>
                  </a:lnTo>
                  <a:lnTo>
                    <a:pt x="6063" y="4684"/>
                  </a:lnTo>
                  <a:lnTo>
                    <a:pt x="5927" y="4567"/>
                  </a:lnTo>
                  <a:lnTo>
                    <a:pt x="5791" y="4412"/>
                  </a:lnTo>
                  <a:lnTo>
                    <a:pt x="5655" y="4256"/>
                  </a:lnTo>
                  <a:lnTo>
                    <a:pt x="5538" y="4081"/>
                  </a:lnTo>
                  <a:lnTo>
                    <a:pt x="5441" y="3887"/>
                  </a:lnTo>
                  <a:lnTo>
                    <a:pt x="5344" y="3673"/>
                  </a:lnTo>
                  <a:lnTo>
                    <a:pt x="5266" y="3421"/>
                  </a:lnTo>
                  <a:lnTo>
                    <a:pt x="5208" y="3168"/>
                  </a:lnTo>
                  <a:lnTo>
                    <a:pt x="5091" y="2663"/>
                  </a:lnTo>
                  <a:lnTo>
                    <a:pt x="4955" y="2196"/>
                  </a:lnTo>
                  <a:lnTo>
                    <a:pt x="4800" y="1788"/>
                  </a:lnTo>
                  <a:lnTo>
                    <a:pt x="4625" y="1439"/>
                  </a:lnTo>
                  <a:lnTo>
                    <a:pt x="4431" y="1108"/>
                  </a:lnTo>
                  <a:lnTo>
                    <a:pt x="4217" y="856"/>
                  </a:lnTo>
                  <a:lnTo>
                    <a:pt x="4003" y="622"/>
                  </a:lnTo>
                  <a:lnTo>
                    <a:pt x="3770" y="428"/>
                  </a:lnTo>
                  <a:lnTo>
                    <a:pt x="3517" y="273"/>
                  </a:lnTo>
                  <a:lnTo>
                    <a:pt x="3245" y="156"/>
                  </a:lnTo>
                  <a:lnTo>
                    <a:pt x="2973" y="78"/>
                  </a:lnTo>
                  <a:lnTo>
                    <a:pt x="2682" y="20"/>
                  </a:lnTo>
                  <a:lnTo>
                    <a:pt x="23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4"/>
            <p:cNvSpPr/>
            <p:nvPr/>
          </p:nvSpPr>
          <p:spPr>
            <a:xfrm>
              <a:off x="5793425" y="2850000"/>
              <a:ext cx="787500" cy="749100"/>
            </a:xfrm>
            <a:custGeom>
              <a:avLst/>
              <a:gdLst/>
              <a:ahLst/>
              <a:cxnLst/>
              <a:rect l="l" t="t" r="r" b="b"/>
              <a:pathLst>
                <a:path w="31500" h="29964" extrusionOk="0">
                  <a:moveTo>
                    <a:pt x="15740" y="0"/>
                  </a:moveTo>
                  <a:lnTo>
                    <a:pt x="14944" y="20"/>
                  </a:lnTo>
                  <a:lnTo>
                    <a:pt x="14128" y="78"/>
                  </a:lnTo>
                  <a:lnTo>
                    <a:pt x="13350" y="175"/>
                  </a:lnTo>
                  <a:lnTo>
                    <a:pt x="12573" y="311"/>
                  </a:lnTo>
                  <a:lnTo>
                    <a:pt x="11815" y="486"/>
                  </a:lnTo>
                  <a:lnTo>
                    <a:pt x="11057" y="681"/>
                  </a:lnTo>
                  <a:lnTo>
                    <a:pt x="10338" y="933"/>
                  </a:lnTo>
                  <a:lnTo>
                    <a:pt x="9619" y="1205"/>
                  </a:lnTo>
                  <a:lnTo>
                    <a:pt x="8920" y="1516"/>
                  </a:lnTo>
                  <a:lnTo>
                    <a:pt x="8240" y="1846"/>
                  </a:lnTo>
                  <a:lnTo>
                    <a:pt x="7579" y="2216"/>
                  </a:lnTo>
                  <a:lnTo>
                    <a:pt x="6938" y="2624"/>
                  </a:lnTo>
                  <a:lnTo>
                    <a:pt x="6316" y="3051"/>
                  </a:lnTo>
                  <a:lnTo>
                    <a:pt x="5733" y="3498"/>
                  </a:lnTo>
                  <a:lnTo>
                    <a:pt x="5150" y="3984"/>
                  </a:lnTo>
                  <a:lnTo>
                    <a:pt x="4606" y="4489"/>
                  </a:lnTo>
                  <a:lnTo>
                    <a:pt x="4081" y="5014"/>
                  </a:lnTo>
                  <a:lnTo>
                    <a:pt x="3596" y="5577"/>
                  </a:lnTo>
                  <a:lnTo>
                    <a:pt x="3129" y="6160"/>
                  </a:lnTo>
                  <a:lnTo>
                    <a:pt x="2682" y="6763"/>
                  </a:lnTo>
                  <a:lnTo>
                    <a:pt x="2274" y="7384"/>
                  </a:lnTo>
                  <a:lnTo>
                    <a:pt x="1905" y="8026"/>
                  </a:lnTo>
                  <a:lnTo>
                    <a:pt x="1555" y="8686"/>
                  </a:lnTo>
                  <a:lnTo>
                    <a:pt x="1225" y="9347"/>
                  </a:lnTo>
                  <a:lnTo>
                    <a:pt x="953" y="10047"/>
                  </a:lnTo>
                  <a:lnTo>
                    <a:pt x="700" y="10766"/>
                  </a:lnTo>
                  <a:lnTo>
                    <a:pt x="487" y="11485"/>
                  </a:lnTo>
                  <a:lnTo>
                    <a:pt x="312" y="12223"/>
                  </a:lnTo>
                  <a:lnTo>
                    <a:pt x="176" y="12981"/>
                  </a:lnTo>
                  <a:lnTo>
                    <a:pt x="79" y="13758"/>
                  </a:lnTo>
                  <a:lnTo>
                    <a:pt x="20" y="14535"/>
                  </a:lnTo>
                  <a:lnTo>
                    <a:pt x="1" y="15313"/>
                  </a:lnTo>
                  <a:lnTo>
                    <a:pt x="20" y="16109"/>
                  </a:lnTo>
                  <a:lnTo>
                    <a:pt x="79" y="16886"/>
                  </a:lnTo>
                  <a:lnTo>
                    <a:pt x="176" y="17644"/>
                  </a:lnTo>
                  <a:lnTo>
                    <a:pt x="312" y="18383"/>
                  </a:lnTo>
                  <a:lnTo>
                    <a:pt x="487" y="19102"/>
                  </a:lnTo>
                  <a:lnTo>
                    <a:pt x="700" y="19821"/>
                  </a:lnTo>
                  <a:lnTo>
                    <a:pt x="953" y="20501"/>
                  </a:lnTo>
                  <a:lnTo>
                    <a:pt x="1225" y="21181"/>
                  </a:lnTo>
                  <a:lnTo>
                    <a:pt x="1555" y="21842"/>
                  </a:lnTo>
                  <a:lnTo>
                    <a:pt x="1905" y="22463"/>
                  </a:lnTo>
                  <a:lnTo>
                    <a:pt x="2274" y="23085"/>
                  </a:lnTo>
                  <a:lnTo>
                    <a:pt x="2682" y="23668"/>
                  </a:lnTo>
                  <a:lnTo>
                    <a:pt x="3129" y="24251"/>
                  </a:lnTo>
                  <a:lnTo>
                    <a:pt x="3596" y="24795"/>
                  </a:lnTo>
                  <a:lnTo>
                    <a:pt x="4081" y="25320"/>
                  </a:lnTo>
                  <a:lnTo>
                    <a:pt x="4606" y="25825"/>
                  </a:lnTo>
                  <a:lnTo>
                    <a:pt x="5150" y="26291"/>
                  </a:lnTo>
                  <a:lnTo>
                    <a:pt x="5733" y="26738"/>
                  </a:lnTo>
                  <a:lnTo>
                    <a:pt x="6316" y="27166"/>
                  </a:lnTo>
                  <a:lnTo>
                    <a:pt x="6938" y="27574"/>
                  </a:lnTo>
                  <a:lnTo>
                    <a:pt x="7579" y="27943"/>
                  </a:lnTo>
                  <a:lnTo>
                    <a:pt x="8240" y="28273"/>
                  </a:lnTo>
                  <a:lnTo>
                    <a:pt x="8920" y="28584"/>
                  </a:lnTo>
                  <a:lnTo>
                    <a:pt x="9619" y="28876"/>
                  </a:lnTo>
                  <a:lnTo>
                    <a:pt x="10338" y="29128"/>
                  </a:lnTo>
                  <a:lnTo>
                    <a:pt x="11057" y="29342"/>
                  </a:lnTo>
                  <a:lnTo>
                    <a:pt x="11815" y="29536"/>
                  </a:lnTo>
                  <a:lnTo>
                    <a:pt x="12573" y="29692"/>
                  </a:lnTo>
                  <a:lnTo>
                    <a:pt x="13350" y="29808"/>
                  </a:lnTo>
                  <a:lnTo>
                    <a:pt x="14128" y="29906"/>
                  </a:lnTo>
                  <a:lnTo>
                    <a:pt x="14944" y="29944"/>
                  </a:lnTo>
                  <a:lnTo>
                    <a:pt x="15740" y="29964"/>
                  </a:lnTo>
                  <a:lnTo>
                    <a:pt x="16556" y="29944"/>
                  </a:lnTo>
                  <a:lnTo>
                    <a:pt x="17353" y="29906"/>
                  </a:lnTo>
                  <a:lnTo>
                    <a:pt x="18150" y="29808"/>
                  </a:lnTo>
                  <a:lnTo>
                    <a:pt x="18927" y="29692"/>
                  </a:lnTo>
                  <a:lnTo>
                    <a:pt x="19685" y="29536"/>
                  </a:lnTo>
                  <a:lnTo>
                    <a:pt x="20423" y="29342"/>
                  </a:lnTo>
                  <a:lnTo>
                    <a:pt x="21162" y="29128"/>
                  </a:lnTo>
                  <a:lnTo>
                    <a:pt x="21881" y="28876"/>
                  </a:lnTo>
                  <a:lnTo>
                    <a:pt x="22580" y="28584"/>
                  </a:lnTo>
                  <a:lnTo>
                    <a:pt x="23260" y="28273"/>
                  </a:lnTo>
                  <a:lnTo>
                    <a:pt x="23921" y="27943"/>
                  </a:lnTo>
                  <a:lnTo>
                    <a:pt x="24543" y="27574"/>
                  </a:lnTo>
                  <a:lnTo>
                    <a:pt x="25165" y="27166"/>
                  </a:lnTo>
                  <a:lnTo>
                    <a:pt x="25767" y="26738"/>
                  </a:lnTo>
                  <a:lnTo>
                    <a:pt x="26331" y="26291"/>
                  </a:lnTo>
                  <a:lnTo>
                    <a:pt x="26875" y="25825"/>
                  </a:lnTo>
                  <a:lnTo>
                    <a:pt x="27399" y="25320"/>
                  </a:lnTo>
                  <a:lnTo>
                    <a:pt x="27904" y="24795"/>
                  </a:lnTo>
                  <a:lnTo>
                    <a:pt x="28371" y="24251"/>
                  </a:lnTo>
                  <a:lnTo>
                    <a:pt x="28798" y="23668"/>
                  </a:lnTo>
                  <a:lnTo>
                    <a:pt x="29226" y="23085"/>
                  </a:lnTo>
                  <a:lnTo>
                    <a:pt x="29595" y="22463"/>
                  </a:lnTo>
                  <a:lnTo>
                    <a:pt x="29945" y="21842"/>
                  </a:lnTo>
                  <a:lnTo>
                    <a:pt x="30256" y="21181"/>
                  </a:lnTo>
                  <a:lnTo>
                    <a:pt x="30547" y="20501"/>
                  </a:lnTo>
                  <a:lnTo>
                    <a:pt x="30780" y="19821"/>
                  </a:lnTo>
                  <a:lnTo>
                    <a:pt x="30994" y="19102"/>
                  </a:lnTo>
                  <a:lnTo>
                    <a:pt x="31169" y="18383"/>
                  </a:lnTo>
                  <a:lnTo>
                    <a:pt x="31324" y="17644"/>
                  </a:lnTo>
                  <a:lnTo>
                    <a:pt x="31422" y="16886"/>
                  </a:lnTo>
                  <a:lnTo>
                    <a:pt x="31480" y="16109"/>
                  </a:lnTo>
                  <a:lnTo>
                    <a:pt x="31499" y="15313"/>
                  </a:lnTo>
                  <a:lnTo>
                    <a:pt x="31480" y="14535"/>
                  </a:lnTo>
                  <a:lnTo>
                    <a:pt x="31422" y="13758"/>
                  </a:lnTo>
                  <a:lnTo>
                    <a:pt x="31324" y="12981"/>
                  </a:lnTo>
                  <a:lnTo>
                    <a:pt x="31169" y="12223"/>
                  </a:lnTo>
                  <a:lnTo>
                    <a:pt x="30994" y="11485"/>
                  </a:lnTo>
                  <a:lnTo>
                    <a:pt x="30780" y="10766"/>
                  </a:lnTo>
                  <a:lnTo>
                    <a:pt x="30547" y="10047"/>
                  </a:lnTo>
                  <a:lnTo>
                    <a:pt x="30256" y="9347"/>
                  </a:lnTo>
                  <a:lnTo>
                    <a:pt x="29945" y="8686"/>
                  </a:lnTo>
                  <a:lnTo>
                    <a:pt x="29595" y="8026"/>
                  </a:lnTo>
                  <a:lnTo>
                    <a:pt x="29226" y="7384"/>
                  </a:lnTo>
                  <a:lnTo>
                    <a:pt x="28798" y="6763"/>
                  </a:lnTo>
                  <a:lnTo>
                    <a:pt x="28371" y="6160"/>
                  </a:lnTo>
                  <a:lnTo>
                    <a:pt x="27904" y="5577"/>
                  </a:lnTo>
                  <a:lnTo>
                    <a:pt x="27399" y="5014"/>
                  </a:lnTo>
                  <a:lnTo>
                    <a:pt x="26875" y="4489"/>
                  </a:lnTo>
                  <a:lnTo>
                    <a:pt x="26331" y="3984"/>
                  </a:lnTo>
                  <a:lnTo>
                    <a:pt x="25767" y="3498"/>
                  </a:lnTo>
                  <a:lnTo>
                    <a:pt x="25165" y="3051"/>
                  </a:lnTo>
                  <a:lnTo>
                    <a:pt x="24543" y="2624"/>
                  </a:lnTo>
                  <a:lnTo>
                    <a:pt x="23921" y="2216"/>
                  </a:lnTo>
                  <a:lnTo>
                    <a:pt x="23260" y="1846"/>
                  </a:lnTo>
                  <a:lnTo>
                    <a:pt x="22580" y="1516"/>
                  </a:lnTo>
                  <a:lnTo>
                    <a:pt x="21881" y="1205"/>
                  </a:lnTo>
                  <a:lnTo>
                    <a:pt x="21162" y="933"/>
                  </a:lnTo>
                  <a:lnTo>
                    <a:pt x="20423" y="681"/>
                  </a:lnTo>
                  <a:lnTo>
                    <a:pt x="19685" y="486"/>
                  </a:lnTo>
                  <a:lnTo>
                    <a:pt x="18927" y="311"/>
                  </a:lnTo>
                  <a:lnTo>
                    <a:pt x="18150" y="175"/>
                  </a:lnTo>
                  <a:lnTo>
                    <a:pt x="17353" y="78"/>
                  </a:lnTo>
                  <a:lnTo>
                    <a:pt x="16556" y="20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4"/>
            <p:cNvSpPr/>
            <p:nvPr/>
          </p:nvSpPr>
          <p:spPr>
            <a:xfrm>
              <a:off x="5980950" y="3255625"/>
              <a:ext cx="53450" cy="53475"/>
            </a:xfrm>
            <a:custGeom>
              <a:avLst/>
              <a:gdLst/>
              <a:ahLst/>
              <a:cxnLst/>
              <a:rect l="l" t="t" r="r" b="b"/>
              <a:pathLst>
                <a:path w="2138" h="2139" extrusionOk="0">
                  <a:moveTo>
                    <a:pt x="1050" y="1"/>
                  </a:moveTo>
                  <a:lnTo>
                    <a:pt x="836" y="40"/>
                  </a:lnTo>
                  <a:lnTo>
                    <a:pt x="622" y="98"/>
                  </a:lnTo>
                  <a:lnTo>
                    <a:pt x="447" y="215"/>
                  </a:lnTo>
                  <a:lnTo>
                    <a:pt x="292" y="351"/>
                  </a:lnTo>
                  <a:lnTo>
                    <a:pt x="156" y="506"/>
                  </a:lnTo>
                  <a:lnTo>
                    <a:pt x="78" y="681"/>
                  </a:lnTo>
                  <a:lnTo>
                    <a:pt x="20" y="895"/>
                  </a:lnTo>
                  <a:lnTo>
                    <a:pt x="0" y="1089"/>
                  </a:lnTo>
                  <a:lnTo>
                    <a:pt x="39" y="1303"/>
                  </a:lnTo>
                  <a:lnTo>
                    <a:pt x="98" y="1516"/>
                  </a:lnTo>
                  <a:lnTo>
                    <a:pt x="214" y="1691"/>
                  </a:lnTo>
                  <a:lnTo>
                    <a:pt x="350" y="1847"/>
                  </a:lnTo>
                  <a:lnTo>
                    <a:pt x="506" y="1983"/>
                  </a:lnTo>
                  <a:lnTo>
                    <a:pt x="680" y="2061"/>
                  </a:lnTo>
                  <a:lnTo>
                    <a:pt x="894" y="2119"/>
                  </a:lnTo>
                  <a:lnTo>
                    <a:pt x="1089" y="2138"/>
                  </a:lnTo>
                  <a:lnTo>
                    <a:pt x="1302" y="2119"/>
                  </a:lnTo>
                  <a:lnTo>
                    <a:pt x="1516" y="2041"/>
                  </a:lnTo>
                  <a:lnTo>
                    <a:pt x="1691" y="1925"/>
                  </a:lnTo>
                  <a:lnTo>
                    <a:pt x="1846" y="1789"/>
                  </a:lnTo>
                  <a:lnTo>
                    <a:pt x="1963" y="1633"/>
                  </a:lnTo>
                  <a:lnTo>
                    <a:pt x="2060" y="1458"/>
                  </a:lnTo>
                  <a:lnTo>
                    <a:pt x="2118" y="1244"/>
                  </a:lnTo>
                  <a:lnTo>
                    <a:pt x="2138" y="1050"/>
                  </a:lnTo>
                  <a:lnTo>
                    <a:pt x="2099" y="836"/>
                  </a:lnTo>
                  <a:lnTo>
                    <a:pt x="2041" y="623"/>
                  </a:lnTo>
                  <a:lnTo>
                    <a:pt x="1924" y="448"/>
                  </a:lnTo>
                  <a:lnTo>
                    <a:pt x="1788" y="292"/>
                  </a:lnTo>
                  <a:lnTo>
                    <a:pt x="1633" y="176"/>
                  </a:lnTo>
                  <a:lnTo>
                    <a:pt x="1458" y="79"/>
                  </a:lnTo>
                  <a:lnTo>
                    <a:pt x="1244" y="20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4"/>
            <p:cNvSpPr/>
            <p:nvPr/>
          </p:nvSpPr>
          <p:spPr>
            <a:xfrm>
              <a:off x="6333625" y="3322675"/>
              <a:ext cx="52975" cy="53450"/>
            </a:xfrm>
            <a:custGeom>
              <a:avLst/>
              <a:gdLst/>
              <a:ahLst/>
              <a:cxnLst/>
              <a:rect l="l" t="t" r="r" b="b"/>
              <a:pathLst>
                <a:path w="2119" h="2138" extrusionOk="0">
                  <a:moveTo>
                    <a:pt x="1031" y="0"/>
                  </a:moveTo>
                  <a:lnTo>
                    <a:pt x="817" y="39"/>
                  </a:lnTo>
                  <a:lnTo>
                    <a:pt x="622" y="98"/>
                  </a:lnTo>
                  <a:lnTo>
                    <a:pt x="428" y="214"/>
                  </a:lnTo>
                  <a:lnTo>
                    <a:pt x="273" y="350"/>
                  </a:lnTo>
                  <a:lnTo>
                    <a:pt x="156" y="506"/>
                  </a:lnTo>
                  <a:lnTo>
                    <a:pt x="59" y="700"/>
                  </a:lnTo>
                  <a:lnTo>
                    <a:pt x="1" y="894"/>
                  </a:lnTo>
                  <a:lnTo>
                    <a:pt x="1" y="1108"/>
                  </a:lnTo>
                  <a:lnTo>
                    <a:pt x="20" y="1322"/>
                  </a:lnTo>
                  <a:lnTo>
                    <a:pt x="98" y="1516"/>
                  </a:lnTo>
                  <a:lnTo>
                    <a:pt x="195" y="1691"/>
                  </a:lnTo>
                  <a:lnTo>
                    <a:pt x="331" y="1846"/>
                  </a:lnTo>
                  <a:lnTo>
                    <a:pt x="486" y="1982"/>
                  </a:lnTo>
                  <a:lnTo>
                    <a:pt x="681" y="2060"/>
                  </a:lnTo>
                  <a:lnTo>
                    <a:pt x="875" y="2118"/>
                  </a:lnTo>
                  <a:lnTo>
                    <a:pt x="1089" y="2138"/>
                  </a:lnTo>
                  <a:lnTo>
                    <a:pt x="1303" y="2118"/>
                  </a:lnTo>
                  <a:lnTo>
                    <a:pt x="1497" y="2041"/>
                  </a:lnTo>
                  <a:lnTo>
                    <a:pt x="1691" y="1944"/>
                  </a:lnTo>
                  <a:lnTo>
                    <a:pt x="1847" y="1808"/>
                  </a:lnTo>
                  <a:lnTo>
                    <a:pt x="1963" y="1633"/>
                  </a:lnTo>
                  <a:lnTo>
                    <a:pt x="2060" y="1458"/>
                  </a:lnTo>
                  <a:lnTo>
                    <a:pt x="2119" y="1263"/>
                  </a:lnTo>
                  <a:lnTo>
                    <a:pt x="2119" y="1050"/>
                  </a:lnTo>
                  <a:lnTo>
                    <a:pt x="2099" y="836"/>
                  </a:lnTo>
                  <a:lnTo>
                    <a:pt x="2022" y="622"/>
                  </a:lnTo>
                  <a:lnTo>
                    <a:pt x="1924" y="447"/>
                  </a:lnTo>
                  <a:lnTo>
                    <a:pt x="1788" y="292"/>
                  </a:lnTo>
                  <a:lnTo>
                    <a:pt x="1633" y="175"/>
                  </a:lnTo>
                  <a:lnTo>
                    <a:pt x="1439" y="78"/>
                  </a:lnTo>
                  <a:lnTo>
                    <a:pt x="1244" y="20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4"/>
            <p:cNvSpPr/>
            <p:nvPr/>
          </p:nvSpPr>
          <p:spPr>
            <a:xfrm>
              <a:off x="5931875" y="3349400"/>
              <a:ext cx="95725" cy="95725"/>
            </a:xfrm>
            <a:custGeom>
              <a:avLst/>
              <a:gdLst/>
              <a:ahLst/>
              <a:cxnLst/>
              <a:rect l="l" t="t" r="r" b="b"/>
              <a:pathLst>
                <a:path w="3829" h="3829" extrusionOk="0">
                  <a:moveTo>
                    <a:pt x="1924" y="0"/>
                  </a:moveTo>
                  <a:lnTo>
                    <a:pt x="1730" y="20"/>
                  </a:lnTo>
                  <a:lnTo>
                    <a:pt x="1536" y="39"/>
                  </a:lnTo>
                  <a:lnTo>
                    <a:pt x="1361" y="78"/>
                  </a:lnTo>
                  <a:lnTo>
                    <a:pt x="1186" y="156"/>
                  </a:lnTo>
                  <a:lnTo>
                    <a:pt x="1011" y="233"/>
                  </a:lnTo>
                  <a:lnTo>
                    <a:pt x="856" y="330"/>
                  </a:lnTo>
                  <a:lnTo>
                    <a:pt x="700" y="447"/>
                  </a:lnTo>
                  <a:lnTo>
                    <a:pt x="564" y="564"/>
                  </a:lnTo>
                  <a:lnTo>
                    <a:pt x="448" y="700"/>
                  </a:lnTo>
                  <a:lnTo>
                    <a:pt x="331" y="836"/>
                  </a:lnTo>
                  <a:lnTo>
                    <a:pt x="234" y="1011"/>
                  </a:lnTo>
                  <a:lnTo>
                    <a:pt x="156" y="1166"/>
                  </a:lnTo>
                  <a:lnTo>
                    <a:pt x="98" y="1341"/>
                  </a:lnTo>
                  <a:lnTo>
                    <a:pt x="40" y="1535"/>
                  </a:lnTo>
                  <a:lnTo>
                    <a:pt x="20" y="1710"/>
                  </a:lnTo>
                  <a:lnTo>
                    <a:pt x="1" y="1924"/>
                  </a:lnTo>
                  <a:lnTo>
                    <a:pt x="20" y="2118"/>
                  </a:lnTo>
                  <a:lnTo>
                    <a:pt x="40" y="2293"/>
                  </a:lnTo>
                  <a:lnTo>
                    <a:pt x="98" y="2487"/>
                  </a:lnTo>
                  <a:lnTo>
                    <a:pt x="156" y="2662"/>
                  </a:lnTo>
                  <a:lnTo>
                    <a:pt x="234" y="2818"/>
                  </a:lnTo>
                  <a:lnTo>
                    <a:pt x="331" y="2993"/>
                  </a:lnTo>
                  <a:lnTo>
                    <a:pt x="448" y="3129"/>
                  </a:lnTo>
                  <a:lnTo>
                    <a:pt x="564" y="3265"/>
                  </a:lnTo>
                  <a:lnTo>
                    <a:pt x="700" y="3401"/>
                  </a:lnTo>
                  <a:lnTo>
                    <a:pt x="856" y="3498"/>
                  </a:lnTo>
                  <a:lnTo>
                    <a:pt x="1011" y="3595"/>
                  </a:lnTo>
                  <a:lnTo>
                    <a:pt x="1186" y="3673"/>
                  </a:lnTo>
                  <a:lnTo>
                    <a:pt x="1361" y="3750"/>
                  </a:lnTo>
                  <a:lnTo>
                    <a:pt x="1536" y="3789"/>
                  </a:lnTo>
                  <a:lnTo>
                    <a:pt x="1730" y="3828"/>
                  </a:lnTo>
                  <a:lnTo>
                    <a:pt x="2119" y="3828"/>
                  </a:lnTo>
                  <a:lnTo>
                    <a:pt x="2313" y="3789"/>
                  </a:lnTo>
                  <a:lnTo>
                    <a:pt x="2488" y="3750"/>
                  </a:lnTo>
                  <a:lnTo>
                    <a:pt x="2663" y="3673"/>
                  </a:lnTo>
                  <a:lnTo>
                    <a:pt x="2838" y="3595"/>
                  </a:lnTo>
                  <a:lnTo>
                    <a:pt x="2993" y="3498"/>
                  </a:lnTo>
                  <a:lnTo>
                    <a:pt x="3149" y="3401"/>
                  </a:lnTo>
                  <a:lnTo>
                    <a:pt x="3285" y="3265"/>
                  </a:lnTo>
                  <a:lnTo>
                    <a:pt x="3401" y="3129"/>
                  </a:lnTo>
                  <a:lnTo>
                    <a:pt x="3518" y="2993"/>
                  </a:lnTo>
                  <a:lnTo>
                    <a:pt x="3615" y="2818"/>
                  </a:lnTo>
                  <a:lnTo>
                    <a:pt x="3693" y="2662"/>
                  </a:lnTo>
                  <a:lnTo>
                    <a:pt x="3751" y="2487"/>
                  </a:lnTo>
                  <a:lnTo>
                    <a:pt x="3790" y="2293"/>
                  </a:lnTo>
                  <a:lnTo>
                    <a:pt x="3829" y="2118"/>
                  </a:lnTo>
                  <a:lnTo>
                    <a:pt x="3829" y="1924"/>
                  </a:lnTo>
                  <a:lnTo>
                    <a:pt x="3829" y="1710"/>
                  </a:lnTo>
                  <a:lnTo>
                    <a:pt x="3790" y="1535"/>
                  </a:lnTo>
                  <a:lnTo>
                    <a:pt x="3751" y="1341"/>
                  </a:lnTo>
                  <a:lnTo>
                    <a:pt x="3693" y="1166"/>
                  </a:lnTo>
                  <a:lnTo>
                    <a:pt x="3615" y="1011"/>
                  </a:lnTo>
                  <a:lnTo>
                    <a:pt x="3518" y="836"/>
                  </a:lnTo>
                  <a:lnTo>
                    <a:pt x="3401" y="700"/>
                  </a:lnTo>
                  <a:lnTo>
                    <a:pt x="3285" y="564"/>
                  </a:lnTo>
                  <a:lnTo>
                    <a:pt x="3149" y="447"/>
                  </a:lnTo>
                  <a:lnTo>
                    <a:pt x="2993" y="330"/>
                  </a:lnTo>
                  <a:lnTo>
                    <a:pt x="2838" y="233"/>
                  </a:lnTo>
                  <a:lnTo>
                    <a:pt x="2663" y="156"/>
                  </a:lnTo>
                  <a:lnTo>
                    <a:pt x="2488" y="78"/>
                  </a:lnTo>
                  <a:lnTo>
                    <a:pt x="2313" y="39"/>
                  </a:lnTo>
                  <a:lnTo>
                    <a:pt x="2119" y="20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4"/>
            <p:cNvSpPr/>
            <p:nvPr/>
          </p:nvSpPr>
          <p:spPr>
            <a:xfrm>
              <a:off x="6284575" y="3418850"/>
              <a:ext cx="95725" cy="95725"/>
            </a:xfrm>
            <a:custGeom>
              <a:avLst/>
              <a:gdLst/>
              <a:ahLst/>
              <a:cxnLst/>
              <a:rect l="l" t="t" r="r" b="b"/>
              <a:pathLst>
                <a:path w="3829" h="3829" extrusionOk="0">
                  <a:moveTo>
                    <a:pt x="1924" y="1"/>
                  </a:moveTo>
                  <a:lnTo>
                    <a:pt x="1729" y="20"/>
                  </a:lnTo>
                  <a:lnTo>
                    <a:pt x="1535" y="40"/>
                  </a:lnTo>
                  <a:lnTo>
                    <a:pt x="1341" y="98"/>
                  </a:lnTo>
                  <a:lnTo>
                    <a:pt x="1166" y="156"/>
                  </a:lnTo>
                  <a:lnTo>
                    <a:pt x="1011" y="234"/>
                  </a:lnTo>
                  <a:lnTo>
                    <a:pt x="855" y="331"/>
                  </a:lnTo>
                  <a:lnTo>
                    <a:pt x="700" y="448"/>
                  </a:lnTo>
                  <a:lnTo>
                    <a:pt x="564" y="564"/>
                  </a:lnTo>
                  <a:lnTo>
                    <a:pt x="447" y="700"/>
                  </a:lnTo>
                  <a:lnTo>
                    <a:pt x="330" y="856"/>
                  </a:lnTo>
                  <a:lnTo>
                    <a:pt x="233" y="1011"/>
                  </a:lnTo>
                  <a:lnTo>
                    <a:pt x="156" y="1186"/>
                  </a:lnTo>
                  <a:lnTo>
                    <a:pt x="97" y="1361"/>
                  </a:lnTo>
                  <a:lnTo>
                    <a:pt x="39" y="1536"/>
                  </a:lnTo>
                  <a:lnTo>
                    <a:pt x="20" y="1730"/>
                  </a:lnTo>
                  <a:lnTo>
                    <a:pt x="0" y="1925"/>
                  </a:lnTo>
                  <a:lnTo>
                    <a:pt x="20" y="2119"/>
                  </a:lnTo>
                  <a:lnTo>
                    <a:pt x="39" y="2313"/>
                  </a:lnTo>
                  <a:lnTo>
                    <a:pt x="97" y="2488"/>
                  </a:lnTo>
                  <a:lnTo>
                    <a:pt x="156" y="2663"/>
                  </a:lnTo>
                  <a:lnTo>
                    <a:pt x="233" y="2838"/>
                  </a:lnTo>
                  <a:lnTo>
                    <a:pt x="330" y="2993"/>
                  </a:lnTo>
                  <a:lnTo>
                    <a:pt x="447" y="3149"/>
                  </a:lnTo>
                  <a:lnTo>
                    <a:pt x="564" y="3285"/>
                  </a:lnTo>
                  <a:lnTo>
                    <a:pt x="700" y="3401"/>
                  </a:lnTo>
                  <a:lnTo>
                    <a:pt x="855" y="3518"/>
                  </a:lnTo>
                  <a:lnTo>
                    <a:pt x="1011" y="3615"/>
                  </a:lnTo>
                  <a:lnTo>
                    <a:pt x="1166" y="3693"/>
                  </a:lnTo>
                  <a:lnTo>
                    <a:pt x="1341" y="3751"/>
                  </a:lnTo>
                  <a:lnTo>
                    <a:pt x="1535" y="3790"/>
                  </a:lnTo>
                  <a:lnTo>
                    <a:pt x="1729" y="3829"/>
                  </a:lnTo>
                  <a:lnTo>
                    <a:pt x="2118" y="3829"/>
                  </a:lnTo>
                  <a:lnTo>
                    <a:pt x="2312" y="3790"/>
                  </a:lnTo>
                  <a:lnTo>
                    <a:pt x="2487" y="3751"/>
                  </a:lnTo>
                  <a:lnTo>
                    <a:pt x="2662" y="3693"/>
                  </a:lnTo>
                  <a:lnTo>
                    <a:pt x="2837" y="3615"/>
                  </a:lnTo>
                  <a:lnTo>
                    <a:pt x="2993" y="3518"/>
                  </a:lnTo>
                  <a:lnTo>
                    <a:pt x="3129" y="3401"/>
                  </a:lnTo>
                  <a:lnTo>
                    <a:pt x="3265" y="3285"/>
                  </a:lnTo>
                  <a:lnTo>
                    <a:pt x="3401" y="3149"/>
                  </a:lnTo>
                  <a:lnTo>
                    <a:pt x="3498" y="2993"/>
                  </a:lnTo>
                  <a:lnTo>
                    <a:pt x="3595" y="2838"/>
                  </a:lnTo>
                  <a:lnTo>
                    <a:pt x="3673" y="2663"/>
                  </a:lnTo>
                  <a:lnTo>
                    <a:pt x="3750" y="2488"/>
                  </a:lnTo>
                  <a:lnTo>
                    <a:pt x="3789" y="2313"/>
                  </a:lnTo>
                  <a:lnTo>
                    <a:pt x="3828" y="2119"/>
                  </a:lnTo>
                  <a:lnTo>
                    <a:pt x="3828" y="1925"/>
                  </a:lnTo>
                  <a:lnTo>
                    <a:pt x="3828" y="1730"/>
                  </a:lnTo>
                  <a:lnTo>
                    <a:pt x="3789" y="1536"/>
                  </a:lnTo>
                  <a:lnTo>
                    <a:pt x="3750" y="1361"/>
                  </a:lnTo>
                  <a:lnTo>
                    <a:pt x="3673" y="1186"/>
                  </a:lnTo>
                  <a:lnTo>
                    <a:pt x="3595" y="1011"/>
                  </a:lnTo>
                  <a:lnTo>
                    <a:pt x="3498" y="856"/>
                  </a:lnTo>
                  <a:lnTo>
                    <a:pt x="3401" y="700"/>
                  </a:lnTo>
                  <a:lnTo>
                    <a:pt x="3265" y="564"/>
                  </a:lnTo>
                  <a:lnTo>
                    <a:pt x="3129" y="448"/>
                  </a:lnTo>
                  <a:lnTo>
                    <a:pt x="2993" y="331"/>
                  </a:lnTo>
                  <a:lnTo>
                    <a:pt x="2837" y="234"/>
                  </a:lnTo>
                  <a:lnTo>
                    <a:pt x="2662" y="156"/>
                  </a:lnTo>
                  <a:lnTo>
                    <a:pt x="2487" y="98"/>
                  </a:lnTo>
                  <a:lnTo>
                    <a:pt x="2312" y="40"/>
                  </a:lnTo>
                  <a:lnTo>
                    <a:pt x="2118" y="20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4"/>
            <p:cNvSpPr/>
            <p:nvPr/>
          </p:nvSpPr>
          <p:spPr>
            <a:xfrm>
              <a:off x="5734650" y="348200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292" y="1"/>
                  </a:moveTo>
                  <a:lnTo>
                    <a:pt x="214" y="20"/>
                  </a:lnTo>
                  <a:lnTo>
                    <a:pt x="156" y="59"/>
                  </a:lnTo>
                  <a:lnTo>
                    <a:pt x="98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428"/>
                  </a:lnTo>
                  <a:lnTo>
                    <a:pt x="20" y="506"/>
                  </a:lnTo>
                  <a:lnTo>
                    <a:pt x="59" y="564"/>
                  </a:lnTo>
                  <a:lnTo>
                    <a:pt x="98" y="623"/>
                  </a:lnTo>
                  <a:lnTo>
                    <a:pt x="156" y="662"/>
                  </a:lnTo>
                  <a:lnTo>
                    <a:pt x="214" y="681"/>
                  </a:lnTo>
                  <a:lnTo>
                    <a:pt x="292" y="720"/>
                  </a:lnTo>
                  <a:lnTo>
                    <a:pt x="428" y="720"/>
                  </a:lnTo>
                  <a:lnTo>
                    <a:pt x="486" y="681"/>
                  </a:lnTo>
                  <a:lnTo>
                    <a:pt x="564" y="662"/>
                  </a:lnTo>
                  <a:lnTo>
                    <a:pt x="603" y="623"/>
                  </a:lnTo>
                  <a:lnTo>
                    <a:pt x="661" y="564"/>
                  </a:lnTo>
                  <a:lnTo>
                    <a:pt x="681" y="506"/>
                  </a:lnTo>
                  <a:lnTo>
                    <a:pt x="700" y="428"/>
                  </a:lnTo>
                  <a:lnTo>
                    <a:pt x="720" y="351"/>
                  </a:lnTo>
                  <a:lnTo>
                    <a:pt x="700" y="292"/>
                  </a:lnTo>
                  <a:lnTo>
                    <a:pt x="681" y="215"/>
                  </a:lnTo>
                  <a:lnTo>
                    <a:pt x="661" y="156"/>
                  </a:lnTo>
                  <a:lnTo>
                    <a:pt x="603" y="98"/>
                  </a:lnTo>
                  <a:lnTo>
                    <a:pt x="564" y="59"/>
                  </a:lnTo>
                  <a:lnTo>
                    <a:pt x="486" y="2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44"/>
            <p:cNvSpPr/>
            <p:nvPr/>
          </p:nvSpPr>
          <p:spPr>
            <a:xfrm>
              <a:off x="5742900" y="351455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1" y="1"/>
                  </a:moveTo>
                  <a:lnTo>
                    <a:pt x="273" y="20"/>
                  </a:lnTo>
                  <a:lnTo>
                    <a:pt x="215" y="40"/>
                  </a:lnTo>
                  <a:lnTo>
                    <a:pt x="156" y="79"/>
                  </a:lnTo>
                  <a:lnTo>
                    <a:pt x="98" y="117"/>
                  </a:lnTo>
                  <a:lnTo>
                    <a:pt x="59" y="176"/>
                  </a:lnTo>
                  <a:lnTo>
                    <a:pt x="20" y="234"/>
                  </a:lnTo>
                  <a:lnTo>
                    <a:pt x="1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06"/>
                  </a:lnTo>
                  <a:lnTo>
                    <a:pt x="59" y="564"/>
                  </a:lnTo>
                  <a:lnTo>
                    <a:pt x="98" y="623"/>
                  </a:lnTo>
                  <a:lnTo>
                    <a:pt x="156" y="662"/>
                  </a:lnTo>
                  <a:lnTo>
                    <a:pt x="215" y="700"/>
                  </a:lnTo>
                  <a:lnTo>
                    <a:pt x="273" y="720"/>
                  </a:lnTo>
                  <a:lnTo>
                    <a:pt x="428" y="720"/>
                  </a:lnTo>
                  <a:lnTo>
                    <a:pt x="487" y="700"/>
                  </a:lnTo>
                  <a:lnTo>
                    <a:pt x="545" y="662"/>
                  </a:lnTo>
                  <a:lnTo>
                    <a:pt x="603" y="623"/>
                  </a:lnTo>
                  <a:lnTo>
                    <a:pt x="642" y="564"/>
                  </a:lnTo>
                  <a:lnTo>
                    <a:pt x="681" y="506"/>
                  </a:lnTo>
                  <a:lnTo>
                    <a:pt x="700" y="448"/>
                  </a:lnTo>
                  <a:lnTo>
                    <a:pt x="720" y="370"/>
                  </a:lnTo>
                  <a:lnTo>
                    <a:pt x="700" y="292"/>
                  </a:lnTo>
                  <a:lnTo>
                    <a:pt x="681" y="234"/>
                  </a:lnTo>
                  <a:lnTo>
                    <a:pt x="642" y="176"/>
                  </a:lnTo>
                  <a:lnTo>
                    <a:pt x="603" y="117"/>
                  </a:lnTo>
                  <a:lnTo>
                    <a:pt x="545" y="79"/>
                  </a:lnTo>
                  <a:lnTo>
                    <a:pt x="487" y="40"/>
                  </a:lnTo>
                  <a:lnTo>
                    <a:pt x="428" y="2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4"/>
            <p:cNvSpPr/>
            <p:nvPr/>
          </p:nvSpPr>
          <p:spPr>
            <a:xfrm>
              <a:off x="5758950" y="3543700"/>
              <a:ext cx="18000" cy="17525"/>
            </a:xfrm>
            <a:custGeom>
              <a:avLst/>
              <a:gdLst/>
              <a:ahLst/>
              <a:cxnLst/>
              <a:rect l="l" t="t" r="r" b="b"/>
              <a:pathLst>
                <a:path w="720" h="701" extrusionOk="0">
                  <a:moveTo>
                    <a:pt x="292" y="1"/>
                  </a:moveTo>
                  <a:lnTo>
                    <a:pt x="233" y="20"/>
                  </a:lnTo>
                  <a:lnTo>
                    <a:pt x="175" y="59"/>
                  </a:lnTo>
                  <a:lnTo>
                    <a:pt x="117" y="98"/>
                  </a:lnTo>
                  <a:lnTo>
                    <a:pt x="78" y="156"/>
                  </a:lnTo>
                  <a:lnTo>
                    <a:pt x="39" y="214"/>
                  </a:lnTo>
                  <a:lnTo>
                    <a:pt x="20" y="273"/>
                  </a:lnTo>
                  <a:lnTo>
                    <a:pt x="0" y="350"/>
                  </a:lnTo>
                  <a:lnTo>
                    <a:pt x="20" y="428"/>
                  </a:lnTo>
                  <a:lnTo>
                    <a:pt x="39" y="487"/>
                  </a:lnTo>
                  <a:lnTo>
                    <a:pt x="78" y="545"/>
                  </a:lnTo>
                  <a:lnTo>
                    <a:pt x="117" y="603"/>
                  </a:lnTo>
                  <a:lnTo>
                    <a:pt x="175" y="642"/>
                  </a:lnTo>
                  <a:lnTo>
                    <a:pt x="233" y="681"/>
                  </a:lnTo>
                  <a:lnTo>
                    <a:pt x="292" y="700"/>
                  </a:lnTo>
                  <a:lnTo>
                    <a:pt x="447" y="700"/>
                  </a:lnTo>
                  <a:lnTo>
                    <a:pt x="505" y="681"/>
                  </a:lnTo>
                  <a:lnTo>
                    <a:pt x="564" y="642"/>
                  </a:lnTo>
                  <a:lnTo>
                    <a:pt x="622" y="603"/>
                  </a:lnTo>
                  <a:lnTo>
                    <a:pt x="661" y="545"/>
                  </a:lnTo>
                  <a:lnTo>
                    <a:pt x="700" y="487"/>
                  </a:lnTo>
                  <a:lnTo>
                    <a:pt x="719" y="428"/>
                  </a:lnTo>
                  <a:lnTo>
                    <a:pt x="719" y="350"/>
                  </a:lnTo>
                  <a:lnTo>
                    <a:pt x="719" y="273"/>
                  </a:lnTo>
                  <a:lnTo>
                    <a:pt x="700" y="214"/>
                  </a:lnTo>
                  <a:lnTo>
                    <a:pt x="661" y="156"/>
                  </a:lnTo>
                  <a:lnTo>
                    <a:pt x="622" y="98"/>
                  </a:lnTo>
                  <a:lnTo>
                    <a:pt x="564" y="59"/>
                  </a:lnTo>
                  <a:lnTo>
                    <a:pt x="505" y="20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4"/>
            <p:cNvSpPr/>
            <p:nvPr/>
          </p:nvSpPr>
          <p:spPr>
            <a:xfrm>
              <a:off x="5783725" y="3822075"/>
              <a:ext cx="18000" cy="17975"/>
            </a:xfrm>
            <a:custGeom>
              <a:avLst/>
              <a:gdLst/>
              <a:ahLst/>
              <a:cxnLst/>
              <a:rect l="l" t="t" r="r" b="b"/>
              <a:pathLst>
                <a:path w="720" h="719" extrusionOk="0">
                  <a:moveTo>
                    <a:pt x="369" y="0"/>
                  </a:moveTo>
                  <a:lnTo>
                    <a:pt x="292" y="19"/>
                  </a:lnTo>
                  <a:lnTo>
                    <a:pt x="214" y="39"/>
                  </a:lnTo>
                  <a:lnTo>
                    <a:pt x="156" y="58"/>
                  </a:lnTo>
                  <a:lnTo>
                    <a:pt x="97" y="117"/>
                  </a:lnTo>
                  <a:lnTo>
                    <a:pt x="58" y="155"/>
                  </a:lnTo>
                  <a:lnTo>
                    <a:pt x="20" y="233"/>
                  </a:lnTo>
                  <a:lnTo>
                    <a:pt x="0" y="291"/>
                  </a:lnTo>
                  <a:lnTo>
                    <a:pt x="0" y="369"/>
                  </a:lnTo>
                  <a:lnTo>
                    <a:pt x="0" y="447"/>
                  </a:lnTo>
                  <a:lnTo>
                    <a:pt x="20" y="505"/>
                  </a:lnTo>
                  <a:lnTo>
                    <a:pt x="58" y="564"/>
                  </a:lnTo>
                  <a:lnTo>
                    <a:pt x="97" y="622"/>
                  </a:lnTo>
                  <a:lnTo>
                    <a:pt x="156" y="661"/>
                  </a:lnTo>
                  <a:lnTo>
                    <a:pt x="214" y="700"/>
                  </a:lnTo>
                  <a:lnTo>
                    <a:pt x="292" y="719"/>
                  </a:lnTo>
                  <a:lnTo>
                    <a:pt x="428" y="719"/>
                  </a:lnTo>
                  <a:lnTo>
                    <a:pt x="505" y="700"/>
                  </a:lnTo>
                  <a:lnTo>
                    <a:pt x="564" y="661"/>
                  </a:lnTo>
                  <a:lnTo>
                    <a:pt x="622" y="622"/>
                  </a:lnTo>
                  <a:lnTo>
                    <a:pt x="661" y="564"/>
                  </a:lnTo>
                  <a:lnTo>
                    <a:pt x="700" y="505"/>
                  </a:lnTo>
                  <a:lnTo>
                    <a:pt x="719" y="447"/>
                  </a:lnTo>
                  <a:lnTo>
                    <a:pt x="719" y="369"/>
                  </a:lnTo>
                  <a:lnTo>
                    <a:pt x="719" y="291"/>
                  </a:lnTo>
                  <a:lnTo>
                    <a:pt x="700" y="233"/>
                  </a:lnTo>
                  <a:lnTo>
                    <a:pt x="661" y="155"/>
                  </a:lnTo>
                  <a:lnTo>
                    <a:pt x="622" y="117"/>
                  </a:lnTo>
                  <a:lnTo>
                    <a:pt x="564" y="58"/>
                  </a:lnTo>
                  <a:lnTo>
                    <a:pt x="505" y="39"/>
                  </a:lnTo>
                  <a:lnTo>
                    <a:pt x="428" y="1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4"/>
            <p:cNvSpPr/>
            <p:nvPr/>
          </p:nvSpPr>
          <p:spPr>
            <a:xfrm>
              <a:off x="5812375" y="381380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70" y="1"/>
                  </a:moveTo>
                  <a:lnTo>
                    <a:pt x="292" y="20"/>
                  </a:lnTo>
                  <a:lnTo>
                    <a:pt x="214" y="40"/>
                  </a:lnTo>
                  <a:lnTo>
                    <a:pt x="156" y="78"/>
                  </a:lnTo>
                  <a:lnTo>
                    <a:pt x="98" y="117"/>
                  </a:lnTo>
                  <a:lnTo>
                    <a:pt x="59" y="176"/>
                  </a:lnTo>
                  <a:lnTo>
                    <a:pt x="39" y="234"/>
                  </a:lnTo>
                  <a:lnTo>
                    <a:pt x="1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39" y="506"/>
                  </a:lnTo>
                  <a:lnTo>
                    <a:pt x="59" y="564"/>
                  </a:lnTo>
                  <a:lnTo>
                    <a:pt x="98" y="622"/>
                  </a:lnTo>
                  <a:lnTo>
                    <a:pt x="156" y="661"/>
                  </a:lnTo>
                  <a:lnTo>
                    <a:pt x="214" y="700"/>
                  </a:lnTo>
                  <a:lnTo>
                    <a:pt x="292" y="720"/>
                  </a:lnTo>
                  <a:lnTo>
                    <a:pt x="428" y="720"/>
                  </a:lnTo>
                  <a:lnTo>
                    <a:pt x="506" y="700"/>
                  </a:lnTo>
                  <a:lnTo>
                    <a:pt x="564" y="661"/>
                  </a:lnTo>
                  <a:lnTo>
                    <a:pt x="622" y="622"/>
                  </a:lnTo>
                  <a:lnTo>
                    <a:pt x="661" y="564"/>
                  </a:lnTo>
                  <a:lnTo>
                    <a:pt x="700" y="506"/>
                  </a:lnTo>
                  <a:lnTo>
                    <a:pt x="720" y="448"/>
                  </a:lnTo>
                  <a:lnTo>
                    <a:pt x="720" y="370"/>
                  </a:lnTo>
                  <a:lnTo>
                    <a:pt x="720" y="292"/>
                  </a:lnTo>
                  <a:lnTo>
                    <a:pt x="700" y="234"/>
                  </a:lnTo>
                  <a:lnTo>
                    <a:pt x="661" y="176"/>
                  </a:lnTo>
                  <a:lnTo>
                    <a:pt x="622" y="117"/>
                  </a:lnTo>
                  <a:lnTo>
                    <a:pt x="564" y="78"/>
                  </a:lnTo>
                  <a:lnTo>
                    <a:pt x="506" y="40"/>
                  </a:lnTo>
                  <a:lnTo>
                    <a:pt x="428" y="2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4"/>
            <p:cNvSpPr/>
            <p:nvPr/>
          </p:nvSpPr>
          <p:spPr>
            <a:xfrm>
              <a:off x="5845400" y="379777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273" y="0"/>
                  </a:moveTo>
                  <a:lnTo>
                    <a:pt x="215" y="20"/>
                  </a:lnTo>
                  <a:lnTo>
                    <a:pt x="156" y="59"/>
                  </a:lnTo>
                  <a:lnTo>
                    <a:pt x="98" y="98"/>
                  </a:lnTo>
                  <a:lnTo>
                    <a:pt x="59" y="156"/>
                  </a:lnTo>
                  <a:lnTo>
                    <a:pt x="20" y="214"/>
                  </a:lnTo>
                  <a:lnTo>
                    <a:pt x="1" y="272"/>
                  </a:lnTo>
                  <a:lnTo>
                    <a:pt x="1" y="350"/>
                  </a:lnTo>
                  <a:lnTo>
                    <a:pt x="1" y="428"/>
                  </a:lnTo>
                  <a:lnTo>
                    <a:pt x="20" y="486"/>
                  </a:lnTo>
                  <a:lnTo>
                    <a:pt x="59" y="564"/>
                  </a:lnTo>
                  <a:lnTo>
                    <a:pt x="98" y="603"/>
                  </a:lnTo>
                  <a:lnTo>
                    <a:pt x="156" y="661"/>
                  </a:lnTo>
                  <a:lnTo>
                    <a:pt x="215" y="681"/>
                  </a:lnTo>
                  <a:lnTo>
                    <a:pt x="273" y="700"/>
                  </a:lnTo>
                  <a:lnTo>
                    <a:pt x="351" y="719"/>
                  </a:lnTo>
                  <a:lnTo>
                    <a:pt x="428" y="700"/>
                  </a:lnTo>
                  <a:lnTo>
                    <a:pt x="487" y="681"/>
                  </a:lnTo>
                  <a:lnTo>
                    <a:pt x="545" y="661"/>
                  </a:lnTo>
                  <a:lnTo>
                    <a:pt x="603" y="603"/>
                  </a:lnTo>
                  <a:lnTo>
                    <a:pt x="642" y="564"/>
                  </a:lnTo>
                  <a:lnTo>
                    <a:pt x="681" y="486"/>
                  </a:lnTo>
                  <a:lnTo>
                    <a:pt x="700" y="428"/>
                  </a:lnTo>
                  <a:lnTo>
                    <a:pt x="720" y="350"/>
                  </a:lnTo>
                  <a:lnTo>
                    <a:pt x="700" y="272"/>
                  </a:lnTo>
                  <a:lnTo>
                    <a:pt x="681" y="214"/>
                  </a:lnTo>
                  <a:lnTo>
                    <a:pt x="642" y="156"/>
                  </a:lnTo>
                  <a:lnTo>
                    <a:pt x="603" y="98"/>
                  </a:lnTo>
                  <a:lnTo>
                    <a:pt x="545" y="59"/>
                  </a:lnTo>
                  <a:lnTo>
                    <a:pt x="487" y="2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4"/>
            <p:cNvSpPr/>
            <p:nvPr/>
          </p:nvSpPr>
          <p:spPr>
            <a:xfrm>
              <a:off x="5874075" y="378125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272" y="1"/>
                  </a:moveTo>
                  <a:lnTo>
                    <a:pt x="214" y="20"/>
                  </a:lnTo>
                  <a:lnTo>
                    <a:pt x="156" y="59"/>
                  </a:lnTo>
                  <a:lnTo>
                    <a:pt x="98" y="98"/>
                  </a:lnTo>
                  <a:lnTo>
                    <a:pt x="59" y="156"/>
                  </a:lnTo>
                  <a:lnTo>
                    <a:pt x="20" y="215"/>
                  </a:lnTo>
                  <a:lnTo>
                    <a:pt x="0" y="292"/>
                  </a:lnTo>
                  <a:lnTo>
                    <a:pt x="0" y="351"/>
                  </a:lnTo>
                  <a:lnTo>
                    <a:pt x="0" y="428"/>
                  </a:lnTo>
                  <a:lnTo>
                    <a:pt x="20" y="506"/>
                  </a:lnTo>
                  <a:lnTo>
                    <a:pt x="59" y="564"/>
                  </a:lnTo>
                  <a:lnTo>
                    <a:pt x="98" y="623"/>
                  </a:lnTo>
                  <a:lnTo>
                    <a:pt x="156" y="661"/>
                  </a:lnTo>
                  <a:lnTo>
                    <a:pt x="214" y="681"/>
                  </a:lnTo>
                  <a:lnTo>
                    <a:pt x="272" y="720"/>
                  </a:lnTo>
                  <a:lnTo>
                    <a:pt x="428" y="720"/>
                  </a:lnTo>
                  <a:lnTo>
                    <a:pt x="486" y="681"/>
                  </a:lnTo>
                  <a:lnTo>
                    <a:pt x="544" y="661"/>
                  </a:lnTo>
                  <a:lnTo>
                    <a:pt x="603" y="623"/>
                  </a:lnTo>
                  <a:lnTo>
                    <a:pt x="642" y="564"/>
                  </a:lnTo>
                  <a:lnTo>
                    <a:pt x="681" y="506"/>
                  </a:lnTo>
                  <a:lnTo>
                    <a:pt x="700" y="428"/>
                  </a:lnTo>
                  <a:lnTo>
                    <a:pt x="719" y="351"/>
                  </a:lnTo>
                  <a:lnTo>
                    <a:pt x="700" y="292"/>
                  </a:lnTo>
                  <a:lnTo>
                    <a:pt x="681" y="215"/>
                  </a:lnTo>
                  <a:lnTo>
                    <a:pt x="642" y="156"/>
                  </a:lnTo>
                  <a:lnTo>
                    <a:pt x="603" y="98"/>
                  </a:lnTo>
                  <a:lnTo>
                    <a:pt x="544" y="59"/>
                  </a:lnTo>
                  <a:lnTo>
                    <a:pt x="486" y="2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44"/>
            <p:cNvSpPr/>
            <p:nvPr/>
          </p:nvSpPr>
          <p:spPr>
            <a:xfrm>
              <a:off x="6108225" y="3904650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253" y="0"/>
                  </a:moveTo>
                  <a:lnTo>
                    <a:pt x="195" y="39"/>
                  </a:lnTo>
                  <a:lnTo>
                    <a:pt x="136" y="78"/>
                  </a:lnTo>
                  <a:lnTo>
                    <a:pt x="78" y="117"/>
                  </a:lnTo>
                  <a:lnTo>
                    <a:pt x="39" y="175"/>
                  </a:lnTo>
                  <a:lnTo>
                    <a:pt x="0" y="253"/>
                  </a:lnTo>
                  <a:lnTo>
                    <a:pt x="0" y="311"/>
                  </a:lnTo>
                  <a:lnTo>
                    <a:pt x="0" y="389"/>
                  </a:lnTo>
                  <a:lnTo>
                    <a:pt x="0" y="447"/>
                  </a:lnTo>
                  <a:lnTo>
                    <a:pt x="39" y="506"/>
                  </a:lnTo>
                  <a:lnTo>
                    <a:pt x="78" y="583"/>
                  </a:lnTo>
                  <a:lnTo>
                    <a:pt x="117" y="622"/>
                  </a:lnTo>
                  <a:lnTo>
                    <a:pt x="175" y="661"/>
                  </a:lnTo>
                  <a:lnTo>
                    <a:pt x="253" y="700"/>
                  </a:lnTo>
                  <a:lnTo>
                    <a:pt x="447" y="700"/>
                  </a:lnTo>
                  <a:lnTo>
                    <a:pt x="525" y="661"/>
                  </a:lnTo>
                  <a:lnTo>
                    <a:pt x="583" y="622"/>
                  </a:lnTo>
                  <a:lnTo>
                    <a:pt x="622" y="583"/>
                  </a:lnTo>
                  <a:lnTo>
                    <a:pt x="661" y="525"/>
                  </a:lnTo>
                  <a:lnTo>
                    <a:pt x="700" y="447"/>
                  </a:lnTo>
                  <a:lnTo>
                    <a:pt x="700" y="389"/>
                  </a:lnTo>
                  <a:lnTo>
                    <a:pt x="700" y="311"/>
                  </a:lnTo>
                  <a:lnTo>
                    <a:pt x="700" y="253"/>
                  </a:lnTo>
                  <a:lnTo>
                    <a:pt x="661" y="195"/>
                  </a:lnTo>
                  <a:lnTo>
                    <a:pt x="642" y="136"/>
                  </a:lnTo>
                  <a:lnTo>
                    <a:pt x="583" y="78"/>
                  </a:lnTo>
                  <a:lnTo>
                    <a:pt x="525" y="39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4"/>
            <p:cNvSpPr/>
            <p:nvPr/>
          </p:nvSpPr>
          <p:spPr>
            <a:xfrm>
              <a:off x="6114550" y="3875500"/>
              <a:ext cx="17975" cy="17525"/>
            </a:xfrm>
            <a:custGeom>
              <a:avLst/>
              <a:gdLst/>
              <a:ahLst/>
              <a:cxnLst/>
              <a:rect l="l" t="t" r="r" b="b"/>
              <a:pathLst>
                <a:path w="719" h="701" extrusionOk="0">
                  <a:moveTo>
                    <a:pt x="253" y="0"/>
                  </a:moveTo>
                  <a:lnTo>
                    <a:pt x="194" y="39"/>
                  </a:lnTo>
                  <a:lnTo>
                    <a:pt x="136" y="78"/>
                  </a:lnTo>
                  <a:lnTo>
                    <a:pt x="78" y="117"/>
                  </a:lnTo>
                  <a:lnTo>
                    <a:pt x="39" y="175"/>
                  </a:lnTo>
                  <a:lnTo>
                    <a:pt x="19" y="253"/>
                  </a:lnTo>
                  <a:lnTo>
                    <a:pt x="0" y="311"/>
                  </a:lnTo>
                  <a:lnTo>
                    <a:pt x="0" y="389"/>
                  </a:lnTo>
                  <a:lnTo>
                    <a:pt x="19" y="447"/>
                  </a:lnTo>
                  <a:lnTo>
                    <a:pt x="39" y="525"/>
                  </a:lnTo>
                  <a:lnTo>
                    <a:pt x="78" y="583"/>
                  </a:lnTo>
                  <a:lnTo>
                    <a:pt x="136" y="622"/>
                  </a:lnTo>
                  <a:lnTo>
                    <a:pt x="194" y="661"/>
                  </a:lnTo>
                  <a:lnTo>
                    <a:pt x="253" y="700"/>
                  </a:lnTo>
                  <a:lnTo>
                    <a:pt x="466" y="700"/>
                  </a:lnTo>
                  <a:lnTo>
                    <a:pt x="525" y="681"/>
                  </a:lnTo>
                  <a:lnTo>
                    <a:pt x="583" y="642"/>
                  </a:lnTo>
                  <a:lnTo>
                    <a:pt x="641" y="583"/>
                  </a:lnTo>
                  <a:lnTo>
                    <a:pt x="680" y="525"/>
                  </a:lnTo>
                  <a:lnTo>
                    <a:pt x="700" y="467"/>
                  </a:lnTo>
                  <a:lnTo>
                    <a:pt x="719" y="389"/>
                  </a:lnTo>
                  <a:lnTo>
                    <a:pt x="719" y="311"/>
                  </a:lnTo>
                  <a:lnTo>
                    <a:pt x="700" y="253"/>
                  </a:lnTo>
                  <a:lnTo>
                    <a:pt x="680" y="195"/>
                  </a:lnTo>
                  <a:lnTo>
                    <a:pt x="641" y="137"/>
                  </a:lnTo>
                  <a:lnTo>
                    <a:pt x="602" y="78"/>
                  </a:lnTo>
                  <a:lnTo>
                    <a:pt x="525" y="39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6116000" y="383857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31" y="1"/>
                  </a:moveTo>
                  <a:lnTo>
                    <a:pt x="253" y="20"/>
                  </a:lnTo>
                  <a:lnTo>
                    <a:pt x="195" y="40"/>
                  </a:lnTo>
                  <a:lnTo>
                    <a:pt x="136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3"/>
                  </a:lnTo>
                  <a:lnTo>
                    <a:pt x="0" y="331"/>
                  </a:lnTo>
                  <a:lnTo>
                    <a:pt x="0" y="389"/>
                  </a:lnTo>
                  <a:lnTo>
                    <a:pt x="20" y="467"/>
                  </a:lnTo>
                  <a:lnTo>
                    <a:pt x="39" y="525"/>
                  </a:lnTo>
                  <a:lnTo>
                    <a:pt x="78" y="584"/>
                  </a:lnTo>
                  <a:lnTo>
                    <a:pt x="117" y="642"/>
                  </a:lnTo>
                  <a:lnTo>
                    <a:pt x="175" y="681"/>
                  </a:lnTo>
                  <a:lnTo>
                    <a:pt x="253" y="700"/>
                  </a:lnTo>
                  <a:lnTo>
                    <a:pt x="311" y="720"/>
                  </a:lnTo>
                  <a:lnTo>
                    <a:pt x="389" y="720"/>
                  </a:lnTo>
                  <a:lnTo>
                    <a:pt x="467" y="700"/>
                  </a:lnTo>
                  <a:lnTo>
                    <a:pt x="525" y="681"/>
                  </a:lnTo>
                  <a:lnTo>
                    <a:pt x="583" y="642"/>
                  </a:lnTo>
                  <a:lnTo>
                    <a:pt x="622" y="603"/>
                  </a:lnTo>
                  <a:lnTo>
                    <a:pt x="680" y="545"/>
                  </a:lnTo>
                  <a:lnTo>
                    <a:pt x="700" y="467"/>
                  </a:lnTo>
                  <a:lnTo>
                    <a:pt x="719" y="409"/>
                  </a:lnTo>
                  <a:lnTo>
                    <a:pt x="719" y="331"/>
                  </a:lnTo>
                  <a:lnTo>
                    <a:pt x="700" y="253"/>
                  </a:lnTo>
                  <a:lnTo>
                    <a:pt x="680" y="195"/>
                  </a:lnTo>
                  <a:lnTo>
                    <a:pt x="642" y="137"/>
                  </a:lnTo>
                  <a:lnTo>
                    <a:pt x="583" y="98"/>
                  </a:lnTo>
                  <a:lnTo>
                    <a:pt x="525" y="40"/>
                  </a:lnTo>
                  <a:lnTo>
                    <a:pt x="467" y="20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4"/>
            <p:cNvSpPr/>
            <p:nvPr/>
          </p:nvSpPr>
          <p:spPr>
            <a:xfrm>
              <a:off x="6115500" y="3805550"/>
              <a:ext cx="17525" cy="18000"/>
            </a:xfrm>
            <a:custGeom>
              <a:avLst/>
              <a:gdLst/>
              <a:ahLst/>
              <a:cxnLst/>
              <a:rect l="l" t="t" r="r" b="b"/>
              <a:pathLst>
                <a:path w="701" h="720" extrusionOk="0">
                  <a:moveTo>
                    <a:pt x="31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9" y="136"/>
                  </a:lnTo>
                  <a:lnTo>
                    <a:pt x="40" y="195"/>
                  </a:lnTo>
                  <a:lnTo>
                    <a:pt x="1" y="253"/>
                  </a:lnTo>
                  <a:lnTo>
                    <a:pt x="1" y="331"/>
                  </a:lnTo>
                  <a:lnTo>
                    <a:pt x="1" y="389"/>
                  </a:lnTo>
                  <a:lnTo>
                    <a:pt x="1" y="467"/>
                  </a:lnTo>
                  <a:lnTo>
                    <a:pt x="40" y="525"/>
                  </a:lnTo>
                  <a:lnTo>
                    <a:pt x="79" y="583"/>
                  </a:lnTo>
                  <a:lnTo>
                    <a:pt x="117" y="642"/>
                  </a:lnTo>
                  <a:lnTo>
                    <a:pt x="176" y="680"/>
                  </a:lnTo>
                  <a:lnTo>
                    <a:pt x="254" y="700"/>
                  </a:lnTo>
                  <a:lnTo>
                    <a:pt x="312" y="719"/>
                  </a:lnTo>
                  <a:lnTo>
                    <a:pt x="390" y="719"/>
                  </a:lnTo>
                  <a:lnTo>
                    <a:pt x="448" y="700"/>
                  </a:lnTo>
                  <a:lnTo>
                    <a:pt x="526" y="680"/>
                  </a:lnTo>
                  <a:lnTo>
                    <a:pt x="584" y="642"/>
                  </a:lnTo>
                  <a:lnTo>
                    <a:pt x="623" y="603"/>
                  </a:lnTo>
                  <a:lnTo>
                    <a:pt x="662" y="544"/>
                  </a:lnTo>
                  <a:lnTo>
                    <a:pt x="700" y="467"/>
                  </a:lnTo>
                  <a:lnTo>
                    <a:pt x="700" y="389"/>
                  </a:lnTo>
                  <a:lnTo>
                    <a:pt x="700" y="331"/>
                  </a:lnTo>
                  <a:lnTo>
                    <a:pt x="700" y="253"/>
                  </a:lnTo>
                  <a:lnTo>
                    <a:pt x="662" y="195"/>
                  </a:lnTo>
                  <a:lnTo>
                    <a:pt x="642" y="136"/>
                  </a:lnTo>
                  <a:lnTo>
                    <a:pt x="584" y="97"/>
                  </a:lnTo>
                  <a:lnTo>
                    <a:pt x="526" y="39"/>
                  </a:lnTo>
                  <a:lnTo>
                    <a:pt x="448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4"/>
            <p:cNvSpPr/>
            <p:nvPr/>
          </p:nvSpPr>
          <p:spPr>
            <a:xfrm>
              <a:off x="6580400" y="3698675"/>
              <a:ext cx="18000" cy="17500"/>
            </a:xfrm>
            <a:custGeom>
              <a:avLst/>
              <a:gdLst/>
              <a:ahLst/>
              <a:cxnLst/>
              <a:rect l="l" t="t" r="r" b="b"/>
              <a:pathLst>
                <a:path w="720" h="700" extrusionOk="0">
                  <a:moveTo>
                    <a:pt x="31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9" y="136"/>
                  </a:lnTo>
                  <a:lnTo>
                    <a:pt x="40" y="195"/>
                  </a:lnTo>
                  <a:lnTo>
                    <a:pt x="20" y="272"/>
                  </a:lnTo>
                  <a:lnTo>
                    <a:pt x="1" y="331"/>
                  </a:lnTo>
                  <a:lnTo>
                    <a:pt x="20" y="408"/>
                  </a:lnTo>
                  <a:lnTo>
                    <a:pt x="20" y="467"/>
                  </a:lnTo>
                  <a:lnTo>
                    <a:pt x="59" y="525"/>
                  </a:lnTo>
                  <a:lnTo>
                    <a:pt x="98" y="583"/>
                  </a:lnTo>
                  <a:lnTo>
                    <a:pt x="156" y="642"/>
                  </a:lnTo>
                  <a:lnTo>
                    <a:pt x="215" y="681"/>
                  </a:lnTo>
                  <a:lnTo>
                    <a:pt x="273" y="700"/>
                  </a:lnTo>
                  <a:lnTo>
                    <a:pt x="409" y="700"/>
                  </a:lnTo>
                  <a:lnTo>
                    <a:pt x="487" y="681"/>
                  </a:lnTo>
                  <a:lnTo>
                    <a:pt x="545" y="661"/>
                  </a:lnTo>
                  <a:lnTo>
                    <a:pt x="603" y="622"/>
                  </a:lnTo>
                  <a:lnTo>
                    <a:pt x="662" y="564"/>
                  </a:lnTo>
                  <a:lnTo>
                    <a:pt x="700" y="506"/>
                  </a:lnTo>
                  <a:lnTo>
                    <a:pt x="720" y="428"/>
                  </a:lnTo>
                  <a:lnTo>
                    <a:pt x="720" y="370"/>
                  </a:lnTo>
                  <a:lnTo>
                    <a:pt x="720" y="292"/>
                  </a:lnTo>
                  <a:lnTo>
                    <a:pt x="700" y="234"/>
                  </a:lnTo>
                  <a:lnTo>
                    <a:pt x="681" y="175"/>
                  </a:lnTo>
                  <a:lnTo>
                    <a:pt x="642" y="117"/>
                  </a:lnTo>
                  <a:lnTo>
                    <a:pt x="584" y="59"/>
                  </a:lnTo>
                  <a:lnTo>
                    <a:pt x="526" y="2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4"/>
            <p:cNvSpPr/>
            <p:nvPr/>
          </p:nvSpPr>
          <p:spPr>
            <a:xfrm>
              <a:off x="6591100" y="367050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11" y="0"/>
                  </a:moveTo>
                  <a:lnTo>
                    <a:pt x="253" y="20"/>
                  </a:lnTo>
                  <a:lnTo>
                    <a:pt x="195" y="59"/>
                  </a:lnTo>
                  <a:lnTo>
                    <a:pt x="136" y="98"/>
                  </a:lnTo>
                  <a:lnTo>
                    <a:pt x="78" y="156"/>
                  </a:lnTo>
                  <a:lnTo>
                    <a:pt x="39" y="214"/>
                  </a:lnTo>
                  <a:lnTo>
                    <a:pt x="20" y="272"/>
                  </a:lnTo>
                  <a:lnTo>
                    <a:pt x="0" y="350"/>
                  </a:lnTo>
                  <a:lnTo>
                    <a:pt x="20" y="408"/>
                  </a:lnTo>
                  <a:lnTo>
                    <a:pt x="20" y="486"/>
                  </a:lnTo>
                  <a:lnTo>
                    <a:pt x="59" y="544"/>
                  </a:lnTo>
                  <a:lnTo>
                    <a:pt x="98" y="603"/>
                  </a:lnTo>
                  <a:lnTo>
                    <a:pt x="156" y="642"/>
                  </a:lnTo>
                  <a:lnTo>
                    <a:pt x="214" y="680"/>
                  </a:lnTo>
                  <a:lnTo>
                    <a:pt x="272" y="719"/>
                  </a:lnTo>
                  <a:lnTo>
                    <a:pt x="408" y="719"/>
                  </a:lnTo>
                  <a:lnTo>
                    <a:pt x="486" y="700"/>
                  </a:lnTo>
                  <a:lnTo>
                    <a:pt x="544" y="680"/>
                  </a:lnTo>
                  <a:lnTo>
                    <a:pt x="603" y="622"/>
                  </a:lnTo>
                  <a:lnTo>
                    <a:pt x="661" y="583"/>
                  </a:lnTo>
                  <a:lnTo>
                    <a:pt x="700" y="525"/>
                  </a:lnTo>
                  <a:lnTo>
                    <a:pt x="719" y="447"/>
                  </a:lnTo>
                  <a:lnTo>
                    <a:pt x="719" y="389"/>
                  </a:lnTo>
                  <a:lnTo>
                    <a:pt x="719" y="311"/>
                  </a:lnTo>
                  <a:lnTo>
                    <a:pt x="700" y="253"/>
                  </a:lnTo>
                  <a:lnTo>
                    <a:pt x="680" y="175"/>
                  </a:lnTo>
                  <a:lnTo>
                    <a:pt x="642" y="117"/>
                  </a:lnTo>
                  <a:lnTo>
                    <a:pt x="583" y="78"/>
                  </a:lnTo>
                  <a:lnTo>
                    <a:pt x="525" y="39"/>
                  </a:lnTo>
                  <a:lnTo>
                    <a:pt x="447" y="2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6597900" y="363455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11" y="0"/>
                  </a:moveTo>
                  <a:lnTo>
                    <a:pt x="234" y="20"/>
                  </a:lnTo>
                  <a:lnTo>
                    <a:pt x="175" y="39"/>
                  </a:lnTo>
                  <a:lnTo>
                    <a:pt x="117" y="98"/>
                  </a:lnTo>
                  <a:lnTo>
                    <a:pt x="78" y="136"/>
                  </a:lnTo>
                  <a:lnTo>
                    <a:pt x="39" y="195"/>
                  </a:lnTo>
                  <a:lnTo>
                    <a:pt x="0" y="272"/>
                  </a:lnTo>
                  <a:lnTo>
                    <a:pt x="0" y="331"/>
                  </a:lnTo>
                  <a:lnTo>
                    <a:pt x="0" y="408"/>
                  </a:lnTo>
                  <a:lnTo>
                    <a:pt x="20" y="467"/>
                  </a:lnTo>
                  <a:lnTo>
                    <a:pt x="39" y="545"/>
                  </a:lnTo>
                  <a:lnTo>
                    <a:pt x="98" y="603"/>
                  </a:lnTo>
                  <a:lnTo>
                    <a:pt x="136" y="642"/>
                  </a:lnTo>
                  <a:lnTo>
                    <a:pt x="195" y="681"/>
                  </a:lnTo>
                  <a:lnTo>
                    <a:pt x="272" y="700"/>
                  </a:lnTo>
                  <a:lnTo>
                    <a:pt x="331" y="719"/>
                  </a:lnTo>
                  <a:lnTo>
                    <a:pt x="408" y="719"/>
                  </a:lnTo>
                  <a:lnTo>
                    <a:pt x="467" y="700"/>
                  </a:lnTo>
                  <a:lnTo>
                    <a:pt x="545" y="661"/>
                  </a:lnTo>
                  <a:lnTo>
                    <a:pt x="603" y="622"/>
                  </a:lnTo>
                  <a:lnTo>
                    <a:pt x="642" y="564"/>
                  </a:lnTo>
                  <a:lnTo>
                    <a:pt x="681" y="506"/>
                  </a:lnTo>
                  <a:lnTo>
                    <a:pt x="700" y="447"/>
                  </a:lnTo>
                  <a:lnTo>
                    <a:pt x="719" y="370"/>
                  </a:lnTo>
                  <a:lnTo>
                    <a:pt x="719" y="311"/>
                  </a:lnTo>
                  <a:lnTo>
                    <a:pt x="700" y="234"/>
                  </a:lnTo>
                  <a:lnTo>
                    <a:pt x="661" y="175"/>
                  </a:lnTo>
                  <a:lnTo>
                    <a:pt x="622" y="117"/>
                  </a:lnTo>
                  <a:lnTo>
                    <a:pt x="564" y="78"/>
                  </a:lnTo>
                  <a:lnTo>
                    <a:pt x="506" y="39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6601775" y="360152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90" y="0"/>
                  </a:moveTo>
                  <a:lnTo>
                    <a:pt x="312" y="20"/>
                  </a:lnTo>
                  <a:lnTo>
                    <a:pt x="253" y="20"/>
                  </a:lnTo>
                  <a:lnTo>
                    <a:pt x="195" y="58"/>
                  </a:lnTo>
                  <a:lnTo>
                    <a:pt x="137" y="97"/>
                  </a:lnTo>
                  <a:lnTo>
                    <a:pt x="79" y="156"/>
                  </a:lnTo>
                  <a:lnTo>
                    <a:pt x="40" y="214"/>
                  </a:lnTo>
                  <a:lnTo>
                    <a:pt x="20" y="272"/>
                  </a:lnTo>
                  <a:lnTo>
                    <a:pt x="1" y="350"/>
                  </a:lnTo>
                  <a:lnTo>
                    <a:pt x="20" y="408"/>
                  </a:lnTo>
                  <a:lnTo>
                    <a:pt x="20" y="486"/>
                  </a:lnTo>
                  <a:lnTo>
                    <a:pt x="59" y="544"/>
                  </a:lnTo>
                  <a:lnTo>
                    <a:pt x="98" y="602"/>
                  </a:lnTo>
                  <a:lnTo>
                    <a:pt x="156" y="661"/>
                  </a:lnTo>
                  <a:lnTo>
                    <a:pt x="215" y="700"/>
                  </a:lnTo>
                  <a:lnTo>
                    <a:pt x="273" y="719"/>
                  </a:lnTo>
                  <a:lnTo>
                    <a:pt x="409" y="719"/>
                  </a:lnTo>
                  <a:lnTo>
                    <a:pt x="487" y="700"/>
                  </a:lnTo>
                  <a:lnTo>
                    <a:pt x="545" y="680"/>
                  </a:lnTo>
                  <a:lnTo>
                    <a:pt x="603" y="641"/>
                  </a:lnTo>
                  <a:lnTo>
                    <a:pt x="662" y="583"/>
                  </a:lnTo>
                  <a:lnTo>
                    <a:pt x="700" y="525"/>
                  </a:lnTo>
                  <a:lnTo>
                    <a:pt x="720" y="447"/>
                  </a:lnTo>
                  <a:lnTo>
                    <a:pt x="720" y="389"/>
                  </a:lnTo>
                  <a:lnTo>
                    <a:pt x="720" y="311"/>
                  </a:lnTo>
                  <a:lnTo>
                    <a:pt x="700" y="253"/>
                  </a:lnTo>
                  <a:lnTo>
                    <a:pt x="681" y="194"/>
                  </a:lnTo>
                  <a:lnTo>
                    <a:pt x="642" y="136"/>
                  </a:lnTo>
                  <a:lnTo>
                    <a:pt x="584" y="78"/>
                  </a:lnTo>
                  <a:lnTo>
                    <a:pt x="526" y="39"/>
                  </a:lnTo>
                  <a:lnTo>
                    <a:pt x="448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6247150" y="3822075"/>
              <a:ext cx="18000" cy="17975"/>
            </a:xfrm>
            <a:custGeom>
              <a:avLst/>
              <a:gdLst/>
              <a:ahLst/>
              <a:cxnLst/>
              <a:rect l="l" t="t" r="r" b="b"/>
              <a:pathLst>
                <a:path w="720" h="719" extrusionOk="0">
                  <a:moveTo>
                    <a:pt x="351" y="0"/>
                  </a:moveTo>
                  <a:lnTo>
                    <a:pt x="292" y="19"/>
                  </a:lnTo>
                  <a:lnTo>
                    <a:pt x="215" y="39"/>
                  </a:lnTo>
                  <a:lnTo>
                    <a:pt x="156" y="58"/>
                  </a:lnTo>
                  <a:lnTo>
                    <a:pt x="98" y="117"/>
                  </a:lnTo>
                  <a:lnTo>
                    <a:pt x="59" y="155"/>
                  </a:lnTo>
                  <a:lnTo>
                    <a:pt x="20" y="214"/>
                  </a:lnTo>
                  <a:lnTo>
                    <a:pt x="1" y="291"/>
                  </a:lnTo>
                  <a:lnTo>
                    <a:pt x="1" y="369"/>
                  </a:lnTo>
                  <a:lnTo>
                    <a:pt x="1" y="428"/>
                  </a:lnTo>
                  <a:lnTo>
                    <a:pt x="20" y="505"/>
                  </a:lnTo>
                  <a:lnTo>
                    <a:pt x="59" y="564"/>
                  </a:lnTo>
                  <a:lnTo>
                    <a:pt x="98" y="622"/>
                  </a:lnTo>
                  <a:lnTo>
                    <a:pt x="156" y="661"/>
                  </a:lnTo>
                  <a:lnTo>
                    <a:pt x="215" y="700"/>
                  </a:lnTo>
                  <a:lnTo>
                    <a:pt x="292" y="719"/>
                  </a:lnTo>
                  <a:lnTo>
                    <a:pt x="428" y="719"/>
                  </a:lnTo>
                  <a:lnTo>
                    <a:pt x="506" y="700"/>
                  </a:lnTo>
                  <a:lnTo>
                    <a:pt x="564" y="661"/>
                  </a:lnTo>
                  <a:lnTo>
                    <a:pt x="603" y="622"/>
                  </a:lnTo>
                  <a:lnTo>
                    <a:pt x="662" y="564"/>
                  </a:lnTo>
                  <a:lnTo>
                    <a:pt x="681" y="505"/>
                  </a:lnTo>
                  <a:lnTo>
                    <a:pt x="700" y="428"/>
                  </a:lnTo>
                  <a:lnTo>
                    <a:pt x="720" y="369"/>
                  </a:lnTo>
                  <a:lnTo>
                    <a:pt x="700" y="291"/>
                  </a:lnTo>
                  <a:lnTo>
                    <a:pt x="681" y="233"/>
                  </a:lnTo>
                  <a:lnTo>
                    <a:pt x="662" y="155"/>
                  </a:lnTo>
                  <a:lnTo>
                    <a:pt x="603" y="117"/>
                  </a:lnTo>
                  <a:lnTo>
                    <a:pt x="564" y="58"/>
                  </a:lnTo>
                  <a:lnTo>
                    <a:pt x="506" y="39"/>
                  </a:lnTo>
                  <a:lnTo>
                    <a:pt x="428" y="1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4"/>
            <p:cNvSpPr/>
            <p:nvPr/>
          </p:nvSpPr>
          <p:spPr>
            <a:xfrm>
              <a:off x="6255425" y="385072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0" y="0"/>
                  </a:moveTo>
                  <a:lnTo>
                    <a:pt x="272" y="20"/>
                  </a:lnTo>
                  <a:lnTo>
                    <a:pt x="214" y="39"/>
                  </a:lnTo>
                  <a:lnTo>
                    <a:pt x="156" y="59"/>
                  </a:lnTo>
                  <a:lnTo>
                    <a:pt x="97" y="117"/>
                  </a:lnTo>
                  <a:lnTo>
                    <a:pt x="58" y="156"/>
                  </a:lnTo>
                  <a:lnTo>
                    <a:pt x="20" y="234"/>
                  </a:lnTo>
                  <a:lnTo>
                    <a:pt x="0" y="292"/>
                  </a:lnTo>
                  <a:lnTo>
                    <a:pt x="0" y="370"/>
                  </a:lnTo>
                  <a:lnTo>
                    <a:pt x="0" y="428"/>
                  </a:lnTo>
                  <a:lnTo>
                    <a:pt x="20" y="506"/>
                  </a:lnTo>
                  <a:lnTo>
                    <a:pt x="58" y="564"/>
                  </a:lnTo>
                  <a:lnTo>
                    <a:pt x="97" y="622"/>
                  </a:lnTo>
                  <a:lnTo>
                    <a:pt x="156" y="661"/>
                  </a:lnTo>
                  <a:lnTo>
                    <a:pt x="214" y="700"/>
                  </a:lnTo>
                  <a:lnTo>
                    <a:pt x="272" y="719"/>
                  </a:lnTo>
                  <a:lnTo>
                    <a:pt x="428" y="719"/>
                  </a:lnTo>
                  <a:lnTo>
                    <a:pt x="486" y="700"/>
                  </a:lnTo>
                  <a:lnTo>
                    <a:pt x="544" y="661"/>
                  </a:lnTo>
                  <a:lnTo>
                    <a:pt x="603" y="622"/>
                  </a:lnTo>
                  <a:lnTo>
                    <a:pt x="641" y="564"/>
                  </a:lnTo>
                  <a:lnTo>
                    <a:pt x="680" y="506"/>
                  </a:lnTo>
                  <a:lnTo>
                    <a:pt x="700" y="447"/>
                  </a:lnTo>
                  <a:lnTo>
                    <a:pt x="719" y="370"/>
                  </a:lnTo>
                  <a:lnTo>
                    <a:pt x="700" y="292"/>
                  </a:lnTo>
                  <a:lnTo>
                    <a:pt x="680" y="234"/>
                  </a:lnTo>
                  <a:lnTo>
                    <a:pt x="641" y="175"/>
                  </a:lnTo>
                  <a:lnTo>
                    <a:pt x="603" y="117"/>
                  </a:lnTo>
                  <a:lnTo>
                    <a:pt x="544" y="78"/>
                  </a:lnTo>
                  <a:lnTo>
                    <a:pt x="486" y="39"/>
                  </a:lnTo>
                  <a:lnTo>
                    <a:pt x="428" y="2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4"/>
            <p:cNvSpPr/>
            <p:nvPr/>
          </p:nvSpPr>
          <p:spPr>
            <a:xfrm>
              <a:off x="6271450" y="3883750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292" y="1"/>
                  </a:moveTo>
                  <a:lnTo>
                    <a:pt x="214" y="20"/>
                  </a:lnTo>
                  <a:lnTo>
                    <a:pt x="156" y="59"/>
                  </a:lnTo>
                  <a:lnTo>
                    <a:pt x="117" y="98"/>
                  </a:lnTo>
                  <a:lnTo>
                    <a:pt x="59" y="156"/>
                  </a:lnTo>
                  <a:lnTo>
                    <a:pt x="39" y="215"/>
                  </a:lnTo>
                  <a:lnTo>
                    <a:pt x="0" y="292"/>
                  </a:lnTo>
                  <a:lnTo>
                    <a:pt x="0" y="351"/>
                  </a:lnTo>
                  <a:lnTo>
                    <a:pt x="0" y="428"/>
                  </a:lnTo>
                  <a:lnTo>
                    <a:pt x="20" y="506"/>
                  </a:lnTo>
                  <a:lnTo>
                    <a:pt x="59" y="564"/>
                  </a:lnTo>
                  <a:lnTo>
                    <a:pt x="98" y="603"/>
                  </a:lnTo>
                  <a:lnTo>
                    <a:pt x="156" y="661"/>
                  </a:lnTo>
                  <a:lnTo>
                    <a:pt x="214" y="681"/>
                  </a:lnTo>
                  <a:lnTo>
                    <a:pt x="292" y="720"/>
                  </a:lnTo>
                  <a:lnTo>
                    <a:pt x="428" y="720"/>
                  </a:lnTo>
                  <a:lnTo>
                    <a:pt x="506" y="681"/>
                  </a:lnTo>
                  <a:lnTo>
                    <a:pt x="564" y="661"/>
                  </a:lnTo>
                  <a:lnTo>
                    <a:pt x="622" y="623"/>
                  </a:lnTo>
                  <a:lnTo>
                    <a:pt x="661" y="564"/>
                  </a:lnTo>
                  <a:lnTo>
                    <a:pt x="700" y="506"/>
                  </a:lnTo>
                  <a:lnTo>
                    <a:pt x="719" y="428"/>
                  </a:lnTo>
                  <a:lnTo>
                    <a:pt x="719" y="370"/>
                  </a:lnTo>
                  <a:lnTo>
                    <a:pt x="719" y="292"/>
                  </a:lnTo>
                  <a:lnTo>
                    <a:pt x="700" y="215"/>
                  </a:lnTo>
                  <a:lnTo>
                    <a:pt x="661" y="156"/>
                  </a:lnTo>
                  <a:lnTo>
                    <a:pt x="622" y="98"/>
                  </a:lnTo>
                  <a:lnTo>
                    <a:pt x="564" y="59"/>
                  </a:lnTo>
                  <a:lnTo>
                    <a:pt x="506" y="20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4"/>
            <p:cNvSpPr/>
            <p:nvPr/>
          </p:nvSpPr>
          <p:spPr>
            <a:xfrm>
              <a:off x="6287975" y="3912425"/>
              <a:ext cx="18000" cy="18000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350" y="0"/>
                  </a:moveTo>
                  <a:lnTo>
                    <a:pt x="272" y="20"/>
                  </a:lnTo>
                  <a:lnTo>
                    <a:pt x="214" y="39"/>
                  </a:lnTo>
                  <a:lnTo>
                    <a:pt x="156" y="59"/>
                  </a:lnTo>
                  <a:lnTo>
                    <a:pt x="97" y="117"/>
                  </a:lnTo>
                  <a:lnTo>
                    <a:pt x="58" y="156"/>
                  </a:lnTo>
                  <a:lnTo>
                    <a:pt x="20" y="214"/>
                  </a:lnTo>
                  <a:lnTo>
                    <a:pt x="0" y="292"/>
                  </a:lnTo>
                  <a:lnTo>
                    <a:pt x="0" y="369"/>
                  </a:lnTo>
                  <a:lnTo>
                    <a:pt x="0" y="428"/>
                  </a:lnTo>
                  <a:lnTo>
                    <a:pt x="20" y="506"/>
                  </a:lnTo>
                  <a:lnTo>
                    <a:pt x="58" y="564"/>
                  </a:lnTo>
                  <a:lnTo>
                    <a:pt x="97" y="622"/>
                  </a:lnTo>
                  <a:lnTo>
                    <a:pt x="156" y="661"/>
                  </a:lnTo>
                  <a:lnTo>
                    <a:pt x="214" y="700"/>
                  </a:lnTo>
                  <a:lnTo>
                    <a:pt x="272" y="719"/>
                  </a:lnTo>
                  <a:lnTo>
                    <a:pt x="428" y="719"/>
                  </a:lnTo>
                  <a:lnTo>
                    <a:pt x="486" y="700"/>
                  </a:lnTo>
                  <a:lnTo>
                    <a:pt x="544" y="661"/>
                  </a:lnTo>
                  <a:lnTo>
                    <a:pt x="602" y="622"/>
                  </a:lnTo>
                  <a:lnTo>
                    <a:pt x="641" y="564"/>
                  </a:lnTo>
                  <a:lnTo>
                    <a:pt x="680" y="506"/>
                  </a:lnTo>
                  <a:lnTo>
                    <a:pt x="700" y="428"/>
                  </a:lnTo>
                  <a:lnTo>
                    <a:pt x="719" y="369"/>
                  </a:lnTo>
                  <a:lnTo>
                    <a:pt x="700" y="292"/>
                  </a:lnTo>
                  <a:lnTo>
                    <a:pt x="680" y="214"/>
                  </a:lnTo>
                  <a:lnTo>
                    <a:pt x="641" y="156"/>
                  </a:lnTo>
                  <a:lnTo>
                    <a:pt x="602" y="117"/>
                  </a:lnTo>
                  <a:lnTo>
                    <a:pt x="544" y="59"/>
                  </a:lnTo>
                  <a:lnTo>
                    <a:pt x="486" y="39"/>
                  </a:lnTo>
                  <a:lnTo>
                    <a:pt x="428" y="2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FEC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6258F98-4E31-4578-8F80-63B8E8B6493E}"/>
              </a:ext>
            </a:extLst>
          </p:cNvPr>
          <p:cNvSpPr txBox="1"/>
          <p:nvPr/>
        </p:nvSpPr>
        <p:spPr>
          <a:xfrm>
            <a:off x="1726265" y="1018634"/>
            <a:ext cx="8813225" cy="1373284"/>
          </a:xfrm>
          <a:prstGeom prst="wedgeRoundRectCallou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altLang="en-US" sz="3733" b="1" u="sng" kern="0" dirty="0" err="1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3733" b="1" u="sng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u="sng" kern="0" dirty="0" err="1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en-US" sz="3733" b="1" u="sng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3733" b="1" u="sng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en-US" sz="3733" b="1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altLang="en-US" sz="3733" b="1" kern="0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Em thích phát minh nào ở Vương quốc Tương lai?</a:t>
            </a:r>
            <a:endParaRPr lang="en-US" sz="6400" b="1" kern="0" dirty="0">
              <a:gradFill>
                <a:gsLst>
                  <a:gs pos="55000">
                    <a:srgbClr val="FF0000"/>
                  </a:gs>
                  <a:gs pos="15000">
                    <a:srgbClr val="C00000"/>
                  </a:gs>
                  <a:gs pos="100000">
                    <a:srgbClr val="FF8181"/>
                  </a:gs>
                </a:gsLst>
                <a:lin ang="5400000" scaled="1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字魂27号-布丁体" panose="00000505000000000000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69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46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4" name="Google Shape;2574;p46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5" name="Google Shape;2575;p46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76" name="Google Shape;2576;p46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2577" name="Google Shape;2577;p46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83" name="Google Shape;2583;p46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84" name="Google Shape;2584;p46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2585" name="Google Shape;2585;p46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91" name="Google Shape;2591;p46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92" name="Google Shape;2592;p46"/>
          <p:cNvGrpSpPr/>
          <p:nvPr/>
        </p:nvGrpSpPr>
        <p:grpSpPr>
          <a:xfrm>
            <a:off x="9755030" y="3500363"/>
            <a:ext cx="1761023" cy="2365627"/>
            <a:chOff x="5299300" y="1742213"/>
            <a:chExt cx="1278450" cy="1717375"/>
          </a:xfrm>
        </p:grpSpPr>
        <p:sp>
          <p:nvSpPr>
            <p:cNvPr id="2593" name="Google Shape;2593;p46"/>
            <p:cNvSpPr/>
            <p:nvPr/>
          </p:nvSpPr>
          <p:spPr>
            <a:xfrm>
              <a:off x="5945250" y="3075738"/>
              <a:ext cx="300550" cy="348625"/>
            </a:xfrm>
            <a:custGeom>
              <a:avLst/>
              <a:gdLst/>
              <a:ahLst/>
              <a:cxnLst/>
              <a:rect l="l" t="t" r="r" b="b"/>
              <a:pathLst>
                <a:path w="12022" h="13945" extrusionOk="0">
                  <a:moveTo>
                    <a:pt x="5101" y="0"/>
                  </a:moveTo>
                  <a:lnTo>
                    <a:pt x="4973" y="26"/>
                  </a:lnTo>
                  <a:lnTo>
                    <a:pt x="4845" y="77"/>
                  </a:lnTo>
                  <a:lnTo>
                    <a:pt x="4742" y="154"/>
                  </a:lnTo>
                  <a:lnTo>
                    <a:pt x="4640" y="231"/>
                  </a:lnTo>
                  <a:lnTo>
                    <a:pt x="4563" y="333"/>
                  </a:lnTo>
                  <a:lnTo>
                    <a:pt x="4486" y="436"/>
                  </a:lnTo>
                  <a:lnTo>
                    <a:pt x="4460" y="564"/>
                  </a:lnTo>
                  <a:lnTo>
                    <a:pt x="4332" y="1461"/>
                  </a:lnTo>
                  <a:lnTo>
                    <a:pt x="4204" y="2333"/>
                  </a:lnTo>
                  <a:lnTo>
                    <a:pt x="4101" y="3230"/>
                  </a:lnTo>
                  <a:lnTo>
                    <a:pt x="4024" y="4127"/>
                  </a:lnTo>
                  <a:lnTo>
                    <a:pt x="3973" y="4998"/>
                  </a:lnTo>
                  <a:lnTo>
                    <a:pt x="3948" y="5896"/>
                  </a:lnTo>
                  <a:lnTo>
                    <a:pt x="3948" y="6793"/>
                  </a:lnTo>
                  <a:lnTo>
                    <a:pt x="3973" y="7690"/>
                  </a:lnTo>
                  <a:lnTo>
                    <a:pt x="3717" y="7767"/>
                  </a:lnTo>
                  <a:lnTo>
                    <a:pt x="3460" y="7844"/>
                  </a:lnTo>
                  <a:lnTo>
                    <a:pt x="3204" y="7946"/>
                  </a:lnTo>
                  <a:lnTo>
                    <a:pt x="2948" y="8049"/>
                  </a:lnTo>
                  <a:lnTo>
                    <a:pt x="2461" y="8331"/>
                  </a:lnTo>
                  <a:lnTo>
                    <a:pt x="1974" y="8638"/>
                  </a:lnTo>
                  <a:lnTo>
                    <a:pt x="1538" y="8997"/>
                  </a:lnTo>
                  <a:lnTo>
                    <a:pt x="1102" y="9382"/>
                  </a:lnTo>
                  <a:lnTo>
                    <a:pt x="718" y="9740"/>
                  </a:lnTo>
                  <a:lnTo>
                    <a:pt x="359" y="10125"/>
                  </a:lnTo>
                  <a:lnTo>
                    <a:pt x="180" y="10356"/>
                  </a:lnTo>
                  <a:lnTo>
                    <a:pt x="51" y="10612"/>
                  </a:lnTo>
                  <a:lnTo>
                    <a:pt x="0" y="10843"/>
                  </a:lnTo>
                  <a:lnTo>
                    <a:pt x="0" y="11099"/>
                  </a:lnTo>
                  <a:lnTo>
                    <a:pt x="26" y="11330"/>
                  </a:lnTo>
                  <a:lnTo>
                    <a:pt x="128" y="11560"/>
                  </a:lnTo>
                  <a:lnTo>
                    <a:pt x="256" y="11765"/>
                  </a:lnTo>
                  <a:lnTo>
                    <a:pt x="410" y="11945"/>
                  </a:lnTo>
                  <a:lnTo>
                    <a:pt x="590" y="12099"/>
                  </a:lnTo>
                  <a:lnTo>
                    <a:pt x="795" y="12227"/>
                  </a:lnTo>
                  <a:lnTo>
                    <a:pt x="1000" y="12304"/>
                  </a:lnTo>
                  <a:lnTo>
                    <a:pt x="1230" y="12329"/>
                  </a:lnTo>
                  <a:lnTo>
                    <a:pt x="1487" y="12329"/>
                  </a:lnTo>
                  <a:lnTo>
                    <a:pt x="1717" y="12278"/>
                  </a:lnTo>
                  <a:lnTo>
                    <a:pt x="1948" y="12150"/>
                  </a:lnTo>
                  <a:lnTo>
                    <a:pt x="2179" y="11970"/>
                  </a:lnTo>
                  <a:lnTo>
                    <a:pt x="2486" y="11637"/>
                  </a:lnTo>
                  <a:lnTo>
                    <a:pt x="2794" y="11304"/>
                  </a:lnTo>
                  <a:lnTo>
                    <a:pt x="3358" y="10586"/>
                  </a:lnTo>
                  <a:lnTo>
                    <a:pt x="3948" y="9894"/>
                  </a:lnTo>
                  <a:lnTo>
                    <a:pt x="4229" y="9561"/>
                  </a:lnTo>
                  <a:lnTo>
                    <a:pt x="4563" y="9228"/>
                  </a:lnTo>
                  <a:lnTo>
                    <a:pt x="4716" y="9330"/>
                  </a:lnTo>
                  <a:lnTo>
                    <a:pt x="4896" y="9382"/>
                  </a:lnTo>
                  <a:lnTo>
                    <a:pt x="5050" y="9407"/>
                  </a:lnTo>
                  <a:lnTo>
                    <a:pt x="5075" y="9638"/>
                  </a:lnTo>
                  <a:lnTo>
                    <a:pt x="5127" y="9894"/>
                  </a:lnTo>
                  <a:lnTo>
                    <a:pt x="5178" y="10125"/>
                  </a:lnTo>
                  <a:lnTo>
                    <a:pt x="5255" y="10381"/>
                  </a:lnTo>
                  <a:lnTo>
                    <a:pt x="5434" y="10868"/>
                  </a:lnTo>
                  <a:lnTo>
                    <a:pt x="5665" y="11355"/>
                  </a:lnTo>
                  <a:lnTo>
                    <a:pt x="6152" y="12278"/>
                  </a:lnTo>
                  <a:lnTo>
                    <a:pt x="6383" y="12739"/>
                  </a:lnTo>
                  <a:lnTo>
                    <a:pt x="6588" y="13175"/>
                  </a:lnTo>
                  <a:lnTo>
                    <a:pt x="6690" y="13406"/>
                  </a:lnTo>
                  <a:lnTo>
                    <a:pt x="6844" y="13585"/>
                  </a:lnTo>
                  <a:lnTo>
                    <a:pt x="6998" y="13739"/>
                  </a:lnTo>
                  <a:lnTo>
                    <a:pt x="7177" y="13842"/>
                  </a:lnTo>
                  <a:lnTo>
                    <a:pt x="7382" y="13893"/>
                  </a:lnTo>
                  <a:lnTo>
                    <a:pt x="7562" y="13944"/>
                  </a:lnTo>
                  <a:lnTo>
                    <a:pt x="7767" y="13944"/>
                  </a:lnTo>
                  <a:lnTo>
                    <a:pt x="7946" y="13918"/>
                  </a:lnTo>
                  <a:lnTo>
                    <a:pt x="8126" y="13842"/>
                  </a:lnTo>
                  <a:lnTo>
                    <a:pt x="8305" y="13739"/>
                  </a:lnTo>
                  <a:lnTo>
                    <a:pt x="8433" y="13636"/>
                  </a:lnTo>
                  <a:lnTo>
                    <a:pt x="8561" y="13483"/>
                  </a:lnTo>
                  <a:lnTo>
                    <a:pt x="8664" y="13303"/>
                  </a:lnTo>
                  <a:lnTo>
                    <a:pt x="8715" y="13098"/>
                  </a:lnTo>
                  <a:lnTo>
                    <a:pt x="8741" y="12868"/>
                  </a:lnTo>
                  <a:lnTo>
                    <a:pt x="8715" y="12611"/>
                  </a:lnTo>
                  <a:lnTo>
                    <a:pt x="8664" y="12380"/>
                  </a:lnTo>
                  <a:lnTo>
                    <a:pt x="8587" y="12175"/>
                  </a:lnTo>
                  <a:lnTo>
                    <a:pt x="8433" y="11791"/>
                  </a:lnTo>
                  <a:lnTo>
                    <a:pt x="8228" y="11432"/>
                  </a:lnTo>
                  <a:lnTo>
                    <a:pt x="7972" y="11073"/>
                  </a:lnTo>
                  <a:lnTo>
                    <a:pt x="7459" y="10407"/>
                  </a:lnTo>
                  <a:lnTo>
                    <a:pt x="7203" y="10074"/>
                  </a:lnTo>
                  <a:lnTo>
                    <a:pt x="6946" y="9715"/>
                  </a:lnTo>
                  <a:lnTo>
                    <a:pt x="7613" y="9869"/>
                  </a:lnTo>
                  <a:lnTo>
                    <a:pt x="8279" y="10022"/>
                  </a:lnTo>
                  <a:lnTo>
                    <a:pt x="8946" y="10202"/>
                  </a:lnTo>
                  <a:lnTo>
                    <a:pt x="9612" y="10407"/>
                  </a:lnTo>
                  <a:lnTo>
                    <a:pt x="9945" y="10509"/>
                  </a:lnTo>
                  <a:lnTo>
                    <a:pt x="10304" y="10561"/>
                  </a:lnTo>
                  <a:lnTo>
                    <a:pt x="10638" y="10586"/>
                  </a:lnTo>
                  <a:lnTo>
                    <a:pt x="10996" y="10586"/>
                  </a:lnTo>
                  <a:lnTo>
                    <a:pt x="11150" y="10561"/>
                  </a:lnTo>
                  <a:lnTo>
                    <a:pt x="11304" y="10509"/>
                  </a:lnTo>
                  <a:lnTo>
                    <a:pt x="11432" y="10458"/>
                  </a:lnTo>
                  <a:lnTo>
                    <a:pt x="11560" y="10381"/>
                  </a:lnTo>
                  <a:lnTo>
                    <a:pt x="11688" y="10279"/>
                  </a:lnTo>
                  <a:lnTo>
                    <a:pt x="11765" y="10176"/>
                  </a:lnTo>
                  <a:lnTo>
                    <a:pt x="11868" y="10074"/>
                  </a:lnTo>
                  <a:lnTo>
                    <a:pt x="11919" y="9945"/>
                  </a:lnTo>
                  <a:lnTo>
                    <a:pt x="11970" y="9817"/>
                  </a:lnTo>
                  <a:lnTo>
                    <a:pt x="11996" y="9663"/>
                  </a:lnTo>
                  <a:lnTo>
                    <a:pt x="12022" y="9535"/>
                  </a:lnTo>
                  <a:lnTo>
                    <a:pt x="11996" y="9382"/>
                  </a:lnTo>
                  <a:lnTo>
                    <a:pt x="11970" y="9253"/>
                  </a:lnTo>
                  <a:lnTo>
                    <a:pt x="11919" y="9100"/>
                  </a:lnTo>
                  <a:lnTo>
                    <a:pt x="11817" y="8971"/>
                  </a:lnTo>
                  <a:lnTo>
                    <a:pt x="11714" y="8843"/>
                  </a:lnTo>
                  <a:lnTo>
                    <a:pt x="11483" y="8613"/>
                  </a:lnTo>
                  <a:lnTo>
                    <a:pt x="11227" y="8433"/>
                  </a:lnTo>
                  <a:lnTo>
                    <a:pt x="10945" y="8254"/>
                  </a:lnTo>
                  <a:lnTo>
                    <a:pt x="10663" y="8100"/>
                  </a:lnTo>
                  <a:lnTo>
                    <a:pt x="10330" y="7946"/>
                  </a:lnTo>
                  <a:lnTo>
                    <a:pt x="9997" y="7818"/>
                  </a:lnTo>
                  <a:lnTo>
                    <a:pt x="9638" y="7715"/>
                  </a:lnTo>
                  <a:lnTo>
                    <a:pt x="9279" y="7613"/>
                  </a:lnTo>
                  <a:lnTo>
                    <a:pt x="8561" y="7433"/>
                  </a:lnTo>
                  <a:lnTo>
                    <a:pt x="7792" y="7305"/>
                  </a:lnTo>
                  <a:lnTo>
                    <a:pt x="6357" y="7126"/>
                  </a:lnTo>
                  <a:lnTo>
                    <a:pt x="6306" y="5485"/>
                  </a:lnTo>
                  <a:lnTo>
                    <a:pt x="6254" y="3845"/>
                  </a:lnTo>
                  <a:lnTo>
                    <a:pt x="6203" y="3025"/>
                  </a:lnTo>
                  <a:lnTo>
                    <a:pt x="6152" y="2205"/>
                  </a:lnTo>
                  <a:lnTo>
                    <a:pt x="6101" y="1384"/>
                  </a:lnTo>
                  <a:lnTo>
                    <a:pt x="5998" y="564"/>
                  </a:lnTo>
                  <a:lnTo>
                    <a:pt x="5972" y="436"/>
                  </a:lnTo>
                  <a:lnTo>
                    <a:pt x="5896" y="308"/>
                  </a:lnTo>
                  <a:lnTo>
                    <a:pt x="5819" y="231"/>
                  </a:lnTo>
                  <a:lnTo>
                    <a:pt x="5716" y="128"/>
                  </a:lnTo>
                  <a:lnTo>
                    <a:pt x="5614" y="77"/>
                  </a:lnTo>
                  <a:lnTo>
                    <a:pt x="5485" y="26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5637000" y="3081488"/>
              <a:ext cx="285200" cy="378100"/>
            </a:xfrm>
            <a:custGeom>
              <a:avLst/>
              <a:gdLst/>
              <a:ahLst/>
              <a:cxnLst/>
              <a:rect l="l" t="t" r="r" b="b"/>
              <a:pathLst>
                <a:path w="11408" h="15124" extrusionOk="0">
                  <a:moveTo>
                    <a:pt x="6076" y="1"/>
                  </a:moveTo>
                  <a:lnTo>
                    <a:pt x="5948" y="26"/>
                  </a:lnTo>
                  <a:lnTo>
                    <a:pt x="5819" y="52"/>
                  </a:lnTo>
                  <a:lnTo>
                    <a:pt x="5691" y="78"/>
                  </a:lnTo>
                  <a:lnTo>
                    <a:pt x="5563" y="155"/>
                  </a:lnTo>
                  <a:lnTo>
                    <a:pt x="5461" y="232"/>
                  </a:lnTo>
                  <a:lnTo>
                    <a:pt x="5358" y="308"/>
                  </a:lnTo>
                  <a:lnTo>
                    <a:pt x="5281" y="411"/>
                  </a:lnTo>
                  <a:lnTo>
                    <a:pt x="5230" y="539"/>
                  </a:lnTo>
                  <a:lnTo>
                    <a:pt x="5204" y="667"/>
                  </a:lnTo>
                  <a:lnTo>
                    <a:pt x="5204" y="821"/>
                  </a:lnTo>
                  <a:lnTo>
                    <a:pt x="5307" y="2000"/>
                  </a:lnTo>
                  <a:lnTo>
                    <a:pt x="5332" y="3154"/>
                  </a:lnTo>
                  <a:lnTo>
                    <a:pt x="5332" y="4307"/>
                  </a:lnTo>
                  <a:lnTo>
                    <a:pt x="5256" y="5486"/>
                  </a:lnTo>
                  <a:lnTo>
                    <a:pt x="5179" y="6255"/>
                  </a:lnTo>
                  <a:lnTo>
                    <a:pt x="5076" y="7075"/>
                  </a:lnTo>
                  <a:lnTo>
                    <a:pt x="5025" y="7485"/>
                  </a:lnTo>
                  <a:lnTo>
                    <a:pt x="5025" y="7896"/>
                  </a:lnTo>
                  <a:lnTo>
                    <a:pt x="5025" y="8306"/>
                  </a:lnTo>
                  <a:lnTo>
                    <a:pt x="5076" y="8690"/>
                  </a:lnTo>
                  <a:lnTo>
                    <a:pt x="4538" y="8870"/>
                  </a:lnTo>
                  <a:lnTo>
                    <a:pt x="3974" y="9075"/>
                  </a:lnTo>
                  <a:lnTo>
                    <a:pt x="3436" y="9305"/>
                  </a:lnTo>
                  <a:lnTo>
                    <a:pt x="2897" y="9562"/>
                  </a:lnTo>
                  <a:lnTo>
                    <a:pt x="2308" y="9844"/>
                  </a:lnTo>
                  <a:lnTo>
                    <a:pt x="1693" y="10126"/>
                  </a:lnTo>
                  <a:lnTo>
                    <a:pt x="1077" y="10433"/>
                  </a:lnTo>
                  <a:lnTo>
                    <a:pt x="796" y="10613"/>
                  </a:lnTo>
                  <a:lnTo>
                    <a:pt x="514" y="10792"/>
                  </a:lnTo>
                  <a:lnTo>
                    <a:pt x="360" y="10946"/>
                  </a:lnTo>
                  <a:lnTo>
                    <a:pt x="206" y="11125"/>
                  </a:lnTo>
                  <a:lnTo>
                    <a:pt x="129" y="11305"/>
                  </a:lnTo>
                  <a:lnTo>
                    <a:pt x="52" y="11510"/>
                  </a:lnTo>
                  <a:lnTo>
                    <a:pt x="27" y="11689"/>
                  </a:lnTo>
                  <a:lnTo>
                    <a:pt x="1" y="11894"/>
                  </a:lnTo>
                  <a:lnTo>
                    <a:pt x="27" y="12099"/>
                  </a:lnTo>
                  <a:lnTo>
                    <a:pt x="103" y="12304"/>
                  </a:lnTo>
                  <a:lnTo>
                    <a:pt x="180" y="12458"/>
                  </a:lnTo>
                  <a:lnTo>
                    <a:pt x="283" y="12638"/>
                  </a:lnTo>
                  <a:lnTo>
                    <a:pt x="411" y="12766"/>
                  </a:lnTo>
                  <a:lnTo>
                    <a:pt x="565" y="12868"/>
                  </a:lnTo>
                  <a:lnTo>
                    <a:pt x="744" y="12945"/>
                  </a:lnTo>
                  <a:lnTo>
                    <a:pt x="949" y="12971"/>
                  </a:lnTo>
                  <a:lnTo>
                    <a:pt x="1180" y="12971"/>
                  </a:lnTo>
                  <a:lnTo>
                    <a:pt x="1411" y="12919"/>
                  </a:lnTo>
                  <a:lnTo>
                    <a:pt x="1770" y="12791"/>
                  </a:lnTo>
                  <a:lnTo>
                    <a:pt x="2103" y="12612"/>
                  </a:lnTo>
                  <a:lnTo>
                    <a:pt x="2410" y="12432"/>
                  </a:lnTo>
                  <a:lnTo>
                    <a:pt x="2744" y="12227"/>
                  </a:lnTo>
                  <a:lnTo>
                    <a:pt x="3359" y="11792"/>
                  </a:lnTo>
                  <a:lnTo>
                    <a:pt x="3948" y="11356"/>
                  </a:lnTo>
                  <a:lnTo>
                    <a:pt x="4717" y="10869"/>
                  </a:lnTo>
                  <a:lnTo>
                    <a:pt x="5486" y="10382"/>
                  </a:lnTo>
                  <a:lnTo>
                    <a:pt x="5486" y="10818"/>
                  </a:lnTo>
                  <a:lnTo>
                    <a:pt x="5538" y="11228"/>
                  </a:lnTo>
                  <a:lnTo>
                    <a:pt x="5614" y="12074"/>
                  </a:lnTo>
                  <a:lnTo>
                    <a:pt x="5640" y="12407"/>
                  </a:lnTo>
                  <a:lnTo>
                    <a:pt x="5640" y="12714"/>
                  </a:lnTo>
                  <a:lnTo>
                    <a:pt x="5640" y="13355"/>
                  </a:lnTo>
                  <a:lnTo>
                    <a:pt x="5666" y="13663"/>
                  </a:lnTo>
                  <a:lnTo>
                    <a:pt x="5691" y="13970"/>
                  </a:lnTo>
                  <a:lnTo>
                    <a:pt x="5768" y="14252"/>
                  </a:lnTo>
                  <a:lnTo>
                    <a:pt x="5896" y="14560"/>
                  </a:lnTo>
                  <a:lnTo>
                    <a:pt x="5948" y="14688"/>
                  </a:lnTo>
                  <a:lnTo>
                    <a:pt x="6025" y="14791"/>
                  </a:lnTo>
                  <a:lnTo>
                    <a:pt x="6127" y="14867"/>
                  </a:lnTo>
                  <a:lnTo>
                    <a:pt x="6230" y="14944"/>
                  </a:lnTo>
                  <a:lnTo>
                    <a:pt x="6332" y="14996"/>
                  </a:lnTo>
                  <a:lnTo>
                    <a:pt x="6460" y="15047"/>
                  </a:lnTo>
                  <a:lnTo>
                    <a:pt x="6717" y="15124"/>
                  </a:lnTo>
                  <a:lnTo>
                    <a:pt x="6973" y="15124"/>
                  </a:lnTo>
                  <a:lnTo>
                    <a:pt x="7229" y="15073"/>
                  </a:lnTo>
                  <a:lnTo>
                    <a:pt x="7357" y="15021"/>
                  </a:lnTo>
                  <a:lnTo>
                    <a:pt x="7460" y="14944"/>
                  </a:lnTo>
                  <a:lnTo>
                    <a:pt x="7562" y="14893"/>
                  </a:lnTo>
                  <a:lnTo>
                    <a:pt x="7665" y="14791"/>
                  </a:lnTo>
                  <a:lnTo>
                    <a:pt x="7844" y="14560"/>
                  </a:lnTo>
                  <a:lnTo>
                    <a:pt x="7973" y="14329"/>
                  </a:lnTo>
                  <a:lnTo>
                    <a:pt x="8075" y="14073"/>
                  </a:lnTo>
                  <a:lnTo>
                    <a:pt x="8152" y="13817"/>
                  </a:lnTo>
                  <a:lnTo>
                    <a:pt x="8178" y="13535"/>
                  </a:lnTo>
                  <a:lnTo>
                    <a:pt x="8178" y="13253"/>
                  </a:lnTo>
                  <a:lnTo>
                    <a:pt x="8152" y="12971"/>
                  </a:lnTo>
                  <a:lnTo>
                    <a:pt x="8126" y="12689"/>
                  </a:lnTo>
                  <a:lnTo>
                    <a:pt x="8075" y="12407"/>
                  </a:lnTo>
                  <a:lnTo>
                    <a:pt x="7998" y="12125"/>
                  </a:lnTo>
                  <a:lnTo>
                    <a:pt x="7793" y="11535"/>
                  </a:lnTo>
                  <a:lnTo>
                    <a:pt x="7383" y="10382"/>
                  </a:lnTo>
                  <a:lnTo>
                    <a:pt x="7768" y="10638"/>
                  </a:lnTo>
                  <a:lnTo>
                    <a:pt x="7998" y="10792"/>
                  </a:lnTo>
                  <a:lnTo>
                    <a:pt x="8229" y="10971"/>
                  </a:lnTo>
                  <a:lnTo>
                    <a:pt x="8639" y="11356"/>
                  </a:lnTo>
                  <a:lnTo>
                    <a:pt x="9075" y="11715"/>
                  </a:lnTo>
                  <a:lnTo>
                    <a:pt x="9305" y="11869"/>
                  </a:lnTo>
                  <a:lnTo>
                    <a:pt x="9536" y="12022"/>
                  </a:lnTo>
                  <a:lnTo>
                    <a:pt x="9741" y="12125"/>
                  </a:lnTo>
                  <a:lnTo>
                    <a:pt x="9921" y="12176"/>
                  </a:lnTo>
                  <a:lnTo>
                    <a:pt x="10126" y="12202"/>
                  </a:lnTo>
                  <a:lnTo>
                    <a:pt x="10331" y="12176"/>
                  </a:lnTo>
                  <a:lnTo>
                    <a:pt x="10510" y="12125"/>
                  </a:lnTo>
                  <a:lnTo>
                    <a:pt x="10690" y="12048"/>
                  </a:lnTo>
                  <a:lnTo>
                    <a:pt x="10869" y="11945"/>
                  </a:lnTo>
                  <a:lnTo>
                    <a:pt x="11023" y="11817"/>
                  </a:lnTo>
                  <a:lnTo>
                    <a:pt x="11151" y="11663"/>
                  </a:lnTo>
                  <a:lnTo>
                    <a:pt x="11254" y="11510"/>
                  </a:lnTo>
                  <a:lnTo>
                    <a:pt x="11330" y="11330"/>
                  </a:lnTo>
                  <a:lnTo>
                    <a:pt x="11382" y="11151"/>
                  </a:lnTo>
                  <a:lnTo>
                    <a:pt x="11407" y="10946"/>
                  </a:lnTo>
                  <a:lnTo>
                    <a:pt x="11382" y="10766"/>
                  </a:lnTo>
                  <a:lnTo>
                    <a:pt x="11305" y="10561"/>
                  </a:lnTo>
                  <a:lnTo>
                    <a:pt x="11202" y="10356"/>
                  </a:lnTo>
                  <a:lnTo>
                    <a:pt x="11074" y="10151"/>
                  </a:lnTo>
                  <a:lnTo>
                    <a:pt x="10920" y="9972"/>
                  </a:lnTo>
                  <a:lnTo>
                    <a:pt x="10741" y="9792"/>
                  </a:lnTo>
                  <a:lnTo>
                    <a:pt x="10561" y="9613"/>
                  </a:lnTo>
                  <a:lnTo>
                    <a:pt x="10151" y="9305"/>
                  </a:lnTo>
                  <a:lnTo>
                    <a:pt x="9690" y="9023"/>
                  </a:lnTo>
                  <a:lnTo>
                    <a:pt x="9203" y="8793"/>
                  </a:lnTo>
                  <a:lnTo>
                    <a:pt x="8690" y="8562"/>
                  </a:lnTo>
                  <a:lnTo>
                    <a:pt x="8178" y="8383"/>
                  </a:lnTo>
                  <a:lnTo>
                    <a:pt x="7665" y="8254"/>
                  </a:lnTo>
                  <a:lnTo>
                    <a:pt x="7716" y="7844"/>
                  </a:lnTo>
                  <a:lnTo>
                    <a:pt x="7742" y="7409"/>
                  </a:lnTo>
                  <a:lnTo>
                    <a:pt x="7742" y="6537"/>
                  </a:lnTo>
                  <a:lnTo>
                    <a:pt x="7665" y="4948"/>
                  </a:lnTo>
                  <a:lnTo>
                    <a:pt x="7665" y="4358"/>
                  </a:lnTo>
                  <a:lnTo>
                    <a:pt x="7614" y="3769"/>
                  </a:lnTo>
                  <a:lnTo>
                    <a:pt x="7562" y="3179"/>
                  </a:lnTo>
                  <a:lnTo>
                    <a:pt x="7486" y="2615"/>
                  </a:lnTo>
                  <a:lnTo>
                    <a:pt x="7357" y="2051"/>
                  </a:lnTo>
                  <a:lnTo>
                    <a:pt x="7204" y="1488"/>
                  </a:lnTo>
                  <a:lnTo>
                    <a:pt x="6999" y="949"/>
                  </a:lnTo>
                  <a:lnTo>
                    <a:pt x="6768" y="411"/>
                  </a:lnTo>
                  <a:lnTo>
                    <a:pt x="6691" y="283"/>
                  </a:lnTo>
                  <a:lnTo>
                    <a:pt x="6588" y="180"/>
                  </a:lnTo>
                  <a:lnTo>
                    <a:pt x="6460" y="103"/>
                  </a:lnTo>
                  <a:lnTo>
                    <a:pt x="6358" y="52"/>
                  </a:lnTo>
                  <a:lnTo>
                    <a:pt x="6230" y="26"/>
                  </a:lnTo>
                  <a:lnTo>
                    <a:pt x="60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5662650" y="2772638"/>
              <a:ext cx="544075" cy="408200"/>
            </a:xfrm>
            <a:custGeom>
              <a:avLst/>
              <a:gdLst/>
              <a:ahLst/>
              <a:cxnLst/>
              <a:rect l="l" t="t" r="r" b="b"/>
              <a:pathLst>
                <a:path w="21763" h="16328" extrusionOk="0">
                  <a:moveTo>
                    <a:pt x="10945" y="0"/>
                  </a:moveTo>
                  <a:lnTo>
                    <a:pt x="10330" y="77"/>
                  </a:lnTo>
                  <a:lnTo>
                    <a:pt x="9715" y="180"/>
                  </a:lnTo>
                  <a:lnTo>
                    <a:pt x="9100" y="333"/>
                  </a:lnTo>
                  <a:lnTo>
                    <a:pt x="8510" y="513"/>
                  </a:lnTo>
                  <a:lnTo>
                    <a:pt x="7895" y="744"/>
                  </a:lnTo>
                  <a:lnTo>
                    <a:pt x="7305" y="1000"/>
                  </a:lnTo>
                  <a:lnTo>
                    <a:pt x="6690" y="1307"/>
                  </a:lnTo>
                  <a:lnTo>
                    <a:pt x="6126" y="1615"/>
                  </a:lnTo>
                  <a:lnTo>
                    <a:pt x="5562" y="1974"/>
                  </a:lnTo>
                  <a:lnTo>
                    <a:pt x="4999" y="2333"/>
                  </a:lnTo>
                  <a:lnTo>
                    <a:pt x="4460" y="2743"/>
                  </a:lnTo>
                  <a:lnTo>
                    <a:pt x="3948" y="3153"/>
                  </a:lnTo>
                  <a:lnTo>
                    <a:pt x="3461" y="3589"/>
                  </a:lnTo>
                  <a:lnTo>
                    <a:pt x="2974" y="4024"/>
                  </a:lnTo>
                  <a:lnTo>
                    <a:pt x="2538" y="4486"/>
                  </a:lnTo>
                  <a:lnTo>
                    <a:pt x="2102" y="4973"/>
                  </a:lnTo>
                  <a:lnTo>
                    <a:pt x="1718" y="5460"/>
                  </a:lnTo>
                  <a:lnTo>
                    <a:pt x="1384" y="5947"/>
                  </a:lnTo>
                  <a:lnTo>
                    <a:pt x="1051" y="6434"/>
                  </a:lnTo>
                  <a:lnTo>
                    <a:pt x="769" y="6921"/>
                  </a:lnTo>
                  <a:lnTo>
                    <a:pt x="539" y="7433"/>
                  </a:lnTo>
                  <a:lnTo>
                    <a:pt x="333" y="7921"/>
                  </a:lnTo>
                  <a:lnTo>
                    <a:pt x="180" y="8408"/>
                  </a:lnTo>
                  <a:lnTo>
                    <a:pt x="77" y="8895"/>
                  </a:lnTo>
                  <a:lnTo>
                    <a:pt x="0" y="9382"/>
                  </a:lnTo>
                  <a:lnTo>
                    <a:pt x="0" y="9843"/>
                  </a:lnTo>
                  <a:lnTo>
                    <a:pt x="51" y="10279"/>
                  </a:lnTo>
                  <a:lnTo>
                    <a:pt x="154" y="10714"/>
                  </a:lnTo>
                  <a:lnTo>
                    <a:pt x="205" y="10945"/>
                  </a:lnTo>
                  <a:lnTo>
                    <a:pt x="308" y="11150"/>
                  </a:lnTo>
                  <a:lnTo>
                    <a:pt x="410" y="11330"/>
                  </a:lnTo>
                  <a:lnTo>
                    <a:pt x="513" y="11535"/>
                  </a:lnTo>
                  <a:lnTo>
                    <a:pt x="846" y="11996"/>
                  </a:lnTo>
                  <a:lnTo>
                    <a:pt x="1205" y="12457"/>
                  </a:lnTo>
                  <a:lnTo>
                    <a:pt x="1589" y="12868"/>
                  </a:lnTo>
                  <a:lnTo>
                    <a:pt x="2000" y="13278"/>
                  </a:lnTo>
                  <a:lnTo>
                    <a:pt x="2461" y="13636"/>
                  </a:lnTo>
                  <a:lnTo>
                    <a:pt x="2922" y="13995"/>
                  </a:lnTo>
                  <a:lnTo>
                    <a:pt x="3409" y="14329"/>
                  </a:lnTo>
                  <a:lnTo>
                    <a:pt x="3922" y="14636"/>
                  </a:lnTo>
                  <a:lnTo>
                    <a:pt x="4460" y="14918"/>
                  </a:lnTo>
                  <a:lnTo>
                    <a:pt x="4999" y="15174"/>
                  </a:lnTo>
                  <a:lnTo>
                    <a:pt x="5562" y="15405"/>
                  </a:lnTo>
                  <a:lnTo>
                    <a:pt x="6152" y="15610"/>
                  </a:lnTo>
                  <a:lnTo>
                    <a:pt x="6716" y="15790"/>
                  </a:lnTo>
                  <a:lnTo>
                    <a:pt x="7331" y="15943"/>
                  </a:lnTo>
                  <a:lnTo>
                    <a:pt x="7921" y="16072"/>
                  </a:lnTo>
                  <a:lnTo>
                    <a:pt x="8536" y="16174"/>
                  </a:lnTo>
                  <a:lnTo>
                    <a:pt x="9279" y="16251"/>
                  </a:lnTo>
                  <a:lnTo>
                    <a:pt x="10022" y="16302"/>
                  </a:lnTo>
                  <a:lnTo>
                    <a:pt x="10791" y="16328"/>
                  </a:lnTo>
                  <a:lnTo>
                    <a:pt x="11509" y="16302"/>
                  </a:lnTo>
                  <a:lnTo>
                    <a:pt x="12253" y="16225"/>
                  </a:lnTo>
                  <a:lnTo>
                    <a:pt x="12970" y="16123"/>
                  </a:lnTo>
                  <a:lnTo>
                    <a:pt x="13662" y="15969"/>
                  </a:lnTo>
                  <a:lnTo>
                    <a:pt x="14329" y="15764"/>
                  </a:lnTo>
                  <a:lnTo>
                    <a:pt x="15046" y="15508"/>
                  </a:lnTo>
                  <a:lnTo>
                    <a:pt x="15713" y="15226"/>
                  </a:lnTo>
                  <a:lnTo>
                    <a:pt x="16379" y="14918"/>
                  </a:lnTo>
                  <a:lnTo>
                    <a:pt x="16995" y="14585"/>
                  </a:lnTo>
                  <a:lnTo>
                    <a:pt x="17584" y="14226"/>
                  </a:lnTo>
                  <a:lnTo>
                    <a:pt x="18122" y="13842"/>
                  </a:lnTo>
                  <a:lnTo>
                    <a:pt x="18661" y="13431"/>
                  </a:lnTo>
                  <a:lnTo>
                    <a:pt x="19148" y="12996"/>
                  </a:lnTo>
                  <a:lnTo>
                    <a:pt x="19481" y="12662"/>
                  </a:lnTo>
                  <a:lnTo>
                    <a:pt x="19763" y="12329"/>
                  </a:lnTo>
                  <a:lnTo>
                    <a:pt x="20070" y="11996"/>
                  </a:lnTo>
                  <a:lnTo>
                    <a:pt x="20327" y="11637"/>
                  </a:lnTo>
                  <a:lnTo>
                    <a:pt x="20583" y="11278"/>
                  </a:lnTo>
                  <a:lnTo>
                    <a:pt x="20814" y="10919"/>
                  </a:lnTo>
                  <a:lnTo>
                    <a:pt x="20993" y="10535"/>
                  </a:lnTo>
                  <a:lnTo>
                    <a:pt x="21173" y="10151"/>
                  </a:lnTo>
                  <a:lnTo>
                    <a:pt x="21352" y="9766"/>
                  </a:lnTo>
                  <a:lnTo>
                    <a:pt x="21480" y="9382"/>
                  </a:lnTo>
                  <a:lnTo>
                    <a:pt x="21583" y="8971"/>
                  </a:lnTo>
                  <a:lnTo>
                    <a:pt x="21660" y="8561"/>
                  </a:lnTo>
                  <a:lnTo>
                    <a:pt x="21736" y="8151"/>
                  </a:lnTo>
                  <a:lnTo>
                    <a:pt x="21762" y="7715"/>
                  </a:lnTo>
                  <a:lnTo>
                    <a:pt x="21762" y="7305"/>
                  </a:lnTo>
                  <a:lnTo>
                    <a:pt x="21736" y="6870"/>
                  </a:lnTo>
                  <a:lnTo>
                    <a:pt x="21711" y="6511"/>
                  </a:lnTo>
                  <a:lnTo>
                    <a:pt x="21634" y="6152"/>
                  </a:lnTo>
                  <a:lnTo>
                    <a:pt x="21557" y="5819"/>
                  </a:lnTo>
                  <a:lnTo>
                    <a:pt x="21455" y="5485"/>
                  </a:lnTo>
                  <a:lnTo>
                    <a:pt x="21326" y="5152"/>
                  </a:lnTo>
                  <a:lnTo>
                    <a:pt x="21173" y="4845"/>
                  </a:lnTo>
                  <a:lnTo>
                    <a:pt x="21019" y="4537"/>
                  </a:lnTo>
                  <a:lnTo>
                    <a:pt x="20839" y="4229"/>
                  </a:lnTo>
                  <a:lnTo>
                    <a:pt x="20634" y="3948"/>
                  </a:lnTo>
                  <a:lnTo>
                    <a:pt x="20429" y="3666"/>
                  </a:lnTo>
                  <a:lnTo>
                    <a:pt x="20199" y="3384"/>
                  </a:lnTo>
                  <a:lnTo>
                    <a:pt x="19942" y="3127"/>
                  </a:lnTo>
                  <a:lnTo>
                    <a:pt x="19660" y="2871"/>
                  </a:lnTo>
                  <a:lnTo>
                    <a:pt x="19378" y="2615"/>
                  </a:lnTo>
                  <a:lnTo>
                    <a:pt x="19096" y="2384"/>
                  </a:lnTo>
                  <a:lnTo>
                    <a:pt x="18763" y="2153"/>
                  </a:lnTo>
                  <a:lnTo>
                    <a:pt x="18456" y="1948"/>
                  </a:lnTo>
                  <a:lnTo>
                    <a:pt x="18097" y="1743"/>
                  </a:lnTo>
                  <a:lnTo>
                    <a:pt x="17379" y="1359"/>
                  </a:lnTo>
                  <a:lnTo>
                    <a:pt x="16610" y="1025"/>
                  </a:lnTo>
                  <a:lnTo>
                    <a:pt x="15790" y="744"/>
                  </a:lnTo>
                  <a:lnTo>
                    <a:pt x="14918" y="487"/>
                  </a:lnTo>
                  <a:lnTo>
                    <a:pt x="14021" y="282"/>
                  </a:lnTo>
                  <a:lnTo>
                    <a:pt x="13098" y="128"/>
                  </a:lnTo>
                  <a:lnTo>
                    <a:pt x="12150" y="26"/>
                  </a:lnTo>
                  <a:lnTo>
                    <a:pt x="115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5299300" y="1742213"/>
              <a:ext cx="1278450" cy="1434800"/>
            </a:xfrm>
            <a:custGeom>
              <a:avLst/>
              <a:gdLst/>
              <a:ahLst/>
              <a:cxnLst/>
              <a:rect l="l" t="t" r="r" b="b"/>
              <a:pathLst>
                <a:path w="51138" h="57392" extrusionOk="0">
                  <a:moveTo>
                    <a:pt x="25402" y="1"/>
                  </a:moveTo>
                  <a:lnTo>
                    <a:pt x="25223" y="52"/>
                  </a:lnTo>
                  <a:lnTo>
                    <a:pt x="25146" y="78"/>
                  </a:lnTo>
                  <a:lnTo>
                    <a:pt x="25069" y="155"/>
                  </a:lnTo>
                  <a:lnTo>
                    <a:pt x="25018" y="206"/>
                  </a:lnTo>
                  <a:lnTo>
                    <a:pt x="24967" y="308"/>
                  </a:lnTo>
                  <a:lnTo>
                    <a:pt x="24941" y="385"/>
                  </a:lnTo>
                  <a:lnTo>
                    <a:pt x="24941" y="513"/>
                  </a:lnTo>
                  <a:lnTo>
                    <a:pt x="25018" y="1308"/>
                  </a:lnTo>
                  <a:lnTo>
                    <a:pt x="25069" y="2128"/>
                  </a:lnTo>
                  <a:lnTo>
                    <a:pt x="25069" y="2923"/>
                  </a:lnTo>
                  <a:lnTo>
                    <a:pt x="25095" y="3743"/>
                  </a:lnTo>
                  <a:lnTo>
                    <a:pt x="25044" y="5358"/>
                  </a:lnTo>
                  <a:lnTo>
                    <a:pt x="24992" y="6973"/>
                  </a:lnTo>
                  <a:lnTo>
                    <a:pt x="24685" y="6537"/>
                  </a:lnTo>
                  <a:lnTo>
                    <a:pt x="24377" y="6101"/>
                  </a:lnTo>
                  <a:lnTo>
                    <a:pt x="24044" y="5691"/>
                  </a:lnTo>
                  <a:lnTo>
                    <a:pt x="23685" y="5307"/>
                  </a:lnTo>
                  <a:lnTo>
                    <a:pt x="23326" y="4922"/>
                  </a:lnTo>
                  <a:lnTo>
                    <a:pt x="22967" y="4563"/>
                  </a:lnTo>
                  <a:lnTo>
                    <a:pt x="22583" y="4230"/>
                  </a:lnTo>
                  <a:lnTo>
                    <a:pt x="22198" y="3922"/>
                  </a:lnTo>
                  <a:lnTo>
                    <a:pt x="21814" y="3666"/>
                  </a:lnTo>
                  <a:lnTo>
                    <a:pt x="21404" y="3435"/>
                  </a:lnTo>
                  <a:lnTo>
                    <a:pt x="20968" y="3230"/>
                  </a:lnTo>
                  <a:lnTo>
                    <a:pt x="20532" y="3051"/>
                  </a:lnTo>
                  <a:lnTo>
                    <a:pt x="20096" y="2948"/>
                  </a:lnTo>
                  <a:lnTo>
                    <a:pt x="19661" y="2872"/>
                  </a:lnTo>
                  <a:lnTo>
                    <a:pt x="19199" y="2820"/>
                  </a:lnTo>
                  <a:lnTo>
                    <a:pt x="18712" y="2846"/>
                  </a:lnTo>
                  <a:lnTo>
                    <a:pt x="18533" y="2897"/>
                  </a:lnTo>
                  <a:lnTo>
                    <a:pt x="18405" y="2974"/>
                  </a:lnTo>
                  <a:lnTo>
                    <a:pt x="18277" y="3102"/>
                  </a:lnTo>
                  <a:lnTo>
                    <a:pt x="18225" y="3256"/>
                  </a:lnTo>
                  <a:lnTo>
                    <a:pt x="18200" y="3410"/>
                  </a:lnTo>
                  <a:lnTo>
                    <a:pt x="18225" y="3564"/>
                  </a:lnTo>
                  <a:lnTo>
                    <a:pt x="18302" y="3717"/>
                  </a:lnTo>
                  <a:lnTo>
                    <a:pt x="18456" y="3846"/>
                  </a:lnTo>
                  <a:lnTo>
                    <a:pt x="19661" y="4691"/>
                  </a:lnTo>
                  <a:lnTo>
                    <a:pt x="20225" y="5127"/>
                  </a:lnTo>
                  <a:lnTo>
                    <a:pt x="20763" y="5563"/>
                  </a:lnTo>
                  <a:lnTo>
                    <a:pt x="21276" y="6024"/>
                  </a:lnTo>
                  <a:lnTo>
                    <a:pt x="21763" y="6537"/>
                  </a:lnTo>
                  <a:lnTo>
                    <a:pt x="22224" y="7075"/>
                  </a:lnTo>
                  <a:lnTo>
                    <a:pt x="22685" y="7665"/>
                  </a:lnTo>
                  <a:lnTo>
                    <a:pt x="22147" y="7793"/>
                  </a:lnTo>
                  <a:lnTo>
                    <a:pt x="21660" y="7895"/>
                  </a:lnTo>
                  <a:lnTo>
                    <a:pt x="21147" y="8024"/>
                  </a:lnTo>
                  <a:lnTo>
                    <a:pt x="20660" y="8177"/>
                  </a:lnTo>
                  <a:lnTo>
                    <a:pt x="20173" y="8331"/>
                  </a:lnTo>
                  <a:lnTo>
                    <a:pt x="19712" y="8511"/>
                  </a:lnTo>
                  <a:lnTo>
                    <a:pt x="18764" y="8921"/>
                  </a:lnTo>
                  <a:lnTo>
                    <a:pt x="17866" y="9356"/>
                  </a:lnTo>
                  <a:lnTo>
                    <a:pt x="16995" y="9843"/>
                  </a:lnTo>
                  <a:lnTo>
                    <a:pt x="16149" y="10382"/>
                  </a:lnTo>
                  <a:lnTo>
                    <a:pt x="15354" y="10971"/>
                  </a:lnTo>
                  <a:lnTo>
                    <a:pt x="14560" y="11612"/>
                  </a:lnTo>
                  <a:lnTo>
                    <a:pt x="13817" y="12279"/>
                  </a:lnTo>
                  <a:lnTo>
                    <a:pt x="13099" y="12996"/>
                  </a:lnTo>
                  <a:lnTo>
                    <a:pt x="12407" y="13740"/>
                  </a:lnTo>
                  <a:lnTo>
                    <a:pt x="11766" y="14534"/>
                  </a:lnTo>
                  <a:lnTo>
                    <a:pt x="11151" y="15380"/>
                  </a:lnTo>
                  <a:lnTo>
                    <a:pt x="10561" y="16226"/>
                  </a:lnTo>
                  <a:lnTo>
                    <a:pt x="9997" y="17123"/>
                  </a:lnTo>
                  <a:lnTo>
                    <a:pt x="9459" y="18046"/>
                  </a:lnTo>
                  <a:lnTo>
                    <a:pt x="8972" y="19020"/>
                  </a:lnTo>
                  <a:lnTo>
                    <a:pt x="8511" y="19994"/>
                  </a:lnTo>
                  <a:lnTo>
                    <a:pt x="8100" y="20993"/>
                  </a:lnTo>
                  <a:lnTo>
                    <a:pt x="7690" y="22019"/>
                  </a:lnTo>
                  <a:lnTo>
                    <a:pt x="7332" y="23070"/>
                  </a:lnTo>
                  <a:lnTo>
                    <a:pt x="6998" y="24146"/>
                  </a:lnTo>
                  <a:lnTo>
                    <a:pt x="6716" y="25223"/>
                  </a:lnTo>
                  <a:lnTo>
                    <a:pt x="6460" y="26351"/>
                  </a:lnTo>
                  <a:lnTo>
                    <a:pt x="6229" y="27453"/>
                  </a:lnTo>
                  <a:lnTo>
                    <a:pt x="6024" y="28581"/>
                  </a:lnTo>
                  <a:lnTo>
                    <a:pt x="5870" y="29734"/>
                  </a:lnTo>
                  <a:lnTo>
                    <a:pt x="5768" y="30887"/>
                  </a:lnTo>
                  <a:lnTo>
                    <a:pt x="5665" y="32041"/>
                  </a:lnTo>
                  <a:lnTo>
                    <a:pt x="5614" y="33194"/>
                  </a:lnTo>
                  <a:lnTo>
                    <a:pt x="5589" y="34373"/>
                  </a:lnTo>
                  <a:lnTo>
                    <a:pt x="5614" y="35168"/>
                  </a:lnTo>
                  <a:lnTo>
                    <a:pt x="5640" y="35963"/>
                  </a:lnTo>
                  <a:lnTo>
                    <a:pt x="5717" y="36757"/>
                  </a:lnTo>
                  <a:lnTo>
                    <a:pt x="5794" y="37526"/>
                  </a:lnTo>
                  <a:lnTo>
                    <a:pt x="5794" y="37526"/>
                  </a:lnTo>
                  <a:lnTo>
                    <a:pt x="5230" y="37244"/>
                  </a:lnTo>
                  <a:lnTo>
                    <a:pt x="4691" y="36937"/>
                  </a:lnTo>
                  <a:lnTo>
                    <a:pt x="4179" y="36603"/>
                  </a:lnTo>
                  <a:lnTo>
                    <a:pt x="3692" y="36245"/>
                  </a:lnTo>
                  <a:lnTo>
                    <a:pt x="3256" y="35834"/>
                  </a:lnTo>
                  <a:lnTo>
                    <a:pt x="2846" y="35399"/>
                  </a:lnTo>
                  <a:lnTo>
                    <a:pt x="2666" y="35142"/>
                  </a:lnTo>
                  <a:lnTo>
                    <a:pt x="2487" y="34886"/>
                  </a:lnTo>
                  <a:lnTo>
                    <a:pt x="2308" y="34630"/>
                  </a:lnTo>
                  <a:lnTo>
                    <a:pt x="2154" y="34348"/>
                  </a:lnTo>
                  <a:lnTo>
                    <a:pt x="2026" y="34168"/>
                  </a:lnTo>
                  <a:lnTo>
                    <a:pt x="1897" y="34015"/>
                  </a:lnTo>
                  <a:lnTo>
                    <a:pt x="1744" y="33912"/>
                  </a:lnTo>
                  <a:lnTo>
                    <a:pt x="1590" y="33835"/>
                  </a:lnTo>
                  <a:lnTo>
                    <a:pt x="1436" y="33784"/>
                  </a:lnTo>
                  <a:lnTo>
                    <a:pt x="1257" y="33784"/>
                  </a:lnTo>
                  <a:lnTo>
                    <a:pt x="1077" y="33809"/>
                  </a:lnTo>
                  <a:lnTo>
                    <a:pt x="923" y="33835"/>
                  </a:lnTo>
                  <a:lnTo>
                    <a:pt x="770" y="33912"/>
                  </a:lnTo>
                  <a:lnTo>
                    <a:pt x="590" y="34015"/>
                  </a:lnTo>
                  <a:lnTo>
                    <a:pt x="462" y="34117"/>
                  </a:lnTo>
                  <a:lnTo>
                    <a:pt x="334" y="34245"/>
                  </a:lnTo>
                  <a:lnTo>
                    <a:pt x="231" y="34399"/>
                  </a:lnTo>
                  <a:lnTo>
                    <a:pt x="129" y="34553"/>
                  </a:lnTo>
                  <a:lnTo>
                    <a:pt x="78" y="34732"/>
                  </a:lnTo>
                  <a:lnTo>
                    <a:pt x="26" y="34937"/>
                  </a:lnTo>
                  <a:lnTo>
                    <a:pt x="1" y="35322"/>
                  </a:lnTo>
                  <a:lnTo>
                    <a:pt x="1" y="35681"/>
                  </a:lnTo>
                  <a:lnTo>
                    <a:pt x="26" y="36065"/>
                  </a:lnTo>
                  <a:lnTo>
                    <a:pt x="103" y="36398"/>
                  </a:lnTo>
                  <a:lnTo>
                    <a:pt x="180" y="36757"/>
                  </a:lnTo>
                  <a:lnTo>
                    <a:pt x="283" y="37090"/>
                  </a:lnTo>
                  <a:lnTo>
                    <a:pt x="411" y="37398"/>
                  </a:lnTo>
                  <a:lnTo>
                    <a:pt x="565" y="37731"/>
                  </a:lnTo>
                  <a:lnTo>
                    <a:pt x="744" y="38039"/>
                  </a:lnTo>
                  <a:lnTo>
                    <a:pt x="949" y="38321"/>
                  </a:lnTo>
                  <a:lnTo>
                    <a:pt x="1154" y="38603"/>
                  </a:lnTo>
                  <a:lnTo>
                    <a:pt x="1385" y="38885"/>
                  </a:lnTo>
                  <a:lnTo>
                    <a:pt x="1641" y="39141"/>
                  </a:lnTo>
                  <a:lnTo>
                    <a:pt x="1923" y="39397"/>
                  </a:lnTo>
                  <a:lnTo>
                    <a:pt x="2205" y="39628"/>
                  </a:lnTo>
                  <a:lnTo>
                    <a:pt x="2487" y="39884"/>
                  </a:lnTo>
                  <a:lnTo>
                    <a:pt x="2051" y="39936"/>
                  </a:lnTo>
                  <a:lnTo>
                    <a:pt x="1590" y="40012"/>
                  </a:lnTo>
                  <a:lnTo>
                    <a:pt x="1180" y="40141"/>
                  </a:lnTo>
                  <a:lnTo>
                    <a:pt x="744" y="40320"/>
                  </a:lnTo>
                  <a:lnTo>
                    <a:pt x="590" y="40397"/>
                  </a:lnTo>
                  <a:lnTo>
                    <a:pt x="462" y="40525"/>
                  </a:lnTo>
                  <a:lnTo>
                    <a:pt x="334" y="40653"/>
                  </a:lnTo>
                  <a:lnTo>
                    <a:pt x="257" y="40807"/>
                  </a:lnTo>
                  <a:lnTo>
                    <a:pt x="180" y="40961"/>
                  </a:lnTo>
                  <a:lnTo>
                    <a:pt x="129" y="41140"/>
                  </a:lnTo>
                  <a:lnTo>
                    <a:pt x="78" y="41320"/>
                  </a:lnTo>
                  <a:lnTo>
                    <a:pt x="78" y="41525"/>
                  </a:lnTo>
                  <a:lnTo>
                    <a:pt x="78" y="41704"/>
                  </a:lnTo>
                  <a:lnTo>
                    <a:pt x="103" y="41884"/>
                  </a:lnTo>
                  <a:lnTo>
                    <a:pt x="154" y="42063"/>
                  </a:lnTo>
                  <a:lnTo>
                    <a:pt x="231" y="42217"/>
                  </a:lnTo>
                  <a:lnTo>
                    <a:pt x="334" y="42371"/>
                  </a:lnTo>
                  <a:lnTo>
                    <a:pt x="436" y="42499"/>
                  </a:lnTo>
                  <a:lnTo>
                    <a:pt x="590" y="42627"/>
                  </a:lnTo>
                  <a:lnTo>
                    <a:pt x="744" y="42704"/>
                  </a:lnTo>
                  <a:lnTo>
                    <a:pt x="1000" y="42806"/>
                  </a:lnTo>
                  <a:lnTo>
                    <a:pt x="1257" y="42883"/>
                  </a:lnTo>
                  <a:lnTo>
                    <a:pt x="1513" y="42935"/>
                  </a:lnTo>
                  <a:lnTo>
                    <a:pt x="1769" y="42986"/>
                  </a:lnTo>
                  <a:lnTo>
                    <a:pt x="2308" y="43037"/>
                  </a:lnTo>
                  <a:lnTo>
                    <a:pt x="2871" y="43037"/>
                  </a:lnTo>
                  <a:lnTo>
                    <a:pt x="3461" y="42986"/>
                  </a:lnTo>
                  <a:lnTo>
                    <a:pt x="4025" y="42909"/>
                  </a:lnTo>
                  <a:lnTo>
                    <a:pt x="4614" y="42755"/>
                  </a:lnTo>
                  <a:lnTo>
                    <a:pt x="5178" y="42576"/>
                  </a:lnTo>
                  <a:lnTo>
                    <a:pt x="5178" y="42576"/>
                  </a:lnTo>
                  <a:lnTo>
                    <a:pt x="4973" y="42935"/>
                  </a:lnTo>
                  <a:lnTo>
                    <a:pt x="4640" y="43422"/>
                  </a:lnTo>
                  <a:lnTo>
                    <a:pt x="4281" y="43857"/>
                  </a:lnTo>
                  <a:lnTo>
                    <a:pt x="3948" y="44293"/>
                  </a:lnTo>
                  <a:lnTo>
                    <a:pt x="3640" y="44729"/>
                  </a:lnTo>
                  <a:lnTo>
                    <a:pt x="3512" y="44959"/>
                  </a:lnTo>
                  <a:lnTo>
                    <a:pt x="3384" y="45216"/>
                  </a:lnTo>
                  <a:lnTo>
                    <a:pt x="3282" y="45446"/>
                  </a:lnTo>
                  <a:lnTo>
                    <a:pt x="3205" y="45703"/>
                  </a:lnTo>
                  <a:lnTo>
                    <a:pt x="3153" y="45959"/>
                  </a:lnTo>
                  <a:lnTo>
                    <a:pt x="3102" y="46215"/>
                  </a:lnTo>
                  <a:lnTo>
                    <a:pt x="3128" y="46497"/>
                  </a:lnTo>
                  <a:lnTo>
                    <a:pt x="3153" y="46805"/>
                  </a:lnTo>
                  <a:lnTo>
                    <a:pt x="3205" y="47010"/>
                  </a:lnTo>
                  <a:lnTo>
                    <a:pt x="3307" y="47215"/>
                  </a:lnTo>
                  <a:lnTo>
                    <a:pt x="3461" y="47369"/>
                  </a:lnTo>
                  <a:lnTo>
                    <a:pt x="3640" y="47523"/>
                  </a:lnTo>
                  <a:lnTo>
                    <a:pt x="3820" y="47651"/>
                  </a:lnTo>
                  <a:lnTo>
                    <a:pt x="4025" y="47728"/>
                  </a:lnTo>
                  <a:lnTo>
                    <a:pt x="4256" y="47779"/>
                  </a:lnTo>
                  <a:lnTo>
                    <a:pt x="4461" y="47805"/>
                  </a:lnTo>
                  <a:lnTo>
                    <a:pt x="4768" y="47779"/>
                  </a:lnTo>
                  <a:lnTo>
                    <a:pt x="5076" y="47728"/>
                  </a:lnTo>
                  <a:lnTo>
                    <a:pt x="5358" y="47625"/>
                  </a:lnTo>
                  <a:lnTo>
                    <a:pt x="5614" y="47497"/>
                  </a:lnTo>
                  <a:lnTo>
                    <a:pt x="5845" y="47318"/>
                  </a:lnTo>
                  <a:lnTo>
                    <a:pt x="6076" y="47138"/>
                  </a:lnTo>
                  <a:lnTo>
                    <a:pt x="6281" y="46933"/>
                  </a:lnTo>
                  <a:lnTo>
                    <a:pt x="6460" y="46702"/>
                  </a:lnTo>
                  <a:lnTo>
                    <a:pt x="6665" y="46446"/>
                  </a:lnTo>
                  <a:lnTo>
                    <a:pt x="6819" y="46190"/>
                  </a:lnTo>
                  <a:lnTo>
                    <a:pt x="7126" y="45652"/>
                  </a:lnTo>
                  <a:lnTo>
                    <a:pt x="7408" y="45088"/>
                  </a:lnTo>
                  <a:lnTo>
                    <a:pt x="7665" y="44524"/>
                  </a:lnTo>
                  <a:lnTo>
                    <a:pt x="7972" y="45216"/>
                  </a:lnTo>
                  <a:lnTo>
                    <a:pt x="8306" y="45882"/>
                  </a:lnTo>
                  <a:lnTo>
                    <a:pt x="8639" y="46523"/>
                  </a:lnTo>
                  <a:lnTo>
                    <a:pt x="8998" y="47164"/>
                  </a:lnTo>
                  <a:lnTo>
                    <a:pt x="9356" y="47805"/>
                  </a:lnTo>
                  <a:lnTo>
                    <a:pt x="9741" y="48394"/>
                  </a:lnTo>
                  <a:lnTo>
                    <a:pt x="10151" y="48984"/>
                  </a:lnTo>
                  <a:lnTo>
                    <a:pt x="10561" y="49573"/>
                  </a:lnTo>
                  <a:lnTo>
                    <a:pt x="10997" y="50137"/>
                  </a:lnTo>
                  <a:lnTo>
                    <a:pt x="11433" y="50675"/>
                  </a:lnTo>
                  <a:lnTo>
                    <a:pt x="11894" y="51188"/>
                  </a:lnTo>
                  <a:lnTo>
                    <a:pt x="12355" y="51701"/>
                  </a:lnTo>
                  <a:lnTo>
                    <a:pt x="12817" y="52188"/>
                  </a:lnTo>
                  <a:lnTo>
                    <a:pt x="13304" y="52649"/>
                  </a:lnTo>
                  <a:lnTo>
                    <a:pt x="13791" y="53110"/>
                  </a:lnTo>
                  <a:lnTo>
                    <a:pt x="14304" y="53521"/>
                  </a:lnTo>
                  <a:lnTo>
                    <a:pt x="14816" y="53931"/>
                  </a:lnTo>
                  <a:lnTo>
                    <a:pt x="15329" y="54341"/>
                  </a:lnTo>
                  <a:lnTo>
                    <a:pt x="15867" y="54700"/>
                  </a:lnTo>
                  <a:lnTo>
                    <a:pt x="16405" y="55033"/>
                  </a:lnTo>
                  <a:lnTo>
                    <a:pt x="16944" y="55366"/>
                  </a:lnTo>
                  <a:lnTo>
                    <a:pt x="17482" y="55674"/>
                  </a:lnTo>
                  <a:lnTo>
                    <a:pt x="18020" y="55956"/>
                  </a:lnTo>
                  <a:lnTo>
                    <a:pt x="18584" y="56212"/>
                  </a:lnTo>
                  <a:lnTo>
                    <a:pt x="19122" y="56443"/>
                  </a:lnTo>
                  <a:lnTo>
                    <a:pt x="19686" y="56648"/>
                  </a:lnTo>
                  <a:lnTo>
                    <a:pt x="20250" y="56827"/>
                  </a:lnTo>
                  <a:lnTo>
                    <a:pt x="20814" y="57007"/>
                  </a:lnTo>
                  <a:lnTo>
                    <a:pt x="21378" y="57135"/>
                  </a:lnTo>
                  <a:lnTo>
                    <a:pt x="21942" y="57237"/>
                  </a:lnTo>
                  <a:lnTo>
                    <a:pt x="22506" y="57340"/>
                  </a:lnTo>
                  <a:lnTo>
                    <a:pt x="23070" y="57391"/>
                  </a:lnTo>
                  <a:lnTo>
                    <a:pt x="22455" y="57289"/>
                  </a:lnTo>
                  <a:lnTo>
                    <a:pt x="21865" y="57160"/>
                  </a:lnTo>
                  <a:lnTo>
                    <a:pt x="21250" y="57007"/>
                  </a:lnTo>
                  <a:lnTo>
                    <a:pt x="20686" y="56827"/>
                  </a:lnTo>
                  <a:lnTo>
                    <a:pt x="20096" y="56622"/>
                  </a:lnTo>
                  <a:lnTo>
                    <a:pt x="19533" y="56391"/>
                  </a:lnTo>
                  <a:lnTo>
                    <a:pt x="18994" y="56135"/>
                  </a:lnTo>
                  <a:lnTo>
                    <a:pt x="18456" y="55853"/>
                  </a:lnTo>
                  <a:lnTo>
                    <a:pt x="17943" y="55546"/>
                  </a:lnTo>
                  <a:lnTo>
                    <a:pt x="17456" y="55212"/>
                  </a:lnTo>
                  <a:lnTo>
                    <a:pt x="16995" y="54853"/>
                  </a:lnTo>
                  <a:lnTo>
                    <a:pt x="16534" y="54495"/>
                  </a:lnTo>
                  <a:lnTo>
                    <a:pt x="16123" y="54085"/>
                  </a:lnTo>
                  <a:lnTo>
                    <a:pt x="15739" y="53674"/>
                  </a:lnTo>
                  <a:lnTo>
                    <a:pt x="15380" y="53213"/>
                  </a:lnTo>
                  <a:lnTo>
                    <a:pt x="15047" y="52752"/>
                  </a:lnTo>
                  <a:lnTo>
                    <a:pt x="14944" y="52547"/>
                  </a:lnTo>
                  <a:lnTo>
                    <a:pt x="14842" y="52367"/>
                  </a:lnTo>
                  <a:lnTo>
                    <a:pt x="14739" y="52162"/>
                  </a:lnTo>
                  <a:lnTo>
                    <a:pt x="14688" y="51931"/>
                  </a:lnTo>
                  <a:lnTo>
                    <a:pt x="14585" y="51496"/>
                  </a:lnTo>
                  <a:lnTo>
                    <a:pt x="14534" y="51060"/>
                  </a:lnTo>
                  <a:lnTo>
                    <a:pt x="14534" y="50599"/>
                  </a:lnTo>
                  <a:lnTo>
                    <a:pt x="14611" y="50112"/>
                  </a:lnTo>
                  <a:lnTo>
                    <a:pt x="14714" y="49625"/>
                  </a:lnTo>
                  <a:lnTo>
                    <a:pt x="14867" y="49138"/>
                  </a:lnTo>
                  <a:lnTo>
                    <a:pt x="15073" y="48650"/>
                  </a:lnTo>
                  <a:lnTo>
                    <a:pt x="15303" y="48138"/>
                  </a:lnTo>
                  <a:lnTo>
                    <a:pt x="15585" y="47651"/>
                  </a:lnTo>
                  <a:lnTo>
                    <a:pt x="15918" y="47164"/>
                  </a:lnTo>
                  <a:lnTo>
                    <a:pt x="16252" y="46677"/>
                  </a:lnTo>
                  <a:lnTo>
                    <a:pt x="16636" y="46190"/>
                  </a:lnTo>
                  <a:lnTo>
                    <a:pt x="17072" y="45703"/>
                  </a:lnTo>
                  <a:lnTo>
                    <a:pt x="17508" y="45241"/>
                  </a:lnTo>
                  <a:lnTo>
                    <a:pt x="17995" y="44806"/>
                  </a:lnTo>
                  <a:lnTo>
                    <a:pt x="18482" y="44370"/>
                  </a:lnTo>
                  <a:lnTo>
                    <a:pt x="18994" y="43960"/>
                  </a:lnTo>
                  <a:lnTo>
                    <a:pt x="19533" y="43550"/>
                  </a:lnTo>
                  <a:lnTo>
                    <a:pt x="20096" y="43191"/>
                  </a:lnTo>
                  <a:lnTo>
                    <a:pt x="20660" y="42832"/>
                  </a:lnTo>
                  <a:lnTo>
                    <a:pt x="21224" y="42524"/>
                  </a:lnTo>
                  <a:lnTo>
                    <a:pt x="21839" y="42217"/>
                  </a:lnTo>
                  <a:lnTo>
                    <a:pt x="22429" y="41961"/>
                  </a:lnTo>
                  <a:lnTo>
                    <a:pt x="23044" y="41730"/>
                  </a:lnTo>
                  <a:lnTo>
                    <a:pt x="23634" y="41550"/>
                  </a:lnTo>
                  <a:lnTo>
                    <a:pt x="24249" y="41397"/>
                  </a:lnTo>
                  <a:lnTo>
                    <a:pt x="24864" y="41294"/>
                  </a:lnTo>
                  <a:lnTo>
                    <a:pt x="25479" y="41217"/>
                  </a:lnTo>
                  <a:lnTo>
                    <a:pt x="26069" y="41217"/>
                  </a:lnTo>
                  <a:lnTo>
                    <a:pt x="26684" y="41243"/>
                  </a:lnTo>
                  <a:lnTo>
                    <a:pt x="27632" y="41345"/>
                  </a:lnTo>
                  <a:lnTo>
                    <a:pt x="28555" y="41499"/>
                  </a:lnTo>
                  <a:lnTo>
                    <a:pt x="29452" y="41704"/>
                  </a:lnTo>
                  <a:lnTo>
                    <a:pt x="30324" y="41961"/>
                  </a:lnTo>
                  <a:lnTo>
                    <a:pt x="31144" y="42242"/>
                  </a:lnTo>
                  <a:lnTo>
                    <a:pt x="31913" y="42576"/>
                  </a:lnTo>
                  <a:lnTo>
                    <a:pt x="32631" y="42960"/>
                  </a:lnTo>
                  <a:lnTo>
                    <a:pt x="32990" y="43165"/>
                  </a:lnTo>
                  <a:lnTo>
                    <a:pt x="33297" y="43370"/>
                  </a:lnTo>
                  <a:lnTo>
                    <a:pt x="33630" y="43601"/>
                  </a:lnTo>
                  <a:lnTo>
                    <a:pt x="33912" y="43832"/>
                  </a:lnTo>
                  <a:lnTo>
                    <a:pt x="34194" y="44088"/>
                  </a:lnTo>
                  <a:lnTo>
                    <a:pt x="34476" y="44344"/>
                  </a:lnTo>
                  <a:lnTo>
                    <a:pt x="34733" y="44601"/>
                  </a:lnTo>
                  <a:lnTo>
                    <a:pt x="34963" y="44883"/>
                  </a:lnTo>
                  <a:lnTo>
                    <a:pt x="35168" y="45165"/>
                  </a:lnTo>
                  <a:lnTo>
                    <a:pt x="35373" y="45446"/>
                  </a:lnTo>
                  <a:lnTo>
                    <a:pt x="35553" y="45754"/>
                  </a:lnTo>
                  <a:lnTo>
                    <a:pt x="35707" y="46062"/>
                  </a:lnTo>
                  <a:lnTo>
                    <a:pt x="35860" y="46369"/>
                  </a:lnTo>
                  <a:lnTo>
                    <a:pt x="35989" y="46702"/>
                  </a:lnTo>
                  <a:lnTo>
                    <a:pt x="36091" y="47036"/>
                  </a:lnTo>
                  <a:lnTo>
                    <a:pt x="36168" y="47369"/>
                  </a:lnTo>
                  <a:lnTo>
                    <a:pt x="36245" y="47728"/>
                  </a:lnTo>
                  <a:lnTo>
                    <a:pt x="36270" y="48087"/>
                  </a:lnTo>
                  <a:lnTo>
                    <a:pt x="36296" y="48522"/>
                  </a:lnTo>
                  <a:lnTo>
                    <a:pt x="36296" y="48932"/>
                  </a:lnTo>
                  <a:lnTo>
                    <a:pt x="36270" y="49368"/>
                  </a:lnTo>
                  <a:lnTo>
                    <a:pt x="36194" y="49778"/>
                  </a:lnTo>
                  <a:lnTo>
                    <a:pt x="36117" y="50188"/>
                  </a:lnTo>
                  <a:lnTo>
                    <a:pt x="36014" y="50599"/>
                  </a:lnTo>
                  <a:lnTo>
                    <a:pt x="35886" y="50983"/>
                  </a:lnTo>
                  <a:lnTo>
                    <a:pt x="35707" y="51368"/>
                  </a:lnTo>
                  <a:lnTo>
                    <a:pt x="35527" y="51752"/>
                  </a:lnTo>
                  <a:lnTo>
                    <a:pt x="35348" y="52136"/>
                  </a:lnTo>
                  <a:lnTo>
                    <a:pt x="35117" y="52495"/>
                  </a:lnTo>
                  <a:lnTo>
                    <a:pt x="34861" y="52854"/>
                  </a:lnTo>
                  <a:lnTo>
                    <a:pt x="34604" y="53213"/>
                  </a:lnTo>
                  <a:lnTo>
                    <a:pt x="34297" y="53546"/>
                  </a:lnTo>
                  <a:lnTo>
                    <a:pt x="34015" y="53879"/>
                  </a:lnTo>
                  <a:lnTo>
                    <a:pt x="33682" y="54213"/>
                  </a:lnTo>
                  <a:lnTo>
                    <a:pt x="34348" y="53751"/>
                  </a:lnTo>
                  <a:lnTo>
                    <a:pt x="35015" y="53264"/>
                  </a:lnTo>
                  <a:lnTo>
                    <a:pt x="35655" y="52777"/>
                  </a:lnTo>
                  <a:lnTo>
                    <a:pt x="36296" y="52239"/>
                  </a:lnTo>
                  <a:lnTo>
                    <a:pt x="36911" y="51675"/>
                  </a:lnTo>
                  <a:lnTo>
                    <a:pt x="37501" y="51086"/>
                  </a:lnTo>
                  <a:lnTo>
                    <a:pt x="38090" y="50470"/>
                  </a:lnTo>
                  <a:lnTo>
                    <a:pt x="38654" y="49830"/>
                  </a:lnTo>
                  <a:lnTo>
                    <a:pt x="39193" y="49163"/>
                  </a:lnTo>
                  <a:lnTo>
                    <a:pt x="39731" y="48471"/>
                  </a:lnTo>
                  <a:lnTo>
                    <a:pt x="40244" y="47728"/>
                  </a:lnTo>
                  <a:lnTo>
                    <a:pt x="40731" y="46984"/>
                  </a:lnTo>
                  <a:lnTo>
                    <a:pt x="41192" y="46215"/>
                  </a:lnTo>
                  <a:lnTo>
                    <a:pt x="41653" y="45421"/>
                  </a:lnTo>
                  <a:lnTo>
                    <a:pt x="42089" y="44575"/>
                  </a:lnTo>
                  <a:lnTo>
                    <a:pt x="42474" y="43729"/>
                  </a:lnTo>
                  <a:lnTo>
                    <a:pt x="42730" y="44191"/>
                  </a:lnTo>
                  <a:lnTo>
                    <a:pt x="42986" y="44678"/>
                  </a:lnTo>
                  <a:lnTo>
                    <a:pt x="43268" y="45139"/>
                  </a:lnTo>
                  <a:lnTo>
                    <a:pt x="43601" y="45575"/>
                  </a:lnTo>
                  <a:lnTo>
                    <a:pt x="43935" y="46010"/>
                  </a:lnTo>
                  <a:lnTo>
                    <a:pt x="44293" y="46420"/>
                  </a:lnTo>
                  <a:lnTo>
                    <a:pt x="44678" y="46805"/>
                  </a:lnTo>
                  <a:lnTo>
                    <a:pt x="45062" y="47189"/>
                  </a:lnTo>
                  <a:lnTo>
                    <a:pt x="45319" y="47369"/>
                  </a:lnTo>
                  <a:lnTo>
                    <a:pt x="45575" y="47523"/>
                  </a:lnTo>
                  <a:lnTo>
                    <a:pt x="45831" y="47625"/>
                  </a:lnTo>
                  <a:lnTo>
                    <a:pt x="46113" y="47676"/>
                  </a:lnTo>
                  <a:lnTo>
                    <a:pt x="46370" y="47676"/>
                  </a:lnTo>
                  <a:lnTo>
                    <a:pt x="46652" y="47651"/>
                  </a:lnTo>
                  <a:lnTo>
                    <a:pt x="46959" y="47574"/>
                  </a:lnTo>
                  <a:lnTo>
                    <a:pt x="47241" y="47471"/>
                  </a:lnTo>
                  <a:lnTo>
                    <a:pt x="47395" y="47395"/>
                  </a:lnTo>
                  <a:lnTo>
                    <a:pt x="47574" y="47292"/>
                  </a:lnTo>
                  <a:lnTo>
                    <a:pt x="47703" y="47164"/>
                  </a:lnTo>
                  <a:lnTo>
                    <a:pt x="47831" y="47036"/>
                  </a:lnTo>
                  <a:lnTo>
                    <a:pt x="47908" y="46882"/>
                  </a:lnTo>
                  <a:lnTo>
                    <a:pt x="47985" y="46702"/>
                  </a:lnTo>
                  <a:lnTo>
                    <a:pt x="48036" y="46523"/>
                  </a:lnTo>
                  <a:lnTo>
                    <a:pt x="48087" y="46344"/>
                  </a:lnTo>
                  <a:lnTo>
                    <a:pt x="48113" y="46164"/>
                  </a:lnTo>
                  <a:lnTo>
                    <a:pt x="48113" y="45908"/>
                  </a:lnTo>
                  <a:lnTo>
                    <a:pt x="48113" y="45677"/>
                  </a:lnTo>
                  <a:lnTo>
                    <a:pt x="48087" y="45446"/>
                  </a:lnTo>
                  <a:lnTo>
                    <a:pt x="47985" y="45241"/>
                  </a:lnTo>
                  <a:lnTo>
                    <a:pt x="47882" y="45036"/>
                  </a:lnTo>
                  <a:lnTo>
                    <a:pt x="47754" y="44831"/>
                  </a:lnTo>
                  <a:lnTo>
                    <a:pt x="47600" y="44652"/>
                  </a:lnTo>
                  <a:lnTo>
                    <a:pt x="47421" y="44498"/>
                  </a:lnTo>
                  <a:lnTo>
                    <a:pt x="47241" y="44370"/>
                  </a:lnTo>
                  <a:lnTo>
                    <a:pt x="46908" y="44139"/>
                  </a:lnTo>
                  <a:lnTo>
                    <a:pt x="46575" y="43857"/>
                  </a:lnTo>
                  <a:lnTo>
                    <a:pt x="46293" y="43575"/>
                  </a:lnTo>
                  <a:lnTo>
                    <a:pt x="45985" y="43293"/>
                  </a:lnTo>
                  <a:lnTo>
                    <a:pt x="45703" y="42986"/>
                  </a:lnTo>
                  <a:lnTo>
                    <a:pt x="45447" y="42653"/>
                  </a:lnTo>
                  <a:lnTo>
                    <a:pt x="45191" y="42319"/>
                  </a:lnTo>
                  <a:lnTo>
                    <a:pt x="44934" y="41961"/>
                  </a:lnTo>
                  <a:lnTo>
                    <a:pt x="44934" y="41961"/>
                  </a:lnTo>
                  <a:lnTo>
                    <a:pt x="45524" y="42422"/>
                  </a:lnTo>
                  <a:lnTo>
                    <a:pt x="46113" y="42832"/>
                  </a:lnTo>
                  <a:lnTo>
                    <a:pt x="46729" y="43191"/>
                  </a:lnTo>
                  <a:lnTo>
                    <a:pt x="47344" y="43498"/>
                  </a:lnTo>
                  <a:lnTo>
                    <a:pt x="47651" y="43627"/>
                  </a:lnTo>
                  <a:lnTo>
                    <a:pt x="47985" y="43729"/>
                  </a:lnTo>
                  <a:lnTo>
                    <a:pt x="48318" y="43832"/>
                  </a:lnTo>
                  <a:lnTo>
                    <a:pt x="48651" y="43909"/>
                  </a:lnTo>
                  <a:lnTo>
                    <a:pt x="48984" y="43985"/>
                  </a:lnTo>
                  <a:lnTo>
                    <a:pt x="49317" y="44037"/>
                  </a:lnTo>
                  <a:lnTo>
                    <a:pt x="49651" y="44062"/>
                  </a:lnTo>
                  <a:lnTo>
                    <a:pt x="49984" y="44062"/>
                  </a:lnTo>
                  <a:lnTo>
                    <a:pt x="50215" y="44037"/>
                  </a:lnTo>
                  <a:lnTo>
                    <a:pt x="50394" y="43985"/>
                  </a:lnTo>
                  <a:lnTo>
                    <a:pt x="50573" y="43909"/>
                  </a:lnTo>
                  <a:lnTo>
                    <a:pt x="50727" y="43806"/>
                  </a:lnTo>
                  <a:lnTo>
                    <a:pt x="50855" y="43678"/>
                  </a:lnTo>
                  <a:lnTo>
                    <a:pt x="50958" y="43524"/>
                  </a:lnTo>
                  <a:lnTo>
                    <a:pt x="51035" y="43370"/>
                  </a:lnTo>
                  <a:lnTo>
                    <a:pt x="51112" y="43191"/>
                  </a:lnTo>
                  <a:lnTo>
                    <a:pt x="51137" y="43011"/>
                  </a:lnTo>
                  <a:lnTo>
                    <a:pt x="51137" y="42832"/>
                  </a:lnTo>
                  <a:lnTo>
                    <a:pt x="51112" y="42653"/>
                  </a:lnTo>
                  <a:lnTo>
                    <a:pt x="51086" y="42473"/>
                  </a:lnTo>
                  <a:lnTo>
                    <a:pt x="51009" y="42294"/>
                  </a:lnTo>
                  <a:lnTo>
                    <a:pt x="50881" y="42140"/>
                  </a:lnTo>
                  <a:lnTo>
                    <a:pt x="50753" y="41986"/>
                  </a:lnTo>
                  <a:lnTo>
                    <a:pt x="50573" y="41858"/>
                  </a:lnTo>
                  <a:lnTo>
                    <a:pt x="50086" y="41576"/>
                  </a:lnTo>
                  <a:lnTo>
                    <a:pt x="49574" y="41294"/>
                  </a:lnTo>
                  <a:lnTo>
                    <a:pt x="48548" y="40781"/>
                  </a:lnTo>
                  <a:lnTo>
                    <a:pt x="47497" y="40269"/>
                  </a:lnTo>
                  <a:lnTo>
                    <a:pt x="46985" y="40012"/>
                  </a:lnTo>
                  <a:lnTo>
                    <a:pt x="46472" y="39731"/>
                  </a:lnTo>
                  <a:lnTo>
                    <a:pt x="47062" y="39372"/>
                  </a:lnTo>
                  <a:lnTo>
                    <a:pt x="47626" y="38987"/>
                  </a:lnTo>
                  <a:lnTo>
                    <a:pt x="47908" y="38782"/>
                  </a:lnTo>
                  <a:lnTo>
                    <a:pt x="48164" y="38551"/>
                  </a:lnTo>
                  <a:lnTo>
                    <a:pt x="48395" y="38321"/>
                  </a:lnTo>
                  <a:lnTo>
                    <a:pt x="48625" y="38064"/>
                  </a:lnTo>
                  <a:lnTo>
                    <a:pt x="48805" y="37834"/>
                  </a:lnTo>
                  <a:lnTo>
                    <a:pt x="48984" y="37552"/>
                  </a:lnTo>
                  <a:lnTo>
                    <a:pt x="49138" y="37270"/>
                  </a:lnTo>
                  <a:lnTo>
                    <a:pt x="49266" y="36988"/>
                  </a:lnTo>
                  <a:lnTo>
                    <a:pt x="49369" y="36706"/>
                  </a:lnTo>
                  <a:lnTo>
                    <a:pt x="49420" y="36398"/>
                  </a:lnTo>
                  <a:lnTo>
                    <a:pt x="49446" y="36065"/>
                  </a:lnTo>
                  <a:lnTo>
                    <a:pt x="49420" y="35758"/>
                  </a:lnTo>
                  <a:lnTo>
                    <a:pt x="49394" y="35578"/>
                  </a:lnTo>
                  <a:lnTo>
                    <a:pt x="49343" y="35399"/>
                  </a:lnTo>
                  <a:lnTo>
                    <a:pt x="49240" y="35245"/>
                  </a:lnTo>
                  <a:lnTo>
                    <a:pt x="49138" y="35117"/>
                  </a:lnTo>
                  <a:lnTo>
                    <a:pt x="49010" y="34989"/>
                  </a:lnTo>
                  <a:lnTo>
                    <a:pt x="48882" y="34860"/>
                  </a:lnTo>
                  <a:lnTo>
                    <a:pt x="48728" y="34784"/>
                  </a:lnTo>
                  <a:lnTo>
                    <a:pt x="48574" y="34707"/>
                  </a:lnTo>
                  <a:lnTo>
                    <a:pt x="48420" y="34681"/>
                  </a:lnTo>
                  <a:lnTo>
                    <a:pt x="48266" y="34655"/>
                  </a:lnTo>
                  <a:lnTo>
                    <a:pt x="48087" y="34655"/>
                  </a:lnTo>
                  <a:lnTo>
                    <a:pt x="47933" y="34707"/>
                  </a:lnTo>
                  <a:lnTo>
                    <a:pt x="47779" y="34784"/>
                  </a:lnTo>
                  <a:lnTo>
                    <a:pt x="47651" y="34886"/>
                  </a:lnTo>
                  <a:lnTo>
                    <a:pt x="47523" y="35014"/>
                  </a:lnTo>
                  <a:lnTo>
                    <a:pt x="47421" y="35194"/>
                  </a:lnTo>
                  <a:lnTo>
                    <a:pt x="47292" y="35399"/>
                  </a:lnTo>
                  <a:lnTo>
                    <a:pt x="47190" y="35578"/>
                  </a:lnTo>
                  <a:lnTo>
                    <a:pt x="46908" y="35911"/>
                  </a:lnTo>
                  <a:lnTo>
                    <a:pt x="46600" y="36193"/>
                  </a:lnTo>
                  <a:lnTo>
                    <a:pt x="46242" y="36475"/>
                  </a:lnTo>
                  <a:lnTo>
                    <a:pt x="45857" y="36706"/>
                  </a:lnTo>
                  <a:lnTo>
                    <a:pt x="45447" y="36911"/>
                  </a:lnTo>
                  <a:lnTo>
                    <a:pt x="45037" y="37090"/>
                  </a:lnTo>
                  <a:lnTo>
                    <a:pt x="44601" y="37270"/>
                  </a:lnTo>
                  <a:lnTo>
                    <a:pt x="44806" y="36245"/>
                  </a:lnTo>
                  <a:lnTo>
                    <a:pt x="44986" y="35219"/>
                  </a:lnTo>
                  <a:lnTo>
                    <a:pt x="45088" y="34655"/>
                  </a:lnTo>
                  <a:lnTo>
                    <a:pt x="45139" y="34066"/>
                  </a:lnTo>
                  <a:lnTo>
                    <a:pt x="45191" y="33502"/>
                  </a:lnTo>
                  <a:lnTo>
                    <a:pt x="45242" y="32912"/>
                  </a:lnTo>
                  <a:lnTo>
                    <a:pt x="45242" y="32323"/>
                  </a:lnTo>
                  <a:lnTo>
                    <a:pt x="45267" y="31733"/>
                  </a:lnTo>
                  <a:lnTo>
                    <a:pt x="45242" y="31144"/>
                  </a:lnTo>
                  <a:lnTo>
                    <a:pt x="45216" y="30580"/>
                  </a:lnTo>
                  <a:lnTo>
                    <a:pt x="45114" y="29401"/>
                  </a:lnTo>
                  <a:lnTo>
                    <a:pt x="44960" y="28247"/>
                  </a:lnTo>
                  <a:lnTo>
                    <a:pt x="44729" y="27068"/>
                  </a:lnTo>
                  <a:lnTo>
                    <a:pt x="44473" y="25915"/>
                  </a:lnTo>
                  <a:lnTo>
                    <a:pt x="44140" y="24787"/>
                  </a:lnTo>
                  <a:lnTo>
                    <a:pt x="43781" y="23659"/>
                  </a:lnTo>
                  <a:lnTo>
                    <a:pt x="43371" y="22557"/>
                  </a:lnTo>
                  <a:lnTo>
                    <a:pt x="42909" y="21455"/>
                  </a:lnTo>
                  <a:lnTo>
                    <a:pt x="42422" y="20378"/>
                  </a:lnTo>
                  <a:lnTo>
                    <a:pt x="41884" y="19327"/>
                  </a:lnTo>
                  <a:lnTo>
                    <a:pt x="41320" y="18328"/>
                  </a:lnTo>
                  <a:lnTo>
                    <a:pt x="40705" y="17328"/>
                  </a:lnTo>
                  <a:lnTo>
                    <a:pt x="40064" y="16380"/>
                  </a:lnTo>
                  <a:lnTo>
                    <a:pt x="39398" y="15431"/>
                  </a:lnTo>
                  <a:lnTo>
                    <a:pt x="38706" y="14560"/>
                  </a:lnTo>
                  <a:lnTo>
                    <a:pt x="37988" y="13714"/>
                  </a:lnTo>
                  <a:lnTo>
                    <a:pt x="37245" y="12894"/>
                  </a:lnTo>
                  <a:lnTo>
                    <a:pt x="36501" y="12125"/>
                  </a:lnTo>
                  <a:lnTo>
                    <a:pt x="35707" y="11433"/>
                  </a:lnTo>
                  <a:lnTo>
                    <a:pt x="34938" y="10766"/>
                  </a:lnTo>
                  <a:lnTo>
                    <a:pt x="34117" y="10151"/>
                  </a:lnTo>
                  <a:lnTo>
                    <a:pt x="33323" y="9587"/>
                  </a:lnTo>
                  <a:lnTo>
                    <a:pt x="32503" y="9074"/>
                  </a:lnTo>
                  <a:lnTo>
                    <a:pt x="31657" y="8639"/>
                  </a:lnTo>
                  <a:lnTo>
                    <a:pt x="30836" y="8254"/>
                  </a:lnTo>
                  <a:lnTo>
                    <a:pt x="30426" y="8100"/>
                  </a:lnTo>
                  <a:lnTo>
                    <a:pt x="30016" y="7947"/>
                  </a:lnTo>
                  <a:lnTo>
                    <a:pt x="29606" y="7819"/>
                  </a:lnTo>
                  <a:lnTo>
                    <a:pt x="29196" y="7690"/>
                  </a:lnTo>
                  <a:lnTo>
                    <a:pt x="28786" y="7588"/>
                  </a:lnTo>
                  <a:lnTo>
                    <a:pt x="28376" y="7511"/>
                  </a:lnTo>
                  <a:lnTo>
                    <a:pt x="28632" y="7101"/>
                  </a:lnTo>
                  <a:lnTo>
                    <a:pt x="28914" y="6691"/>
                  </a:lnTo>
                  <a:lnTo>
                    <a:pt x="29222" y="6281"/>
                  </a:lnTo>
                  <a:lnTo>
                    <a:pt x="29555" y="5896"/>
                  </a:lnTo>
                  <a:lnTo>
                    <a:pt x="29939" y="5537"/>
                  </a:lnTo>
                  <a:lnTo>
                    <a:pt x="30349" y="5178"/>
                  </a:lnTo>
                  <a:lnTo>
                    <a:pt x="30785" y="4845"/>
                  </a:lnTo>
                  <a:lnTo>
                    <a:pt x="31247" y="4538"/>
                  </a:lnTo>
                  <a:lnTo>
                    <a:pt x="31375" y="4435"/>
                  </a:lnTo>
                  <a:lnTo>
                    <a:pt x="31426" y="4307"/>
                  </a:lnTo>
                  <a:lnTo>
                    <a:pt x="31426" y="4204"/>
                  </a:lnTo>
                  <a:lnTo>
                    <a:pt x="31400" y="4076"/>
                  </a:lnTo>
                  <a:lnTo>
                    <a:pt x="31323" y="3974"/>
                  </a:lnTo>
                  <a:lnTo>
                    <a:pt x="31247" y="3897"/>
                  </a:lnTo>
                  <a:lnTo>
                    <a:pt x="31118" y="3846"/>
                  </a:lnTo>
                  <a:lnTo>
                    <a:pt x="30965" y="3846"/>
                  </a:lnTo>
                  <a:lnTo>
                    <a:pt x="30606" y="3948"/>
                  </a:lnTo>
                  <a:lnTo>
                    <a:pt x="30273" y="4051"/>
                  </a:lnTo>
                  <a:lnTo>
                    <a:pt x="29939" y="4179"/>
                  </a:lnTo>
                  <a:lnTo>
                    <a:pt x="29632" y="4307"/>
                  </a:lnTo>
                  <a:lnTo>
                    <a:pt x="29324" y="4486"/>
                  </a:lnTo>
                  <a:lnTo>
                    <a:pt x="29042" y="4666"/>
                  </a:lnTo>
                  <a:lnTo>
                    <a:pt x="28760" y="4845"/>
                  </a:lnTo>
                  <a:lnTo>
                    <a:pt x="28504" y="5076"/>
                  </a:lnTo>
                  <a:lnTo>
                    <a:pt x="28248" y="5281"/>
                  </a:lnTo>
                  <a:lnTo>
                    <a:pt x="28017" y="5537"/>
                  </a:lnTo>
                  <a:lnTo>
                    <a:pt x="27786" y="5794"/>
                  </a:lnTo>
                  <a:lnTo>
                    <a:pt x="27581" y="6050"/>
                  </a:lnTo>
                  <a:lnTo>
                    <a:pt x="27376" y="6332"/>
                  </a:lnTo>
                  <a:lnTo>
                    <a:pt x="27197" y="6614"/>
                  </a:lnTo>
                  <a:lnTo>
                    <a:pt x="26838" y="7203"/>
                  </a:lnTo>
                  <a:lnTo>
                    <a:pt x="26787" y="6332"/>
                  </a:lnTo>
                  <a:lnTo>
                    <a:pt x="26735" y="5486"/>
                  </a:lnTo>
                  <a:lnTo>
                    <a:pt x="26658" y="4615"/>
                  </a:lnTo>
                  <a:lnTo>
                    <a:pt x="26581" y="3769"/>
                  </a:lnTo>
                  <a:lnTo>
                    <a:pt x="26453" y="2923"/>
                  </a:lnTo>
                  <a:lnTo>
                    <a:pt x="26325" y="2051"/>
                  </a:lnTo>
                  <a:lnTo>
                    <a:pt x="26171" y="1205"/>
                  </a:lnTo>
                  <a:lnTo>
                    <a:pt x="25992" y="360"/>
                  </a:lnTo>
                  <a:lnTo>
                    <a:pt x="25966" y="257"/>
                  </a:lnTo>
                  <a:lnTo>
                    <a:pt x="25915" y="180"/>
                  </a:lnTo>
                  <a:lnTo>
                    <a:pt x="25838" y="103"/>
                  </a:lnTo>
                  <a:lnTo>
                    <a:pt x="25761" y="52"/>
                  </a:lnTo>
                  <a:lnTo>
                    <a:pt x="25684" y="26"/>
                  </a:lnTo>
                  <a:lnTo>
                    <a:pt x="25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5784400" y="2507338"/>
              <a:ext cx="322350" cy="168550"/>
            </a:xfrm>
            <a:custGeom>
              <a:avLst/>
              <a:gdLst/>
              <a:ahLst/>
              <a:cxnLst/>
              <a:rect l="l" t="t" r="r" b="b"/>
              <a:pathLst>
                <a:path w="12894" h="6742" extrusionOk="0">
                  <a:moveTo>
                    <a:pt x="6332" y="0"/>
                  </a:moveTo>
                  <a:lnTo>
                    <a:pt x="5793" y="26"/>
                  </a:lnTo>
                  <a:lnTo>
                    <a:pt x="5281" y="77"/>
                  </a:lnTo>
                  <a:lnTo>
                    <a:pt x="4768" y="154"/>
                  </a:lnTo>
                  <a:lnTo>
                    <a:pt x="4307" y="231"/>
                  </a:lnTo>
                  <a:lnTo>
                    <a:pt x="3845" y="359"/>
                  </a:lnTo>
                  <a:lnTo>
                    <a:pt x="3435" y="462"/>
                  </a:lnTo>
                  <a:lnTo>
                    <a:pt x="3025" y="590"/>
                  </a:lnTo>
                  <a:lnTo>
                    <a:pt x="2641" y="744"/>
                  </a:lnTo>
                  <a:lnTo>
                    <a:pt x="1948" y="1026"/>
                  </a:lnTo>
                  <a:lnTo>
                    <a:pt x="1359" y="1333"/>
                  </a:lnTo>
                  <a:lnTo>
                    <a:pt x="872" y="1641"/>
                  </a:lnTo>
                  <a:lnTo>
                    <a:pt x="513" y="1897"/>
                  </a:lnTo>
                  <a:lnTo>
                    <a:pt x="231" y="2102"/>
                  </a:lnTo>
                  <a:lnTo>
                    <a:pt x="0" y="2307"/>
                  </a:lnTo>
                  <a:lnTo>
                    <a:pt x="6460" y="6742"/>
                  </a:lnTo>
                  <a:lnTo>
                    <a:pt x="12893" y="1615"/>
                  </a:lnTo>
                  <a:lnTo>
                    <a:pt x="12150" y="1256"/>
                  </a:lnTo>
                  <a:lnTo>
                    <a:pt x="11432" y="974"/>
                  </a:lnTo>
                  <a:lnTo>
                    <a:pt x="10715" y="718"/>
                  </a:lnTo>
                  <a:lnTo>
                    <a:pt x="10023" y="513"/>
                  </a:lnTo>
                  <a:lnTo>
                    <a:pt x="9356" y="334"/>
                  </a:lnTo>
                  <a:lnTo>
                    <a:pt x="8715" y="206"/>
                  </a:lnTo>
                  <a:lnTo>
                    <a:pt x="8075" y="103"/>
                  </a:lnTo>
                  <a:lnTo>
                    <a:pt x="7485" y="52"/>
                  </a:lnTo>
                  <a:lnTo>
                    <a:pt x="6895" y="26"/>
                  </a:lnTo>
                  <a:lnTo>
                    <a:pt x="63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5826050" y="2386238"/>
              <a:ext cx="57050" cy="55125"/>
            </a:xfrm>
            <a:custGeom>
              <a:avLst/>
              <a:gdLst/>
              <a:ahLst/>
              <a:cxnLst/>
              <a:rect l="l" t="t" r="r" b="b"/>
              <a:pathLst>
                <a:path w="2282" h="2205" extrusionOk="0">
                  <a:moveTo>
                    <a:pt x="1128" y="0"/>
                  </a:moveTo>
                  <a:lnTo>
                    <a:pt x="898" y="26"/>
                  </a:lnTo>
                  <a:lnTo>
                    <a:pt x="693" y="77"/>
                  </a:lnTo>
                  <a:lnTo>
                    <a:pt x="513" y="179"/>
                  </a:lnTo>
                  <a:lnTo>
                    <a:pt x="334" y="333"/>
                  </a:lnTo>
                  <a:lnTo>
                    <a:pt x="206" y="487"/>
                  </a:lnTo>
                  <a:lnTo>
                    <a:pt x="103" y="666"/>
                  </a:lnTo>
                  <a:lnTo>
                    <a:pt x="26" y="871"/>
                  </a:lnTo>
                  <a:lnTo>
                    <a:pt x="0" y="1102"/>
                  </a:lnTo>
                  <a:lnTo>
                    <a:pt x="26" y="1333"/>
                  </a:lnTo>
                  <a:lnTo>
                    <a:pt x="103" y="1538"/>
                  </a:lnTo>
                  <a:lnTo>
                    <a:pt x="206" y="1717"/>
                  </a:lnTo>
                  <a:lnTo>
                    <a:pt x="334" y="1871"/>
                  </a:lnTo>
                  <a:lnTo>
                    <a:pt x="513" y="2025"/>
                  </a:lnTo>
                  <a:lnTo>
                    <a:pt x="693" y="2127"/>
                  </a:lnTo>
                  <a:lnTo>
                    <a:pt x="898" y="2179"/>
                  </a:lnTo>
                  <a:lnTo>
                    <a:pt x="1128" y="2204"/>
                  </a:lnTo>
                  <a:lnTo>
                    <a:pt x="1359" y="2179"/>
                  </a:lnTo>
                  <a:lnTo>
                    <a:pt x="1590" y="2127"/>
                  </a:lnTo>
                  <a:lnTo>
                    <a:pt x="1769" y="2025"/>
                  </a:lnTo>
                  <a:lnTo>
                    <a:pt x="1949" y="1871"/>
                  </a:lnTo>
                  <a:lnTo>
                    <a:pt x="2077" y="1717"/>
                  </a:lnTo>
                  <a:lnTo>
                    <a:pt x="2179" y="1538"/>
                  </a:lnTo>
                  <a:lnTo>
                    <a:pt x="2256" y="1333"/>
                  </a:lnTo>
                  <a:lnTo>
                    <a:pt x="2282" y="1102"/>
                  </a:lnTo>
                  <a:lnTo>
                    <a:pt x="2256" y="871"/>
                  </a:lnTo>
                  <a:lnTo>
                    <a:pt x="2179" y="666"/>
                  </a:lnTo>
                  <a:lnTo>
                    <a:pt x="2077" y="487"/>
                  </a:lnTo>
                  <a:lnTo>
                    <a:pt x="1949" y="333"/>
                  </a:lnTo>
                  <a:lnTo>
                    <a:pt x="1769" y="179"/>
                  </a:lnTo>
                  <a:lnTo>
                    <a:pt x="1590" y="77"/>
                  </a:lnTo>
                  <a:lnTo>
                    <a:pt x="1359" y="26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6001000" y="2386238"/>
              <a:ext cx="57050" cy="55125"/>
            </a:xfrm>
            <a:custGeom>
              <a:avLst/>
              <a:gdLst/>
              <a:ahLst/>
              <a:cxnLst/>
              <a:rect l="l" t="t" r="r" b="b"/>
              <a:pathLst>
                <a:path w="2282" h="2205" extrusionOk="0">
                  <a:moveTo>
                    <a:pt x="1128" y="0"/>
                  </a:moveTo>
                  <a:lnTo>
                    <a:pt x="897" y="26"/>
                  </a:lnTo>
                  <a:lnTo>
                    <a:pt x="692" y="77"/>
                  </a:lnTo>
                  <a:lnTo>
                    <a:pt x="513" y="179"/>
                  </a:lnTo>
                  <a:lnTo>
                    <a:pt x="333" y="333"/>
                  </a:lnTo>
                  <a:lnTo>
                    <a:pt x="205" y="487"/>
                  </a:lnTo>
                  <a:lnTo>
                    <a:pt x="103" y="666"/>
                  </a:lnTo>
                  <a:lnTo>
                    <a:pt x="26" y="871"/>
                  </a:lnTo>
                  <a:lnTo>
                    <a:pt x="0" y="1102"/>
                  </a:lnTo>
                  <a:lnTo>
                    <a:pt x="26" y="1333"/>
                  </a:lnTo>
                  <a:lnTo>
                    <a:pt x="103" y="1538"/>
                  </a:lnTo>
                  <a:lnTo>
                    <a:pt x="205" y="1717"/>
                  </a:lnTo>
                  <a:lnTo>
                    <a:pt x="333" y="1871"/>
                  </a:lnTo>
                  <a:lnTo>
                    <a:pt x="513" y="2025"/>
                  </a:lnTo>
                  <a:lnTo>
                    <a:pt x="692" y="2127"/>
                  </a:lnTo>
                  <a:lnTo>
                    <a:pt x="897" y="2179"/>
                  </a:lnTo>
                  <a:lnTo>
                    <a:pt x="1128" y="2204"/>
                  </a:lnTo>
                  <a:lnTo>
                    <a:pt x="1359" y="2179"/>
                  </a:lnTo>
                  <a:lnTo>
                    <a:pt x="1589" y="2127"/>
                  </a:lnTo>
                  <a:lnTo>
                    <a:pt x="1769" y="2025"/>
                  </a:lnTo>
                  <a:lnTo>
                    <a:pt x="1948" y="1871"/>
                  </a:lnTo>
                  <a:lnTo>
                    <a:pt x="2076" y="1717"/>
                  </a:lnTo>
                  <a:lnTo>
                    <a:pt x="2179" y="1538"/>
                  </a:lnTo>
                  <a:lnTo>
                    <a:pt x="2256" y="1333"/>
                  </a:lnTo>
                  <a:lnTo>
                    <a:pt x="2281" y="1102"/>
                  </a:lnTo>
                  <a:lnTo>
                    <a:pt x="2256" y="871"/>
                  </a:lnTo>
                  <a:lnTo>
                    <a:pt x="2179" y="666"/>
                  </a:lnTo>
                  <a:lnTo>
                    <a:pt x="2076" y="487"/>
                  </a:lnTo>
                  <a:lnTo>
                    <a:pt x="1948" y="333"/>
                  </a:lnTo>
                  <a:lnTo>
                    <a:pt x="1769" y="179"/>
                  </a:lnTo>
                  <a:lnTo>
                    <a:pt x="1589" y="77"/>
                  </a:lnTo>
                  <a:lnTo>
                    <a:pt x="1359" y="26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00" name="Google Shape;2600;p46"/>
          <p:cNvGrpSpPr/>
          <p:nvPr/>
        </p:nvGrpSpPr>
        <p:grpSpPr>
          <a:xfrm>
            <a:off x="852639" y="4034885"/>
            <a:ext cx="1584389" cy="1718368"/>
            <a:chOff x="1184675" y="1644188"/>
            <a:chExt cx="1575775" cy="1709025"/>
          </a:xfrm>
        </p:grpSpPr>
        <p:sp>
          <p:nvSpPr>
            <p:cNvPr id="2601" name="Google Shape;2601;p46"/>
            <p:cNvSpPr/>
            <p:nvPr/>
          </p:nvSpPr>
          <p:spPr>
            <a:xfrm>
              <a:off x="1999125" y="2873888"/>
              <a:ext cx="248025" cy="479325"/>
            </a:xfrm>
            <a:custGeom>
              <a:avLst/>
              <a:gdLst/>
              <a:ahLst/>
              <a:cxnLst/>
              <a:rect l="l" t="t" r="r" b="b"/>
              <a:pathLst>
                <a:path w="9921" h="19173" extrusionOk="0">
                  <a:moveTo>
                    <a:pt x="5230" y="0"/>
                  </a:moveTo>
                  <a:lnTo>
                    <a:pt x="4999" y="51"/>
                  </a:lnTo>
                  <a:lnTo>
                    <a:pt x="4768" y="128"/>
                  </a:lnTo>
                  <a:lnTo>
                    <a:pt x="4563" y="256"/>
                  </a:lnTo>
                  <a:lnTo>
                    <a:pt x="4461" y="333"/>
                  </a:lnTo>
                  <a:lnTo>
                    <a:pt x="4410" y="410"/>
                  </a:lnTo>
                  <a:lnTo>
                    <a:pt x="4358" y="487"/>
                  </a:lnTo>
                  <a:lnTo>
                    <a:pt x="4333" y="564"/>
                  </a:lnTo>
                  <a:lnTo>
                    <a:pt x="4230" y="1128"/>
                  </a:lnTo>
                  <a:lnTo>
                    <a:pt x="4179" y="1692"/>
                  </a:lnTo>
                  <a:lnTo>
                    <a:pt x="4076" y="2820"/>
                  </a:lnTo>
                  <a:lnTo>
                    <a:pt x="4051" y="3947"/>
                  </a:lnTo>
                  <a:lnTo>
                    <a:pt x="4025" y="5075"/>
                  </a:lnTo>
                  <a:lnTo>
                    <a:pt x="3999" y="7331"/>
                  </a:lnTo>
                  <a:lnTo>
                    <a:pt x="3974" y="8459"/>
                  </a:lnTo>
                  <a:lnTo>
                    <a:pt x="3897" y="9586"/>
                  </a:lnTo>
                  <a:lnTo>
                    <a:pt x="3871" y="10355"/>
                  </a:lnTo>
                  <a:lnTo>
                    <a:pt x="3871" y="11227"/>
                  </a:lnTo>
                  <a:lnTo>
                    <a:pt x="3923" y="12150"/>
                  </a:lnTo>
                  <a:lnTo>
                    <a:pt x="3974" y="12585"/>
                  </a:lnTo>
                  <a:lnTo>
                    <a:pt x="4025" y="13021"/>
                  </a:lnTo>
                  <a:lnTo>
                    <a:pt x="3538" y="13201"/>
                  </a:lnTo>
                  <a:lnTo>
                    <a:pt x="3051" y="13406"/>
                  </a:lnTo>
                  <a:lnTo>
                    <a:pt x="2590" y="13636"/>
                  </a:lnTo>
                  <a:lnTo>
                    <a:pt x="2128" y="13918"/>
                  </a:lnTo>
                  <a:lnTo>
                    <a:pt x="1693" y="14200"/>
                  </a:lnTo>
                  <a:lnTo>
                    <a:pt x="1257" y="14508"/>
                  </a:lnTo>
                  <a:lnTo>
                    <a:pt x="411" y="15149"/>
                  </a:lnTo>
                  <a:lnTo>
                    <a:pt x="308" y="15251"/>
                  </a:lnTo>
                  <a:lnTo>
                    <a:pt x="206" y="15354"/>
                  </a:lnTo>
                  <a:lnTo>
                    <a:pt x="129" y="15456"/>
                  </a:lnTo>
                  <a:lnTo>
                    <a:pt x="78" y="15584"/>
                  </a:lnTo>
                  <a:lnTo>
                    <a:pt x="26" y="15687"/>
                  </a:lnTo>
                  <a:lnTo>
                    <a:pt x="1" y="15815"/>
                  </a:lnTo>
                  <a:lnTo>
                    <a:pt x="1" y="16046"/>
                  </a:lnTo>
                  <a:lnTo>
                    <a:pt x="52" y="16276"/>
                  </a:lnTo>
                  <a:lnTo>
                    <a:pt x="129" y="16507"/>
                  </a:lnTo>
                  <a:lnTo>
                    <a:pt x="283" y="16712"/>
                  </a:lnTo>
                  <a:lnTo>
                    <a:pt x="437" y="16917"/>
                  </a:lnTo>
                  <a:lnTo>
                    <a:pt x="642" y="17097"/>
                  </a:lnTo>
                  <a:lnTo>
                    <a:pt x="847" y="17225"/>
                  </a:lnTo>
                  <a:lnTo>
                    <a:pt x="1077" y="17327"/>
                  </a:lnTo>
                  <a:lnTo>
                    <a:pt x="1308" y="17353"/>
                  </a:lnTo>
                  <a:lnTo>
                    <a:pt x="1564" y="17353"/>
                  </a:lnTo>
                  <a:lnTo>
                    <a:pt x="1667" y="17327"/>
                  </a:lnTo>
                  <a:lnTo>
                    <a:pt x="1795" y="17302"/>
                  </a:lnTo>
                  <a:lnTo>
                    <a:pt x="1898" y="17225"/>
                  </a:lnTo>
                  <a:lnTo>
                    <a:pt x="2000" y="17174"/>
                  </a:lnTo>
                  <a:lnTo>
                    <a:pt x="2128" y="17071"/>
                  </a:lnTo>
                  <a:lnTo>
                    <a:pt x="2231" y="16969"/>
                  </a:lnTo>
                  <a:lnTo>
                    <a:pt x="2667" y="16430"/>
                  </a:lnTo>
                  <a:lnTo>
                    <a:pt x="3154" y="15969"/>
                  </a:lnTo>
                  <a:lnTo>
                    <a:pt x="3666" y="15507"/>
                  </a:lnTo>
                  <a:lnTo>
                    <a:pt x="4204" y="15046"/>
                  </a:lnTo>
                  <a:lnTo>
                    <a:pt x="4102" y="15815"/>
                  </a:lnTo>
                  <a:lnTo>
                    <a:pt x="4051" y="16558"/>
                  </a:lnTo>
                  <a:lnTo>
                    <a:pt x="3923" y="18071"/>
                  </a:lnTo>
                  <a:lnTo>
                    <a:pt x="3948" y="18327"/>
                  </a:lnTo>
                  <a:lnTo>
                    <a:pt x="3999" y="18558"/>
                  </a:lnTo>
                  <a:lnTo>
                    <a:pt x="4102" y="18763"/>
                  </a:lnTo>
                  <a:lnTo>
                    <a:pt x="4230" y="18917"/>
                  </a:lnTo>
                  <a:lnTo>
                    <a:pt x="4384" y="19019"/>
                  </a:lnTo>
                  <a:lnTo>
                    <a:pt x="4563" y="19122"/>
                  </a:lnTo>
                  <a:lnTo>
                    <a:pt x="4768" y="19173"/>
                  </a:lnTo>
                  <a:lnTo>
                    <a:pt x="5204" y="19173"/>
                  </a:lnTo>
                  <a:lnTo>
                    <a:pt x="5409" y="19096"/>
                  </a:lnTo>
                  <a:lnTo>
                    <a:pt x="5614" y="19019"/>
                  </a:lnTo>
                  <a:lnTo>
                    <a:pt x="5794" y="18891"/>
                  </a:lnTo>
                  <a:lnTo>
                    <a:pt x="5947" y="18737"/>
                  </a:lnTo>
                  <a:lnTo>
                    <a:pt x="6076" y="18558"/>
                  </a:lnTo>
                  <a:lnTo>
                    <a:pt x="6153" y="18327"/>
                  </a:lnTo>
                  <a:lnTo>
                    <a:pt x="6204" y="18071"/>
                  </a:lnTo>
                  <a:lnTo>
                    <a:pt x="6229" y="18071"/>
                  </a:lnTo>
                  <a:lnTo>
                    <a:pt x="6127" y="17302"/>
                  </a:lnTo>
                  <a:lnTo>
                    <a:pt x="5999" y="16507"/>
                  </a:lnTo>
                  <a:lnTo>
                    <a:pt x="5871" y="15713"/>
                  </a:lnTo>
                  <a:lnTo>
                    <a:pt x="5794" y="14918"/>
                  </a:lnTo>
                  <a:lnTo>
                    <a:pt x="6358" y="15405"/>
                  </a:lnTo>
                  <a:lnTo>
                    <a:pt x="6614" y="15636"/>
                  </a:lnTo>
                  <a:lnTo>
                    <a:pt x="6870" y="15892"/>
                  </a:lnTo>
                  <a:lnTo>
                    <a:pt x="7127" y="16148"/>
                  </a:lnTo>
                  <a:lnTo>
                    <a:pt x="7357" y="16430"/>
                  </a:lnTo>
                  <a:lnTo>
                    <a:pt x="7537" y="16738"/>
                  </a:lnTo>
                  <a:lnTo>
                    <a:pt x="7691" y="17045"/>
                  </a:lnTo>
                  <a:lnTo>
                    <a:pt x="7742" y="17199"/>
                  </a:lnTo>
                  <a:lnTo>
                    <a:pt x="7819" y="17327"/>
                  </a:lnTo>
                  <a:lnTo>
                    <a:pt x="7998" y="17532"/>
                  </a:lnTo>
                  <a:lnTo>
                    <a:pt x="8178" y="17661"/>
                  </a:lnTo>
                  <a:lnTo>
                    <a:pt x="8408" y="17763"/>
                  </a:lnTo>
                  <a:lnTo>
                    <a:pt x="8613" y="17814"/>
                  </a:lnTo>
                  <a:lnTo>
                    <a:pt x="8844" y="17814"/>
                  </a:lnTo>
                  <a:lnTo>
                    <a:pt x="9075" y="17763"/>
                  </a:lnTo>
                  <a:lnTo>
                    <a:pt x="9280" y="17686"/>
                  </a:lnTo>
                  <a:lnTo>
                    <a:pt x="9485" y="17584"/>
                  </a:lnTo>
                  <a:lnTo>
                    <a:pt x="9639" y="17456"/>
                  </a:lnTo>
                  <a:lnTo>
                    <a:pt x="9792" y="17276"/>
                  </a:lnTo>
                  <a:lnTo>
                    <a:pt x="9869" y="17097"/>
                  </a:lnTo>
                  <a:lnTo>
                    <a:pt x="9921" y="16866"/>
                  </a:lnTo>
                  <a:lnTo>
                    <a:pt x="9921" y="16661"/>
                  </a:lnTo>
                  <a:lnTo>
                    <a:pt x="9869" y="16430"/>
                  </a:lnTo>
                  <a:lnTo>
                    <a:pt x="9818" y="16302"/>
                  </a:lnTo>
                  <a:lnTo>
                    <a:pt x="9741" y="16174"/>
                  </a:lnTo>
                  <a:lnTo>
                    <a:pt x="9434" y="15764"/>
                  </a:lnTo>
                  <a:lnTo>
                    <a:pt x="9075" y="15328"/>
                  </a:lnTo>
                  <a:lnTo>
                    <a:pt x="8716" y="14944"/>
                  </a:lnTo>
                  <a:lnTo>
                    <a:pt x="8306" y="14559"/>
                  </a:lnTo>
                  <a:lnTo>
                    <a:pt x="7870" y="14200"/>
                  </a:lnTo>
                  <a:lnTo>
                    <a:pt x="7409" y="13841"/>
                  </a:lnTo>
                  <a:lnTo>
                    <a:pt x="6947" y="13534"/>
                  </a:lnTo>
                  <a:lnTo>
                    <a:pt x="6486" y="13226"/>
                  </a:lnTo>
                  <a:lnTo>
                    <a:pt x="6511" y="12611"/>
                  </a:lnTo>
                  <a:lnTo>
                    <a:pt x="6486" y="11970"/>
                  </a:lnTo>
                  <a:lnTo>
                    <a:pt x="6460" y="11329"/>
                  </a:lnTo>
                  <a:lnTo>
                    <a:pt x="6409" y="10663"/>
                  </a:lnTo>
                  <a:lnTo>
                    <a:pt x="6306" y="9381"/>
                  </a:lnTo>
                  <a:lnTo>
                    <a:pt x="6204" y="8151"/>
                  </a:lnTo>
                  <a:lnTo>
                    <a:pt x="6153" y="7177"/>
                  </a:lnTo>
                  <a:lnTo>
                    <a:pt x="6101" y="6177"/>
                  </a:lnTo>
                  <a:lnTo>
                    <a:pt x="6024" y="4178"/>
                  </a:lnTo>
                  <a:lnTo>
                    <a:pt x="5999" y="3153"/>
                  </a:lnTo>
                  <a:lnTo>
                    <a:pt x="5922" y="2153"/>
                  </a:lnTo>
                  <a:lnTo>
                    <a:pt x="5819" y="1179"/>
                  </a:lnTo>
                  <a:lnTo>
                    <a:pt x="5666" y="231"/>
                  </a:lnTo>
                  <a:lnTo>
                    <a:pt x="5640" y="154"/>
                  </a:lnTo>
                  <a:lnTo>
                    <a:pt x="5589" y="77"/>
                  </a:lnTo>
                  <a:lnTo>
                    <a:pt x="5512" y="51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1687050" y="2868113"/>
              <a:ext cx="237125" cy="463975"/>
            </a:xfrm>
            <a:custGeom>
              <a:avLst/>
              <a:gdLst/>
              <a:ahLst/>
              <a:cxnLst/>
              <a:rect l="l" t="t" r="r" b="b"/>
              <a:pathLst>
                <a:path w="9485" h="18559" extrusionOk="0">
                  <a:moveTo>
                    <a:pt x="8844" y="0"/>
                  </a:moveTo>
                  <a:lnTo>
                    <a:pt x="8613" y="26"/>
                  </a:lnTo>
                  <a:lnTo>
                    <a:pt x="8383" y="103"/>
                  </a:lnTo>
                  <a:lnTo>
                    <a:pt x="8280" y="154"/>
                  </a:lnTo>
                  <a:lnTo>
                    <a:pt x="8178" y="205"/>
                  </a:lnTo>
                  <a:lnTo>
                    <a:pt x="8126" y="282"/>
                  </a:lnTo>
                  <a:lnTo>
                    <a:pt x="8075" y="359"/>
                  </a:lnTo>
                  <a:lnTo>
                    <a:pt x="7844" y="872"/>
                  </a:lnTo>
                  <a:lnTo>
                    <a:pt x="7639" y="1410"/>
                  </a:lnTo>
                  <a:lnTo>
                    <a:pt x="7280" y="2461"/>
                  </a:lnTo>
                  <a:lnTo>
                    <a:pt x="6947" y="3563"/>
                  </a:lnTo>
                  <a:lnTo>
                    <a:pt x="6665" y="4640"/>
                  </a:lnTo>
                  <a:lnTo>
                    <a:pt x="6076" y="6819"/>
                  </a:lnTo>
                  <a:lnTo>
                    <a:pt x="5742" y="7895"/>
                  </a:lnTo>
                  <a:lnTo>
                    <a:pt x="5409" y="8972"/>
                  </a:lnTo>
                  <a:lnTo>
                    <a:pt x="5179" y="9715"/>
                  </a:lnTo>
                  <a:lnTo>
                    <a:pt x="4973" y="10561"/>
                  </a:lnTo>
                  <a:lnTo>
                    <a:pt x="4794" y="11458"/>
                  </a:lnTo>
                  <a:lnTo>
                    <a:pt x="4717" y="11894"/>
                  </a:lnTo>
                  <a:lnTo>
                    <a:pt x="4692" y="12329"/>
                  </a:lnTo>
                  <a:lnTo>
                    <a:pt x="4153" y="12381"/>
                  </a:lnTo>
                  <a:lnTo>
                    <a:pt x="3641" y="12458"/>
                  </a:lnTo>
                  <a:lnTo>
                    <a:pt x="3128" y="12586"/>
                  </a:lnTo>
                  <a:lnTo>
                    <a:pt x="2615" y="12714"/>
                  </a:lnTo>
                  <a:lnTo>
                    <a:pt x="2103" y="12893"/>
                  </a:lnTo>
                  <a:lnTo>
                    <a:pt x="1616" y="13073"/>
                  </a:lnTo>
                  <a:lnTo>
                    <a:pt x="642" y="13483"/>
                  </a:lnTo>
                  <a:lnTo>
                    <a:pt x="513" y="13560"/>
                  </a:lnTo>
                  <a:lnTo>
                    <a:pt x="385" y="13637"/>
                  </a:lnTo>
                  <a:lnTo>
                    <a:pt x="283" y="13714"/>
                  </a:lnTo>
                  <a:lnTo>
                    <a:pt x="206" y="13816"/>
                  </a:lnTo>
                  <a:lnTo>
                    <a:pt x="155" y="13919"/>
                  </a:lnTo>
                  <a:lnTo>
                    <a:pt x="78" y="14021"/>
                  </a:lnTo>
                  <a:lnTo>
                    <a:pt x="26" y="14252"/>
                  </a:lnTo>
                  <a:lnTo>
                    <a:pt x="1" y="14483"/>
                  </a:lnTo>
                  <a:lnTo>
                    <a:pt x="26" y="14739"/>
                  </a:lnTo>
                  <a:lnTo>
                    <a:pt x="103" y="14970"/>
                  </a:lnTo>
                  <a:lnTo>
                    <a:pt x="231" y="15200"/>
                  </a:lnTo>
                  <a:lnTo>
                    <a:pt x="360" y="15405"/>
                  </a:lnTo>
                  <a:lnTo>
                    <a:pt x="539" y="15610"/>
                  </a:lnTo>
                  <a:lnTo>
                    <a:pt x="744" y="15738"/>
                  </a:lnTo>
                  <a:lnTo>
                    <a:pt x="949" y="15841"/>
                  </a:lnTo>
                  <a:lnTo>
                    <a:pt x="1206" y="15918"/>
                  </a:lnTo>
                  <a:lnTo>
                    <a:pt x="1308" y="15918"/>
                  </a:lnTo>
                  <a:lnTo>
                    <a:pt x="1436" y="15892"/>
                  </a:lnTo>
                  <a:lnTo>
                    <a:pt x="1564" y="15867"/>
                  </a:lnTo>
                  <a:lnTo>
                    <a:pt x="1693" y="15841"/>
                  </a:lnTo>
                  <a:lnTo>
                    <a:pt x="1821" y="15764"/>
                  </a:lnTo>
                  <a:lnTo>
                    <a:pt x="1949" y="15687"/>
                  </a:lnTo>
                  <a:lnTo>
                    <a:pt x="2513" y="15303"/>
                  </a:lnTo>
                  <a:lnTo>
                    <a:pt x="3102" y="14944"/>
                  </a:lnTo>
                  <a:lnTo>
                    <a:pt x="3718" y="14636"/>
                  </a:lnTo>
                  <a:lnTo>
                    <a:pt x="4333" y="14329"/>
                  </a:lnTo>
                  <a:lnTo>
                    <a:pt x="4051" y="15046"/>
                  </a:lnTo>
                  <a:lnTo>
                    <a:pt x="3794" y="15764"/>
                  </a:lnTo>
                  <a:lnTo>
                    <a:pt x="3307" y="17200"/>
                  </a:lnTo>
                  <a:lnTo>
                    <a:pt x="3256" y="17456"/>
                  </a:lnTo>
                  <a:lnTo>
                    <a:pt x="3256" y="17687"/>
                  </a:lnTo>
                  <a:lnTo>
                    <a:pt x="3307" y="17892"/>
                  </a:lnTo>
                  <a:lnTo>
                    <a:pt x="3384" y="18071"/>
                  </a:lnTo>
                  <a:lnTo>
                    <a:pt x="3512" y="18225"/>
                  </a:lnTo>
                  <a:lnTo>
                    <a:pt x="3692" y="18353"/>
                  </a:lnTo>
                  <a:lnTo>
                    <a:pt x="3871" y="18455"/>
                  </a:lnTo>
                  <a:lnTo>
                    <a:pt x="4076" y="18532"/>
                  </a:lnTo>
                  <a:lnTo>
                    <a:pt x="4281" y="18558"/>
                  </a:lnTo>
                  <a:lnTo>
                    <a:pt x="4486" y="18558"/>
                  </a:lnTo>
                  <a:lnTo>
                    <a:pt x="4717" y="18532"/>
                  </a:lnTo>
                  <a:lnTo>
                    <a:pt x="4922" y="18455"/>
                  </a:lnTo>
                  <a:lnTo>
                    <a:pt x="5102" y="18353"/>
                  </a:lnTo>
                  <a:lnTo>
                    <a:pt x="5281" y="18199"/>
                  </a:lnTo>
                  <a:lnTo>
                    <a:pt x="5409" y="18020"/>
                  </a:lnTo>
                  <a:lnTo>
                    <a:pt x="5512" y="17763"/>
                  </a:lnTo>
                  <a:lnTo>
                    <a:pt x="5537" y="17789"/>
                  </a:lnTo>
                  <a:lnTo>
                    <a:pt x="5640" y="16994"/>
                  </a:lnTo>
                  <a:lnTo>
                    <a:pt x="5717" y="16200"/>
                  </a:lnTo>
                  <a:lnTo>
                    <a:pt x="5794" y="15405"/>
                  </a:lnTo>
                  <a:lnTo>
                    <a:pt x="5896" y="14611"/>
                  </a:lnTo>
                  <a:lnTo>
                    <a:pt x="6332" y="15200"/>
                  </a:lnTo>
                  <a:lnTo>
                    <a:pt x="6537" y="15508"/>
                  </a:lnTo>
                  <a:lnTo>
                    <a:pt x="6716" y="15815"/>
                  </a:lnTo>
                  <a:lnTo>
                    <a:pt x="6896" y="16123"/>
                  </a:lnTo>
                  <a:lnTo>
                    <a:pt x="7024" y="16456"/>
                  </a:lnTo>
                  <a:lnTo>
                    <a:pt x="7152" y="16789"/>
                  </a:lnTo>
                  <a:lnTo>
                    <a:pt x="7204" y="17148"/>
                  </a:lnTo>
                  <a:lnTo>
                    <a:pt x="7229" y="17302"/>
                  </a:lnTo>
                  <a:lnTo>
                    <a:pt x="7280" y="17430"/>
                  </a:lnTo>
                  <a:lnTo>
                    <a:pt x="7383" y="17687"/>
                  </a:lnTo>
                  <a:lnTo>
                    <a:pt x="7537" y="17866"/>
                  </a:lnTo>
                  <a:lnTo>
                    <a:pt x="7716" y="18020"/>
                  </a:lnTo>
                  <a:lnTo>
                    <a:pt x="7921" y="18122"/>
                  </a:lnTo>
                  <a:lnTo>
                    <a:pt x="8126" y="18174"/>
                  </a:lnTo>
                  <a:lnTo>
                    <a:pt x="8357" y="18199"/>
                  </a:lnTo>
                  <a:lnTo>
                    <a:pt x="8588" y="18174"/>
                  </a:lnTo>
                  <a:lnTo>
                    <a:pt x="8793" y="18097"/>
                  </a:lnTo>
                  <a:lnTo>
                    <a:pt x="8998" y="18020"/>
                  </a:lnTo>
                  <a:lnTo>
                    <a:pt x="9177" y="17892"/>
                  </a:lnTo>
                  <a:lnTo>
                    <a:pt x="9331" y="17738"/>
                  </a:lnTo>
                  <a:lnTo>
                    <a:pt x="9434" y="17533"/>
                  </a:lnTo>
                  <a:lnTo>
                    <a:pt x="9485" y="17328"/>
                  </a:lnTo>
                  <a:lnTo>
                    <a:pt x="9485" y="17071"/>
                  </a:lnTo>
                  <a:lnTo>
                    <a:pt x="9459" y="16943"/>
                  </a:lnTo>
                  <a:lnTo>
                    <a:pt x="9408" y="16815"/>
                  </a:lnTo>
                  <a:lnTo>
                    <a:pt x="9228" y="16328"/>
                  </a:lnTo>
                  <a:lnTo>
                    <a:pt x="8998" y="15841"/>
                  </a:lnTo>
                  <a:lnTo>
                    <a:pt x="8716" y="15354"/>
                  </a:lnTo>
                  <a:lnTo>
                    <a:pt x="8434" y="14893"/>
                  </a:lnTo>
                  <a:lnTo>
                    <a:pt x="8101" y="14431"/>
                  </a:lnTo>
                  <a:lnTo>
                    <a:pt x="7742" y="13970"/>
                  </a:lnTo>
                  <a:lnTo>
                    <a:pt x="7383" y="13560"/>
                  </a:lnTo>
                  <a:lnTo>
                    <a:pt x="6998" y="13150"/>
                  </a:lnTo>
                  <a:lnTo>
                    <a:pt x="7178" y="12560"/>
                  </a:lnTo>
                  <a:lnTo>
                    <a:pt x="7332" y="11919"/>
                  </a:lnTo>
                  <a:lnTo>
                    <a:pt x="7460" y="11279"/>
                  </a:lnTo>
                  <a:lnTo>
                    <a:pt x="7562" y="10638"/>
                  </a:lnTo>
                  <a:lnTo>
                    <a:pt x="7793" y="9356"/>
                  </a:lnTo>
                  <a:lnTo>
                    <a:pt x="7998" y="8151"/>
                  </a:lnTo>
                  <a:lnTo>
                    <a:pt x="8178" y="7203"/>
                  </a:lnTo>
                  <a:lnTo>
                    <a:pt x="8383" y="6229"/>
                  </a:lnTo>
                  <a:lnTo>
                    <a:pt x="8844" y="4255"/>
                  </a:lnTo>
                  <a:lnTo>
                    <a:pt x="9049" y="3281"/>
                  </a:lnTo>
                  <a:lnTo>
                    <a:pt x="9228" y="2282"/>
                  </a:lnTo>
                  <a:lnTo>
                    <a:pt x="9357" y="1308"/>
                  </a:lnTo>
                  <a:lnTo>
                    <a:pt x="9459" y="334"/>
                  </a:lnTo>
                  <a:lnTo>
                    <a:pt x="9459" y="257"/>
                  </a:lnTo>
                  <a:lnTo>
                    <a:pt x="9408" y="180"/>
                  </a:lnTo>
                  <a:lnTo>
                    <a:pt x="9357" y="129"/>
                  </a:lnTo>
                  <a:lnTo>
                    <a:pt x="9280" y="77"/>
                  </a:lnTo>
                  <a:lnTo>
                    <a:pt x="9075" y="26"/>
                  </a:lnTo>
                  <a:lnTo>
                    <a:pt x="88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1351275" y="1644188"/>
              <a:ext cx="1409175" cy="1302125"/>
            </a:xfrm>
            <a:custGeom>
              <a:avLst/>
              <a:gdLst/>
              <a:ahLst/>
              <a:cxnLst/>
              <a:rect l="l" t="t" r="r" b="b"/>
              <a:pathLst>
                <a:path w="56367" h="52085" extrusionOk="0">
                  <a:moveTo>
                    <a:pt x="19712" y="0"/>
                  </a:moveTo>
                  <a:lnTo>
                    <a:pt x="19584" y="26"/>
                  </a:lnTo>
                  <a:lnTo>
                    <a:pt x="19481" y="77"/>
                  </a:lnTo>
                  <a:lnTo>
                    <a:pt x="19404" y="154"/>
                  </a:lnTo>
                  <a:lnTo>
                    <a:pt x="19353" y="282"/>
                  </a:lnTo>
                  <a:lnTo>
                    <a:pt x="19353" y="410"/>
                  </a:lnTo>
                  <a:lnTo>
                    <a:pt x="19379" y="538"/>
                  </a:lnTo>
                  <a:lnTo>
                    <a:pt x="19686" y="1179"/>
                  </a:lnTo>
                  <a:lnTo>
                    <a:pt x="19968" y="1794"/>
                  </a:lnTo>
                  <a:lnTo>
                    <a:pt x="20224" y="2409"/>
                  </a:lnTo>
                  <a:lnTo>
                    <a:pt x="20455" y="3025"/>
                  </a:lnTo>
                  <a:lnTo>
                    <a:pt x="20635" y="3665"/>
                  </a:lnTo>
                  <a:lnTo>
                    <a:pt x="20814" y="4306"/>
                  </a:lnTo>
                  <a:lnTo>
                    <a:pt x="20942" y="4973"/>
                  </a:lnTo>
                  <a:lnTo>
                    <a:pt x="21070" y="5665"/>
                  </a:lnTo>
                  <a:lnTo>
                    <a:pt x="21096" y="5818"/>
                  </a:lnTo>
                  <a:lnTo>
                    <a:pt x="20840" y="5485"/>
                  </a:lnTo>
                  <a:lnTo>
                    <a:pt x="20583" y="5152"/>
                  </a:lnTo>
                  <a:lnTo>
                    <a:pt x="20301" y="4819"/>
                  </a:lnTo>
                  <a:lnTo>
                    <a:pt x="19994" y="4511"/>
                  </a:lnTo>
                  <a:lnTo>
                    <a:pt x="19712" y="4229"/>
                  </a:lnTo>
                  <a:lnTo>
                    <a:pt x="19379" y="3973"/>
                  </a:lnTo>
                  <a:lnTo>
                    <a:pt x="19071" y="3742"/>
                  </a:lnTo>
                  <a:lnTo>
                    <a:pt x="18738" y="3537"/>
                  </a:lnTo>
                  <a:lnTo>
                    <a:pt x="18379" y="3358"/>
                  </a:lnTo>
                  <a:lnTo>
                    <a:pt x="18020" y="3204"/>
                  </a:lnTo>
                  <a:lnTo>
                    <a:pt x="17661" y="3076"/>
                  </a:lnTo>
                  <a:lnTo>
                    <a:pt x="17302" y="2999"/>
                  </a:lnTo>
                  <a:lnTo>
                    <a:pt x="16943" y="2948"/>
                  </a:lnTo>
                  <a:lnTo>
                    <a:pt x="16559" y="2948"/>
                  </a:lnTo>
                  <a:lnTo>
                    <a:pt x="16174" y="2999"/>
                  </a:lnTo>
                  <a:lnTo>
                    <a:pt x="15816" y="3076"/>
                  </a:lnTo>
                  <a:lnTo>
                    <a:pt x="15713" y="3127"/>
                  </a:lnTo>
                  <a:lnTo>
                    <a:pt x="15611" y="3178"/>
                  </a:lnTo>
                  <a:lnTo>
                    <a:pt x="15559" y="3230"/>
                  </a:lnTo>
                  <a:lnTo>
                    <a:pt x="15508" y="3307"/>
                  </a:lnTo>
                  <a:lnTo>
                    <a:pt x="15482" y="3383"/>
                  </a:lnTo>
                  <a:lnTo>
                    <a:pt x="15457" y="3486"/>
                  </a:lnTo>
                  <a:lnTo>
                    <a:pt x="15482" y="3640"/>
                  </a:lnTo>
                  <a:lnTo>
                    <a:pt x="15559" y="3819"/>
                  </a:lnTo>
                  <a:lnTo>
                    <a:pt x="15611" y="3870"/>
                  </a:lnTo>
                  <a:lnTo>
                    <a:pt x="15687" y="3947"/>
                  </a:lnTo>
                  <a:lnTo>
                    <a:pt x="15764" y="3973"/>
                  </a:lnTo>
                  <a:lnTo>
                    <a:pt x="15841" y="3999"/>
                  </a:lnTo>
                  <a:lnTo>
                    <a:pt x="15944" y="4024"/>
                  </a:lnTo>
                  <a:lnTo>
                    <a:pt x="16072" y="3999"/>
                  </a:lnTo>
                  <a:lnTo>
                    <a:pt x="16482" y="3947"/>
                  </a:lnTo>
                  <a:lnTo>
                    <a:pt x="16892" y="3947"/>
                  </a:lnTo>
                  <a:lnTo>
                    <a:pt x="17302" y="3999"/>
                  </a:lnTo>
                  <a:lnTo>
                    <a:pt x="17687" y="4101"/>
                  </a:lnTo>
                  <a:lnTo>
                    <a:pt x="18046" y="4255"/>
                  </a:lnTo>
                  <a:lnTo>
                    <a:pt x="18404" y="4434"/>
                  </a:lnTo>
                  <a:lnTo>
                    <a:pt x="18763" y="4665"/>
                  </a:lnTo>
                  <a:lnTo>
                    <a:pt x="19097" y="4921"/>
                  </a:lnTo>
                  <a:lnTo>
                    <a:pt x="19404" y="5203"/>
                  </a:lnTo>
                  <a:lnTo>
                    <a:pt x="19712" y="5511"/>
                  </a:lnTo>
                  <a:lnTo>
                    <a:pt x="19994" y="5844"/>
                  </a:lnTo>
                  <a:lnTo>
                    <a:pt x="20276" y="6177"/>
                  </a:lnTo>
                  <a:lnTo>
                    <a:pt x="20532" y="6536"/>
                  </a:lnTo>
                  <a:lnTo>
                    <a:pt x="20788" y="6921"/>
                  </a:lnTo>
                  <a:lnTo>
                    <a:pt x="21224" y="7690"/>
                  </a:lnTo>
                  <a:lnTo>
                    <a:pt x="20635" y="7638"/>
                  </a:lnTo>
                  <a:lnTo>
                    <a:pt x="20019" y="7613"/>
                  </a:lnTo>
                  <a:lnTo>
                    <a:pt x="19379" y="7587"/>
                  </a:lnTo>
                  <a:lnTo>
                    <a:pt x="18738" y="7613"/>
                  </a:lnTo>
                  <a:lnTo>
                    <a:pt x="18123" y="7638"/>
                  </a:lnTo>
                  <a:lnTo>
                    <a:pt x="17482" y="7690"/>
                  </a:lnTo>
                  <a:lnTo>
                    <a:pt x="16841" y="7767"/>
                  </a:lnTo>
                  <a:lnTo>
                    <a:pt x="16174" y="7869"/>
                  </a:lnTo>
                  <a:lnTo>
                    <a:pt x="15534" y="7997"/>
                  </a:lnTo>
                  <a:lnTo>
                    <a:pt x="14893" y="8125"/>
                  </a:lnTo>
                  <a:lnTo>
                    <a:pt x="14252" y="8305"/>
                  </a:lnTo>
                  <a:lnTo>
                    <a:pt x="13611" y="8484"/>
                  </a:lnTo>
                  <a:lnTo>
                    <a:pt x="12945" y="8689"/>
                  </a:lnTo>
                  <a:lnTo>
                    <a:pt x="12330" y="8920"/>
                  </a:lnTo>
                  <a:lnTo>
                    <a:pt x="11689" y="9202"/>
                  </a:lnTo>
                  <a:lnTo>
                    <a:pt x="11048" y="9484"/>
                  </a:lnTo>
                  <a:lnTo>
                    <a:pt x="10433" y="9791"/>
                  </a:lnTo>
                  <a:lnTo>
                    <a:pt x="9818" y="10125"/>
                  </a:lnTo>
                  <a:lnTo>
                    <a:pt x="9202" y="10484"/>
                  </a:lnTo>
                  <a:lnTo>
                    <a:pt x="8613" y="10868"/>
                  </a:lnTo>
                  <a:lnTo>
                    <a:pt x="8023" y="11304"/>
                  </a:lnTo>
                  <a:lnTo>
                    <a:pt x="7434" y="11740"/>
                  </a:lnTo>
                  <a:lnTo>
                    <a:pt x="6870" y="12201"/>
                  </a:lnTo>
                  <a:lnTo>
                    <a:pt x="6332" y="12714"/>
                  </a:lnTo>
                  <a:lnTo>
                    <a:pt x="5793" y="13226"/>
                  </a:lnTo>
                  <a:lnTo>
                    <a:pt x="5255" y="13790"/>
                  </a:lnTo>
                  <a:lnTo>
                    <a:pt x="4742" y="14380"/>
                  </a:lnTo>
                  <a:lnTo>
                    <a:pt x="4255" y="14969"/>
                  </a:lnTo>
                  <a:lnTo>
                    <a:pt x="3794" y="15636"/>
                  </a:lnTo>
                  <a:lnTo>
                    <a:pt x="3333" y="16302"/>
                  </a:lnTo>
                  <a:lnTo>
                    <a:pt x="2897" y="16994"/>
                  </a:lnTo>
                  <a:lnTo>
                    <a:pt x="2487" y="17737"/>
                  </a:lnTo>
                  <a:lnTo>
                    <a:pt x="2205" y="18250"/>
                  </a:lnTo>
                  <a:lnTo>
                    <a:pt x="1974" y="18763"/>
                  </a:lnTo>
                  <a:lnTo>
                    <a:pt x="1743" y="19275"/>
                  </a:lnTo>
                  <a:lnTo>
                    <a:pt x="1513" y="19788"/>
                  </a:lnTo>
                  <a:lnTo>
                    <a:pt x="1128" y="20839"/>
                  </a:lnTo>
                  <a:lnTo>
                    <a:pt x="795" y="21890"/>
                  </a:lnTo>
                  <a:lnTo>
                    <a:pt x="513" y="22966"/>
                  </a:lnTo>
                  <a:lnTo>
                    <a:pt x="308" y="24069"/>
                  </a:lnTo>
                  <a:lnTo>
                    <a:pt x="129" y="25171"/>
                  </a:lnTo>
                  <a:lnTo>
                    <a:pt x="26" y="26273"/>
                  </a:lnTo>
                  <a:lnTo>
                    <a:pt x="0" y="27375"/>
                  </a:lnTo>
                  <a:lnTo>
                    <a:pt x="0" y="28477"/>
                  </a:lnTo>
                  <a:lnTo>
                    <a:pt x="52" y="29579"/>
                  </a:lnTo>
                  <a:lnTo>
                    <a:pt x="180" y="30707"/>
                  </a:lnTo>
                  <a:lnTo>
                    <a:pt x="359" y="31809"/>
                  </a:lnTo>
                  <a:lnTo>
                    <a:pt x="564" y="32886"/>
                  </a:lnTo>
                  <a:lnTo>
                    <a:pt x="846" y="33988"/>
                  </a:lnTo>
                  <a:lnTo>
                    <a:pt x="1180" y="35065"/>
                  </a:lnTo>
                  <a:lnTo>
                    <a:pt x="1564" y="36116"/>
                  </a:lnTo>
                  <a:lnTo>
                    <a:pt x="1974" y="37192"/>
                  </a:lnTo>
                  <a:lnTo>
                    <a:pt x="2461" y="38218"/>
                  </a:lnTo>
                  <a:lnTo>
                    <a:pt x="2999" y="39217"/>
                  </a:lnTo>
                  <a:lnTo>
                    <a:pt x="3563" y="40217"/>
                  </a:lnTo>
                  <a:lnTo>
                    <a:pt x="4179" y="41191"/>
                  </a:lnTo>
                  <a:lnTo>
                    <a:pt x="4871" y="42139"/>
                  </a:lnTo>
                  <a:lnTo>
                    <a:pt x="5563" y="43062"/>
                  </a:lnTo>
                  <a:lnTo>
                    <a:pt x="6332" y="43959"/>
                  </a:lnTo>
                  <a:lnTo>
                    <a:pt x="7152" y="44805"/>
                  </a:lnTo>
                  <a:lnTo>
                    <a:pt x="7998" y="45651"/>
                  </a:lnTo>
                  <a:lnTo>
                    <a:pt x="8895" y="46445"/>
                  </a:lnTo>
                  <a:lnTo>
                    <a:pt x="9843" y="47189"/>
                  </a:lnTo>
                  <a:lnTo>
                    <a:pt x="10817" y="47906"/>
                  </a:lnTo>
                  <a:lnTo>
                    <a:pt x="11843" y="48573"/>
                  </a:lnTo>
                  <a:lnTo>
                    <a:pt x="12919" y="49214"/>
                  </a:lnTo>
                  <a:lnTo>
                    <a:pt x="13457" y="49496"/>
                  </a:lnTo>
                  <a:lnTo>
                    <a:pt x="14047" y="49778"/>
                  </a:lnTo>
                  <a:lnTo>
                    <a:pt x="14637" y="50060"/>
                  </a:lnTo>
                  <a:lnTo>
                    <a:pt x="15252" y="50290"/>
                  </a:lnTo>
                  <a:lnTo>
                    <a:pt x="15867" y="50521"/>
                  </a:lnTo>
                  <a:lnTo>
                    <a:pt x="16508" y="50752"/>
                  </a:lnTo>
                  <a:lnTo>
                    <a:pt x="17174" y="50957"/>
                  </a:lnTo>
                  <a:lnTo>
                    <a:pt x="17866" y="51136"/>
                  </a:lnTo>
                  <a:lnTo>
                    <a:pt x="18558" y="51316"/>
                  </a:lnTo>
                  <a:lnTo>
                    <a:pt x="19276" y="51469"/>
                  </a:lnTo>
                  <a:lnTo>
                    <a:pt x="19994" y="51597"/>
                  </a:lnTo>
                  <a:lnTo>
                    <a:pt x="20711" y="51726"/>
                  </a:lnTo>
                  <a:lnTo>
                    <a:pt x="21480" y="51828"/>
                  </a:lnTo>
                  <a:lnTo>
                    <a:pt x="22224" y="51905"/>
                  </a:lnTo>
                  <a:lnTo>
                    <a:pt x="22993" y="51982"/>
                  </a:lnTo>
                  <a:lnTo>
                    <a:pt x="23762" y="52033"/>
                  </a:lnTo>
                  <a:lnTo>
                    <a:pt x="24556" y="52059"/>
                  </a:lnTo>
                  <a:lnTo>
                    <a:pt x="25351" y="52084"/>
                  </a:lnTo>
                  <a:lnTo>
                    <a:pt x="26940" y="52084"/>
                  </a:lnTo>
                  <a:lnTo>
                    <a:pt x="27760" y="52033"/>
                  </a:lnTo>
                  <a:lnTo>
                    <a:pt x="28581" y="51982"/>
                  </a:lnTo>
                  <a:lnTo>
                    <a:pt x="29401" y="51931"/>
                  </a:lnTo>
                  <a:lnTo>
                    <a:pt x="30221" y="51828"/>
                  </a:lnTo>
                  <a:lnTo>
                    <a:pt x="31041" y="51726"/>
                  </a:lnTo>
                  <a:lnTo>
                    <a:pt x="31861" y="51597"/>
                  </a:lnTo>
                  <a:lnTo>
                    <a:pt x="32707" y="51469"/>
                  </a:lnTo>
                  <a:lnTo>
                    <a:pt x="33528" y="51290"/>
                  </a:lnTo>
                  <a:lnTo>
                    <a:pt x="34348" y="51110"/>
                  </a:lnTo>
                  <a:lnTo>
                    <a:pt x="35168" y="50931"/>
                  </a:lnTo>
                  <a:lnTo>
                    <a:pt x="35988" y="50700"/>
                  </a:lnTo>
                  <a:lnTo>
                    <a:pt x="36809" y="50470"/>
                  </a:lnTo>
                  <a:lnTo>
                    <a:pt x="37629" y="50213"/>
                  </a:lnTo>
                  <a:lnTo>
                    <a:pt x="38423" y="49931"/>
                  </a:lnTo>
                  <a:lnTo>
                    <a:pt x="39218" y="49649"/>
                  </a:lnTo>
                  <a:lnTo>
                    <a:pt x="40013" y="49342"/>
                  </a:lnTo>
                  <a:lnTo>
                    <a:pt x="40807" y="49009"/>
                  </a:lnTo>
                  <a:lnTo>
                    <a:pt x="41576" y="48650"/>
                  </a:lnTo>
                  <a:lnTo>
                    <a:pt x="42371" y="48265"/>
                  </a:lnTo>
                  <a:lnTo>
                    <a:pt x="43114" y="47881"/>
                  </a:lnTo>
                  <a:lnTo>
                    <a:pt x="43857" y="47471"/>
                  </a:lnTo>
                  <a:lnTo>
                    <a:pt x="44601" y="47035"/>
                  </a:lnTo>
                  <a:lnTo>
                    <a:pt x="45344" y="46574"/>
                  </a:lnTo>
                  <a:lnTo>
                    <a:pt x="46036" y="46112"/>
                  </a:lnTo>
                  <a:lnTo>
                    <a:pt x="46754" y="45600"/>
                  </a:lnTo>
                  <a:lnTo>
                    <a:pt x="47420" y="45087"/>
                  </a:lnTo>
                  <a:lnTo>
                    <a:pt x="48112" y="44549"/>
                  </a:lnTo>
                  <a:lnTo>
                    <a:pt x="48753" y="44010"/>
                  </a:lnTo>
                  <a:lnTo>
                    <a:pt x="49394" y="43421"/>
                  </a:lnTo>
                  <a:lnTo>
                    <a:pt x="50009" y="42831"/>
                  </a:lnTo>
                  <a:lnTo>
                    <a:pt x="50599" y="42216"/>
                  </a:lnTo>
                  <a:lnTo>
                    <a:pt x="51188" y="41575"/>
                  </a:lnTo>
                  <a:lnTo>
                    <a:pt x="51752" y="40909"/>
                  </a:lnTo>
                  <a:lnTo>
                    <a:pt x="52291" y="40217"/>
                  </a:lnTo>
                  <a:lnTo>
                    <a:pt x="52803" y="39499"/>
                  </a:lnTo>
                  <a:lnTo>
                    <a:pt x="53316" y="38781"/>
                  </a:lnTo>
                  <a:lnTo>
                    <a:pt x="53777" y="38038"/>
                  </a:lnTo>
                  <a:lnTo>
                    <a:pt x="54213" y="37269"/>
                  </a:lnTo>
                  <a:lnTo>
                    <a:pt x="54649" y="36475"/>
                  </a:lnTo>
                  <a:lnTo>
                    <a:pt x="55033" y="35654"/>
                  </a:lnTo>
                  <a:lnTo>
                    <a:pt x="55418" y="34808"/>
                  </a:lnTo>
                  <a:lnTo>
                    <a:pt x="55751" y="33937"/>
                  </a:lnTo>
                  <a:lnTo>
                    <a:pt x="56084" y="33065"/>
                  </a:lnTo>
                  <a:lnTo>
                    <a:pt x="56366" y="32143"/>
                  </a:lnTo>
                  <a:lnTo>
                    <a:pt x="37654" y="34450"/>
                  </a:lnTo>
                  <a:lnTo>
                    <a:pt x="37680" y="34270"/>
                  </a:lnTo>
                  <a:lnTo>
                    <a:pt x="37808" y="33706"/>
                  </a:lnTo>
                  <a:lnTo>
                    <a:pt x="37988" y="32835"/>
                  </a:lnTo>
                  <a:lnTo>
                    <a:pt x="38141" y="31681"/>
                  </a:lnTo>
                  <a:lnTo>
                    <a:pt x="38218" y="30989"/>
                  </a:lnTo>
                  <a:lnTo>
                    <a:pt x="38295" y="30272"/>
                  </a:lnTo>
                  <a:lnTo>
                    <a:pt x="38321" y="29477"/>
                  </a:lnTo>
                  <a:lnTo>
                    <a:pt x="38346" y="28657"/>
                  </a:lnTo>
                  <a:lnTo>
                    <a:pt x="38346" y="27760"/>
                  </a:lnTo>
                  <a:lnTo>
                    <a:pt x="38321" y="26862"/>
                  </a:lnTo>
                  <a:lnTo>
                    <a:pt x="38244" y="25914"/>
                  </a:lnTo>
                  <a:lnTo>
                    <a:pt x="38141" y="24940"/>
                  </a:lnTo>
                  <a:lnTo>
                    <a:pt x="37962" y="23940"/>
                  </a:lnTo>
                  <a:lnTo>
                    <a:pt x="37757" y="22915"/>
                  </a:lnTo>
                  <a:lnTo>
                    <a:pt x="37501" y="21890"/>
                  </a:lnTo>
                  <a:lnTo>
                    <a:pt x="37193" y="20839"/>
                  </a:lnTo>
                  <a:lnTo>
                    <a:pt x="36988" y="20326"/>
                  </a:lnTo>
                  <a:lnTo>
                    <a:pt x="36809" y="19814"/>
                  </a:lnTo>
                  <a:lnTo>
                    <a:pt x="36578" y="19275"/>
                  </a:lnTo>
                  <a:lnTo>
                    <a:pt x="36347" y="18763"/>
                  </a:lnTo>
                  <a:lnTo>
                    <a:pt x="36091" y="18224"/>
                  </a:lnTo>
                  <a:lnTo>
                    <a:pt x="35835" y="17712"/>
                  </a:lnTo>
                  <a:lnTo>
                    <a:pt x="35527" y="17199"/>
                  </a:lnTo>
                  <a:lnTo>
                    <a:pt x="35219" y="16687"/>
                  </a:lnTo>
                  <a:lnTo>
                    <a:pt x="34886" y="16174"/>
                  </a:lnTo>
                  <a:lnTo>
                    <a:pt x="34553" y="15661"/>
                  </a:lnTo>
                  <a:lnTo>
                    <a:pt x="34168" y="15174"/>
                  </a:lnTo>
                  <a:lnTo>
                    <a:pt x="33784" y="14662"/>
                  </a:lnTo>
                  <a:lnTo>
                    <a:pt x="33348" y="14175"/>
                  </a:lnTo>
                  <a:lnTo>
                    <a:pt x="32912" y="13688"/>
                  </a:lnTo>
                  <a:lnTo>
                    <a:pt x="32451" y="13201"/>
                  </a:lnTo>
                  <a:lnTo>
                    <a:pt x="31964" y="12739"/>
                  </a:lnTo>
                  <a:lnTo>
                    <a:pt x="31451" y="12278"/>
                  </a:lnTo>
                  <a:lnTo>
                    <a:pt x="30913" y="11842"/>
                  </a:lnTo>
                  <a:lnTo>
                    <a:pt x="30349" y="11381"/>
                  </a:lnTo>
                  <a:lnTo>
                    <a:pt x="29760" y="10945"/>
                  </a:lnTo>
                  <a:lnTo>
                    <a:pt x="29119" y="10535"/>
                  </a:lnTo>
                  <a:lnTo>
                    <a:pt x="28478" y="10125"/>
                  </a:lnTo>
                  <a:lnTo>
                    <a:pt x="27812" y="9715"/>
                  </a:lnTo>
                  <a:lnTo>
                    <a:pt x="27094" y="9330"/>
                  </a:lnTo>
                  <a:lnTo>
                    <a:pt x="26658" y="9099"/>
                  </a:lnTo>
                  <a:lnTo>
                    <a:pt x="26171" y="8894"/>
                  </a:lnTo>
                  <a:lnTo>
                    <a:pt x="25684" y="8689"/>
                  </a:lnTo>
                  <a:lnTo>
                    <a:pt x="25197" y="8510"/>
                  </a:lnTo>
                  <a:lnTo>
                    <a:pt x="24684" y="8356"/>
                  </a:lnTo>
                  <a:lnTo>
                    <a:pt x="24146" y="8202"/>
                  </a:lnTo>
                  <a:lnTo>
                    <a:pt x="23608" y="8074"/>
                  </a:lnTo>
                  <a:lnTo>
                    <a:pt x="23070" y="7946"/>
                  </a:lnTo>
                  <a:lnTo>
                    <a:pt x="23223" y="7587"/>
                  </a:lnTo>
                  <a:lnTo>
                    <a:pt x="23377" y="7254"/>
                  </a:lnTo>
                  <a:lnTo>
                    <a:pt x="23582" y="6946"/>
                  </a:lnTo>
                  <a:lnTo>
                    <a:pt x="23813" y="6664"/>
                  </a:lnTo>
                  <a:lnTo>
                    <a:pt x="24044" y="6382"/>
                  </a:lnTo>
                  <a:lnTo>
                    <a:pt x="24300" y="6100"/>
                  </a:lnTo>
                  <a:lnTo>
                    <a:pt x="24582" y="5870"/>
                  </a:lnTo>
                  <a:lnTo>
                    <a:pt x="24864" y="5639"/>
                  </a:lnTo>
                  <a:lnTo>
                    <a:pt x="25171" y="5434"/>
                  </a:lnTo>
                  <a:lnTo>
                    <a:pt x="25505" y="5229"/>
                  </a:lnTo>
                  <a:lnTo>
                    <a:pt x="25838" y="5050"/>
                  </a:lnTo>
                  <a:lnTo>
                    <a:pt x="26171" y="4896"/>
                  </a:lnTo>
                  <a:lnTo>
                    <a:pt x="26556" y="4768"/>
                  </a:lnTo>
                  <a:lnTo>
                    <a:pt x="26914" y="4665"/>
                  </a:lnTo>
                  <a:lnTo>
                    <a:pt x="27299" y="4563"/>
                  </a:lnTo>
                  <a:lnTo>
                    <a:pt x="27709" y="4486"/>
                  </a:lnTo>
                  <a:lnTo>
                    <a:pt x="27837" y="4460"/>
                  </a:lnTo>
                  <a:lnTo>
                    <a:pt x="27940" y="4383"/>
                  </a:lnTo>
                  <a:lnTo>
                    <a:pt x="28042" y="4306"/>
                  </a:lnTo>
                  <a:lnTo>
                    <a:pt x="28094" y="4204"/>
                  </a:lnTo>
                  <a:lnTo>
                    <a:pt x="28145" y="4101"/>
                  </a:lnTo>
                  <a:lnTo>
                    <a:pt x="28170" y="3999"/>
                  </a:lnTo>
                  <a:lnTo>
                    <a:pt x="28196" y="3870"/>
                  </a:lnTo>
                  <a:lnTo>
                    <a:pt x="28170" y="3742"/>
                  </a:lnTo>
                  <a:lnTo>
                    <a:pt x="28145" y="3614"/>
                  </a:lnTo>
                  <a:lnTo>
                    <a:pt x="28119" y="3512"/>
                  </a:lnTo>
                  <a:lnTo>
                    <a:pt x="28042" y="3409"/>
                  </a:lnTo>
                  <a:lnTo>
                    <a:pt x="27965" y="3307"/>
                  </a:lnTo>
                  <a:lnTo>
                    <a:pt x="27888" y="3230"/>
                  </a:lnTo>
                  <a:lnTo>
                    <a:pt x="27786" y="3178"/>
                  </a:lnTo>
                  <a:lnTo>
                    <a:pt x="27658" y="3153"/>
                  </a:lnTo>
                  <a:lnTo>
                    <a:pt x="27530" y="3153"/>
                  </a:lnTo>
                  <a:lnTo>
                    <a:pt x="27145" y="3204"/>
                  </a:lnTo>
                  <a:lnTo>
                    <a:pt x="26761" y="3281"/>
                  </a:lnTo>
                  <a:lnTo>
                    <a:pt x="26376" y="3409"/>
                  </a:lnTo>
                  <a:lnTo>
                    <a:pt x="25992" y="3537"/>
                  </a:lnTo>
                  <a:lnTo>
                    <a:pt x="25607" y="3691"/>
                  </a:lnTo>
                  <a:lnTo>
                    <a:pt x="25223" y="3845"/>
                  </a:lnTo>
                  <a:lnTo>
                    <a:pt x="24864" y="4050"/>
                  </a:lnTo>
                  <a:lnTo>
                    <a:pt x="24505" y="4255"/>
                  </a:lnTo>
                  <a:lnTo>
                    <a:pt x="24146" y="4486"/>
                  </a:lnTo>
                  <a:lnTo>
                    <a:pt x="23813" y="4742"/>
                  </a:lnTo>
                  <a:lnTo>
                    <a:pt x="23505" y="5024"/>
                  </a:lnTo>
                  <a:lnTo>
                    <a:pt x="23198" y="5306"/>
                  </a:lnTo>
                  <a:lnTo>
                    <a:pt x="22916" y="5613"/>
                  </a:lnTo>
                  <a:lnTo>
                    <a:pt x="22685" y="5921"/>
                  </a:lnTo>
                  <a:lnTo>
                    <a:pt x="22454" y="6254"/>
                  </a:lnTo>
                  <a:lnTo>
                    <a:pt x="22249" y="6613"/>
                  </a:lnTo>
                  <a:lnTo>
                    <a:pt x="22147" y="5716"/>
                  </a:lnTo>
                  <a:lnTo>
                    <a:pt x="22019" y="4819"/>
                  </a:lnTo>
                  <a:lnTo>
                    <a:pt x="21865" y="3947"/>
                  </a:lnTo>
                  <a:lnTo>
                    <a:pt x="21762" y="3512"/>
                  </a:lnTo>
                  <a:lnTo>
                    <a:pt x="21660" y="3076"/>
                  </a:lnTo>
                  <a:lnTo>
                    <a:pt x="21506" y="2666"/>
                  </a:lnTo>
                  <a:lnTo>
                    <a:pt x="21378" y="2256"/>
                  </a:lnTo>
                  <a:lnTo>
                    <a:pt x="21198" y="1871"/>
                  </a:lnTo>
                  <a:lnTo>
                    <a:pt x="20993" y="1487"/>
                  </a:lnTo>
                  <a:lnTo>
                    <a:pt x="20788" y="1102"/>
                  </a:lnTo>
                  <a:lnTo>
                    <a:pt x="20532" y="769"/>
                  </a:lnTo>
                  <a:lnTo>
                    <a:pt x="20250" y="410"/>
                  </a:lnTo>
                  <a:lnTo>
                    <a:pt x="19968" y="103"/>
                  </a:lnTo>
                  <a:lnTo>
                    <a:pt x="19840" y="26"/>
                  </a:lnTo>
                  <a:lnTo>
                    <a:pt x="19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1547350" y="2350338"/>
              <a:ext cx="297375" cy="290300"/>
            </a:xfrm>
            <a:custGeom>
              <a:avLst/>
              <a:gdLst/>
              <a:ahLst/>
              <a:cxnLst/>
              <a:rect l="l" t="t" r="r" b="b"/>
              <a:pathLst>
                <a:path w="11895" h="11612" extrusionOk="0">
                  <a:moveTo>
                    <a:pt x="5153" y="1"/>
                  </a:moveTo>
                  <a:lnTo>
                    <a:pt x="4794" y="26"/>
                  </a:lnTo>
                  <a:lnTo>
                    <a:pt x="4435" y="103"/>
                  </a:lnTo>
                  <a:lnTo>
                    <a:pt x="4076" y="180"/>
                  </a:lnTo>
                  <a:lnTo>
                    <a:pt x="3743" y="283"/>
                  </a:lnTo>
                  <a:lnTo>
                    <a:pt x="3410" y="411"/>
                  </a:lnTo>
                  <a:lnTo>
                    <a:pt x="3077" y="565"/>
                  </a:lnTo>
                  <a:lnTo>
                    <a:pt x="2769" y="744"/>
                  </a:lnTo>
                  <a:lnTo>
                    <a:pt x="2462" y="923"/>
                  </a:lnTo>
                  <a:lnTo>
                    <a:pt x="2154" y="1128"/>
                  </a:lnTo>
                  <a:lnTo>
                    <a:pt x="1872" y="1359"/>
                  </a:lnTo>
                  <a:lnTo>
                    <a:pt x="1616" y="1615"/>
                  </a:lnTo>
                  <a:lnTo>
                    <a:pt x="1359" y="1872"/>
                  </a:lnTo>
                  <a:lnTo>
                    <a:pt x="1154" y="2154"/>
                  </a:lnTo>
                  <a:lnTo>
                    <a:pt x="924" y="2436"/>
                  </a:lnTo>
                  <a:lnTo>
                    <a:pt x="744" y="2743"/>
                  </a:lnTo>
                  <a:lnTo>
                    <a:pt x="565" y="3051"/>
                  </a:lnTo>
                  <a:lnTo>
                    <a:pt x="411" y="3384"/>
                  </a:lnTo>
                  <a:lnTo>
                    <a:pt x="283" y="3743"/>
                  </a:lnTo>
                  <a:lnTo>
                    <a:pt x="180" y="4076"/>
                  </a:lnTo>
                  <a:lnTo>
                    <a:pt x="103" y="4435"/>
                  </a:lnTo>
                  <a:lnTo>
                    <a:pt x="52" y="4794"/>
                  </a:lnTo>
                  <a:lnTo>
                    <a:pt x="1" y="5153"/>
                  </a:lnTo>
                  <a:lnTo>
                    <a:pt x="1" y="5512"/>
                  </a:lnTo>
                  <a:lnTo>
                    <a:pt x="180" y="6973"/>
                  </a:lnTo>
                  <a:lnTo>
                    <a:pt x="283" y="7383"/>
                  </a:lnTo>
                  <a:lnTo>
                    <a:pt x="385" y="7742"/>
                  </a:lnTo>
                  <a:lnTo>
                    <a:pt x="565" y="8126"/>
                  </a:lnTo>
                  <a:lnTo>
                    <a:pt x="796" y="8510"/>
                  </a:lnTo>
                  <a:lnTo>
                    <a:pt x="1052" y="8895"/>
                  </a:lnTo>
                  <a:lnTo>
                    <a:pt x="1283" y="9203"/>
                  </a:lnTo>
                  <a:lnTo>
                    <a:pt x="1513" y="9484"/>
                  </a:lnTo>
                  <a:lnTo>
                    <a:pt x="1718" y="9690"/>
                  </a:lnTo>
                  <a:lnTo>
                    <a:pt x="1949" y="9920"/>
                  </a:lnTo>
                  <a:lnTo>
                    <a:pt x="2205" y="10125"/>
                  </a:lnTo>
                  <a:lnTo>
                    <a:pt x="2897" y="10638"/>
                  </a:lnTo>
                  <a:lnTo>
                    <a:pt x="3282" y="10894"/>
                  </a:lnTo>
                  <a:lnTo>
                    <a:pt x="3743" y="11125"/>
                  </a:lnTo>
                  <a:lnTo>
                    <a:pt x="4205" y="11304"/>
                  </a:lnTo>
                  <a:lnTo>
                    <a:pt x="4435" y="11356"/>
                  </a:lnTo>
                  <a:lnTo>
                    <a:pt x="4666" y="11407"/>
                  </a:lnTo>
                  <a:lnTo>
                    <a:pt x="5051" y="11484"/>
                  </a:lnTo>
                  <a:lnTo>
                    <a:pt x="5435" y="11561"/>
                  </a:lnTo>
                  <a:lnTo>
                    <a:pt x="5794" y="11586"/>
                  </a:lnTo>
                  <a:lnTo>
                    <a:pt x="6178" y="11612"/>
                  </a:lnTo>
                  <a:lnTo>
                    <a:pt x="6563" y="11586"/>
                  </a:lnTo>
                  <a:lnTo>
                    <a:pt x="6947" y="11561"/>
                  </a:lnTo>
                  <a:lnTo>
                    <a:pt x="7332" y="11484"/>
                  </a:lnTo>
                  <a:lnTo>
                    <a:pt x="7716" y="11407"/>
                  </a:lnTo>
                  <a:lnTo>
                    <a:pt x="8075" y="11304"/>
                  </a:lnTo>
                  <a:lnTo>
                    <a:pt x="8408" y="11151"/>
                  </a:lnTo>
                  <a:lnTo>
                    <a:pt x="8742" y="10997"/>
                  </a:lnTo>
                  <a:lnTo>
                    <a:pt x="9075" y="10843"/>
                  </a:lnTo>
                  <a:lnTo>
                    <a:pt x="9382" y="10638"/>
                  </a:lnTo>
                  <a:lnTo>
                    <a:pt x="9664" y="10433"/>
                  </a:lnTo>
                  <a:lnTo>
                    <a:pt x="9946" y="10202"/>
                  </a:lnTo>
                  <a:lnTo>
                    <a:pt x="10228" y="9946"/>
                  </a:lnTo>
                  <a:lnTo>
                    <a:pt x="10613" y="9510"/>
                  </a:lnTo>
                  <a:lnTo>
                    <a:pt x="10946" y="9074"/>
                  </a:lnTo>
                  <a:lnTo>
                    <a:pt x="11228" y="8587"/>
                  </a:lnTo>
                  <a:lnTo>
                    <a:pt x="11459" y="8075"/>
                  </a:lnTo>
                  <a:lnTo>
                    <a:pt x="11664" y="7562"/>
                  </a:lnTo>
                  <a:lnTo>
                    <a:pt x="11792" y="7024"/>
                  </a:lnTo>
                  <a:lnTo>
                    <a:pt x="11869" y="6460"/>
                  </a:lnTo>
                  <a:lnTo>
                    <a:pt x="11894" y="5896"/>
                  </a:lnTo>
                  <a:lnTo>
                    <a:pt x="11869" y="5332"/>
                  </a:lnTo>
                  <a:lnTo>
                    <a:pt x="11792" y="4768"/>
                  </a:lnTo>
                  <a:lnTo>
                    <a:pt x="11664" y="4230"/>
                  </a:lnTo>
                  <a:lnTo>
                    <a:pt x="11459" y="3717"/>
                  </a:lnTo>
                  <a:lnTo>
                    <a:pt x="11228" y="3205"/>
                  </a:lnTo>
                  <a:lnTo>
                    <a:pt x="10946" y="2718"/>
                  </a:lnTo>
                  <a:lnTo>
                    <a:pt x="10613" y="2256"/>
                  </a:lnTo>
                  <a:lnTo>
                    <a:pt x="10228" y="1846"/>
                  </a:lnTo>
                  <a:lnTo>
                    <a:pt x="9946" y="1590"/>
                  </a:lnTo>
                  <a:lnTo>
                    <a:pt x="9639" y="1359"/>
                  </a:lnTo>
                  <a:lnTo>
                    <a:pt x="9331" y="1128"/>
                  </a:lnTo>
                  <a:lnTo>
                    <a:pt x="9024" y="923"/>
                  </a:lnTo>
                  <a:lnTo>
                    <a:pt x="8690" y="770"/>
                  </a:lnTo>
                  <a:lnTo>
                    <a:pt x="8357" y="616"/>
                  </a:lnTo>
                  <a:lnTo>
                    <a:pt x="7998" y="488"/>
                  </a:lnTo>
                  <a:lnTo>
                    <a:pt x="7639" y="385"/>
                  </a:lnTo>
                  <a:lnTo>
                    <a:pt x="7178" y="206"/>
                  </a:lnTo>
                  <a:lnTo>
                    <a:pt x="6665" y="78"/>
                  </a:lnTo>
                  <a:lnTo>
                    <a:pt x="6281" y="26"/>
                  </a:lnTo>
                  <a:lnTo>
                    <a:pt x="5896" y="26"/>
                  </a:lnTo>
                  <a:lnTo>
                    <a:pt x="548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1578750" y="2104263"/>
              <a:ext cx="214075" cy="178175"/>
            </a:xfrm>
            <a:custGeom>
              <a:avLst/>
              <a:gdLst/>
              <a:ahLst/>
              <a:cxnLst/>
              <a:rect l="l" t="t" r="r" b="b"/>
              <a:pathLst>
                <a:path w="8563" h="7127" extrusionOk="0">
                  <a:moveTo>
                    <a:pt x="4256" y="1"/>
                  </a:moveTo>
                  <a:lnTo>
                    <a:pt x="3948" y="52"/>
                  </a:lnTo>
                  <a:lnTo>
                    <a:pt x="3641" y="103"/>
                  </a:lnTo>
                  <a:lnTo>
                    <a:pt x="3333" y="155"/>
                  </a:lnTo>
                  <a:lnTo>
                    <a:pt x="3051" y="257"/>
                  </a:lnTo>
                  <a:lnTo>
                    <a:pt x="2744" y="360"/>
                  </a:lnTo>
                  <a:lnTo>
                    <a:pt x="2462" y="514"/>
                  </a:lnTo>
                  <a:lnTo>
                    <a:pt x="2180" y="667"/>
                  </a:lnTo>
                  <a:lnTo>
                    <a:pt x="1923" y="821"/>
                  </a:lnTo>
                  <a:lnTo>
                    <a:pt x="1641" y="1001"/>
                  </a:lnTo>
                  <a:lnTo>
                    <a:pt x="1411" y="1206"/>
                  </a:lnTo>
                  <a:lnTo>
                    <a:pt x="1180" y="1436"/>
                  </a:lnTo>
                  <a:lnTo>
                    <a:pt x="975" y="1667"/>
                  </a:lnTo>
                  <a:lnTo>
                    <a:pt x="770" y="1898"/>
                  </a:lnTo>
                  <a:lnTo>
                    <a:pt x="590" y="2154"/>
                  </a:lnTo>
                  <a:lnTo>
                    <a:pt x="437" y="2436"/>
                  </a:lnTo>
                  <a:lnTo>
                    <a:pt x="283" y="2718"/>
                  </a:lnTo>
                  <a:lnTo>
                    <a:pt x="180" y="3000"/>
                  </a:lnTo>
                  <a:lnTo>
                    <a:pt x="78" y="3307"/>
                  </a:lnTo>
                  <a:lnTo>
                    <a:pt x="1" y="3615"/>
                  </a:lnTo>
                  <a:lnTo>
                    <a:pt x="1" y="3615"/>
                  </a:lnTo>
                  <a:lnTo>
                    <a:pt x="411" y="3410"/>
                  </a:lnTo>
                  <a:lnTo>
                    <a:pt x="821" y="3231"/>
                  </a:lnTo>
                  <a:lnTo>
                    <a:pt x="1257" y="3077"/>
                  </a:lnTo>
                  <a:lnTo>
                    <a:pt x="1693" y="2974"/>
                  </a:lnTo>
                  <a:lnTo>
                    <a:pt x="2128" y="2923"/>
                  </a:lnTo>
                  <a:lnTo>
                    <a:pt x="2564" y="2897"/>
                  </a:lnTo>
                  <a:lnTo>
                    <a:pt x="3026" y="2923"/>
                  </a:lnTo>
                  <a:lnTo>
                    <a:pt x="3461" y="2974"/>
                  </a:lnTo>
                  <a:lnTo>
                    <a:pt x="3897" y="3077"/>
                  </a:lnTo>
                  <a:lnTo>
                    <a:pt x="4333" y="3231"/>
                  </a:lnTo>
                  <a:lnTo>
                    <a:pt x="4743" y="3436"/>
                  </a:lnTo>
                  <a:lnTo>
                    <a:pt x="5127" y="3666"/>
                  </a:lnTo>
                  <a:lnTo>
                    <a:pt x="5512" y="3974"/>
                  </a:lnTo>
                  <a:lnTo>
                    <a:pt x="5896" y="4333"/>
                  </a:lnTo>
                  <a:lnTo>
                    <a:pt x="6230" y="4743"/>
                  </a:lnTo>
                  <a:lnTo>
                    <a:pt x="6537" y="5230"/>
                  </a:lnTo>
                  <a:lnTo>
                    <a:pt x="6794" y="5691"/>
                  </a:lnTo>
                  <a:lnTo>
                    <a:pt x="6999" y="6178"/>
                  </a:lnTo>
                  <a:lnTo>
                    <a:pt x="7152" y="6665"/>
                  </a:lnTo>
                  <a:lnTo>
                    <a:pt x="7229" y="7127"/>
                  </a:lnTo>
                  <a:lnTo>
                    <a:pt x="7486" y="6896"/>
                  </a:lnTo>
                  <a:lnTo>
                    <a:pt x="7691" y="6640"/>
                  </a:lnTo>
                  <a:lnTo>
                    <a:pt x="7870" y="6358"/>
                  </a:lnTo>
                  <a:lnTo>
                    <a:pt x="8050" y="6076"/>
                  </a:lnTo>
                  <a:lnTo>
                    <a:pt x="8203" y="5794"/>
                  </a:lnTo>
                  <a:lnTo>
                    <a:pt x="8331" y="5486"/>
                  </a:lnTo>
                  <a:lnTo>
                    <a:pt x="8434" y="5179"/>
                  </a:lnTo>
                  <a:lnTo>
                    <a:pt x="8511" y="4845"/>
                  </a:lnTo>
                  <a:lnTo>
                    <a:pt x="8537" y="4512"/>
                  </a:lnTo>
                  <a:lnTo>
                    <a:pt x="8562" y="4179"/>
                  </a:lnTo>
                  <a:lnTo>
                    <a:pt x="8537" y="3820"/>
                  </a:lnTo>
                  <a:lnTo>
                    <a:pt x="8485" y="3487"/>
                  </a:lnTo>
                  <a:lnTo>
                    <a:pt x="8408" y="3128"/>
                  </a:lnTo>
                  <a:lnTo>
                    <a:pt x="8280" y="2744"/>
                  </a:lnTo>
                  <a:lnTo>
                    <a:pt x="8126" y="2385"/>
                  </a:lnTo>
                  <a:lnTo>
                    <a:pt x="7921" y="2026"/>
                  </a:lnTo>
                  <a:lnTo>
                    <a:pt x="7691" y="1693"/>
                  </a:lnTo>
                  <a:lnTo>
                    <a:pt x="7460" y="1385"/>
                  </a:lnTo>
                  <a:lnTo>
                    <a:pt x="7204" y="1129"/>
                  </a:lnTo>
                  <a:lnTo>
                    <a:pt x="6947" y="872"/>
                  </a:lnTo>
                  <a:lnTo>
                    <a:pt x="6691" y="667"/>
                  </a:lnTo>
                  <a:lnTo>
                    <a:pt x="6409" y="488"/>
                  </a:lnTo>
                  <a:lnTo>
                    <a:pt x="6101" y="360"/>
                  </a:lnTo>
                  <a:lnTo>
                    <a:pt x="5819" y="232"/>
                  </a:lnTo>
                  <a:lnTo>
                    <a:pt x="5512" y="129"/>
                  </a:lnTo>
                  <a:lnTo>
                    <a:pt x="5204" y="52"/>
                  </a:lnTo>
                  <a:lnTo>
                    <a:pt x="4897" y="27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1184675" y="2280488"/>
              <a:ext cx="240325" cy="203800"/>
            </a:xfrm>
            <a:custGeom>
              <a:avLst/>
              <a:gdLst/>
              <a:ahLst/>
              <a:cxnLst/>
              <a:rect l="l" t="t" r="r" b="b"/>
              <a:pathLst>
                <a:path w="9613" h="8152" extrusionOk="0">
                  <a:moveTo>
                    <a:pt x="8407" y="1"/>
                  </a:moveTo>
                  <a:lnTo>
                    <a:pt x="0" y="2795"/>
                  </a:lnTo>
                  <a:lnTo>
                    <a:pt x="8125" y="8152"/>
                  </a:lnTo>
                  <a:lnTo>
                    <a:pt x="8407" y="7819"/>
                  </a:lnTo>
                  <a:lnTo>
                    <a:pt x="8638" y="7485"/>
                  </a:lnTo>
                  <a:lnTo>
                    <a:pt x="8869" y="7126"/>
                  </a:lnTo>
                  <a:lnTo>
                    <a:pt x="9048" y="6793"/>
                  </a:lnTo>
                  <a:lnTo>
                    <a:pt x="9202" y="6434"/>
                  </a:lnTo>
                  <a:lnTo>
                    <a:pt x="9330" y="6076"/>
                  </a:lnTo>
                  <a:lnTo>
                    <a:pt x="9433" y="5742"/>
                  </a:lnTo>
                  <a:lnTo>
                    <a:pt x="9510" y="5383"/>
                  </a:lnTo>
                  <a:lnTo>
                    <a:pt x="9561" y="5050"/>
                  </a:lnTo>
                  <a:lnTo>
                    <a:pt x="9587" y="4691"/>
                  </a:lnTo>
                  <a:lnTo>
                    <a:pt x="9612" y="4358"/>
                  </a:lnTo>
                  <a:lnTo>
                    <a:pt x="9612" y="4025"/>
                  </a:lnTo>
                  <a:lnTo>
                    <a:pt x="9561" y="3359"/>
                  </a:lnTo>
                  <a:lnTo>
                    <a:pt x="9458" y="2743"/>
                  </a:lnTo>
                  <a:lnTo>
                    <a:pt x="9305" y="2179"/>
                  </a:lnTo>
                  <a:lnTo>
                    <a:pt x="9151" y="1641"/>
                  </a:lnTo>
                  <a:lnTo>
                    <a:pt x="8971" y="1180"/>
                  </a:lnTo>
                  <a:lnTo>
                    <a:pt x="8818" y="795"/>
                  </a:lnTo>
                  <a:lnTo>
                    <a:pt x="8510" y="206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2481650" y="2572063"/>
              <a:ext cx="43600" cy="44875"/>
            </a:xfrm>
            <a:custGeom>
              <a:avLst/>
              <a:gdLst/>
              <a:ahLst/>
              <a:cxnLst/>
              <a:rect l="l" t="t" r="r" b="b"/>
              <a:pathLst>
                <a:path w="1744" h="1795" extrusionOk="0">
                  <a:moveTo>
                    <a:pt x="1180" y="0"/>
                  </a:moveTo>
                  <a:lnTo>
                    <a:pt x="898" y="26"/>
                  </a:lnTo>
                  <a:lnTo>
                    <a:pt x="667" y="77"/>
                  </a:lnTo>
                  <a:lnTo>
                    <a:pt x="462" y="180"/>
                  </a:lnTo>
                  <a:lnTo>
                    <a:pt x="309" y="282"/>
                  </a:lnTo>
                  <a:lnTo>
                    <a:pt x="180" y="410"/>
                  </a:lnTo>
                  <a:lnTo>
                    <a:pt x="78" y="564"/>
                  </a:lnTo>
                  <a:lnTo>
                    <a:pt x="27" y="718"/>
                  </a:lnTo>
                  <a:lnTo>
                    <a:pt x="1" y="897"/>
                  </a:lnTo>
                  <a:lnTo>
                    <a:pt x="27" y="1077"/>
                  </a:lnTo>
                  <a:lnTo>
                    <a:pt x="78" y="1231"/>
                  </a:lnTo>
                  <a:lnTo>
                    <a:pt x="180" y="1384"/>
                  </a:lnTo>
                  <a:lnTo>
                    <a:pt x="309" y="1513"/>
                  </a:lnTo>
                  <a:lnTo>
                    <a:pt x="462" y="1641"/>
                  </a:lnTo>
                  <a:lnTo>
                    <a:pt x="667" y="1718"/>
                  </a:lnTo>
                  <a:lnTo>
                    <a:pt x="898" y="1769"/>
                  </a:lnTo>
                  <a:lnTo>
                    <a:pt x="1180" y="1795"/>
                  </a:lnTo>
                  <a:lnTo>
                    <a:pt x="1308" y="1769"/>
                  </a:lnTo>
                  <a:lnTo>
                    <a:pt x="1436" y="1718"/>
                  </a:lnTo>
                  <a:lnTo>
                    <a:pt x="1539" y="1641"/>
                  </a:lnTo>
                  <a:lnTo>
                    <a:pt x="1616" y="1513"/>
                  </a:lnTo>
                  <a:lnTo>
                    <a:pt x="1667" y="1384"/>
                  </a:lnTo>
                  <a:lnTo>
                    <a:pt x="1718" y="1231"/>
                  </a:lnTo>
                  <a:lnTo>
                    <a:pt x="1744" y="1077"/>
                  </a:lnTo>
                  <a:lnTo>
                    <a:pt x="1744" y="897"/>
                  </a:lnTo>
                  <a:lnTo>
                    <a:pt x="1744" y="718"/>
                  </a:lnTo>
                  <a:lnTo>
                    <a:pt x="1718" y="564"/>
                  </a:lnTo>
                  <a:lnTo>
                    <a:pt x="1667" y="410"/>
                  </a:lnTo>
                  <a:lnTo>
                    <a:pt x="1616" y="282"/>
                  </a:lnTo>
                  <a:lnTo>
                    <a:pt x="1539" y="180"/>
                  </a:lnTo>
                  <a:lnTo>
                    <a:pt x="1436" y="77"/>
                  </a:lnTo>
                  <a:lnTo>
                    <a:pt x="1308" y="26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2404125" y="2694463"/>
              <a:ext cx="58350" cy="46150"/>
            </a:xfrm>
            <a:custGeom>
              <a:avLst/>
              <a:gdLst/>
              <a:ahLst/>
              <a:cxnLst/>
              <a:rect l="l" t="t" r="r" b="b"/>
              <a:pathLst>
                <a:path w="2334" h="1846" extrusionOk="0">
                  <a:moveTo>
                    <a:pt x="1154" y="0"/>
                  </a:moveTo>
                  <a:lnTo>
                    <a:pt x="898" y="26"/>
                  </a:lnTo>
                  <a:lnTo>
                    <a:pt x="641" y="77"/>
                  </a:lnTo>
                  <a:lnTo>
                    <a:pt x="462" y="179"/>
                  </a:lnTo>
                  <a:lnTo>
                    <a:pt x="282" y="308"/>
                  </a:lnTo>
                  <a:lnTo>
                    <a:pt x="154" y="436"/>
                  </a:lnTo>
                  <a:lnTo>
                    <a:pt x="77" y="590"/>
                  </a:lnTo>
                  <a:lnTo>
                    <a:pt x="26" y="743"/>
                  </a:lnTo>
                  <a:lnTo>
                    <a:pt x="0" y="923"/>
                  </a:lnTo>
                  <a:lnTo>
                    <a:pt x="26" y="1102"/>
                  </a:lnTo>
                  <a:lnTo>
                    <a:pt x="77" y="1256"/>
                  </a:lnTo>
                  <a:lnTo>
                    <a:pt x="154" y="1410"/>
                  </a:lnTo>
                  <a:lnTo>
                    <a:pt x="282" y="1564"/>
                  </a:lnTo>
                  <a:lnTo>
                    <a:pt x="462" y="1666"/>
                  </a:lnTo>
                  <a:lnTo>
                    <a:pt x="641" y="1769"/>
                  </a:lnTo>
                  <a:lnTo>
                    <a:pt x="898" y="1820"/>
                  </a:lnTo>
                  <a:lnTo>
                    <a:pt x="1154" y="1846"/>
                  </a:lnTo>
                  <a:lnTo>
                    <a:pt x="1436" y="1820"/>
                  </a:lnTo>
                  <a:lnTo>
                    <a:pt x="1667" y="1769"/>
                  </a:lnTo>
                  <a:lnTo>
                    <a:pt x="1872" y="1666"/>
                  </a:lnTo>
                  <a:lnTo>
                    <a:pt x="2025" y="1564"/>
                  </a:lnTo>
                  <a:lnTo>
                    <a:pt x="2154" y="1410"/>
                  </a:lnTo>
                  <a:lnTo>
                    <a:pt x="2256" y="1256"/>
                  </a:lnTo>
                  <a:lnTo>
                    <a:pt x="2307" y="1102"/>
                  </a:lnTo>
                  <a:lnTo>
                    <a:pt x="2333" y="923"/>
                  </a:lnTo>
                  <a:lnTo>
                    <a:pt x="2307" y="743"/>
                  </a:lnTo>
                  <a:lnTo>
                    <a:pt x="2256" y="590"/>
                  </a:lnTo>
                  <a:lnTo>
                    <a:pt x="2154" y="436"/>
                  </a:lnTo>
                  <a:lnTo>
                    <a:pt x="2025" y="308"/>
                  </a:lnTo>
                  <a:lnTo>
                    <a:pt x="1872" y="179"/>
                  </a:lnTo>
                  <a:lnTo>
                    <a:pt x="1667" y="77"/>
                  </a:lnTo>
                  <a:lnTo>
                    <a:pt x="1436" y="26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2365025" y="2609213"/>
              <a:ext cx="29500" cy="42975"/>
            </a:xfrm>
            <a:custGeom>
              <a:avLst/>
              <a:gdLst/>
              <a:ahLst/>
              <a:cxnLst/>
              <a:rect l="l" t="t" r="r" b="b"/>
              <a:pathLst>
                <a:path w="1180" h="1719" extrusionOk="0">
                  <a:moveTo>
                    <a:pt x="898" y="1"/>
                  </a:moveTo>
                  <a:lnTo>
                    <a:pt x="667" y="78"/>
                  </a:lnTo>
                  <a:lnTo>
                    <a:pt x="462" y="155"/>
                  </a:lnTo>
                  <a:lnTo>
                    <a:pt x="308" y="257"/>
                  </a:lnTo>
                  <a:lnTo>
                    <a:pt x="180" y="385"/>
                  </a:lnTo>
                  <a:lnTo>
                    <a:pt x="78" y="539"/>
                  </a:lnTo>
                  <a:lnTo>
                    <a:pt x="27" y="693"/>
                  </a:lnTo>
                  <a:lnTo>
                    <a:pt x="1" y="872"/>
                  </a:lnTo>
                  <a:lnTo>
                    <a:pt x="27" y="1026"/>
                  </a:lnTo>
                  <a:lnTo>
                    <a:pt x="78" y="1180"/>
                  </a:lnTo>
                  <a:lnTo>
                    <a:pt x="180" y="1334"/>
                  </a:lnTo>
                  <a:lnTo>
                    <a:pt x="308" y="1462"/>
                  </a:lnTo>
                  <a:lnTo>
                    <a:pt x="462" y="1565"/>
                  </a:lnTo>
                  <a:lnTo>
                    <a:pt x="667" y="1667"/>
                  </a:lnTo>
                  <a:lnTo>
                    <a:pt x="898" y="1718"/>
                  </a:lnTo>
                  <a:lnTo>
                    <a:pt x="1180" y="1718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2287500" y="2700863"/>
              <a:ext cx="43600" cy="48075"/>
            </a:xfrm>
            <a:custGeom>
              <a:avLst/>
              <a:gdLst/>
              <a:ahLst/>
              <a:cxnLst/>
              <a:rect l="l" t="t" r="r" b="b"/>
              <a:pathLst>
                <a:path w="1744" h="1923" extrusionOk="0">
                  <a:moveTo>
                    <a:pt x="1154" y="0"/>
                  </a:moveTo>
                  <a:lnTo>
                    <a:pt x="897" y="26"/>
                  </a:lnTo>
                  <a:lnTo>
                    <a:pt x="641" y="103"/>
                  </a:lnTo>
                  <a:lnTo>
                    <a:pt x="462" y="180"/>
                  </a:lnTo>
                  <a:lnTo>
                    <a:pt x="282" y="308"/>
                  </a:lnTo>
                  <a:lnTo>
                    <a:pt x="154" y="462"/>
                  </a:lnTo>
                  <a:lnTo>
                    <a:pt x="77" y="616"/>
                  </a:lnTo>
                  <a:lnTo>
                    <a:pt x="26" y="795"/>
                  </a:lnTo>
                  <a:lnTo>
                    <a:pt x="0" y="949"/>
                  </a:lnTo>
                  <a:lnTo>
                    <a:pt x="26" y="1128"/>
                  </a:lnTo>
                  <a:lnTo>
                    <a:pt x="77" y="1308"/>
                  </a:lnTo>
                  <a:lnTo>
                    <a:pt x="154" y="1461"/>
                  </a:lnTo>
                  <a:lnTo>
                    <a:pt x="282" y="1615"/>
                  </a:lnTo>
                  <a:lnTo>
                    <a:pt x="462" y="1743"/>
                  </a:lnTo>
                  <a:lnTo>
                    <a:pt x="641" y="1820"/>
                  </a:lnTo>
                  <a:lnTo>
                    <a:pt x="897" y="1897"/>
                  </a:lnTo>
                  <a:lnTo>
                    <a:pt x="1154" y="1923"/>
                  </a:lnTo>
                  <a:lnTo>
                    <a:pt x="1308" y="1897"/>
                  </a:lnTo>
                  <a:lnTo>
                    <a:pt x="1410" y="1820"/>
                  </a:lnTo>
                  <a:lnTo>
                    <a:pt x="1513" y="1743"/>
                  </a:lnTo>
                  <a:lnTo>
                    <a:pt x="1590" y="1615"/>
                  </a:lnTo>
                  <a:lnTo>
                    <a:pt x="1666" y="1461"/>
                  </a:lnTo>
                  <a:lnTo>
                    <a:pt x="1718" y="1308"/>
                  </a:lnTo>
                  <a:lnTo>
                    <a:pt x="1743" y="1128"/>
                  </a:lnTo>
                  <a:lnTo>
                    <a:pt x="1743" y="949"/>
                  </a:lnTo>
                  <a:lnTo>
                    <a:pt x="1743" y="795"/>
                  </a:lnTo>
                  <a:lnTo>
                    <a:pt x="1718" y="616"/>
                  </a:lnTo>
                  <a:lnTo>
                    <a:pt x="1666" y="462"/>
                  </a:lnTo>
                  <a:lnTo>
                    <a:pt x="1590" y="308"/>
                  </a:lnTo>
                  <a:lnTo>
                    <a:pt x="1513" y="180"/>
                  </a:lnTo>
                  <a:lnTo>
                    <a:pt x="1410" y="103"/>
                  </a:lnTo>
                  <a:lnTo>
                    <a:pt x="1308" y="26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2248400" y="2595138"/>
              <a:ext cx="43600" cy="42300"/>
            </a:xfrm>
            <a:custGeom>
              <a:avLst/>
              <a:gdLst/>
              <a:ahLst/>
              <a:cxnLst/>
              <a:rect l="l" t="t" r="r" b="b"/>
              <a:pathLst>
                <a:path w="1744" h="1692" extrusionOk="0">
                  <a:moveTo>
                    <a:pt x="1180" y="0"/>
                  </a:moveTo>
                  <a:lnTo>
                    <a:pt x="898" y="26"/>
                  </a:lnTo>
                  <a:lnTo>
                    <a:pt x="667" y="77"/>
                  </a:lnTo>
                  <a:lnTo>
                    <a:pt x="462" y="154"/>
                  </a:lnTo>
                  <a:lnTo>
                    <a:pt x="308" y="256"/>
                  </a:lnTo>
                  <a:lnTo>
                    <a:pt x="180" y="385"/>
                  </a:lnTo>
                  <a:lnTo>
                    <a:pt x="78" y="538"/>
                  </a:lnTo>
                  <a:lnTo>
                    <a:pt x="26" y="692"/>
                  </a:lnTo>
                  <a:lnTo>
                    <a:pt x="1" y="846"/>
                  </a:lnTo>
                  <a:lnTo>
                    <a:pt x="26" y="1000"/>
                  </a:lnTo>
                  <a:lnTo>
                    <a:pt x="78" y="1154"/>
                  </a:lnTo>
                  <a:lnTo>
                    <a:pt x="180" y="1307"/>
                  </a:lnTo>
                  <a:lnTo>
                    <a:pt x="308" y="1435"/>
                  </a:lnTo>
                  <a:lnTo>
                    <a:pt x="462" y="1538"/>
                  </a:lnTo>
                  <a:lnTo>
                    <a:pt x="667" y="1615"/>
                  </a:lnTo>
                  <a:lnTo>
                    <a:pt x="898" y="1666"/>
                  </a:lnTo>
                  <a:lnTo>
                    <a:pt x="1180" y="1692"/>
                  </a:lnTo>
                  <a:lnTo>
                    <a:pt x="1308" y="1666"/>
                  </a:lnTo>
                  <a:lnTo>
                    <a:pt x="1436" y="1615"/>
                  </a:lnTo>
                  <a:lnTo>
                    <a:pt x="1539" y="1538"/>
                  </a:lnTo>
                  <a:lnTo>
                    <a:pt x="1616" y="1435"/>
                  </a:lnTo>
                  <a:lnTo>
                    <a:pt x="1667" y="1307"/>
                  </a:lnTo>
                  <a:lnTo>
                    <a:pt x="1718" y="1154"/>
                  </a:lnTo>
                  <a:lnTo>
                    <a:pt x="1744" y="1000"/>
                  </a:lnTo>
                  <a:lnTo>
                    <a:pt x="1744" y="846"/>
                  </a:lnTo>
                  <a:lnTo>
                    <a:pt x="1744" y="692"/>
                  </a:lnTo>
                  <a:lnTo>
                    <a:pt x="1718" y="538"/>
                  </a:lnTo>
                  <a:lnTo>
                    <a:pt x="1667" y="385"/>
                  </a:lnTo>
                  <a:lnTo>
                    <a:pt x="1616" y="256"/>
                  </a:lnTo>
                  <a:lnTo>
                    <a:pt x="1539" y="154"/>
                  </a:lnTo>
                  <a:lnTo>
                    <a:pt x="1436" y="77"/>
                  </a:lnTo>
                  <a:lnTo>
                    <a:pt x="1308" y="26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2185600" y="2725213"/>
              <a:ext cx="28875" cy="42950"/>
            </a:xfrm>
            <a:custGeom>
              <a:avLst/>
              <a:gdLst/>
              <a:ahLst/>
              <a:cxnLst/>
              <a:rect l="l" t="t" r="r" b="b"/>
              <a:pathLst>
                <a:path w="1155" h="1718" extrusionOk="0">
                  <a:moveTo>
                    <a:pt x="437" y="0"/>
                  </a:moveTo>
                  <a:lnTo>
                    <a:pt x="308" y="77"/>
                  </a:lnTo>
                  <a:lnTo>
                    <a:pt x="232" y="154"/>
                  </a:lnTo>
                  <a:lnTo>
                    <a:pt x="129" y="257"/>
                  </a:lnTo>
                  <a:lnTo>
                    <a:pt x="78" y="385"/>
                  </a:lnTo>
                  <a:lnTo>
                    <a:pt x="26" y="539"/>
                  </a:lnTo>
                  <a:lnTo>
                    <a:pt x="1" y="692"/>
                  </a:lnTo>
                  <a:lnTo>
                    <a:pt x="1" y="846"/>
                  </a:lnTo>
                  <a:lnTo>
                    <a:pt x="1" y="1026"/>
                  </a:lnTo>
                  <a:lnTo>
                    <a:pt x="26" y="1179"/>
                  </a:lnTo>
                  <a:lnTo>
                    <a:pt x="78" y="1308"/>
                  </a:lnTo>
                  <a:lnTo>
                    <a:pt x="129" y="1436"/>
                  </a:lnTo>
                  <a:lnTo>
                    <a:pt x="232" y="1564"/>
                  </a:lnTo>
                  <a:lnTo>
                    <a:pt x="308" y="1641"/>
                  </a:lnTo>
                  <a:lnTo>
                    <a:pt x="437" y="1692"/>
                  </a:lnTo>
                  <a:lnTo>
                    <a:pt x="565" y="1718"/>
                  </a:lnTo>
                  <a:lnTo>
                    <a:pt x="719" y="1692"/>
                  </a:lnTo>
                  <a:lnTo>
                    <a:pt x="821" y="1641"/>
                  </a:lnTo>
                  <a:lnTo>
                    <a:pt x="924" y="1564"/>
                  </a:lnTo>
                  <a:lnTo>
                    <a:pt x="1000" y="1436"/>
                  </a:lnTo>
                  <a:lnTo>
                    <a:pt x="1077" y="1308"/>
                  </a:lnTo>
                  <a:lnTo>
                    <a:pt x="1129" y="1179"/>
                  </a:lnTo>
                  <a:lnTo>
                    <a:pt x="1154" y="1026"/>
                  </a:lnTo>
                  <a:lnTo>
                    <a:pt x="1154" y="846"/>
                  </a:lnTo>
                  <a:lnTo>
                    <a:pt x="1154" y="692"/>
                  </a:lnTo>
                  <a:lnTo>
                    <a:pt x="1129" y="539"/>
                  </a:lnTo>
                  <a:lnTo>
                    <a:pt x="1077" y="385"/>
                  </a:lnTo>
                  <a:lnTo>
                    <a:pt x="1000" y="257"/>
                  </a:lnTo>
                  <a:lnTo>
                    <a:pt x="924" y="154"/>
                  </a:lnTo>
                  <a:lnTo>
                    <a:pt x="821" y="77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13" name="Google Shape;2613;p46"/>
          <p:cNvSpPr/>
          <p:nvPr/>
        </p:nvSpPr>
        <p:spPr>
          <a:xfrm>
            <a:off x="898488" y="5478033"/>
            <a:ext cx="1492437" cy="81939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4" name="Google Shape;2614;p46"/>
          <p:cNvSpPr/>
          <p:nvPr/>
        </p:nvSpPr>
        <p:spPr>
          <a:xfrm>
            <a:off x="9654032" y="5209904"/>
            <a:ext cx="1963269" cy="1077896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15" name="Google Shape;2615;p46"/>
          <p:cNvGrpSpPr/>
          <p:nvPr/>
        </p:nvGrpSpPr>
        <p:grpSpPr>
          <a:xfrm rot="-545914" flipH="1">
            <a:off x="2257925" y="1484888"/>
            <a:ext cx="889392" cy="889843"/>
            <a:chOff x="3856975" y="1542575"/>
            <a:chExt cx="940125" cy="940600"/>
          </a:xfrm>
        </p:grpSpPr>
        <p:sp>
          <p:nvSpPr>
            <p:cNvPr id="2616" name="Google Shape;2616;p46"/>
            <p:cNvSpPr/>
            <p:nvPr/>
          </p:nvSpPr>
          <p:spPr>
            <a:xfrm>
              <a:off x="3856975" y="1543550"/>
              <a:ext cx="870475" cy="865600"/>
            </a:xfrm>
            <a:custGeom>
              <a:avLst/>
              <a:gdLst/>
              <a:ahLst/>
              <a:cxnLst/>
              <a:rect l="l" t="t" r="r" b="b"/>
              <a:pathLst>
                <a:path w="34819" h="34624" extrusionOk="0">
                  <a:moveTo>
                    <a:pt x="98" y="20634"/>
                  </a:moveTo>
                  <a:lnTo>
                    <a:pt x="196" y="21452"/>
                  </a:lnTo>
                  <a:lnTo>
                    <a:pt x="332" y="22270"/>
                  </a:lnTo>
                  <a:lnTo>
                    <a:pt x="390" y="22536"/>
                  </a:lnTo>
                  <a:lnTo>
                    <a:pt x="293" y="22017"/>
                  </a:lnTo>
                  <a:lnTo>
                    <a:pt x="196" y="21374"/>
                  </a:lnTo>
                  <a:lnTo>
                    <a:pt x="118" y="20731"/>
                  </a:lnTo>
                  <a:lnTo>
                    <a:pt x="115" y="20704"/>
                  </a:lnTo>
                  <a:lnTo>
                    <a:pt x="115" y="20704"/>
                  </a:lnTo>
                  <a:lnTo>
                    <a:pt x="98" y="20634"/>
                  </a:lnTo>
                  <a:close/>
                  <a:moveTo>
                    <a:pt x="390" y="22536"/>
                  </a:moveTo>
                  <a:lnTo>
                    <a:pt x="410" y="22640"/>
                  </a:lnTo>
                  <a:lnTo>
                    <a:pt x="546" y="23264"/>
                  </a:lnTo>
                  <a:lnTo>
                    <a:pt x="702" y="23868"/>
                  </a:lnTo>
                  <a:lnTo>
                    <a:pt x="507" y="23069"/>
                  </a:lnTo>
                  <a:lnTo>
                    <a:pt x="390" y="22536"/>
                  </a:lnTo>
                  <a:close/>
                  <a:moveTo>
                    <a:pt x="18316" y="0"/>
                  </a:moveTo>
                  <a:lnTo>
                    <a:pt x="17829" y="20"/>
                  </a:lnTo>
                  <a:lnTo>
                    <a:pt x="17361" y="39"/>
                  </a:lnTo>
                  <a:lnTo>
                    <a:pt x="16874" y="78"/>
                  </a:lnTo>
                  <a:lnTo>
                    <a:pt x="16406" y="136"/>
                  </a:lnTo>
                  <a:lnTo>
                    <a:pt x="15939" y="214"/>
                  </a:lnTo>
                  <a:lnTo>
                    <a:pt x="15471" y="292"/>
                  </a:lnTo>
                  <a:lnTo>
                    <a:pt x="15003" y="370"/>
                  </a:lnTo>
                  <a:lnTo>
                    <a:pt x="14555" y="468"/>
                  </a:lnTo>
                  <a:lnTo>
                    <a:pt x="14107" y="585"/>
                  </a:lnTo>
                  <a:lnTo>
                    <a:pt x="13211" y="838"/>
                  </a:lnTo>
                  <a:lnTo>
                    <a:pt x="12334" y="1130"/>
                  </a:lnTo>
                  <a:lnTo>
                    <a:pt x="11477" y="1461"/>
                  </a:lnTo>
                  <a:lnTo>
                    <a:pt x="10658" y="1851"/>
                  </a:lnTo>
                  <a:lnTo>
                    <a:pt x="9840" y="2260"/>
                  </a:lnTo>
                  <a:lnTo>
                    <a:pt x="9061" y="2708"/>
                  </a:lnTo>
                  <a:lnTo>
                    <a:pt x="8301" y="3195"/>
                  </a:lnTo>
                  <a:lnTo>
                    <a:pt x="7560" y="3721"/>
                  </a:lnTo>
                  <a:lnTo>
                    <a:pt x="6840" y="4286"/>
                  </a:lnTo>
                  <a:lnTo>
                    <a:pt x="6158" y="4871"/>
                  </a:lnTo>
                  <a:lnTo>
                    <a:pt x="5515" y="5494"/>
                  </a:lnTo>
                  <a:lnTo>
                    <a:pt x="4891" y="6157"/>
                  </a:lnTo>
                  <a:lnTo>
                    <a:pt x="4307" y="6839"/>
                  </a:lnTo>
                  <a:lnTo>
                    <a:pt x="3742" y="7540"/>
                  </a:lnTo>
                  <a:lnTo>
                    <a:pt x="3216" y="8281"/>
                  </a:lnTo>
                  <a:lnTo>
                    <a:pt x="2728" y="9041"/>
                  </a:lnTo>
                  <a:lnTo>
                    <a:pt x="2280" y="9820"/>
                  </a:lnTo>
                  <a:lnTo>
                    <a:pt x="1871" y="10638"/>
                  </a:lnTo>
                  <a:lnTo>
                    <a:pt x="1481" y="11476"/>
                  </a:lnTo>
                  <a:lnTo>
                    <a:pt x="1150" y="12314"/>
                  </a:lnTo>
                  <a:lnTo>
                    <a:pt x="858" y="13191"/>
                  </a:lnTo>
                  <a:lnTo>
                    <a:pt x="605" y="14087"/>
                  </a:lnTo>
                  <a:lnTo>
                    <a:pt x="488" y="14535"/>
                  </a:lnTo>
                  <a:lnTo>
                    <a:pt x="390" y="15003"/>
                  </a:lnTo>
                  <a:lnTo>
                    <a:pt x="293" y="15451"/>
                  </a:lnTo>
                  <a:lnTo>
                    <a:pt x="215" y="15918"/>
                  </a:lnTo>
                  <a:lnTo>
                    <a:pt x="157" y="16386"/>
                  </a:lnTo>
                  <a:lnTo>
                    <a:pt x="98" y="16854"/>
                  </a:lnTo>
                  <a:lnTo>
                    <a:pt x="59" y="17341"/>
                  </a:lnTo>
                  <a:lnTo>
                    <a:pt x="40" y="17808"/>
                  </a:lnTo>
                  <a:lnTo>
                    <a:pt x="20" y="18295"/>
                  </a:lnTo>
                  <a:lnTo>
                    <a:pt x="1" y="18783"/>
                  </a:lnTo>
                  <a:lnTo>
                    <a:pt x="20" y="19445"/>
                  </a:lnTo>
                  <a:lnTo>
                    <a:pt x="59" y="20088"/>
                  </a:lnTo>
                  <a:lnTo>
                    <a:pt x="115" y="20704"/>
                  </a:lnTo>
                  <a:lnTo>
                    <a:pt x="115" y="20704"/>
                  </a:lnTo>
                  <a:lnTo>
                    <a:pt x="235" y="21199"/>
                  </a:lnTo>
                  <a:lnTo>
                    <a:pt x="371" y="21744"/>
                  </a:lnTo>
                  <a:lnTo>
                    <a:pt x="546" y="22329"/>
                  </a:lnTo>
                  <a:lnTo>
                    <a:pt x="722" y="22874"/>
                  </a:lnTo>
                  <a:lnTo>
                    <a:pt x="916" y="23400"/>
                  </a:lnTo>
                  <a:lnTo>
                    <a:pt x="1111" y="23887"/>
                  </a:lnTo>
                  <a:lnTo>
                    <a:pt x="1345" y="24433"/>
                  </a:lnTo>
                  <a:lnTo>
                    <a:pt x="1618" y="24978"/>
                  </a:lnTo>
                  <a:lnTo>
                    <a:pt x="1871" y="25485"/>
                  </a:lnTo>
                  <a:lnTo>
                    <a:pt x="2163" y="25972"/>
                  </a:lnTo>
                  <a:lnTo>
                    <a:pt x="2456" y="26459"/>
                  </a:lnTo>
                  <a:lnTo>
                    <a:pt x="2748" y="26927"/>
                  </a:lnTo>
                  <a:lnTo>
                    <a:pt x="3079" y="27375"/>
                  </a:lnTo>
                  <a:lnTo>
                    <a:pt x="3410" y="27804"/>
                  </a:lnTo>
                  <a:lnTo>
                    <a:pt x="3761" y="28252"/>
                  </a:lnTo>
                  <a:lnTo>
                    <a:pt x="4131" y="28700"/>
                  </a:lnTo>
                  <a:lnTo>
                    <a:pt x="4501" y="29109"/>
                  </a:lnTo>
                  <a:lnTo>
                    <a:pt x="4891" y="29499"/>
                  </a:lnTo>
                  <a:lnTo>
                    <a:pt x="5320" y="29908"/>
                  </a:lnTo>
                  <a:lnTo>
                    <a:pt x="5729" y="30278"/>
                  </a:lnTo>
                  <a:lnTo>
                    <a:pt x="6138" y="30629"/>
                  </a:lnTo>
                  <a:lnTo>
                    <a:pt x="6567" y="30980"/>
                  </a:lnTo>
                  <a:lnTo>
                    <a:pt x="7034" y="31330"/>
                  </a:lnTo>
                  <a:lnTo>
                    <a:pt x="7502" y="31642"/>
                  </a:lnTo>
                  <a:lnTo>
                    <a:pt x="7970" y="31954"/>
                  </a:lnTo>
                  <a:lnTo>
                    <a:pt x="8437" y="32246"/>
                  </a:lnTo>
                  <a:lnTo>
                    <a:pt x="8963" y="32538"/>
                  </a:lnTo>
                  <a:lnTo>
                    <a:pt x="9470" y="32792"/>
                  </a:lnTo>
                  <a:lnTo>
                    <a:pt x="9976" y="33025"/>
                  </a:lnTo>
                  <a:lnTo>
                    <a:pt x="10444" y="33259"/>
                  </a:lnTo>
                  <a:lnTo>
                    <a:pt x="11009" y="33473"/>
                  </a:lnTo>
                  <a:lnTo>
                    <a:pt x="11555" y="33668"/>
                  </a:lnTo>
                  <a:lnTo>
                    <a:pt x="12120" y="33863"/>
                  </a:lnTo>
                  <a:lnTo>
                    <a:pt x="12665" y="34019"/>
                  </a:lnTo>
                  <a:lnTo>
                    <a:pt x="13269" y="34175"/>
                  </a:lnTo>
                  <a:lnTo>
                    <a:pt x="13815" y="34292"/>
                  </a:lnTo>
                  <a:lnTo>
                    <a:pt x="14360" y="34389"/>
                  </a:lnTo>
                  <a:lnTo>
                    <a:pt x="14906" y="34467"/>
                  </a:lnTo>
                  <a:lnTo>
                    <a:pt x="15510" y="34545"/>
                  </a:lnTo>
                  <a:lnTo>
                    <a:pt x="16094" y="34584"/>
                  </a:lnTo>
                  <a:lnTo>
                    <a:pt x="16679" y="34623"/>
                  </a:lnTo>
                  <a:lnTo>
                    <a:pt x="17906" y="34623"/>
                  </a:lnTo>
                  <a:lnTo>
                    <a:pt x="18491" y="34584"/>
                  </a:lnTo>
                  <a:lnTo>
                    <a:pt x="19095" y="34545"/>
                  </a:lnTo>
                  <a:lnTo>
                    <a:pt x="19660" y="34467"/>
                  </a:lnTo>
                  <a:lnTo>
                    <a:pt x="20245" y="34370"/>
                  </a:lnTo>
                  <a:lnTo>
                    <a:pt x="20829" y="34272"/>
                  </a:lnTo>
                  <a:lnTo>
                    <a:pt x="21394" y="34136"/>
                  </a:lnTo>
                  <a:lnTo>
                    <a:pt x="21940" y="34000"/>
                  </a:lnTo>
                  <a:lnTo>
                    <a:pt x="22505" y="33844"/>
                  </a:lnTo>
                  <a:lnTo>
                    <a:pt x="23031" y="33668"/>
                  </a:lnTo>
                  <a:lnTo>
                    <a:pt x="23557" y="33473"/>
                  </a:lnTo>
                  <a:lnTo>
                    <a:pt x="24063" y="33259"/>
                  </a:lnTo>
                  <a:lnTo>
                    <a:pt x="24609" y="33025"/>
                  </a:lnTo>
                  <a:lnTo>
                    <a:pt x="25135" y="32772"/>
                  </a:lnTo>
                  <a:lnTo>
                    <a:pt x="25642" y="32499"/>
                  </a:lnTo>
                  <a:lnTo>
                    <a:pt x="26148" y="32226"/>
                  </a:lnTo>
                  <a:lnTo>
                    <a:pt x="26616" y="31934"/>
                  </a:lnTo>
                  <a:lnTo>
                    <a:pt x="27083" y="31622"/>
                  </a:lnTo>
                  <a:lnTo>
                    <a:pt x="27551" y="31311"/>
                  </a:lnTo>
                  <a:lnTo>
                    <a:pt x="27999" y="30960"/>
                  </a:lnTo>
                  <a:lnTo>
                    <a:pt x="28428" y="30609"/>
                  </a:lnTo>
                  <a:lnTo>
                    <a:pt x="28856" y="30259"/>
                  </a:lnTo>
                  <a:lnTo>
                    <a:pt x="29285" y="29869"/>
                  </a:lnTo>
                  <a:lnTo>
                    <a:pt x="29675" y="29499"/>
                  </a:lnTo>
                  <a:lnTo>
                    <a:pt x="30064" y="29090"/>
                  </a:lnTo>
                  <a:lnTo>
                    <a:pt x="30435" y="28680"/>
                  </a:lnTo>
                  <a:lnTo>
                    <a:pt x="30805" y="28252"/>
                  </a:lnTo>
                  <a:lnTo>
                    <a:pt x="31156" y="27804"/>
                  </a:lnTo>
                  <a:lnTo>
                    <a:pt x="31506" y="27336"/>
                  </a:lnTo>
                  <a:lnTo>
                    <a:pt x="31837" y="26868"/>
                  </a:lnTo>
                  <a:lnTo>
                    <a:pt x="32149" y="26381"/>
                  </a:lnTo>
                  <a:lnTo>
                    <a:pt x="32441" y="25914"/>
                  </a:lnTo>
                  <a:lnTo>
                    <a:pt x="32714" y="25388"/>
                  </a:lnTo>
                  <a:lnTo>
                    <a:pt x="32968" y="24920"/>
                  </a:lnTo>
                  <a:lnTo>
                    <a:pt x="33221" y="24413"/>
                  </a:lnTo>
                  <a:lnTo>
                    <a:pt x="33435" y="23907"/>
                  </a:lnTo>
                  <a:lnTo>
                    <a:pt x="33649" y="23361"/>
                  </a:lnTo>
                  <a:lnTo>
                    <a:pt x="33864" y="22816"/>
                  </a:lnTo>
                  <a:lnTo>
                    <a:pt x="34039" y="22270"/>
                  </a:lnTo>
                  <a:lnTo>
                    <a:pt x="34195" y="21725"/>
                  </a:lnTo>
                  <a:lnTo>
                    <a:pt x="34351" y="21140"/>
                  </a:lnTo>
                  <a:lnTo>
                    <a:pt x="34468" y="20575"/>
                  </a:lnTo>
                  <a:lnTo>
                    <a:pt x="34565" y="20030"/>
                  </a:lnTo>
                  <a:lnTo>
                    <a:pt x="34643" y="19484"/>
                  </a:lnTo>
                  <a:lnTo>
                    <a:pt x="34721" y="18880"/>
                  </a:lnTo>
                  <a:lnTo>
                    <a:pt x="34780" y="18276"/>
                  </a:lnTo>
                  <a:lnTo>
                    <a:pt x="34799" y="17691"/>
                  </a:lnTo>
                  <a:lnTo>
                    <a:pt x="34819" y="17087"/>
                  </a:lnTo>
                  <a:lnTo>
                    <a:pt x="34799" y="16444"/>
                  </a:lnTo>
                  <a:lnTo>
                    <a:pt x="34760" y="15860"/>
                  </a:lnTo>
                  <a:lnTo>
                    <a:pt x="34721" y="15295"/>
                  </a:lnTo>
                  <a:lnTo>
                    <a:pt x="34643" y="14730"/>
                  </a:lnTo>
                  <a:lnTo>
                    <a:pt x="34565" y="14145"/>
                  </a:lnTo>
                  <a:lnTo>
                    <a:pt x="34448" y="13561"/>
                  </a:lnTo>
                  <a:lnTo>
                    <a:pt x="34331" y="12996"/>
                  </a:lnTo>
                  <a:lnTo>
                    <a:pt x="34176" y="12431"/>
                  </a:lnTo>
                  <a:lnTo>
                    <a:pt x="34020" y="11846"/>
                  </a:lnTo>
                  <a:lnTo>
                    <a:pt x="33844" y="11340"/>
                  </a:lnTo>
                  <a:lnTo>
                    <a:pt x="33649" y="10814"/>
                  </a:lnTo>
                  <a:lnTo>
                    <a:pt x="33435" y="10288"/>
                  </a:lnTo>
                  <a:lnTo>
                    <a:pt x="33201" y="9742"/>
                  </a:lnTo>
                  <a:lnTo>
                    <a:pt x="32948" y="9216"/>
                  </a:lnTo>
                  <a:lnTo>
                    <a:pt x="32675" y="8709"/>
                  </a:lnTo>
                  <a:lnTo>
                    <a:pt x="32403" y="8222"/>
                  </a:lnTo>
                  <a:lnTo>
                    <a:pt x="32091" y="7735"/>
                  </a:lnTo>
                  <a:lnTo>
                    <a:pt x="31799" y="7268"/>
                  </a:lnTo>
                  <a:lnTo>
                    <a:pt x="31487" y="6839"/>
                  </a:lnTo>
                  <a:lnTo>
                    <a:pt x="31156" y="6391"/>
                  </a:lnTo>
                  <a:lnTo>
                    <a:pt x="30805" y="5943"/>
                  </a:lnTo>
                  <a:lnTo>
                    <a:pt x="30435" y="5514"/>
                  </a:lnTo>
                  <a:lnTo>
                    <a:pt x="30064" y="5105"/>
                  </a:lnTo>
                  <a:lnTo>
                    <a:pt x="29675" y="4715"/>
                  </a:lnTo>
                  <a:lnTo>
                    <a:pt x="29266" y="4306"/>
                  </a:lnTo>
                  <a:lnTo>
                    <a:pt x="28856" y="3936"/>
                  </a:lnTo>
                  <a:lnTo>
                    <a:pt x="28428" y="3585"/>
                  </a:lnTo>
                  <a:lnTo>
                    <a:pt x="27999" y="3234"/>
                  </a:lnTo>
                  <a:lnTo>
                    <a:pt x="27532" y="2884"/>
                  </a:lnTo>
                  <a:lnTo>
                    <a:pt x="27064" y="2552"/>
                  </a:lnTo>
                  <a:lnTo>
                    <a:pt x="26596" y="2241"/>
                  </a:lnTo>
                  <a:lnTo>
                    <a:pt x="26129" y="1948"/>
                  </a:lnTo>
                  <a:lnTo>
                    <a:pt x="25583" y="1656"/>
                  </a:lnTo>
                  <a:lnTo>
                    <a:pt x="25077" y="1383"/>
                  </a:lnTo>
                  <a:lnTo>
                    <a:pt x="24570" y="1150"/>
                  </a:lnTo>
                  <a:lnTo>
                    <a:pt x="24083" y="935"/>
                  </a:lnTo>
                  <a:lnTo>
                    <a:pt x="23342" y="643"/>
                  </a:lnTo>
                  <a:lnTo>
                    <a:pt x="22602" y="370"/>
                  </a:lnTo>
                  <a:lnTo>
                    <a:pt x="22134" y="292"/>
                  </a:lnTo>
                  <a:lnTo>
                    <a:pt x="21667" y="214"/>
                  </a:lnTo>
                  <a:lnTo>
                    <a:pt x="21199" y="136"/>
                  </a:lnTo>
                  <a:lnTo>
                    <a:pt x="20732" y="97"/>
                  </a:lnTo>
                  <a:lnTo>
                    <a:pt x="20245" y="39"/>
                  </a:lnTo>
                  <a:lnTo>
                    <a:pt x="19777" y="20"/>
                  </a:lnTo>
                  <a:lnTo>
                    <a:pt x="19290" y="0"/>
                  </a:lnTo>
                  <a:close/>
                </a:path>
              </a:pathLst>
            </a:custGeom>
            <a:solidFill>
              <a:srgbClr val="FFE6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3856975" y="1543550"/>
              <a:ext cx="870475" cy="865600"/>
            </a:xfrm>
            <a:custGeom>
              <a:avLst/>
              <a:gdLst/>
              <a:ahLst/>
              <a:cxnLst/>
              <a:rect l="l" t="t" r="r" b="b"/>
              <a:pathLst>
                <a:path w="34819" h="34624" fill="none" extrusionOk="0">
                  <a:moveTo>
                    <a:pt x="1" y="18783"/>
                  </a:moveTo>
                  <a:lnTo>
                    <a:pt x="1" y="18783"/>
                  </a:lnTo>
                  <a:lnTo>
                    <a:pt x="20" y="19445"/>
                  </a:lnTo>
                  <a:lnTo>
                    <a:pt x="59" y="20088"/>
                  </a:lnTo>
                  <a:lnTo>
                    <a:pt x="118" y="20731"/>
                  </a:lnTo>
                  <a:lnTo>
                    <a:pt x="196" y="21374"/>
                  </a:lnTo>
                  <a:lnTo>
                    <a:pt x="293" y="22017"/>
                  </a:lnTo>
                  <a:lnTo>
                    <a:pt x="410" y="22640"/>
                  </a:lnTo>
                  <a:lnTo>
                    <a:pt x="546" y="23264"/>
                  </a:lnTo>
                  <a:lnTo>
                    <a:pt x="702" y="23868"/>
                  </a:lnTo>
                  <a:lnTo>
                    <a:pt x="702" y="23868"/>
                  </a:lnTo>
                  <a:lnTo>
                    <a:pt x="507" y="23069"/>
                  </a:lnTo>
                  <a:lnTo>
                    <a:pt x="332" y="22270"/>
                  </a:lnTo>
                  <a:lnTo>
                    <a:pt x="196" y="21452"/>
                  </a:lnTo>
                  <a:lnTo>
                    <a:pt x="98" y="20634"/>
                  </a:lnTo>
                  <a:lnTo>
                    <a:pt x="98" y="20634"/>
                  </a:lnTo>
                  <a:lnTo>
                    <a:pt x="235" y="21199"/>
                  </a:lnTo>
                  <a:lnTo>
                    <a:pt x="371" y="21744"/>
                  </a:lnTo>
                  <a:lnTo>
                    <a:pt x="371" y="21744"/>
                  </a:lnTo>
                  <a:lnTo>
                    <a:pt x="546" y="22329"/>
                  </a:lnTo>
                  <a:lnTo>
                    <a:pt x="722" y="22874"/>
                  </a:lnTo>
                  <a:lnTo>
                    <a:pt x="722" y="22874"/>
                  </a:lnTo>
                  <a:lnTo>
                    <a:pt x="916" y="23400"/>
                  </a:lnTo>
                  <a:lnTo>
                    <a:pt x="1111" y="23887"/>
                  </a:lnTo>
                  <a:lnTo>
                    <a:pt x="1111" y="23887"/>
                  </a:lnTo>
                  <a:lnTo>
                    <a:pt x="1345" y="24433"/>
                  </a:lnTo>
                  <a:lnTo>
                    <a:pt x="1618" y="24978"/>
                  </a:lnTo>
                  <a:lnTo>
                    <a:pt x="1871" y="25485"/>
                  </a:lnTo>
                  <a:lnTo>
                    <a:pt x="2163" y="25972"/>
                  </a:lnTo>
                  <a:lnTo>
                    <a:pt x="2163" y="25972"/>
                  </a:lnTo>
                  <a:lnTo>
                    <a:pt x="2456" y="26459"/>
                  </a:lnTo>
                  <a:lnTo>
                    <a:pt x="2748" y="26927"/>
                  </a:lnTo>
                  <a:lnTo>
                    <a:pt x="2748" y="26927"/>
                  </a:lnTo>
                  <a:lnTo>
                    <a:pt x="3079" y="27375"/>
                  </a:lnTo>
                  <a:lnTo>
                    <a:pt x="3410" y="27804"/>
                  </a:lnTo>
                  <a:lnTo>
                    <a:pt x="3410" y="27804"/>
                  </a:lnTo>
                  <a:lnTo>
                    <a:pt x="3761" y="28252"/>
                  </a:lnTo>
                  <a:lnTo>
                    <a:pt x="4131" y="28700"/>
                  </a:lnTo>
                  <a:lnTo>
                    <a:pt x="4501" y="29109"/>
                  </a:lnTo>
                  <a:lnTo>
                    <a:pt x="4891" y="29499"/>
                  </a:lnTo>
                  <a:lnTo>
                    <a:pt x="4891" y="29499"/>
                  </a:lnTo>
                  <a:lnTo>
                    <a:pt x="5320" y="29908"/>
                  </a:lnTo>
                  <a:lnTo>
                    <a:pt x="5729" y="30278"/>
                  </a:lnTo>
                  <a:lnTo>
                    <a:pt x="5729" y="30278"/>
                  </a:lnTo>
                  <a:lnTo>
                    <a:pt x="6138" y="30629"/>
                  </a:lnTo>
                  <a:lnTo>
                    <a:pt x="6567" y="30980"/>
                  </a:lnTo>
                  <a:lnTo>
                    <a:pt x="6567" y="30980"/>
                  </a:lnTo>
                  <a:lnTo>
                    <a:pt x="7034" y="31330"/>
                  </a:lnTo>
                  <a:lnTo>
                    <a:pt x="7502" y="31642"/>
                  </a:lnTo>
                  <a:lnTo>
                    <a:pt x="7970" y="31954"/>
                  </a:lnTo>
                  <a:lnTo>
                    <a:pt x="8437" y="32246"/>
                  </a:lnTo>
                  <a:lnTo>
                    <a:pt x="8437" y="32246"/>
                  </a:lnTo>
                  <a:lnTo>
                    <a:pt x="8963" y="32538"/>
                  </a:lnTo>
                  <a:lnTo>
                    <a:pt x="9470" y="32792"/>
                  </a:lnTo>
                  <a:lnTo>
                    <a:pt x="9470" y="32792"/>
                  </a:lnTo>
                  <a:lnTo>
                    <a:pt x="9976" y="33025"/>
                  </a:lnTo>
                  <a:lnTo>
                    <a:pt x="10444" y="33259"/>
                  </a:lnTo>
                  <a:lnTo>
                    <a:pt x="10444" y="33259"/>
                  </a:lnTo>
                  <a:lnTo>
                    <a:pt x="11009" y="33473"/>
                  </a:lnTo>
                  <a:lnTo>
                    <a:pt x="11555" y="33668"/>
                  </a:lnTo>
                  <a:lnTo>
                    <a:pt x="12120" y="33863"/>
                  </a:lnTo>
                  <a:lnTo>
                    <a:pt x="12665" y="34019"/>
                  </a:lnTo>
                  <a:lnTo>
                    <a:pt x="12665" y="34019"/>
                  </a:lnTo>
                  <a:lnTo>
                    <a:pt x="13269" y="34175"/>
                  </a:lnTo>
                  <a:lnTo>
                    <a:pt x="13815" y="34292"/>
                  </a:lnTo>
                  <a:lnTo>
                    <a:pt x="13815" y="34292"/>
                  </a:lnTo>
                  <a:lnTo>
                    <a:pt x="14360" y="34389"/>
                  </a:lnTo>
                  <a:lnTo>
                    <a:pt x="14906" y="34467"/>
                  </a:lnTo>
                  <a:lnTo>
                    <a:pt x="14906" y="34467"/>
                  </a:lnTo>
                  <a:lnTo>
                    <a:pt x="15510" y="34545"/>
                  </a:lnTo>
                  <a:lnTo>
                    <a:pt x="16094" y="34584"/>
                  </a:lnTo>
                  <a:lnTo>
                    <a:pt x="16679" y="34623"/>
                  </a:lnTo>
                  <a:lnTo>
                    <a:pt x="17283" y="34623"/>
                  </a:lnTo>
                  <a:lnTo>
                    <a:pt x="17283" y="34623"/>
                  </a:lnTo>
                  <a:lnTo>
                    <a:pt x="17906" y="34623"/>
                  </a:lnTo>
                  <a:lnTo>
                    <a:pt x="18491" y="34584"/>
                  </a:lnTo>
                  <a:lnTo>
                    <a:pt x="18491" y="34584"/>
                  </a:lnTo>
                  <a:lnTo>
                    <a:pt x="19095" y="34545"/>
                  </a:lnTo>
                  <a:lnTo>
                    <a:pt x="19660" y="34467"/>
                  </a:lnTo>
                  <a:lnTo>
                    <a:pt x="19660" y="34467"/>
                  </a:lnTo>
                  <a:lnTo>
                    <a:pt x="20245" y="34370"/>
                  </a:lnTo>
                  <a:lnTo>
                    <a:pt x="20829" y="34272"/>
                  </a:lnTo>
                  <a:lnTo>
                    <a:pt x="21394" y="34136"/>
                  </a:lnTo>
                  <a:lnTo>
                    <a:pt x="21940" y="34000"/>
                  </a:lnTo>
                  <a:lnTo>
                    <a:pt x="21940" y="34000"/>
                  </a:lnTo>
                  <a:lnTo>
                    <a:pt x="22505" y="33844"/>
                  </a:lnTo>
                  <a:lnTo>
                    <a:pt x="23031" y="33668"/>
                  </a:lnTo>
                  <a:lnTo>
                    <a:pt x="23031" y="33668"/>
                  </a:lnTo>
                  <a:lnTo>
                    <a:pt x="23557" y="33473"/>
                  </a:lnTo>
                  <a:lnTo>
                    <a:pt x="24063" y="33259"/>
                  </a:lnTo>
                  <a:lnTo>
                    <a:pt x="24063" y="33259"/>
                  </a:lnTo>
                  <a:lnTo>
                    <a:pt x="24609" y="33025"/>
                  </a:lnTo>
                  <a:lnTo>
                    <a:pt x="25135" y="32772"/>
                  </a:lnTo>
                  <a:lnTo>
                    <a:pt x="25642" y="32499"/>
                  </a:lnTo>
                  <a:lnTo>
                    <a:pt x="26148" y="32226"/>
                  </a:lnTo>
                  <a:lnTo>
                    <a:pt x="26148" y="32226"/>
                  </a:lnTo>
                  <a:lnTo>
                    <a:pt x="26616" y="31934"/>
                  </a:lnTo>
                  <a:lnTo>
                    <a:pt x="27083" y="31622"/>
                  </a:lnTo>
                  <a:lnTo>
                    <a:pt x="27551" y="31311"/>
                  </a:lnTo>
                  <a:lnTo>
                    <a:pt x="27999" y="30960"/>
                  </a:lnTo>
                  <a:lnTo>
                    <a:pt x="27999" y="30960"/>
                  </a:lnTo>
                  <a:lnTo>
                    <a:pt x="28428" y="30609"/>
                  </a:lnTo>
                  <a:lnTo>
                    <a:pt x="28856" y="30259"/>
                  </a:lnTo>
                  <a:lnTo>
                    <a:pt x="29285" y="29869"/>
                  </a:lnTo>
                  <a:lnTo>
                    <a:pt x="29675" y="29499"/>
                  </a:lnTo>
                  <a:lnTo>
                    <a:pt x="29675" y="29499"/>
                  </a:lnTo>
                  <a:lnTo>
                    <a:pt x="30064" y="29090"/>
                  </a:lnTo>
                  <a:lnTo>
                    <a:pt x="30435" y="28680"/>
                  </a:lnTo>
                  <a:lnTo>
                    <a:pt x="30805" y="28252"/>
                  </a:lnTo>
                  <a:lnTo>
                    <a:pt x="31156" y="27804"/>
                  </a:lnTo>
                  <a:lnTo>
                    <a:pt x="31156" y="27804"/>
                  </a:lnTo>
                  <a:lnTo>
                    <a:pt x="31506" y="27336"/>
                  </a:lnTo>
                  <a:lnTo>
                    <a:pt x="31837" y="26868"/>
                  </a:lnTo>
                  <a:lnTo>
                    <a:pt x="32149" y="26381"/>
                  </a:lnTo>
                  <a:lnTo>
                    <a:pt x="32441" y="25914"/>
                  </a:lnTo>
                  <a:lnTo>
                    <a:pt x="32441" y="25914"/>
                  </a:lnTo>
                  <a:lnTo>
                    <a:pt x="32714" y="25388"/>
                  </a:lnTo>
                  <a:lnTo>
                    <a:pt x="32968" y="24920"/>
                  </a:lnTo>
                  <a:lnTo>
                    <a:pt x="32968" y="24920"/>
                  </a:lnTo>
                  <a:lnTo>
                    <a:pt x="33221" y="24413"/>
                  </a:lnTo>
                  <a:lnTo>
                    <a:pt x="33435" y="23907"/>
                  </a:lnTo>
                  <a:lnTo>
                    <a:pt x="33435" y="23907"/>
                  </a:lnTo>
                  <a:lnTo>
                    <a:pt x="33649" y="23361"/>
                  </a:lnTo>
                  <a:lnTo>
                    <a:pt x="33864" y="22816"/>
                  </a:lnTo>
                  <a:lnTo>
                    <a:pt x="34039" y="22270"/>
                  </a:lnTo>
                  <a:lnTo>
                    <a:pt x="34195" y="21725"/>
                  </a:lnTo>
                  <a:lnTo>
                    <a:pt x="34195" y="21725"/>
                  </a:lnTo>
                  <a:lnTo>
                    <a:pt x="34351" y="21140"/>
                  </a:lnTo>
                  <a:lnTo>
                    <a:pt x="34468" y="20575"/>
                  </a:lnTo>
                  <a:lnTo>
                    <a:pt x="34468" y="20575"/>
                  </a:lnTo>
                  <a:lnTo>
                    <a:pt x="34565" y="20030"/>
                  </a:lnTo>
                  <a:lnTo>
                    <a:pt x="34643" y="19484"/>
                  </a:lnTo>
                  <a:lnTo>
                    <a:pt x="34643" y="19484"/>
                  </a:lnTo>
                  <a:lnTo>
                    <a:pt x="34721" y="18880"/>
                  </a:lnTo>
                  <a:lnTo>
                    <a:pt x="34780" y="18276"/>
                  </a:lnTo>
                  <a:lnTo>
                    <a:pt x="34799" y="17691"/>
                  </a:lnTo>
                  <a:lnTo>
                    <a:pt x="34819" y="17087"/>
                  </a:lnTo>
                  <a:lnTo>
                    <a:pt x="34819" y="17087"/>
                  </a:lnTo>
                  <a:lnTo>
                    <a:pt x="34799" y="16444"/>
                  </a:lnTo>
                  <a:lnTo>
                    <a:pt x="34760" y="15860"/>
                  </a:lnTo>
                  <a:lnTo>
                    <a:pt x="34760" y="15860"/>
                  </a:lnTo>
                  <a:lnTo>
                    <a:pt x="34721" y="15295"/>
                  </a:lnTo>
                  <a:lnTo>
                    <a:pt x="34643" y="14730"/>
                  </a:lnTo>
                  <a:lnTo>
                    <a:pt x="34643" y="14730"/>
                  </a:lnTo>
                  <a:lnTo>
                    <a:pt x="34565" y="14145"/>
                  </a:lnTo>
                  <a:lnTo>
                    <a:pt x="34448" y="13561"/>
                  </a:lnTo>
                  <a:lnTo>
                    <a:pt x="34331" y="12996"/>
                  </a:lnTo>
                  <a:lnTo>
                    <a:pt x="34176" y="12431"/>
                  </a:lnTo>
                  <a:lnTo>
                    <a:pt x="34176" y="12431"/>
                  </a:lnTo>
                  <a:lnTo>
                    <a:pt x="34020" y="11846"/>
                  </a:lnTo>
                  <a:lnTo>
                    <a:pt x="33844" y="11340"/>
                  </a:lnTo>
                  <a:lnTo>
                    <a:pt x="33844" y="11340"/>
                  </a:lnTo>
                  <a:lnTo>
                    <a:pt x="33649" y="10814"/>
                  </a:lnTo>
                  <a:lnTo>
                    <a:pt x="33435" y="10288"/>
                  </a:lnTo>
                  <a:lnTo>
                    <a:pt x="33435" y="10288"/>
                  </a:lnTo>
                  <a:lnTo>
                    <a:pt x="33201" y="9742"/>
                  </a:lnTo>
                  <a:lnTo>
                    <a:pt x="32948" y="9216"/>
                  </a:lnTo>
                  <a:lnTo>
                    <a:pt x="32675" y="8709"/>
                  </a:lnTo>
                  <a:lnTo>
                    <a:pt x="32403" y="8222"/>
                  </a:lnTo>
                  <a:lnTo>
                    <a:pt x="32403" y="8222"/>
                  </a:lnTo>
                  <a:lnTo>
                    <a:pt x="32091" y="7735"/>
                  </a:lnTo>
                  <a:lnTo>
                    <a:pt x="31799" y="7268"/>
                  </a:lnTo>
                  <a:lnTo>
                    <a:pt x="31799" y="7268"/>
                  </a:lnTo>
                  <a:lnTo>
                    <a:pt x="31487" y="6839"/>
                  </a:lnTo>
                  <a:lnTo>
                    <a:pt x="31156" y="6391"/>
                  </a:lnTo>
                  <a:lnTo>
                    <a:pt x="31156" y="6391"/>
                  </a:lnTo>
                  <a:lnTo>
                    <a:pt x="30805" y="5943"/>
                  </a:lnTo>
                  <a:lnTo>
                    <a:pt x="30435" y="5514"/>
                  </a:lnTo>
                  <a:lnTo>
                    <a:pt x="30064" y="5105"/>
                  </a:lnTo>
                  <a:lnTo>
                    <a:pt x="29675" y="4715"/>
                  </a:lnTo>
                  <a:lnTo>
                    <a:pt x="29675" y="4715"/>
                  </a:lnTo>
                  <a:lnTo>
                    <a:pt x="29266" y="4306"/>
                  </a:lnTo>
                  <a:lnTo>
                    <a:pt x="28856" y="3936"/>
                  </a:lnTo>
                  <a:lnTo>
                    <a:pt x="28856" y="3936"/>
                  </a:lnTo>
                  <a:lnTo>
                    <a:pt x="28428" y="3585"/>
                  </a:lnTo>
                  <a:lnTo>
                    <a:pt x="27999" y="3234"/>
                  </a:lnTo>
                  <a:lnTo>
                    <a:pt x="27999" y="3234"/>
                  </a:lnTo>
                  <a:lnTo>
                    <a:pt x="27532" y="2884"/>
                  </a:lnTo>
                  <a:lnTo>
                    <a:pt x="27064" y="2552"/>
                  </a:lnTo>
                  <a:lnTo>
                    <a:pt x="26596" y="2241"/>
                  </a:lnTo>
                  <a:lnTo>
                    <a:pt x="26129" y="1948"/>
                  </a:lnTo>
                  <a:lnTo>
                    <a:pt x="26129" y="1948"/>
                  </a:lnTo>
                  <a:lnTo>
                    <a:pt x="25583" y="1656"/>
                  </a:lnTo>
                  <a:lnTo>
                    <a:pt x="25077" y="1383"/>
                  </a:lnTo>
                  <a:lnTo>
                    <a:pt x="25077" y="1383"/>
                  </a:lnTo>
                  <a:lnTo>
                    <a:pt x="24570" y="1150"/>
                  </a:lnTo>
                  <a:lnTo>
                    <a:pt x="24083" y="935"/>
                  </a:lnTo>
                  <a:lnTo>
                    <a:pt x="24083" y="935"/>
                  </a:lnTo>
                  <a:lnTo>
                    <a:pt x="23342" y="643"/>
                  </a:lnTo>
                  <a:lnTo>
                    <a:pt x="22602" y="370"/>
                  </a:lnTo>
                  <a:lnTo>
                    <a:pt x="22602" y="370"/>
                  </a:lnTo>
                  <a:lnTo>
                    <a:pt x="22134" y="292"/>
                  </a:lnTo>
                  <a:lnTo>
                    <a:pt x="21667" y="214"/>
                  </a:lnTo>
                  <a:lnTo>
                    <a:pt x="21199" y="136"/>
                  </a:lnTo>
                  <a:lnTo>
                    <a:pt x="20732" y="97"/>
                  </a:lnTo>
                  <a:lnTo>
                    <a:pt x="20245" y="39"/>
                  </a:lnTo>
                  <a:lnTo>
                    <a:pt x="19777" y="20"/>
                  </a:lnTo>
                  <a:lnTo>
                    <a:pt x="19290" y="0"/>
                  </a:lnTo>
                  <a:lnTo>
                    <a:pt x="18803" y="0"/>
                  </a:lnTo>
                  <a:lnTo>
                    <a:pt x="18803" y="0"/>
                  </a:lnTo>
                  <a:lnTo>
                    <a:pt x="18316" y="0"/>
                  </a:lnTo>
                  <a:lnTo>
                    <a:pt x="17829" y="20"/>
                  </a:lnTo>
                  <a:lnTo>
                    <a:pt x="17361" y="39"/>
                  </a:lnTo>
                  <a:lnTo>
                    <a:pt x="16874" y="78"/>
                  </a:lnTo>
                  <a:lnTo>
                    <a:pt x="16406" y="136"/>
                  </a:lnTo>
                  <a:lnTo>
                    <a:pt x="15939" y="214"/>
                  </a:lnTo>
                  <a:lnTo>
                    <a:pt x="15471" y="292"/>
                  </a:lnTo>
                  <a:lnTo>
                    <a:pt x="15003" y="370"/>
                  </a:lnTo>
                  <a:lnTo>
                    <a:pt x="14555" y="468"/>
                  </a:lnTo>
                  <a:lnTo>
                    <a:pt x="14107" y="585"/>
                  </a:lnTo>
                  <a:lnTo>
                    <a:pt x="13211" y="838"/>
                  </a:lnTo>
                  <a:lnTo>
                    <a:pt x="12334" y="1130"/>
                  </a:lnTo>
                  <a:lnTo>
                    <a:pt x="11477" y="1461"/>
                  </a:lnTo>
                  <a:lnTo>
                    <a:pt x="10658" y="1851"/>
                  </a:lnTo>
                  <a:lnTo>
                    <a:pt x="9840" y="2260"/>
                  </a:lnTo>
                  <a:lnTo>
                    <a:pt x="9061" y="2708"/>
                  </a:lnTo>
                  <a:lnTo>
                    <a:pt x="8301" y="3195"/>
                  </a:lnTo>
                  <a:lnTo>
                    <a:pt x="7560" y="3721"/>
                  </a:lnTo>
                  <a:lnTo>
                    <a:pt x="6840" y="4286"/>
                  </a:lnTo>
                  <a:lnTo>
                    <a:pt x="6158" y="4871"/>
                  </a:lnTo>
                  <a:lnTo>
                    <a:pt x="5515" y="5494"/>
                  </a:lnTo>
                  <a:lnTo>
                    <a:pt x="4891" y="6157"/>
                  </a:lnTo>
                  <a:lnTo>
                    <a:pt x="4307" y="6839"/>
                  </a:lnTo>
                  <a:lnTo>
                    <a:pt x="3742" y="7540"/>
                  </a:lnTo>
                  <a:lnTo>
                    <a:pt x="3216" y="8281"/>
                  </a:lnTo>
                  <a:lnTo>
                    <a:pt x="2728" y="9041"/>
                  </a:lnTo>
                  <a:lnTo>
                    <a:pt x="2280" y="9820"/>
                  </a:lnTo>
                  <a:lnTo>
                    <a:pt x="1871" y="10638"/>
                  </a:lnTo>
                  <a:lnTo>
                    <a:pt x="1481" y="11476"/>
                  </a:lnTo>
                  <a:lnTo>
                    <a:pt x="1150" y="12314"/>
                  </a:lnTo>
                  <a:lnTo>
                    <a:pt x="858" y="13191"/>
                  </a:lnTo>
                  <a:lnTo>
                    <a:pt x="605" y="14087"/>
                  </a:lnTo>
                  <a:lnTo>
                    <a:pt x="488" y="14535"/>
                  </a:lnTo>
                  <a:lnTo>
                    <a:pt x="390" y="15003"/>
                  </a:lnTo>
                  <a:lnTo>
                    <a:pt x="293" y="15451"/>
                  </a:lnTo>
                  <a:lnTo>
                    <a:pt x="215" y="15918"/>
                  </a:lnTo>
                  <a:lnTo>
                    <a:pt x="157" y="16386"/>
                  </a:lnTo>
                  <a:lnTo>
                    <a:pt x="98" y="16854"/>
                  </a:lnTo>
                  <a:lnTo>
                    <a:pt x="59" y="17341"/>
                  </a:lnTo>
                  <a:lnTo>
                    <a:pt x="40" y="17808"/>
                  </a:lnTo>
                  <a:lnTo>
                    <a:pt x="20" y="18295"/>
                  </a:lnTo>
                  <a:lnTo>
                    <a:pt x="1" y="187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3856975" y="1543050"/>
              <a:ext cx="870475" cy="866100"/>
            </a:xfrm>
            <a:custGeom>
              <a:avLst/>
              <a:gdLst/>
              <a:ahLst/>
              <a:cxnLst/>
              <a:rect l="l" t="t" r="r" b="b"/>
              <a:pathLst>
                <a:path w="34819" h="34644" extrusionOk="0">
                  <a:moveTo>
                    <a:pt x="18803" y="1"/>
                  </a:moveTo>
                  <a:lnTo>
                    <a:pt x="18316" y="20"/>
                  </a:lnTo>
                  <a:lnTo>
                    <a:pt x="17829" y="20"/>
                  </a:lnTo>
                  <a:lnTo>
                    <a:pt x="17361" y="59"/>
                  </a:lnTo>
                  <a:lnTo>
                    <a:pt x="16874" y="98"/>
                  </a:lnTo>
                  <a:lnTo>
                    <a:pt x="16406" y="156"/>
                  </a:lnTo>
                  <a:lnTo>
                    <a:pt x="15939" y="215"/>
                  </a:lnTo>
                  <a:lnTo>
                    <a:pt x="15471" y="293"/>
                  </a:lnTo>
                  <a:lnTo>
                    <a:pt x="15023" y="390"/>
                  </a:lnTo>
                  <a:lnTo>
                    <a:pt x="14555" y="488"/>
                  </a:lnTo>
                  <a:lnTo>
                    <a:pt x="14107" y="605"/>
                  </a:lnTo>
                  <a:lnTo>
                    <a:pt x="13211" y="858"/>
                  </a:lnTo>
                  <a:lnTo>
                    <a:pt x="12334" y="1150"/>
                  </a:lnTo>
                  <a:lnTo>
                    <a:pt x="11496" y="1481"/>
                  </a:lnTo>
                  <a:lnTo>
                    <a:pt x="10658" y="1852"/>
                  </a:lnTo>
                  <a:lnTo>
                    <a:pt x="9840" y="2280"/>
                  </a:lnTo>
                  <a:lnTo>
                    <a:pt x="9061" y="2728"/>
                  </a:lnTo>
                  <a:lnTo>
                    <a:pt x="8301" y="3215"/>
                  </a:lnTo>
                  <a:lnTo>
                    <a:pt x="7560" y="3741"/>
                  </a:lnTo>
                  <a:lnTo>
                    <a:pt x="6840" y="4306"/>
                  </a:lnTo>
                  <a:lnTo>
                    <a:pt x="6158" y="4891"/>
                  </a:lnTo>
                  <a:lnTo>
                    <a:pt x="5515" y="5514"/>
                  </a:lnTo>
                  <a:lnTo>
                    <a:pt x="4891" y="6177"/>
                  </a:lnTo>
                  <a:lnTo>
                    <a:pt x="4307" y="6859"/>
                  </a:lnTo>
                  <a:lnTo>
                    <a:pt x="3742" y="7560"/>
                  </a:lnTo>
                  <a:lnTo>
                    <a:pt x="3216" y="8301"/>
                  </a:lnTo>
                  <a:lnTo>
                    <a:pt x="2728" y="9061"/>
                  </a:lnTo>
                  <a:lnTo>
                    <a:pt x="2280" y="9840"/>
                  </a:lnTo>
                  <a:lnTo>
                    <a:pt x="1852" y="10658"/>
                  </a:lnTo>
                  <a:lnTo>
                    <a:pt x="1481" y="11496"/>
                  </a:lnTo>
                  <a:lnTo>
                    <a:pt x="1150" y="12353"/>
                  </a:lnTo>
                  <a:lnTo>
                    <a:pt x="839" y="13211"/>
                  </a:lnTo>
                  <a:lnTo>
                    <a:pt x="585" y="14107"/>
                  </a:lnTo>
                  <a:lnTo>
                    <a:pt x="488" y="14555"/>
                  </a:lnTo>
                  <a:lnTo>
                    <a:pt x="390" y="15023"/>
                  </a:lnTo>
                  <a:lnTo>
                    <a:pt x="293" y="15471"/>
                  </a:lnTo>
                  <a:lnTo>
                    <a:pt x="215" y="15938"/>
                  </a:lnTo>
                  <a:lnTo>
                    <a:pt x="157" y="16406"/>
                  </a:lnTo>
                  <a:lnTo>
                    <a:pt x="98" y="16874"/>
                  </a:lnTo>
                  <a:lnTo>
                    <a:pt x="59" y="17361"/>
                  </a:lnTo>
                  <a:lnTo>
                    <a:pt x="20" y="17828"/>
                  </a:lnTo>
                  <a:lnTo>
                    <a:pt x="1" y="18315"/>
                  </a:lnTo>
                  <a:lnTo>
                    <a:pt x="1" y="18803"/>
                  </a:lnTo>
                  <a:lnTo>
                    <a:pt x="20" y="19699"/>
                  </a:lnTo>
                  <a:lnTo>
                    <a:pt x="79" y="20595"/>
                  </a:lnTo>
                  <a:lnTo>
                    <a:pt x="98" y="20654"/>
                  </a:lnTo>
                  <a:lnTo>
                    <a:pt x="235" y="21219"/>
                  </a:lnTo>
                  <a:lnTo>
                    <a:pt x="371" y="21764"/>
                  </a:lnTo>
                  <a:lnTo>
                    <a:pt x="546" y="22349"/>
                  </a:lnTo>
                  <a:lnTo>
                    <a:pt x="722" y="22894"/>
                  </a:lnTo>
                  <a:lnTo>
                    <a:pt x="916" y="23420"/>
                  </a:lnTo>
                  <a:lnTo>
                    <a:pt x="1111" y="23907"/>
                  </a:lnTo>
                  <a:lnTo>
                    <a:pt x="1345" y="24453"/>
                  </a:lnTo>
                  <a:lnTo>
                    <a:pt x="1618" y="24998"/>
                  </a:lnTo>
                  <a:lnTo>
                    <a:pt x="1871" y="25505"/>
                  </a:lnTo>
                  <a:lnTo>
                    <a:pt x="2163" y="25992"/>
                  </a:lnTo>
                  <a:lnTo>
                    <a:pt x="2456" y="26479"/>
                  </a:lnTo>
                  <a:lnTo>
                    <a:pt x="2748" y="26947"/>
                  </a:lnTo>
                  <a:lnTo>
                    <a:pt x="3079" y="27395"/>
                  </a:lnTo>
                  <a:lnTo>
                    <a:pt x="3410" y="27824"/>
                  </a:lnTo>
                  <a:lnTo>
                    <a:pt x="3761" y="28272"/>
                  </a:lnTo>
                  <a:lnTo>
                    <a:pt x="4131" y="28720"/>
                  </a:lnTo>
                  <a:lnTo>
                    <a:pt x="4501" y="29129"/>
                  </a:lnTo>
                  <a:lnTo>
                    <a:pt x="4891" y="29519"/>
                  </a:lnTo>
                  <a:lnTo>
                    <a:pt x="5320" y="29928"/>
                  </a:lnTo>
                  <a:lnTo>
                    <a:pt x="5729" y="30298"/>
                  </a:lnTo>
                  <a:lnTo>
                    <a:pt x="6138" y="30649"/>
                  </a:lnTo>
                  <a:lnTo>
                    <a:pt x="6567" y="31000"/>
                  </a:lnTo>
                  <a:lnTo>
                    <a:pt x="7034" y="31350"/>
                  </a:lnTo>
                  <a:lnTo>
                    <a:pt x="7502" y="31662"/>
                  </a:lnTo>
                  <a:lnTo>
                    <a:pt x="7970" y="31974"/>
                  </a:lnTo>
                  <a:lnTo>
                    <a:pt x="8437" y="32266"/>
                  </a:lnTo>
                  <a:lnTo>
                    <a:pt x="8963" y="32558"/>
                  </a:lnTo>
                  <a:lnTo>
                    <a:pt x="9470" y="32812"/>
                  </a:lnTo>
                  <a:lnTo>
                    <a:pt x="9976" y="33045"/>
                  </a:lnTo>
                  <a:lnTo>
                    <a:pt x="10444" y="33279"/>
                  </a:lnTo>
                  <a:lnTo>
                    <a:pt x="11009" y="33493"/>
                  </a:lnTo>
                  <a:lnTo>
                    <a:pt x="11555" y="33688"/>
                  </a:lnTo>
                  <a:lnTo>
                    <a:pt x="12120" y="33883"/>
                  </a:lnTo>
                  <a:lnTo>
                    <a:pt x="12665" y="34039"/>
                  </a:lnTo>
                  <a:lnTo>
                    <a:pt x="13269" y="34195"/>
                  </a:lnTo>
                  <a:lnTo>
                    <a:pt x="13815" y="34312"/>
                  </a:lnTo>
                  <a:lnTo>
                    <a:pt x="14360" y="34409"/>
                  </a:lnTo>
                  <a:lnTo>
                    <a:pt x="14906" y="34487"/>
                  </a:lnTo>
                  <a:lnTo>
                    <a:pt x="15510" y="34565"/>
                  </a:lnTo>
                  <a:lnTo>
                    <a:pt x="16094" y="34604"/>
                  </a:lnTo>
                  <a:lnTo>
                    <a:pt x="16698" y="34643"/>
                  </a:lnTo>
                  <a:lnTo>
                    <a:pt x="17906" y="34643"/>
                  </a:lnTo>
                  <a:lnTo>
                    <a:pt x="18491" y="34604"/>
                  </a:lnTo>
                  <a:lnTo>
                    <a:pt x="19095" y="34565"/>
                  </a:lnTo>
                  <a:lnTo>
                    <a:pt x="19660" y="34487"/>
                  </a:lnTo>
                  <a:lnTo>
                    <a:pt x="20245" y="34390"/>
                  </a:lnTo>
                  <a:lnTo>
                    <a:pt x="20829" y="34292"/>
                  </a:lnTo>
                  <a:lnTo>
                    <a:pt x="21394" y="34156"/>
                  </a:lnTo>
                  <a:lnTo>
                    <a:pt x="21940" y="34020"/>
                  </a:lnTo>
                  <a:lnTo>
                    <a:pt x="22505" y="33864"/>
                  </a:lnTo>
                  <a:lnTo>
                    <a:pt x="23031" y="33688"/>
                  </a:lnTo>
                  <a:lnTo>
                    <a:pt x="23557" y="33493"/>
                  </a:lnTo>
                  <a:lnTo>
                    <a:pt x="24063" y="33279"/>
                  </a:lnTo>
                  <a:lnTo>
                    <a:pt x="24609" y="33045"/>
                  </a:lnTo>
                  <a:lnTo>
                    <a:pt x="25135" y="32792"/>
                  </a:lnTo>
                  <a:lnTo>
                    <a:pt x="25642" y="32519"/>
                  </a:lnTo>
                  <a:lnTo>
                    <a:pt x="26148" y="32246"/>
                  </a:lnTo>
                  <a:lnTo>
                    <a:pt x="26616" y="31954"/>
                  </a:lnTo>
                  <a:lnTo>
                    <a:pt x="27083" y="31642"/>
                  </a:lnTo>
                  <a:lnTo>
                    <a:pt x="27551" y="31331"/>
                  </a:lnTo>
                  <a:lnTo>
                    <a:pt x="27999" y="30980"/>
                  </a:lnTo>
                  <a:lnTo>
                    <a:pt x="28428" y="30629"/>
                  </a:lnTo>
                  <a:lnTo>
                    <a:pt x="28856" y="30279"/>
                  </a:lnTo>
                  <a:lnTo>
                    <a:pt x="29285" y="29889"/>
                  </a:lnTo>
                  <a:lnTo>
                    <a:pt x="29675" y="29519"/>
                  </a:lnTo>
                  <a:lnTo>
                    <a:pt x="30064" y="29110"/>
                  </a:lnTo>
                  <a:lnTo>
                    <a:pt x="30435" y="28700"/>
                  </a:lnTo>
                  <a:lnTo>
                    <a:pt x="30805" y="28272"/>
                  </a:lnTo>
                  <a:lnTo>
                    <a:pt x="31156" y="27824"/>
                  </a:lnTo>
                  <a:lnTo>
                    <a:pt x="31506" y="27356"/>
                  </a:lnTo>
                  <a:lnTo>
                    <a:pt x="31837" y="26888"/>
                  </a:lnTo>
                  <a:lnTo>
                    <a:pt x="32149" y="26401"/>
                  </a:lnTo>
                  <a:lnTo>
                    <a:pt x="32441" y="25934"/>
                  </a:lnTo>
                  <a:lnTo>
                    <a:pt x="32714" y="25408"/>
                  </a:lnTo>
                  <a:lnTo>
                    <a:pt x="32968" y="24940"/>
                  </a:lnTo>
                  <a:lnTo>
                    <a:pt x="33221" y="24433"/>
                  </a:lnTo>
                  <a:lnTo>
                    <a:pt x="33435" y="23927"/>
                  </a:lnTo>
                  <a:lnTo>
                    <a:pt x="33649" y="23381"/>
                  </a:lnTo>
                  <a:lnTo>
                    <a:pt x="33864" y="22836"/>
                  </a:lnTo>
                  <a:lnTo>
                    <a:pt x="34039" y="22290"/>
                  </a:lnTo>
                  <a:lnTo>
                    <a:pt x="34195" y="21745"/>
                  </a:lnTo>
                  <a:lnTo>
                    <a:pt x="34351" y="21160"/>
                  </a:lnTo>
                  <a:lnTo>
                    <a:pt x="34468" y="20595"/>
                  </a:lnTo>
                  <a:lnTo>
                    <a:pt x="34565" y="20050"/>
                  </a:lnTo>
                  <a:lnTo>
                    <a:pt x="34643" y="19504"/>
                  </a:lnTo>
                  <a:lnTo>
                    <a:pt x="34721" y="18900"/>
                  </a:lnTo>
                  <a:lnTo>
                    <a:pt x="34780" y="18296"/>
                  </a:lnTo>
                  <a:lnTo>
                    <a:pt x="34799" y="17711"/>
                  </a:lnTo>
                  <a:lnTo>
                    <a:pt x="34819" y="17107"/>
                  </a:lnTo>
                  <a:lnTo>
                    <a:pt x="34799" y="16464"/>
                  </a:lnTo>
                  <a:lnTo>
                    <a:pt x="34760" y="15880"/>
                  </a:lnTo>
                  <a:lnTo>
                    <a:pt x="34721" y="15315"/>
                  </a:lnTo>
                  <a:lnTo>
                    <a:pt x="34643" y="14750"/>
                  </a:lnTo>
                  <a:lnTo>
                    <a:pt x="34565" y="14165"/>
                  </a:lnTo>
                  <a:lnTo>
                    <a:pt x="34448" y="13581"/>
                  </a:lnTo>
                  <a:lnTo>
                    <a:pt x="34331" y="13016"/>
                  </a:lnTo>
                  <a:lnTo>
                    <a:pt x="34176" y="12451"/>
                  </a:lnTo>
                  <a:lnTo>
                    <a:pt x="34020" y="11866"/>
                  </a:lnTo>
                  <a:lnTo>
                    <a:pt x="33844" y="11360"/>
                  </a:lnTo>
                  <a:lnTo>
                    <a:pt x="33649" y="10834"/>
                  </a:lnTo>
                  <a:lnTo>
                    <a:pt x="33435" y="10308"/>
                  </a:lnTo>
                  <a:lnTo>
                    <a:pt x="33201" y="9762"/>
                  </a:lnTo>
                  <a:lnTo>
                    <a:pt x="32948" y="9236"/>
                  </a:lnTo>
                  <a:lnTo>
                    <a:pt x="32675" y="8729"/>
                  </a:lnTo>
                  <a:lnTo>
                    <a:pt x="32403" y="8242"/>
                  </a:lnTo>
                  <a:lnTo>
                    <a:pt x="32091" y="7755"/>
                  </a:lnTo>
                  <a:lnTo>
                    <a:pt x="31799" y="7288"/>
                  </a:lnTo>
                  <a:lnTo>
                    <a:pt x="31487" y="6859"/>
                  </a:lnTo>
                  <a:lnTo>
                    <a:pt x="31156" y="6411"/>
                  </a:lnTo>
                  <a:lnTo>
                    <a:pt x="30805" y="5963"/>
                  </a:lnTo>
                  <a:lnTo>
                    <a:pt x="30435" y="5534"/>
                  </a:lnTo>
                  <a:lnTo>
                    <a:pt x="30064" y="5125"/>
                  </a:lnTo>
                  <a:lnTo>
                    <a:pt x="29675" y="4735"/>
                  </a:lnTo>
                  <a:lnTo>
                    <a:pt x="29266" y="4326"/>
                  </a:lnTo>
                  <a:lnTo>
                    <a:pt x="28856" y="3956"/>
                  </a:lnTo>
                  <a:lnTo>
                    <a:pt x="28428" y="3605"/>
                  </a:lnTo>
                  <a:lnTo>
                    <a:pt x="27999" y="3254"/>
                  </a:lnTo>
                  <a:lnTo>
                    <a:pt x="27532" y="2904"/>
                  </a:lnTo>
                  <a:lnTo>
                    <a:pt x="27064" y="2572"/>
                  </a:lnTo>
                  <a:lnTo>
                    <a:pt x="26596" y="2261"/>
                  </a:lnTo>
                  <a:lnTo>
                    <a:pt x="26129" y="1968"/>
                  </a:lnTo>
                  <a:lnTo>
                    <a:pt x="25583" y="1676"/>
                  </a:lnTo>
                  <a:lnTo>
                    <a:pt x="25077" y="1403"/>
                  </a:lnTo>
                  <a:lnTo>
                    <a:pt x="24570" y="1170"/>
                  </a:lnTo>
                  <a:lnTo>
                    <a:pt x="24083" y="955"/>
                  </a:lnTo>
                  <a:lnTo>
                    <a:pt x="23459" y="702"/>
                  </a:lnTo>
                  <a:lnTo>
                    <a:pt x="22855" y="488"/>
                  </a:lnTo>
                  <a:lnTo>
                    <a:pt x="22524" y="371"/>
                  </a:lnTo>
                  <a:lnTo>
                    <a:pt x="21608" y="215"/>
                  </a:lnTo>
                  <a:lnTo>
                    <a:pt x="20693" y="98"/>
                  </a:lnTo>
                  <a:lnTo>
                    <a:pt x="20225" y="59"/>
                  </a:lnTo>
                  <a:lnTo>
                    <a:pt x="19738" y="20"/>
                  </a:lnTo>
                  <a:lnTo>
                    <a:pt x="19270" y="20"/>
                  </a:lnTo>
                  <a:lnTo>
                    <a:pt x="18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3856975" y="1543050"/>
              <a:ext cx="870475" cy="866100"/>
            </a:xfrm>
            <a:custGeom>
              <a:avLst/>
              <a:gdLst/>
              <a:ahLst/>
              <a:cxnLst/>
              <a:rect l="l" t="t" r="r" b="b"/>
              <a:pathLst>
                <a:path w="34819" h="34644" fill="none" extrusionOk="0">
                  <a:moveTo>
                    <a:pt x="1" y="18803"/>
                  </a:moveTo>
                  <a:lnTo>
                    <a:pt x="1" y="18803"/>
                  </a:lnTo>
                  <a:lnTo>
                    <a:pt x="20" y="19699"/>
                  </a:lnTo>
                  <a:lnTo>
                    <a:pt x="79" y="20595"/>
                  </a:lnTo>
                  <a:lnTo>
                    <a:pt x="79" y="20595"/>
                  </a:lnTo>
                  <a:lnTo>
                    <a:pt x="118" y="20712"/>
                  </a:lnTo>
                  <a:lnTo>
                    <a:pt x="118" y="20712"/>
                  </a:lnTo>
                  <a:lnTo>
                    <a:pt x="98" y="20654"/>
                  </a:lnTo>
                  <a:lnTo>
                    <a:pt x="98" y="20654"/>
                  </a:lnTo>
                  <a:lnTo>
                    <a:pt x="235" y="21219"/>
                  </a:lnTo>
                  <a:lnTo>
                    <a:pt x="371" y="21764"/>
                  </a:lnTo>
                  <a:lnTo>
                    <a:pt x="371" y="21764"/>
                  </a:lnTo>
                  <a:lnTo>
                    <a:pt x="546" y="22349"/>
                  </a:lnTo>
                  <a:lnTo>
                    <a:pt x="722" y="22894"/>
                  </a:lnTo>
                  <a:lnTo>
                    <a:pt x="722" y="22894"/>
                  </a:lnTo>
                  <a:lnTo>
                    <a:pt x="916" y="23420"/>
                  </a:lnTo>
                  <a:lnTo>
                    <a:pt x="1111" y="23907"/>
                  </a:lnTo>
                  <a:lnTo>
                    <a:pt x="1111" y="23907"/>
                  </a:lnTo>
                  <a:lnTo>
                    <a:pt x="1345" y="24453"/>
                  </a:lnTo>
                  <a:lnTo>
                    <a:pt x="1618" y="24998"/>
                  </a:lnTo>
                  <a:lnTo>
                    <a:pt x="1871" y="25505"/>
                  </a:lnTo>
                  <a:lnTo>
                    <a:pt x="2163" y="25992"/>
                  </a:lnTo>
                  <a:lnTo>
                    <a:pt x="2163" y="25992"/>
                  </a:lnTo>
                  <a:lnTo>
                    <a:pt x="2456" y="26479"/>
                  </a:lnTo>
                  <a:lnTo>
                    <a:pt x="2748" y="26947"/>
                  </a:lnTo>
                  <a:lnTo>
                    <a:pt x="2748" y="26947"/>
                  </a:lnTo>
                  <a:lnTo>
                    <a:pt x="3079" y="27395"/>
                  </a:lnTo>
                  <a:lnTo>
                    <a:pt x="3410" y="27824"/>
                  </a:lnTo>
                  <a:lnTo>
                    <a:pt x="3410" y="27824"/>
                  </a:lnTo>
                  <a:lnTo>
                    <a:pt x="3761" y="28272"/>
                  </a:lnTo>
                  <a:lnTo>
                    <a:pt x="4131" y="28720"/>
                  </a:lnTo>
                  <a:lnTo>
                    <a:pt x="4501" y="29129"/>
                  </a:lnTo>
                  <a:lnTo>
                    <a:pt x="4891" y="29519"/>
                  </a:lnTo>
                  <a:lnTo>
                    <a:pt x="4891" y="29519"/>
                  </a:lnTo>
                  <a:lnTo>
                    <a:pt x="5320" y="29928"/>
                  </a:lnTo>
                  <a:lnTo>
                    <a:pt x="5729" y="30298"/>
                  </a:lnTo>
                  <a:lnTo>
                    <a:pt x="5729" y="30298"/>
                  </a:lnTo>
                  <a:lnTo>
                    <a:pt x="6138" y="30649"/>
                  </a:lnTo>
                  <a:lnTo>
                    <a:pt x="6567" y="31000"/>
                  </a:lnTo>
                  <a:lnTo>
                    <a:pt x="6567" y="31000"/>
                  </a:lnTo>
                  <a:lnTo>
                    <a:pt x="7034" y="31350"/>
                  </a:lnTo>
                  <a:lnTo>
                    <a:pt x="7502" y="31662"/>
                  </a:lnTo>
                  <a:lnTo>
                    <a:pt x="7970" y="31974"/>
                  </a:lnTo>
                  <a:lnTo>
                    <a:pt x="8437" y="32266"/>
                  </a:lnTo>
                  <a:lnTo>
                    <a:pt x="8437" y="32266"/>
                  </a:lnTo>
                  <a:lnTo>
                    <a:pt x="8963" y="32558"/>
                  </a:lnTo>
                  <a:lnTo>
                    <a:pt x="9470" y="32812"/>
                  </a:lnTo>
                  <a:lnTo>
                    <a:pt x="9470" y="32812"/>
                  </a:lnTo>
                  <a:lnTo>
                    <a:pt x="9976" y="33045"/>
                  </a:lnTo>
                  <a:lnTo>
                    <a:pt x="10444" y="33279"/>
                  </a:lnTo>
                  <a:lnTo>
                    <a:pt x="10444" y="33279"/>
                  </a:lnTo>
                  <a:lnTo>
                    <a:pt x="11009" y="33493"/>
                  </a:lnTo>
                  <a:lnTo>
                    <a:pt x="11555" y="33688"/>
                  </a:lnTo>
                  <a:lnTo>
                    <a:pt x="12120" y="33883"/>
                  </a:lnTo>
                  <a:lnTo>
                    <a:pt x="12665" y="34039"/>
                  </a:lnTo>
                  <a:lnTo>
                    <a:pt x="12665" y="34039"/>
                  </a:lnTo>
                  <a:lnTo>
                    <a:pt x="13269" y="34195"/>
                  </a:lnTo>
                  <a:lnTo>
                    <a:pt x="13815" y="34312"/>
                  </a:lnTo>
                  <a:lnTo>
                    <a:pt x="13815" y="34312"/>
                  </a:lnTo>
                  <a:lnTo>
                    <a:pt x="14360" y="34409"/>
                  </a:lnTo>
                  <a:lnTo>
                    <a:pt x="14906" y="34487"/>
                  </a:lnTo>
                  <a:lnTo>
                    <a:pt x="14906" y="34487"/>
                  </a:lnTo>
                  <a:lnTo>
                    <a:pt x="15510" y="34565"/>
                  </a:lnTo>
                  <a:lnTo>
                    <a:pt x="16094" y="34604"/>
                  </a:lnTo>
                  <a:lnTo>
                    <a:pt x="16698" y="34643"/>
                  </a:lnTo>
                  <a:lnTo>
                    <a:pt x="17283" y="34643"/>
                  </a:lnTo>
                  <a:lnTo>
                    <a:pt x="17283" y="34643"/>
                  </a:lnTo>
                  <a:lnTo>
                    <a:pt x="17906" y="34643"/>
                  </a:lnTo>
                  <a:lnTo>
                    <a:pt x="18491" y="34604"/>
                  </a:lnTo>
                  <a:lnTo>
                    <a:pt x="18491" y="34604"/>
                  </a:lnTo>
                  <a:lnTo>
                    <a:pt x="19095" y="34565"/>
                  </a:lnTo>
                  <a:lnTo>
                    <a:pt x="19660" y="34487"/>
                  </a:lnTo>
                  <a:lnTo>
                    <a:pt x="19660" y="34487"/>
                  </a:lnTo>
                  <a:lnTo>
                    <a:pt x="20245" y="34390"/>
                  </a:lnTo>
                  <a:lnTo>
                    <a:pt x="20829" y="34292"/>
                  </a:lnTo>
                  <a:lnTo>
                    <a:pt x="21394" y="34156"/>
                  </a:lnTo>
                  <a:lnTo>
                    <a:pt x="21940" y="34020"/>
                  </a:lnTo>
                  <a:lnTo>
                    <a:pt x="21940" y="34020"/>
                  </a:lnTo>
                  <a:lnTo>
                    <a:pt x="22505" y="33864"/>
                  </a:lnTo>
                  <a:lnTo>
                    <a:pt x="23031" y="33688"/>
                  </a:lnTo>
                  <a:lnTo>
                    <a:pt x="23031" y="33688"/>
                  </a:lnTo>
                  <a:lnTo>
                    <a:pt x="23557" y="33493"/>
                  </a:lnTo>
                  <a:lnTo>
                    <a:pt x="24063" y="33279"/>
                  </a:lnTo>
                  <a:lnTo>
                    <a:pt x="24063" y="33279"/>
                  </a:lnTo>
                  <a:lnTo>
                    <a:pt x="24609" y="33045"/>
                  </a:lnTo>
                  <a:lnTo>
                    <a:pt x="25135" y="32792"/>
                  </a:lnTo>
                  <a:lnTo>
                    <a:pt x="25642" y="32519"/>
                  </a:lnTo>
                  <a:lnTo>
                    <a:pt x="26148" y="32246"/>
                  </a:lnTo>
                  <a:lnTo>
                    <a:pt x="26148" y="32246"/>
                  </a:lnTo>
                  <a:lnTo>
                    <a:pt x="26616" y="31954"/>
                  </a:lnTo>
                  <a:lnTo>
                    <a:pt x="27083" y="31642"/>
                  </a:lnTo>
                  <a:lnTo>
                    <a:pt x="27551" y="31331"/>
                  </a:lnTo>
                  <a:lnTo>
                    <a:pt x="27999" y="30980"/>
                  </a:lnTo>
                  <a:lnTo>
                    <a:pt x="27999" y="30980"/>
                  </a:lnTo>
                  <a:lnTo>
                    <a:pt x="28428" y="30629"/>
                  </a:lnTo>
                  <a:lnTo>
                    <a:pt x="28856" y="30279"/>
                  </a:lnTo>
                  <a:lnTo>
                    <a:pt x="29285" y="29889"/>
                  </a:lnTo>
                  <a:lnTo>
                    <a:pt x="29675" y="29519"/>
                  </a:lnTo>
                  <a:lnTo>
                    <a:pt x="29675" y="29519"/>
                  </a:lnTo>
                  <a:lnTo>
                    <a:pt x="30064" y="29110"/>
                  </a:lnTo>
                  <a:lnTo>
                    <a:pt x="30435" y="28700"/>
                  </a:lnTo>
                  <a:lnTo>
                    <a:pt x="30805" y="28272"/>
                  </a:lnTo>
                  <a:lnTo>
                    <a:pt x="31156" y="27824"/>
                  </a:lnTo>
                  <a:lnTo>
                    <a:pt x="31156" y="27824"/>
                  </a:lnTo>
                  <a:lnTo>
                    <a:pt x="31506" y="27356"/>
                  </a:lnTo>
                  <a:lnTo>
                    <a:pt x="31837" y="26888"/>
                  </a:lnTo>
                  <a:lnTo>
                    <a:pt x="32149" y="26401"/>
                  </a:lnTo>
                  <a:lnTo>
                    <a:pt x="32441" y="25934"/>
                  </a:lnTo>
                  <a:lnTo>
                    <a:pt x="32441" y="25934"/>
                  </a:lnTo>
                  <a:lnTo>
                    <a:pt x="32714" y="25408"/>
                  </a:lnTo>
                  <a:lnTo>
                    <a:pt x="32968" y="24940"/>
                  </a:lnTo>
                  <a:lnTo>
                    <a:pt x="32968" y="24940"/>
                  </a:lnTo>
                  <a:lnTo>
                    <a:pt x="33221" y="24433"/>
                  </a:lnTo>
                  <a:lnTo>
                    <a:pt x="33435" y="23927"/>
                  </a:lnTo>
                  <a:lnTo>
                    <a:pt x="33435" y="23927"/>
                  </a:lnTo>
                  <a:lnTo>
                    <a:pt x="33649" y="23381"/>
                  </a:lnTo>
                  <a:lnTo>
                    <a:pt x="33864" y="22836"/>
                  </a:lnTo>
                  <a:lnTo>
                    <a:pt x="34039" y="22290"/>
                  </a:lnTo>
                  <a:lnTo>
                    <a:pt x="34195" y="21745"/>
                  </a:lnTo>
                  <a:lnTo>
                    <a:pt x="34195" y="21745"/>
                  </a:lnTo>
                  <a:lnTo>
                    <a:pt x="34351" y="21160"/>
                  </a:lnTo>
                  <a:lnTo>
                    <a:pt x="34468" y="20595"/>
                  </a:lnTo>
                  <a:lnTo>
                    <a:pt x="34468" y="20595"/>
                  </a:lnTo>
                  <a:lnTo>
                    <a:pt x="34565" y="20050"/>
                  </a:lnTo>
                  <a:lnTo>
                    <a:pt x="34643" y="19504"/>
                  </a:lnTo>
                  <a:lnTo>
                    <a:pt x="34643" y="19504"/>
                  </a:lnTo>
                  <a:lnTo>
                    <a:pt x="34721" y="18900"/>
                  </a:lnTo>
                  <a:lnTo>
                    <a:pt x="34780" y="18296"/>
                  </a:lnTo>
                  <a:lnTo>
                    <a:pt x="34799" y="17711"/>
                  </a:lnTo>
                  <a:lnTo>
                    <a:pt x="34819" y="17107"/>
                  </a:lnTo>
                  <a:lnTo>
                    <a:pt x="34819" y="17107"/>
                  </a:lnTo>
                  <a:lnTo>
                    <a:pt x="34799" y="16464"/>
                  </a:lnTo>
                  <a:lnTo>
                    <a:pt x="34760" y="15880"/>
                  </a:lnTo>
                  <a:lnTo>
                    <a:pt x="34760" y="15880"/>
                  </a:lnTo>
                  <a:lnTo>
                    <a:pt x="34721" y="15315"/>
                  </a:lnTo>
                  <a:lnTo>
                    <a:pt x="34643" y="14750"/>
                  </a:lnTo>
                  <a:lnTo>
                    <a:pt x="34643" y="14750"/>
                  </a:lnTo>
                  <a:lnTo>
                    <a:pt x="34565" y="14165"/>
                  </a:lnTo>
                  <a:lnTo>
                    <a:pt x="34448" y="13581"/>
                  </a:lnTo>
                  <a:lnTo>
                    <a:pt x="34331" y="13016"/>
                  </a:lnTo>
                  <a:lnTo>
                    <a:pt x="34176" y="12451"/>
                  </a:lnTo>
                  <a:lnTo>
                    <a:pt x="34176" y="12451"/>
                  </a:lnTo>
                  <a:lnTo>
                    <a:pt x="34020" y="11866"/>
                  </a:lnTo>
                  <a:lnTo>
                    <a:pt x="33844" y="11360"/>
                  </a:lnTo>
                  <a:lnTo>
                    <a:pt x="33844" y="11360"/>
                  </a:lnTo>
                  <a:lnTo>
                    <a:pt x="33649" y="10834"/>
                  </a:lnTo>
                  <a:lnTo>
                    <a:pt x="33435" y="10308"/>
                  </a:lnTo>
                  <a:lnTo>
                    <a:pt x="33435" y="10308"/>
                  </a:lnTo>
                  <a:lnTo>
                    <a:pt x="33201" y="9762"/>
                  </a:lnTo>
                  <a:lnTo>
                    <a:pt x="32948" y="9236"/>
                  </a:lnTo>
                  <a:lnTo>
                    <a:pt x="32675" y="8729"/>
                  </a:lnTo>
                  <a:lnTo>
                    <a:pt x="32403" y="8242"/>
                  </a:lnTo>
                  <a:lnTo>
                    <a:pt x="32403" y="8242"/>
                  </a:lnTo>
                  <a:lnTo>
                    <a:pt x="32091" y="7755"/>
                  </a:lnTo>
                  <a:lnTo>
                    <a:pt x="31799" y="7288"/>
                  </a:lnTo>
                  <a:lnTo>
                    <a:pt x="31799" y="7288"/>
                  </a:lnTo>
                  <a:lnTo>
                    <a:pt x="31487" y="6859"/>
                  </a:lnTo>
                  <a:lnTo>
                    <a:pt x="31156" y="6411"/>
                  </a:lnTo>
                  <a:lnTo>
                    <a:pt x="31156" y="6411"/>
                  </a:lnTo>
                  <a:lnTo>
                    <a:pt x="30805" y="5963"/>
                  </a:lnTo>
                  <a:lnTo>
                    <a:pt x="30435" y="5534"/>
                  </a:lnTo>
                  <a:lnTo>
                    <a:pt x="30064" y="5125"/>
                  </a:lnTo>
                  <a:lnTo>
                    <a:pt x="29675" y="4735"/>
                  </a:lnTo>
                  <a:lnTo>
                    <a:pt x="29675" y="4735"/>
                  </a:lnTo>
                  <a:lnTo>
                    <a:pt x="29266" y="4326"/>
                  </a:lnTo>
                  <a:lnTo>
                    <a:pt x="28856" y="3956"/>
                  </a:lnTo>
                  <a:lnTo>
                    <a:pt x="28856" y="3956"/>
                  </a:lnTo>
                  <a:lnTo>
                    <a:pt x="28428" y="3605"/>
                  </a:lnTo>
                  <a:lnTo>
                    <a:pt x="27999" y="3254"/>
                  </a:lnTo>
                  <a:lnTo>
                    <a:pt x="27999" y="3254"/>
                  </a:lnTo>
                  <a:lnTo>
                    <a:pt x="27532" y="2904"/>
                  </a:lnTo>
                  <a:lnTo>
                    <a:pt x="27064" y="2572"/>
                  </a:lnTo>
                  <a:lnTo>
                    <a:pt x="26596" y="2261"/>
                  </a:lnTo>
                  <a:lnTo>
                    <a:pt x="26129" y="1968"/>
                  </a:lnTo>
                  <a:lnTo>
                    <a:pt x="26129" y="1968"/>
                  </a:lnTo>
                  <a:lnTo>
                    <a:pt x="25583" y="1676"/>
                  </a:lnTo>
                  <a:lnTo>
                    <a:pt x="25077" y="1403"/>
                  </a:lnTo>
                  <a:lnTo>
                    <a:pt x="25077" y="1403"/>
                  </a:lnTo>
                  <a:lnTo>
                    <a:pt x="24570" y="1170"/>
                  </a:lnTo>
                  <a:lnTo>
                    <a:pt x="24083" y="955"/>
                  </a:lnTo>
                  <a:lnTo>
                    <a:pt x="24083" y="955"/>
                  </a:lnTo>
                  <a:lnTo>
                    <a:pt x="23459" y="702"/>
                  </a:lnTo>
                  <a:lnTo>
                    <a:pt x="22855" y="488"/>
                  </a:lnTo>
                  <a:lnTo>
                    <a:pt x="22855" y="488"/>
                  </a:lnTo>
                  <a:lnTo>
                    <a:pt x="22524" y="371"/>
                  </a:lnTo>
                  <a:lnTo>
                    <a:pt x="22524" y="371"/>
                  </a:lnTo>
                  <a:lnTo>
                    <a:pt x="21608" y="215"/>
                  </a:lnTo>
                  <a:lnTo>
                    <a:pt x="20693" y="98"/>
                  </a:lnTo>
                  <a:lnTo>
                    <a:pt x="20225" y="59"/>
                  </a:lnTo>
                  <a:lnTo>
                    <a:pt x="19738" y="20"/>
                  </a:lnTo>
                  <a:lnTo>
                    <a:pt x="19270" y="20"/>
                  </a:lnTo>
                  <a:lnTo>
                    <a:pt x="18803" y="1"/>
                  </a:lnTo>
                  <a:lnTo>
                    <a:pt x="18803" y="1"/>
                  </a:lnTo>
                  <a:lnTo>
                    <a:pt x="18316" y="20"/>
                  </a:lnTo>
                  <a:lnTo>
                    <a:pt x="17829" y="20"/>
                  </a:lnTo>
                  <a:lnTo>
                    <a:pt x="17361" y="59"/>
                  </a:lnTo>
                  <a:lnTo>
                    <a:pt x="16874" y="98"/>
                  </a:lnTo>
                  <a:lnTo>
                    <a:pt x="16406" y="156"/>
                  </a:lnTo>
                  <a:lnTo>
                    <a:pt x="15939" y="215"/>
                  </a:lnTo>
                  <a:lnTo>
                    <a:pt x="15471" y="293"/>
                  </a:lnTo>
                  <a:lnTo>
                    <a:pt x="15023" y="390"/>
                  </a:lnTo>
                  <a:lnTo>
                    <a:pt x="14555" y="488"/>
                  </a:lnTo>
                  <a:lnTo>
                    <a:pt x="14107" y="605"/>
                  </a:lnTo>
                  <a:lnTo>
                    <a:pt x="13211" y="858"/>
                  </a:lnTo>
                  <a:lnTo>
                    <a:pt x="12334" y="1150"/>
                  </a:lnTo>
                  <a:lnTo>
                    <a:pt x="11496" y="1481"/>
                  </a:lnTo>
                  <a:lnTo>
                    <a:pt x="10658" y="1852"/>
                  </a:lnTo>
                  <a:lnTo>
                    <a:pt x="9840" y="2280"/>
                  </a:lnTo>
                  <a:lnTo>
                    <a:pt x="9061" y="2728"/>
                  </a:lnTo>
                  <a:lnTo>
                    <a:pt x="8301" y="3215"/>
                  </a:lnTo>
                  <a:lnTo>
                    <a:pt x="7560" y="3741"/>
                  </a:lnTo>
                  <a:lnTo>
                    <a:pt x="6840" y="4306"/>
                  </a:lnTo>
                  <a:lnTo>
                    <a:pt x="6158" y="4891"/>
                  </a:lnTo>
                  <a:lnTo>
                    <a:pt x="5515" y="5514"/>
                  </a:lnTo>
                  <a:lnTo>
                    <a:pt x="4891" y="6177"/>
                  </a:lnTo>
                  <a:lnTo>
                    <a:pt x="4307" y="6859"/>
                  </a:lnTo>
                  <a:lnTo>
                    <a:pt x="3742" y="7560"/>
                  </a:lnTo>
                  <a:lnTo>
                    <a:pt x="3216" y="8301"/>
                  </a:lnTo>
                  <a:lnTo>
                    <a:pt x="2728" y="9061"/>
                  </a:lnTo>
                  <a:lnTo>
                    <a:pt x="2280" y="9840"/>
                  </a:lnTo>
                  <a:lnTo>
                    <a:pt x="1852" y="10658"/>
                  </a:lnTo>
                  <a:lnTo>
                    <a:pt x="1481" y="11496"/>
                  </a:lnTo>
                  <a:lnTo>
                    <a:pt x="1150" y="12353"/>
                  </a:lnTo>
                  <a:lnTo>
                    <a:pt x="839" y="13211"/>
                  </a:lnTo>
                  <a:lnTo>
                    <a:pt x="585" y="14107"/>
                  </a:lnTo>
                  <a:lnTo>
                    <a:pt x="488" y="14555"/>
                  </a:lnTo>
                  <a:lnTo>
                    <a:pt x="390" y="15023"/>
                  </a:lnTo>
                  <a:lnTo>
                    <a:pt x="293" y="15471"/>
                  </a:lnTo>
                  <a:lnTo>
                    <a:pt x="215" y="15938"/>
                  </a:lnTo>
                  <a:lnTo>
                    <a:pt x="157" y="16406"/>
                  </a:lnTo>
                  <a:lnTo>
                    <a:pt x="98" y="16874"/>
                  </a:lnTo>
                  <a:lnTo>
                    <a:pt x="59" y="17361"/>
                  </a:lnTo>
                  <a:lnTo>
                    <a:pt x="20" y="17828"/>
                  </a:lnTo>
                  <a:lnTo>
                    <a:pt x="1" y="18315"/>
                  </a:lnTo>
                  <a:lnTo>
                    <a:pt x="1" y="18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3859425" y="1552800"/>
              <a:ext cx="937200" cy="930375"/>
            </a:xfrm>
            <a:custGeom>
              <a:avLst/>
              <a:gdLst/>
              <a:ahLst/>
              <a:cxnLst/>
              <a:rect l="l" t="t" r="r" b="b"/>
              <a:pathLst>
                <a:path w="37488" h="37215" extrusionOk="0">
                  <a:moveTo>
                    <a:pt x="22465" y="0"/>
                  </a:moveTo>
                  <a:lnTo>
                    <a:pt x="23225" y="273"/>
                  </a:lnTo>
                  <a:lnTo>
                    <a:pt x="23985" y="565"/>
                  </a:lnTo>
                  <a:lnTo>
                    <a:pt x="24472" y="780"/>
                  </a:lnTo>
                  <a:lnTo>
                    <a:pt x="24979" y="1013"/>
                  </a:lnTo>
                  <a:lnTo>
                    <a:pt x="25485" y="1286"/>
                  </a:lnTo>
                  <a:lnTo>
                    <a:pt x="26031" y="1578"/>
                  </a:lnTo>
                  <a:lnTo>
                    <a:pt x="26498" y="1871"/>
                  </a:lnTo>
                  <a:lnTo>
                    <a:pt x="26966" y="2182"/>
                  </a:lnTo>
                  <a:lnTo>
                    <a:pt x="27434" y="2514"/>
                  </a:lnTo>
                  <a:lnTo>
                    <a:pt x="27901" y="2864"/>
                  </a:lnTo>
                  <a:lnTo>
                    <a:pt x="28330" y="3215"/>
                  </a:lnTo>
                  <a:lnTo>
                    <a:pt x="28758" y="3566"/>
                  </a:lnTo>
                  <a:lnTo>
                    <a:pt x="29168" y="3936"/>
                  </a:lnTo>
                  <a:lnTo>
                    <a:pt x="29577" y="4345"/>
                  </a:lnTo>
                  <a:lnTo>
                    <a:pt x="29966" y="4735"/>
                  </a:lnTo>
                  <a:lnTo>
                    <a:pt x="30337" y="5144"/>
                  </a:lnTo>
                  <a:lnTo>
                    <a:pt x="30707" y="5573"/>
                  </a:lnTo>
                  <a:lnTo>
                    <a:pt x="31058" y="6021"/>
                  </a:lnTo>
                  <a:lnTo>
                    <a:pt x="31389" y="6469"/>
                  </a:lnTo>
                  <a:lnTo>
                    <a:pt x="31701" y="6898"/>
                  </a:lnTo>
                  <a:lnTo>
                    <a:pt x="31993" y="7365"/>
                  </a:lnTo>
                  <a:lnTo>
                    <a:pt x="32305" y="7852"/>
                  </a:lnTo>
                  <a:lnTo>
                    <a:pt x="32577" y="8339"/>
                  </a:lnTo>
                  <a:lnTo>
                    <a:pt x="32850" y="8846"/>
                  </a:lnTo>
                  <a:lnTo>
                    <a:pt x="33103" y="9372"/>
                  </a:lnTo>
                  <a:lnTo>
                    <a:pt x="33337" y="9918"/>
                  </a:lnTo>
                  <a:lnTo>
                    <a:pt x="33551" y="10444"/>
                  </a:lnTo>
                  <a:lnTo>
                    <a:pt x="33746" y="10970"/>
                  </a:lnTo>
                  <a:lnTo>
                    <a:pt x="33922" y="11476"/>
                  </a:lnTo>
                  <a:lnTo>
                    <a:pt x="34078" y="12061"/>
                  </a:lnTo>
                  <a:lnTo>
                    <a:pt x="34233" y="12626"/>
                  </a:lnTo>
                  <a:lnTo>
                    <a:pt x="34350" y="13191"/>
                  </a:lnTo>
                  <a:lnTo>
                    <a:pt x="34467" y="13775"/>
                  </a:lnTo>
                  <a:lnTo>
                    <a:pt x="34545" y="14360"/>
                  </a:lnTo>
                  <a:lnTo>
                    <a:pt x="34623" y="14925"/>
                  </a:lnTo>
                  <a:lnTo>
                    <a:pt x="34662" y="15490"/>
                  </a:lnTo>
                  <a:lnTo>
                    <a:pt x="34701" y="16074"/>
                  </a:lnTo>
                  <a:lnTo>
                    <a:pt x="34721" y="16717"/>
                  </a:lnTo>
                  <a:lnTo>
                    <a:pt x="34701" y="17321"/>
                  </a:lnTo>
                  <a:lnTo>
                    <a:pt x="34682" y="17906"/>
                  </a:lnTo>
                  <a:lnTo>
                    <a:pt x="34623" y="18510"/>
                  </a:lnTo>
                  <a:lnTo>
                    <a:pt x="34545" y="19114"/>
                  </a:lnTo>
                  <a:lnTo>
                    <a:pt x="34467" y="19660"/>
                  </a:lnTo>
                  <a:lnTo>
                    <a:pt x="34370" y="20205"/>
                  </a:lnTo>
                  <a:lnTo>
                    <a:pt x="34253" y="20770"/>
                  </a:lnTo>
                  <a:lnTo>
                    <a:pt x="34097" y="21355"/>
                  </a:lnTo>
                  <a:lnTo>
                    <a:pt x="33941" y="21900"/>
                  </a:lnTo>
                  <a:lnTo>
                    <a:pt x="33766" y="22446"/>
                  </a:lnTo>
                  <a:lnTo>
                    <a:pt x="33551" y="22991"/>
                  </a:lnTo>
                  <a:lnTo>
                    <a:pt x="33337" y="23537"/>
                  </a:lnTo>
                  <a:lnTo>
                    <a:pt x="33123" y="24043"/>
                  </a:lnTo>
                  <a:lnTo>
                    <a:pt x="32870" y="24550"/>
                  </a:lnTo>
                  <a:lnTo>
                    <a:pt x="32616" y="25018"/>
                  </a:lnTo>
                  <a:lnTo>
                    <a:pt x="32343" y="25544"/>
                  </a:lnTo>
                  <a:lnTo>
                    <a:pt x="32051" y="26011"/>
                  </a:lnTo>
                  <a:lnTo>
                    <a:pt x="31739" y="26498"/>
                  </a:lnTo>
                  <a:lnTo>
                    <a:pt x="31408" y="26966"/>
                  </a:lnTo>
                  <a:lnTo>
                    <a:pt x="31058" y="27434"/>
                  </a:lnTo>
                  <a:lnTo>
                    <a:pt x="30707" y="27882"/>
                  </a:lnTo>
                  <a:lnTo>
                    <a:pt x="30337" y="28310"/>
                  </a:lnTo>
                  <a:lnTo>
                    <a:pt x="29966" y="28720"/>
                  </a:lnTo>
                  <a:lnTo>
                    <a:pt x="29577" y="29129"/>
                  </a:lnTo>
                  <a:lnTo>
                    <a:pt x="29187" y="29499"/>
                  </a:lnTo>
                  <a:lnTo>
                    <a:pt x="28758" y="29889"/>
                  </a:lnTo>
                  <a:lnTo>
                    <a:pt x="28330" y="30239"/>
                  </a:lnTo>
                  <a:lnTo>
                    <a:pt x="27901" y="30590"/>
                  </a:lnTo>
                  <a:lnTo>
                    <a:pt x="27453" y="30941"/>
                  </a:lnTo>
                  <a:lnTo>
                    <a:pt x="26985" y="31252"/>
                  </a:lnTo>
                  <a:lnTo>
                    <a:pt x="26518" y="31564"/>
                  </a:lnTo>
                  <a:lnTo>
                    <a:pt x="26050" y="31856"/>
                  </a:lnTo>
                  <a:lnTo>
                    <a:pt x="25544" y="32129"/>
                  </a:lnTo>
                  <a:lnTo>
                    <a:pt x="25037" y="32402"/>
                  </a:lnTo>
                  <a:lnTo>
                    <a:pt x="24511" y="32655"/>
                  </a:lnTo>
                  <a:lnTo>
                    <a:pt x="23965" y="32889"/>
                  </a:lnTo>
                  <a:lnTo>
                    <a:pt x="23459" y="33103"/>
                  </a:lnTo>
                  <a:lnTo>
                    <a:pt x="22933" y="33298"/>
                  </a:lnTo>
                  <a:lnTo>
                    <a:pt x="22407" y="33474"/>
                  </a:lnTo>
                  <a:lnTo>
                    <a:pt x="21842" y="33630"/>
                  </a:lnTo>
                  <a:lnTo>
                    <a:pt x="21296" y="33766"/>
                  </a:lnTo>
                  <a:lnTo>
                    <a:pt x="20731" y="33902"/>
                  </a:lnTo>
                  <a:lnTo>
                    <a:pt x="20147" y="34000"/>
                  </a:lnTo>
                  <a:lnTo>
                    <a:pt x="19562" y="34097"/>
                  </a:lnTo>
                  <a:lnTo>
                    <a:pt x="18997" y="34175"/>
                  </a:lnTo>
                  <a:lnTo>
                    <a:pt x="18393" y="34214"/>
                  </a:lnTo>
                  <a:lnTo>
                    <a:pt x="17808" y="34253"/>
                  </a:lnTo>
                  <a:lnTo>
                    <a:pt x="16600" y="34253"/>
                  </a:lnTo>
                  <a:lnTo>
                    <a:pt x="15996" y="34214"/>
                  </a:lnTo>
                  <a:lnTo>
                    <a:pt x="15412" y="34175"/>
                  </a:lnTo>
                  <a:lnTo>
                    <a:pt x="14808" y="34097"/>
                  </a:lnTo>
                  <a:lnTo>
                    <a:pt x="14262" y="34019"/>
                  </a:lnTo>
                  <a:lnTo>
                    <a:pt x="13717" y="33922"/>
                  </a:lnTo>
                  <a:lnTo>
                    <a:pt x="13171" y="33805"/>
                  </a:lnTo>
                  <a:lnTo>
                    <a:pt x="12567" y="33649"/>
                  </a:lnTo>
                  <a:lnTo>
                    <a:pt x="12022" y="33493"/>
                  </a:lnTo>
                  <a:lnTo>
                    <a:pt x="11457" y="33298"/>
                  </a:lnTo>
                  <a:lnTo>
                    <a:pt x="10911" y="33103"/>
                  </a:lnTo>
                  <a:lnTo>
                    <a:pt x="10346" y="32889"/>
                  </a:lnTo>
                  <a:lnTo>
                    <a:pt x="9878" y="32655"/>
                  </a:lnTo>
                  <a:lnTo>
                    <a:pt x="9372" y="32422"/>
                  </a:lnTo>
                  <a:lnTo>
                    <a:pt x="8865" y="32168"/>
                  </a:lnTo>
                  <a:lnTo>
                    <a:pt x="8339" y="31876"/>
                  </a:lnTo>
                  <a:lnTo>
                    <a:pt x="7872" y="31584"/>
                  </a:lnTo>
                  <a:lnTo>
                    <a:pt x="7404" y="31272"/>
                  </a:lnTo>
                  <a:lnTo>
                    <a:pt x="6936" y="30960"/>
                  </a:lnTo>
                  <a:lnTo>
                    <a:pt x="6469" y="30610"/>
                  </a:lnTo>
                  <a:lnTo>
                    <a:pt x="6040" y="30259"/>
                  </a:lnTo>
                  <a:lnTo>
                    <a:pt x="5631" y="29908"/>
                  </a:lnTo>
                  <a:lnTo>
                    <a:pt x="5222" y="29538"/>
                  </a:lnTo>
                  <a:lnTo>
                    <a:pt x="4793" y="29129"/>
                  </a:lnTo>
                  <a:lnTo>
                    <a:pt x="4403" y="28739"/>
                  </a:lnTo>
                  <a:lnTo>
                    <a:pt x="4033" y="28330"/>
                  </a:lnTo>
                  <a:lnTo>
                    <a:pt x="3663" y="27882"/>
                  </a:lnTo>
                  <a:lnTo>
                    <a:pt x="3312" y="27434"/>
                  </a:lnTo>
                  <a:lnTo>
                    <a:pt x="2981" y="27005"/>
                  </a:lnTo>
                  <a:lnTo>
                    <a:pt x="2650" y="26557"/>
                  </a:lnTo>
                  <a:lnTo>
                    <a:pt x="2358" y="26089"/>
                  </a:lnTo>
                  <a:lnTo>
                    <a:pt x="2065" y="25602"/>
                  </a:lnTo>
                  <a:lnTo>
                    <a:pt x="1773" y="25115"/>
                  </a:lnTo>
                  <a:lnTo>
                    <a:pt x="1520" y="24608"/>
                  </a:lnTo>
                  <a:lnTo>
                    <a:pt x="1247" y="24063"/>
                  </a:lnTo>
                  <a:lnTo>
                    <a:pt x="1013" y="23517"/>
                  </a:lnTo>
                  <a:lnTo>
                    <a:pt x="818" y="23030"/>
                  </a:lnTo>
                  <a:lnTo>
                    <a:pt x="624" y="22504"/>
                  </a:lnTo>
                  <a:lnTo>
                    <a:pt x="448" y="21959"/>
                  </a:lnTo>
                  <a:lnTo>
                    <a:pt x="273" y="21374"/>
                  </a:lnTo>
                  <a:lnTo>
                    <a:pt x="137" y="20829"/>
                  </a:lnTo>
                  <a:lnTo>
                    <a:pt x="0" y="20264"/>
                  </a:lnTo>
                  <a:lnTo>
                    <a:pt x="117" y="21121"/>
                  </a:lnTo>
                  <a:lnTo>
                    <a:pt x="253" y="21978"/>
                  </a:lnTo>
                  <a:lnTo>
                    <a:pt x="429" y="22816"/>
                  </a:lnTo>
                  <a:lnTo>
                    <a:pt x="643" y="23654"/>
                  </a:lnTo>
                  <a:lnTo>
                    <a:pt x="916" y="24472"/>
                  </a:lnTo>
                  <a:lnTo>
                    <a:pt x="1208" y="25271"/>
                  </a:lnTo>
                  <a:lnTo>
                    <a:pt x="1539" y="26070"/>
                  </a:lnTo>
                  <a:lnTo>
                    <a:pt x="1890" y="26830"/>
                  </a:lnTo>
                  <a:lnTo>
                    <a:pt x="2299" y="27590"/>
                  </a:lnTo>
                  <a:lnTo>
                    <a:pt x="2728" y="28330"/>
                  </a:lnTo>
                  <a:lnTo>
                    <a:pt x="3195" y="29051"/>
                  </a:lnTo>
                  <a:lnTo>
                    <a:pt x="3702" y="29733"/>
                  </a:lnTo>
                  <a:lnTo>
                    <a:pt x="4248" y="30415"/>
                  </a:lnTo>
                  <a:lnTo>
                    <a:pt x="4813" y="31077"/>
                  </a:lnTo>
                  <a:lnTo>
                    <a:pt x="5417" y="31701"/>
                  </a:lnTo>
                  <a:lnTo>
                    <a:pt x="6040" y="32305"/>
                  </a:lnTo>
                  <a:lnTo>
                    <a:pt x="6703" y="32870"/>
                  </a:lnTo>
                  <a:lnTo>
                    <a:pt x="7385" y="33415"/>
                  </a:lnTo>
                  <a:lnTo>
                    <a:pt x="8105" y="33922"/>
                  </a:lnTo>
                  <a:lnTo>
                    <a:pt x="8826" y="34409"/>
                  </a:lnTo>
                  <a:lnTo>
                    <a:pt x="9567" y="34838"/>
                  </a:lnTo>
                  <a:lnTo>
                    <a:pt x="10327" y="35247"/>
                  </a:lnTo>
                  <a:lnTo>
                    <a:pt x="11106" y="35617"/>
                  </a:lnTo>
                  <a:lnTo>
                    <a:pt x="11905" y="35948"/>
                  </a:lnTo>
                  <a:lnTo>
                    <a:pt x="12723" y="36240"/>
                  </a:lnTo>
                  <a:lnTo>
                    <a:pt x="13541" y="36494"/>
                  </a:lnTo>
                  <a:lnTo>
                    <a:pt x="14379" y="36708"/>
                  </a:lnTo>
                  <a:lnTo>
                    <a:pt x="15237" y="36883"/>
                  </a:lnTo>
                  <a:lnTo>
                    <a:pt x="16094" y="37020"/>
                  </a:lnTo>
                  <a:lnTo>
                    <a:pt x="16951" y="37117"/>
                  </a:lnTo>
                  <a:lnTo>
                    <a:pt x="17828" y="37176"/>
                  </a:lnTo>
                  <a:lnTo>
                    <a:pt x="18705" y="37215"/>
                  </a:lnTo>
                  <a:lnTo>
                    <a:pt x="19192" y="37195"/>
                  </a:lnTo>
                  <a:lnTo>
                    <a:pt x="19659" y="37176"/>
                  </a:lnTo>
                  <a:lnTo>
                    <a:pt x="20147" y="37156"/>
                  </a:lnTo>
                  <a:lnTo>
                    <a:pt x="20614" y="37117"/>
                  </a:lnTo>
                  <a:lnTo>
                    <a:pt x="21082" y="37059"/>
                  </a:lnTo>
                  <a:lnTo>
                    <a:pt x="21549" y="36981"/>
                  </a:lnTo>
                  <a:lnTo>
                    <a:pt x="22017" y="36903"/>
                  </a:lnTo>
                  <a:lnTo>
                    <a:pt x="22485" y="36825"/>
                  </a:lnTo>
                  <a:lnTo>
                    <a:pt x="22933" y="36727"/>
                  </a:lnTo>
                  <a:lnTo>
                    <a:pt x="23400" y="36611"/>
                  </a:lnTo>
                  <a:lnTo>
                    <a:pt x="24277" y="36357"/>
                  </a:lnTo>
                  <a:lnTo>
                    <a:pt x="25154" y="36065"/>
                  </a:lnTo>
                  <a:lnTo>
                    <a:pt x="26011" y="35734"/>
                  </a:lnTo>
                  <a:lnTo>
                    <a:pt x="26849" y="35344"/>
                  </a:lnTo>
                  <a:lnTo>
                    <a:pt x="27648" y="34935"/>
                  </a:lnTo>
                  <a:lnTo>
                    <a:pt x="28447" y="34487"/>
                  </a:lnTo>
                  <a:lnTo>
                    <a:pt x="29207" y="34000"/>
                  </a:lnTo>
                  <a:lnTo>
                    <a:pt x="29947" y="33474"/>
                  </a:lnTo>
                  <a:lnTo>
                    <a:pt x="30648" y="32909"/>
                  </a:lnTo>
                  <a:lnTo>
                    <a:pt x="31330" y="32324"/>
                  </a:lnTo>
                  <a:lnTo>
                    <a:pt x="31993" y="31701"/>
                  </a:lnTo>
                  <a:lnTo>
                    <a:pt x="32616" y="31038"/>
                  </a:lnTo>
                  <a:lnTo>
                    <a:pt x="33201" y="30356"/>
                  </a:lnTo>
                  <a:lnTo>
                    <a:pt x="33766" y="29655"/>
                  </a:lnTo>
                  <a:lnTo>
                    <a:pt x="34272" y="28914"/>
                  </a:lnTo>
                  <a:lnTo>
                    <a:pt x="34779" y="28155"/>
                  </a:lnTo>
                  <a:lnTo>
                    <a:pt x="35227" y="27356"/>
                  </a:lnTo>
                  <a:lnTo>
                    <a:pt x="35636" y="26557"/>
                  </a:lnTo>
                  <a:lnTo>
                    <a:pt x="36006" y="25719"/>
                  </a:lnTo>
                  <a:lnTo>
                    <a:pt x="36357" y="24862"/>
                  </a:lnTo>
                  <a:lnTo>
                    <a:pt x="36649" y="23985"/>
                  </a:lnTo>
                  <a:lnTo>
                    <a:pt x="36903" y="23108"/>
                  </a:lnTo>
                  <a:lnTo>
                    <a:pt x="37020" y="22641"/>
                  </a:lnTo>
                  <a:lnTo>
                    <a:pt x="37117" y="22192"/>
                  </a:lnTo>
                  <a:lnTo>
                    <a:pt x="37195" y="21725"/>
                  </a:lnTo>
                  <a:lnTo>
                    <a:pt x="37273" y="21277"/>
                  </a:lnTo>
                  <a:lnTo>
                    <a:pt x="37351" y="20809"/>
                  </a:lnTo>
                  <a:lnTo>
                    <a:pt x="37390" y="20322"/>
                  </a:lnTo>
                  <a:lnTo>
                    <a:pt x="37448" y="19854"/>
                  </a:lnTo>
                  <a:lnTo>
                    <a:pt x="37468" y="19367"/>
                  </a:lnTo>
                  <a:lnTo>
                    <a:pt x="37487" y="18900"/>
                  </a:lnTo>
                  <a:lnTo>
                    <a:pt x="37487" y="18413"/>
                  </a:lnTo>
                  <a:lnTo>
                    <a:pt x="37468" y="17575"/>
                  </a:lnTo>
                  <a:lnTo>
                    <a:pt x="37429" y="16756"/>
                  </a:lnTo>
                  <a:lnTo>
                    <a:pt x="37331" y="15938"/>
                  </a:lnTo>
                  <a:lnTo>
                    <a:pt x="37214" y="15139"/>
                  </a:lnTo>
                  <a:lnTo>
                    <a:pt x="37039" y="14340"/>
                  </a:lnTo>
                  <a:lnTo>
                    <a:pt x="36864" y="13561"/>
                  </a:lnTo>
                  <a:lnTo>
                    <a:pt x="36630" y="12782"/>
                  </a:lnTo>
                  <a:lnTo>
                    <a:pt x="36377" y="12022"/>
                  </a:lnTo>
                  <a:lnTo>
                    <a:pt x="36084" y="11281"/>
                  </a:lnTo>
                  <a:lnTo>
                    <a:pt x="35773" y="10561"/>
                  </a:lnTo>
                  <a:lnTo>
                    <a:pt x="35422" y="9840"/>
                  </a:lnTo>
                  <a:lnTo>
                    <a:pt x="35032" y="9138"/>
                  </a:lnTo>
                  <a:lnTo>
                    <a:pt x="34623" y="8456"/>
                  </a:lnTo>
                  <a:lnTo>
                    <a:pt x="34194" y="7794"/>
                  </a:lnTo>
                  <a:lnTo>
                    <a:pt x="33727" y="7151"/>
                  </a:lnTo>
                  <a:lnTo>
                    <a:pt x="33240" y="6527"/>
                  </a:lnTo>
                  <a:lnTo>
                    <a:pt x="32733" y="5923"/>
                  </a:lnTo>
                  <a:lnTo>
                    <a:pt x="32188" y="5339"/>
                  </a:lnTo>
                  <a:lnTo>
                    <a:pt x="31642" y="4793"/>
                  </a:lnTo>
                  <a:lnTo>
                    <a:pt x="31058" y="4248"/>
                  </a:lnTo>
                  <a:lnTo>
                    <a:pt x="30434" y="3741"/>
                  </a:lnTo>
                  <a:lnTo>
                    <a:pt x="29811" y="3254"/>
                  </a:lnTo>
                  <a:lnTo>
                    <a:pt x="29168" y="2806"/>
                  </a:lnTo>
                  <a:lnTo>
                    <a:pt x="28486" y="2377"/>
                  </a:lnTo>
                  <a:lnTo>
                    <a:pt x="27804" y="1968"/>
                  </a:lnTo>
                  <a:lnTo>
                    <a:pt x="27083" y="1598"/>
                  </a:lnTo>
                  <a:lnTo>
                    <a:pt x="26362" y="1247"/>
                  </a:lnTo>
                  <a:lnTo>
                    <a:pt x="25622" y="935"/>
                  </a:lnTo>
                  <a:lnTo>
                    <a:pt x="24842" y="643"/>
                  </a:lnTo>
                  <a:lnTo>
                    <a:pt x="24082" y="390"/>
                  </a:lnTo>
                  <a:lnTo>
                    <a:pt x="23283" y="176"/>
                  </a:lnTo>
                  <a:lnTo>
                    <a:pt x="22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4637300" y="1660450"/>
              <a:ext cx="148125" cy="250375"/>
            </a:xfrm>
            <a:custGeom>
              <a:avLst/>
              <a:gdLst/>
              <a:ahLst/>
              <a:cxnLst/>
              <a:rect l="l" t="t" r="r" b="b"/>
              <a:pathLst>
                <a:path w="5925" h="10015" extrusionOk="0">
                  <a:moveTo>
                    <a:pt x="1" y="0"/>
                  </a:moveTo>
                  <a:lnTo>
                    <a:pt x="410" y="390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547" y="507"/>
                  </a:lnTo>
                  <a:lnTo>
                    <a:pt x="1" y="0"/>
                  </a:lnTo>
                  <a:close/>
                  <a:moveTo>
                    <a:pt x="615" y="575"/>
                  </a:moveTo>
                  <a:lnTo>
                    <a:pt x="1053" y="1013"/>
                  </a:lnTo>
                  <a:lnTo>
                    <a:pt x="1560" y="1559"/>
                  </a:lnTo>
                  <a:lnTo>
                    <a:pt x="1629" y="1637"/>
                  </a:lnTo>
                  <a:lnTo>
                    <a:pt x="1629" y="1637"/>
                  </a:lnTo>
                  <a:lnTo>
                    <a:pt x="1579" y="1578"/>
                  </a:lnTo>
                  <a:lnTo>
                    <a:pt x="1209" y="1169"/>
                  </a:lnTo>
                  <a:lnTo>
                    <a:pt x="819" y="760"/>
                  </a:lnTo>
                  <a:lnTo>
                    <a:pt x="615" y="575"/>
                  </a:lnTo>
                  <a:close/>
                  <a:moveTo>
                    <a:pt x="1629" y="1637"/>
                  </a:moveTo>
                  <a:lnTo>
                    <a:pt x="1930" y="1988"/>
                  </a:lnTo>
                  <a:lnTo>
                    <a:pt x="2281" y="2416"/>
                  </a:lnTo>
                  <a:lnTo>
                    <a:pt x="2631" y="2864"/>
                  </a:lnTo>
                  <a:lnTo>
                    <a:pt x="2943" y="3312"/>
                  </a:lnTo>
                  <a:lnTo>
                    <a:pt x="2963" y="3332"/>
                  </a:lnTo>
                  <a:lnTo>
                    <a:pt x="2982" y="3371"/>
                  </a:lnTo>
                  <a:lnTo>
                    <a:pt x="3489" y="4131"/>
                  </a:lnTo>
                  <a:lnTo>
                    <a:pt x="3956" y="4910"/>
                  </a:lnTo>
                  <a:lnTo>
                    <a:pt x="4385" y="5709"/>
                  </a:lnTo>
                  <a:lnTo>
                    <a:pt x="4775" y="6527"/>
                  </a:lnTo>
                  <a:lnTo>
                    <a:pt x="5125" y="7365"/>
                  </a:lnTo>
                  <a:lnTo>
                    <a:pt x="5395" y="8124"/>
                  </a:lnTo>
                  <a:lnTo>
                    <a:pt x="5301" y="7833"/>
                  </a:lnTo>
                  <a:lnTo>
                    <a:pt x="5047" y="7151"/>
                  </a:lnTo>
                  <a:lnTo>
                    <a:pt x="4755" y="6469"/>
                  </a:lnTo>
                  <a:lnTo>
                    <a:pt x="4443" y="5787"/>
                  </a:lnTo>
                  <a:lnTo>
                    <a:pt x="4093" y="5144"/>
                  </a:lnTo>
                  <a:lnTo>
                    <a:pt x="3742" y="4501"/>
                  </a:lnTo>
                  <a:lnTo>
                    <a:pt x="3352" y="3877"/>
                  </a:lnTo>
                  <a:lnTo>
                    <a:pt x="2924" y="3273"/>
                  </a:lnTo>
                  <a:lnTo>
                    <a:pt x="2495" y="2669"/>
                  </a:lnTo>
                  <a:lnTo>
                    <a:pt x="2047" y="2104"/>
                  </a:lnTo>
                  <a:lnTo>
                    <a:pt x="1629" y="1637"/>
                  </a:lnTo>
                  <a:close/>
                  <a:moveTo>
                    <a:pt x="5395" y="8124"/>
                  </a:moveTo>
                  <a:lnTo>
                    <a:pt x="5524" y="8521"/>
                  </a:lnTo>
                  <a:lnTo>
                    <a:pt x="5437" y="8242"/>
                  </a:lnTo>
                  <a:lnTo>
                    <a:pt x="5395" y="8124"/>
                  </a:lnTo>
                  <a:close/>
                  <a:moveTo>
                    <a:pt x="5524" y="8521"/>
                  </a:moveTo>
                  <a:lnTo>
                    <a:pt x="5544" y="8585"/>
                  </a:lnTo>
                  <a:lnTo>
                    <a:pt x="5534" y="8554"/>
                  </a:lnTo>
                  <a:lnTo>
                    <a:pt x="5524" y="8521"/>
                  </a:lnTo>
                  <a:close/>
                  <a:moveTo>
                    <a:pt x="5544" y="8585"/>
                  </a:moveTo>
                  <a:lnTo>
                    <a:pt x="5740" y="9245"/>
                  </a:lnTo>
                  <a:lnTo>
                    <a:pt x="5710" y="9119"/>
                  </a:lnTo>
                  <a:lnTo>
                    <a:pt x="5544" y="8585"/>
                  </a:lnTo>
                  <a:close/>
                  <a:moveTo>
                    <a:pt x="5740" y="9245"/>
                  </a:moveTo>
                  <a:lnTo>
                    <a:pt x="5924" y="10015"/>
                  </a:lnTo>
                  <a:lnTo>
                    <a:pt x="5749" y="9275"/>
                  </a:lnTo>
                  <a:lnTo>
                    <a:pt x="5740" y="9245"/>
                  </a:lnTo>
                  <a:close/>
                </a:path>
              </a:pathLst>
            </a:custGeom>
            <a:solidFill>
              <a:srgbClr val="FFE6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4637300" y="1660450"/>
              <a:ext cx="148125" cy="250375"/>
            </a:xfrm>
            <a:custGeom>
              <a:avLst/>
              <a:gdLst/>
              <a:ahLst/>
              <a:cxnLst/>
              <a:rect l="l" t="t" r="r" b="b"/>
              <a:pathLst>
                <a:path w="5925" h="10015" fill="none" extrusionOk="0">
                  <a:moveTo>
                    <a:pt x="2943" y="3312"/>
                  </a:moveTo>
                  <a:lnTo>
                    <a:pt x="2943" y="3312"/>
                  </a:lnTo>
                  <a:lnTo>
                    <a:pt x="2963" y="3332"/>
                  </a:lnTo>
                  <a:lnTo>
                    <a:pt x="2963" y="3332"/>
                  </a:lnTo>
                  <a:lnTo>
                    <a:pt x="2982" y="3371"/>
                  </a:lnTo>
                  <a:lnTo>
                    <a:pt x="2982" y="3371"/>
                  </a:lnTo>
                  <a:lnTo>
                    <a:pt x="3489" y="4131"/>
                  </a:lnTo>
                  <a:lnTo>
                    <a:pt x="3956" y="4910"/>
                  </a:lnTo>
                  <a:lnTo>
                    <a:pt x="4385" y="5709"/>
                  </a:lnTo>
                  <a:lnTo>
                    <a:pt x="4775" y="6527"/>
                  </a:lnTo>
                  <a:lnTo>
                    <a:pt x="5125" y="7365"/>
                  </a:lnTo>
                  <a:lnTo>
                    <a:pt x="5437" y="8242"/>
                  </a:lnTo>
                  <a:lnTo>
                    <a:pt x="5710" y="9119"/>
                  </a:lnTo>
                  <a:lnTo>
                    <a:pt x="5924" y="10015"/>
                  </a:lnTo>
                  <a:lnTo>
                    <a:pt x="5924" y="10015"/>
                  </a:lnTo>
                  <a:lnTo>
                    <a:pt x="5749" y="9275"/>
                  </a:lnTo>
                  <a:lnTo>
                    <a:pt x="5534" y="8554"/>
                  </a:lnTo>
                  <a:lnTo>
                    <a:pt x="5301" y="7833"/>
                  </a:lnTo>
                  <a:lnTo>
                    <a:pt x="5047" y="7151"/>
                  </a:lnTo>
                  <a:lnTo>
                    <a:pt x="4755" y="6469"/>
                  </a:lnTo>
                  <a:lnTo>
                    <a:pt x="4443" y="5787"/>
                  </a:lnTo>
                  <a:lnTo>
                    <a:pt x="4093" y="5144"/>
                  </a:lnTo>
                  <a:lnTo>
                    <a:pt x="3742" y="4501"/>
                  </a:lnTo>
                  <a:lnTo>
                    <a:pt x="3352" y="3877"/>
                  </a:lnTo>
                  <a:lnTo>
                    <a:pt x="2924" y="3273"/>
                  </a:lnTo>
                  <a:lnTo>
                    <a:pt x="2495" y="2669"/>
                  </a:lnTo>
                  <a:lnTo>
                    <a:pt x="2047" y="2104"/>
                  </a:lnTo>
                  <a:lnTo>
                    <a:pt x="1560" y="1559"/>
                  </a:lnTo>
                  <a:lnTo>
                    <a:pt x="1053" y="1013"/>
                  </a:lnTo>
                  <a:lnTo>
                    <a:pt x="547" y="507"/>
                  </a:lnTo>
                  <a:lnTo>
                    <a:pt x="1" y="0"/>
                  </a:lnTo>
                  <a:lnTo>
                    <a:pt x="1" y="0"/>
                  </a:lnTo>
                  <a:lnTo>
                    <a:pt x="410" y="390"/>
                  </a:lnTo>
                  <a:lnTo>
                    <a:pt x="819" y="760"/>
                  </a:lnTo>
                  <a:lnTo>
                    <a:pt x="1209" y="1169"/>
                  </a:lnTo>
                  <a:lnTo>
                    <a:pt x="1579" y="1578"/>
                  </a:lnTo>
                  <a:lnTo>
                    <a:pt x="1930" y="1988"/>
                  </a:lnTo>
                  <a:lnTo>
                    <a:pt x="2281" y="2416"/>
                  </a:lnTo>
                  <a:lnTo>
                    <a:pt x="2631" y="2864"/>
                  </a:lnTo>
                  <a:lnTo>
                    <a:pt x="2943" y="3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4609050" y="2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4609050" y="2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4326550" y="167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6"/>
            <p:cNvSpPr/>
            <p:nvPr/>
          </p:nvSpPr>
          <p:spPr>
            <a:xfrm>
              <a:off x="4218900" y="165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6"/>
            <p:cNvSpPr/>
            <p:nvPr/>
          </p:nvSpPr>
          <p:spPr>
            <a:xfrm>
              <a:off x="4218900" y="165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6"/>
            <p:cNvSpPr/>
            <p:nvPr/>
          </p:nvSpPr>
          <p:spPr>
            <a:xfrm>
              <a:off x="4264675" y="1712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3932000" y="2222075"/>
              <a:ext cx="292775" cy="244050"/>
            </a:xfrm>
            <a:custGeom>
              <a:avLst/>
              <a:gdLst/>
              <a:ahLst/>
              <a:cxnLst/>
              <a:rect l="l" t="t" r="r" b="b"/>
              <a:pathLst>
                <a:path w="11711" h="9762" extrusionOk="0">
                  <a:moveTo>
                    <a:pt x="3936" y="0"/>
                  </a:moveTo>
                  <a:lnTo>
                    <a:pt x="3507" y="59"/>
                  </a:lnTo>
                  <a:lnTo>
                    <a:pt x="3235" y="98"/>
                  </a:lnTo>
                  <a:lnTo>
                    <a:pt x="2903" y="156"/>
                  </a:lnTo>
                  <a:lnTo>
                    <a:pt x="2611" y="234"/>
                  </a:lnTo>
                  <a:lnTo>
                    <a:pt x="2533" y="253"/>
                  </a:lnTo>
                  <a:lnTo>
                    <a:pt x="2241" y="351"/>
                  </a:lnTo>
                  <a:lnTo>
                    <a:pt x="1949" y="468"/>
                  </a:lnTo>
                  <a:lnTo>
                    <a:pt x="1598" y="624"/>
                  </a:lnTo>
                  <a:lnTo>
                    <a:pt x="1286" y="799"/>
                  </a:lnTo>
                  <a:lnTo>
                    <a:pt x="955" y="1013"/>
                  </a:lnTo>
                  <a:lnTo>
                    <a:pt x="916" y="1052"/>
                  </a:lnTo>
                  <a:lnTo>
                    <a:pt x="877" y="1072"/>
                  </a:lnTo>
                  <a:lnTo>
                    <a:pt x="838" y="1091"/>
                  </a:lnTo>
                  <a:lnTo>
                    <a:pt x="799" y="1130"/>
                  </a:lnTo>
                  <a:lnTo>
                    <a:pt x="780" y="1150"/>
                  </a:lnTo>
                  <a:lnTo>
                    <a:pt x="682" y="1208"/>
                  </a:lnTo>
                  <a:lnTo>
                    <a:pt x="663" y="1247"/>
                  </a:lnTo>
                  <a:lnTo>
                    <a:pt x="546" y="1325"/>
                  </a:lnTo>
                  <a:lnTo>
                    <a:pt x="526" y="1364"/>
                  </a:lnTo>
                  <a:lnTo>
                    <a:pt x="273" y="1578"/>
                  </a:lnTo>
                  <a:lnTo>
                    <a:pt x="117" y="1754"/>
                  </a:lnTo>
                  <a:lnTo>
                    <a:pt x="0" y="1871"/>
                  </a:lnTo>
                  <a:lnTo>
                    <a:pt x="487" y="2592"/>
                  </a:lnTo>
                  <a:lnTo>
                    <a:pt x="1013" y="3273"/>
                  </a:lnTo>
                  <a:lnTo>
                    <a:pt x="1559" y="3936"/>
                  </a:lnTo>
                  <a:lnTo>
                    <a:pt x="2124" y="4579"/>
                  </a:lnTo>
                  <a:lnTo>
                    <a:pt x="2728" y="5183"/>
                  </a:lnTo>
                  <a:lnTo>
                    <a:pt x="3351" y="5748"/>
                  </a:lnTo>
                  <a:lnTo>
                    <a:pt x="3994" y="6293"/>
                  </a:lnTo>
                  <a:lnTo>
                    <a:pt x="4657" y="6820"/>
                  </a:lnTo>
                  <a:lnTo>
                    <a:pt x="5358" y="7307"/>
                  </a:lnTo>
                  <a:lnTo>
                    <a:pt x="6079" y="7755"/>
                  </a:lnTo>
                  <a:lnTo>
                    <a:pt x="6820" y="8183"/>
                  </a:lnTo>
                  <a:lnTo>
                    <a:pt x="7579" y="8573"/>
                  </a:lnTo>
                  <a:lnTo>
                    <a:pt x="8359" y="8924"/>
                  </a:lnTo>
                  <a:lnTo>
                    <a:pt x="9138" y="9236"/>
                  </a:lnTo>
                  <a:lnTo>
                    <a:pt x="9957" y="9528"/>
                  </a:lnTo>
                  <a:lnTo>
                    <a:pt x="10775" y="9762"/>
                  </a:lnTo>
                  <a:lnTo>
                    <a:pt x="10911" y="9586"/>
                  </a:lnTo>
                  <a:lnTo>
                    <a:pt x="11028" y="9391"/>
                  </a:lnTo>
                  <a:lnTo>
                    <a:pt x="11184" y="9119"/>
                  </a:lnTo>
                  <a:lnTo>
                    <a:pt x="11320" y="8826"/>
                  </a:lnTo>
                  <a:lnTo>
                    <a:pt x="11437" y="8515"/>
                  </a:lnTo>
                  <a:lnTo>
                    <a:pt x="11535" y="8203"/>
                  </a:lnTo>
                  <a:lnTo>
                    <a:pt x="11613" y="7891"/>
                  </a:lnTo>
                  <a:lnTo>
                    <a:pt x="11652" y="7579"/>
                  </a:lnTo>
                  <a:lnTo>
                    <a:pt x="11691" y="7190"/>
                  </a:lnTo>
                  <a:lnTo>
                    <a:pt x="11710" y="6820"/>
                  </a:lnTo>
                  <a:lnTo>
                    <a:pt x="11691" y="6469"/>
                  </a:lnTo>
                  <a:lnTo>
                    <a:pt x="11652" y="6079"/>
                  </a:lnTo>
                  <a:lnTo>
                    <a:pt x="11593" y="5670"/>
                  </a:lnTo>
                  <a:lnTo>
                    <a:pt x="11496" y="5280"/>
                  </a:lnTo>
                  <a:lnTo>
                    <a:pt x="11359" y="4891"/>
                  </a:lnTo>
                  <a:lnTo>
                    <a:pt x="11223" y="4501"/>
                  </a:lnTo>
                  <a:lnTo>
                    <a:pt x="11028" y="4092"/>
                  </a:lnTo>
                  <a:lnTo>
                    <a:pt x="10814" y="3683"/>
                  </a:lnTo>
                  <a:lnTo>
                    <a:pt x="10580" y="3332"/>
                  </a:lnTo>
                  <a:lnTo>
                    <a:pt x="10327" y="2981"/>
                  </a:lnTo>
                  <a:lnTo>
                    <a:pt x="10015" y="2592"/>
                  </a:lnTo>
                  <a:lnTo>
                    <a:pt x="9684" y="2260"/>
                  </a:lnTo>
                  <a:lnTo>
                    <a:pt x="9353" y="1929"/>
                  </a:lnTo>
                  <a:lnTo>
                    <a:pt x="8982" y="1617"/>
                  </a:lnTo>
                  <a:lnTo>
                    <a:pt x="8534" y="1306"/>
                  </a:lnTo>
                  <a:lnTo>
                    <a:pt x="8106" y="1033"/>
                  </a:lnTo>
                  <a:lnTo>
                    <a:pt x="7638" y="780"/>
                  </a:lnTo>
                  <a:lnTo>
                    <a:pt x="7170" y="565"/>
                  </a:lnTo>
                  <a:lnTo>
                    <a:pt x="6703" y="390"/>
                  </a:lnTo>
                  <a:lnTo>
                    <a:pt x="6255" y="253"/>
                  </a:lnTo>
                  <a:lnTo>
                    <a:pt x="5767" y="137"/>
                  </a:lnTo>
                  <a:lnTo>
                    <a:pt x="5300" y="59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3932000" y="2222075"/>
              <a:ext cx="292775" cy="244050"/>
            </a:xfrm>
            <a:custGeom>
              <a:avLst/>
              <a:gdLst/>
              <a:ahLst/>
              <a:cxnLst/>
              <a:rect l="l" t="t" r="r" b="b"/>
              <a:pathLst>
                <a:path w="11711" h="9762" fill="none" extrusionOk="0">
                  <a:moveTo>
                    <a:pt x="4384" y="0"/>
                  </a:moveTo>
                  <a:lnTo>
                    <a:pt x="4384" y="0"/>
                  </a:lnTo>
                  <a:lnTo>
                    <a:pt x="4345" y="0"/>
                  </a:lnTo>
                  <a:lnTo>
                    <a:pt x="4345" y="0"/>
                  </a:lnTo>
                  <a:lnTo>
                    <a:pt x="3936" y="0"/>
                  </a:lnTo>
                  <a:lnTo>
                    <a:pt x="3507" y="59"/>
                  </a:lnTo>
                  <a:lnTo>
                    <a:pt x="3507" y="59"/>
                  </a:lnTo>
                  <a:lnTo>
                    <a:pt x="3235" y="98"/>
                  </a:lnTo>
                  <a:lnTo>
                    <a:pt x="3235" y="98"/>
                  </a:lnTo>
                  <a:lnTo>
                    <a:pt x="2903" y="156"/>
                  </a:lnTo>
                  <a:lnTo>
                    <a:pt x="2611" y="234"/>
                  </a:lnTo>
                  <a:lnTo>
                    <a:pt x="2533" y="253"/>
                  </a:lnTo>
                  <a:lnTo>
                    <a:pt x="2533" y="253"/>
                  </a:lnTo>
                  <a:lnTo>
                    <a:pt x="2241" y="351"/>
                  </a:lnTo>
                  <a:lnTo>
                    <a:pt x="1949" y="468"/>
                  </a:lnTo>
                  <a:lnTo>
                    <a:pt x="1949" y="468"/>
                  </a:lnTo>
                  <a:lnTo>
                    <a:pt x="1598" y="624"/>
                  </a:lnTo>
                  <a:lnTo>
                    <a:pt x="1286" y="799"/>
                  </a:lnTo>
                  <a:lnTo>
                    <a:pt x="1286" y="799"/>
                  </a:lnTo>
                  <a:lnTo>
                    <a:pt x="955" y="1013"/>
                  </a:lnTo>
                  <a:lnTo>
                    <a:pt x="916" y="1052"/>
                  </a:lnTo>
                  <a:lnTo>
                    <a:pt x="877" y="1072"/>
                  </a:lnTo>
                  <a:lnTo>
                    <a:pt x="838" y="1091"/>
                  </a:lnTo>
                  <a:lnTo>
                    <a:pt x="799" y="1130"/>
                  </a:lnTo>
                  <a:lnTo>
                    <a:pt x="780" y="1150"/>
                  </a:lnTo>
                  <a:lnTo>
                    <a:pt x="682" y="1208"/>
                  </a:lnTo>
                  <a:lnTo>
                    <a:pt x="663" y="1247"/>
                  </a:lnTo>
                  <a:lnTo>
                    <a:pt x="663" y="1247"/>
                  </a:lnTo>
                  <a:lnTo>
                    <a:pt x="546" y="1325"/>
                  </a:lnTo>
                  <a:lnTo>
                    <a:pt x="526" y="1364"/>
                  </a:lnTo>
                  <a:lnTo>
                    <a:pt x="526" y="1364"/>
                  </a:lnTo>
                  <a:lnTo>
                    <a:pt x="273" y="1578"/>
                  </a:lnTo>
                  <a:lnTo>
                    <a:pt x="273" y="1578"/>
                  </a:lnTo>
                  <a:lnTo>
                    <a:pt x="117" y="1754"/>
                  </a:lnTo>
                  <a:lnTo>
                    <a:pt x="117" y="1754"/>
                  </a:lnTo>
                  <a:lnTo>
                    <a:pt x="0" y="1871"/>
                  </a:lnTo>
                  <a:lnTo>
                    <a:pt x="0" y="1871"/>
                  </a:lnTo>
                  <a:lnTo>
                    <a:pt x="487" y="2592"/>
                  </a:lnTo>
                  <a:lnTo>
                    <a:pt x="1013" y="3273"/>
                  </a:lnTo>
                  <a:lnTo>
                    <a:pt x="1559" y="3936"/>
                  </a:lnTo>
                  <a:lnTo>
                    <a:pt x="2124" y="4579"/>
                  </a:lnTo>
                  <a:lnTo>
                    <a:pt x="2728" y="5183"/>
                  </a:lnTo>
                  <a:lnTo>
                    <a:pt x="3351" y="5748"/>
                  </a:lnTo>
                  <a:lnTo>
                    <a:pt x="3994" y="6293"/>
                  </a:lnTo>
                  <a:lnTo>
                    <a:pt x="4657" y="6820"/>
                  </a:lnTo>
                  <a:lnTo>
                    <a:pt x="5358" y="7307"/>
                  </a:lnTo>
                  <a:lnTo>
                    <a:pt x="6079" y="7755"/>
                  </a:lnTo>
                  <a:lnTo>
                    <a:pt x="6820" y="8183"/>
                  </a:lnTo>
                  <a:lnTo>
                    <a:pt x="7579" y="8573"/>
                  </a:lnTo>
                  <a:lnTo>
                    <a:pt x="8359" y="8924"/>
                  </a:lnTo>
                  <a:lnTo>
                    <a:pt x="9138" y="9236"/>
                  </a:lnTo>
                  <a:lnTo>
                    <a:pt x="9957" y="9528"/>
                  </a:lnTo>
                  <a:lnTo>
                    <a:pt x="10775" y="9762"/>
                  </a:lnTo>
                  <a:lnTo>
                    <a:pt x="10775" y="9762"/>
                  </a:lnTo>
                  <a:lnTo>
                    <a:pt x="10911" y="9586"/>
                  </a:lnTo>
                  <a:lnTo>
                    <a:pt x="11028" y="9391"/>
                  </a:lnTo>
                  <a:lnTo>
                    <a:pt x="11028" y="9391"/>
                  </a:lnTo>
                  <a:lnTo>
                    <a:pt x="11184" y="9119"/>
                  </a:lnTo>
                  <a:lnTo>
                    <a:pt x="11320" y="8826"/>
                  </a:lnTo>
                  <a:lnTo>
                    <a:pt x="11320" y="8826"/>
                  </a:lnTo>
                  <a:lnTo>
                    <a:pt x="11437" y="8515"/>
                  </a:lnTo>
                  <a:lnTo>
                    <a:pt x="11535" y="8203"/>
                  </a:lnTo>
                  <a:lnTo>
                    <a:pt x="11535" y="8203"/>
                  </a:lnTo>
                  <a:lnTo>
                    <a:pt x="11613" y="7891"/>
                  </a:lnTo>
                  <a:lnTo>
                    <a:pt x="11652" y="7579"/>
                  </a:lnTo>
                  <a:lnTo>
                    <a:pt x="11652" y="7579"/>
                  </a:lnTo>
                  <a:lnTo>
                    <a:pt x="11691" y="7190"/>
                  </a:lnTo>
                  <a:lnTo>
                    <a:pt x="11710" y="6820"/>
                  </a:lnTo>
                  <a:lnTo>
                    <a:pt x="11710" y="6820"/>
                  </a:lnTo>
                  <a:lnTo>
                    <a:pt x="11691" y="6469"/>
                  </a:lnTo>
                  <a:lnTo>
                    <a:pt x="11652" y="6079"/>
                  </a:lnTo>
                  <a:lnTo>
                    <a:pt x="11652" y="6079"/>
                  </a:lnTo>
                  <a:lnTo>
                    <a:pt x="11593" y="5670"/>
                  </a:lnTo>
                  <a:lnTo>
                    <a:pt x="11496" y="5280"/>
                  </a:lnTo>
                  <a:lnTo>
                    <a:pt x="11496" y="5280"/>
                  </a:lnTo>
                  <a:lnTo>
                    <a:pt x="11359" y="4891"/>
                  </a:lnTo>
                  <a:lnTo>
                    <a:pt x="11223" y="4501"/>
                  </a:lnTo>
                  <a:lnTo>
                    <a:pt x="11223" y="4501"/>
                  </a:lnTo>
                  <a:lnTo>
                    <a:pt x="11028" y="4092"/>
                  </a:lnTo>
                  <a:lnTo>
                    <a:pt x="10814" y="3683"/>
                  </a:lnTo>
                  <a:lnTo>
                    <a:pt x="10814" y="3683"/>
                  </a:lnTo>
                  <a:lnTo>
                    <a:pt x="10580" y="3332"/>
                  </a:lnTo>
                  <a:lnTo>
                    <a:pt x="10327" y="2981"/>
                  </a:lnTo>
                  <a:lnTo>
                    <a:pt x="10327" y="2981"/>
                  </a:lnTo>
                  <a:lnTo>
                    <a:pt x="10015" y="2592"/>
                  </a:lnTo>
                  <a:lnTo>
                    <a:pt x="9684" y="2260"/>
                  </a:lnTo>
                  <a:lnTo>
                    <a:pt x="9684" y="2260"/>
                  </a:lnTo>
                  <a:lnTo>
                    <a:pt x="9353" y="1929"/>
                  </a:lnTo>
                  <a:lnTo>
                    <a:pt x="8982" y="1617"/>
                  </a:lnTo>
                  <a:lnTo>
                    <a:pt x="8982" y="1617"/>
                  </a:lnTo>
                  <a:lnTo>
                    <a:pt x="8534" y="1306"/>
                  </a:lnTo>
                  <a:lnTo>
                    <a:pt x="8106" y="1033"/>
                  </a:lnTo>
                  <a:lnTo>
                    <a:pt x="8106" y="1033"/>
                  </a:lnTo>
                  <a:lnTo>
                    <a:pt x="7638" y="780"/>
                  </a:lnTo>
                  <a:lnTo>
                    <a:pt x="7170" y="565"/>
                  </a:lnTo>
                  <a:lnTo>
                    <a:pt x="7170" y="565"/>
                  </a:lnTo>
                  <a:lnTo>
                    <a:pt x="6703" y="390"/>
                  </a:lnTo>
                  <a:lnTo>
                    <a:pt x="6255" y="253"/>
                  </a:lnTo>
                  <a:lnTo>
                    <a:pt x="6255" y="253"/>
                  </a:lnTo>
                  <a:lnTo>
                    <a:pt x="5767" y="137"/>
                  </a:lnTo>
                  <a:lnTo>
                    <a:pt x="5300" y="59"/>
                  </a:lnTo>
                  <a:lnTo>
                    <a:pt x="5300" y="59"/>
                  </a:lnTo>
                  <a:lnTo>
                    <a:pt x="4832" y="0"/>
                  </a:lnTo>
                  <a:lnTo>
                    <a:pt x="4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6"/>
            <p:cNvSpPr/>
            <p:nvPr/>
          </p:nvSpPr>
          <p:spPr>
            <a:xfrm>
              <a:off x="3901300" y="2042325"/>
              <a:ext cx="119375" cy="150050"/>
            </a:xfrm>
            <a:custGeom>
              <a:avLst/>
              <a:gdLst/>
              <a:ahLst/>
              <a:cxnLst/>
              <a:rect l="l" t="t" r="r" b="b"/>
              <a:pathLst>
                <a:path w="4775" h="6002" extrusionOk="0">
                  <a:moveTo>
                    <a:pt x="1579" y="1"/>
                  </a:moveTo>
                  <a:lnTo>
                    <a:pt x="1384" y="20"/>
                  </a:lnTo>
                  <a:lnTo>
                    <a:pt x="1189" y="59"/>
                  </a:lnTo>
                  <a:lnTo>
                    <a:pt x="994" y="117"/>
                  </a:lnTo>
                  <a:lnTo>
                    <a:pt x="878" y="176"/>
                  </a:lnTo>
                  <a:lnTo>
                    <a:pt x="839" y="195"/>
                  </a:lnTo>
                  <a:lnTo>
                    <a:pt x="683" y="293"/>
                  </a:lnTo>
                  <a:lnTo>
                    <a:pt x="527" y="449"/>
                  </a:lnTo>
                  <a:lnTo>
                    <a:pt x="468" y="488"/>
                  </a:lnTo>
                  <a:lnTo>
                    <a:pt x="429" y="546"/>
                  </a:lnTo>
                  <a:lnTo>
                    <a:pt x="410" y="566"/>
                  </a:lnTo>
                  <a:lnTo>
                    <a:pt x="274" y="780"/>
                  </a:lnTo>
                  <a:lnTo>
                    <a:pt x="235" y="877"/>
                  </a:lnTo>
                  <a:lnTo>
                    <a:pt x="196" y="936"/>
                  </a:lnTo>
                  <a:lnTo>
                    <a:pt x="137" y="1111"/>
                  </a:lnTo>
                  <a:lnTo>
                    <a:pt x="79" y="1267"/>
                  </a:lnTo>
                  <a:lnTo>
                    <a:pt x="20" y="1559"/>
                  </a:lnTo>
                  <a:lnTo>
                    <a:pt x="20" y="1579"/>
                  </a:lnTo>
                  <a:lnTo>
                    <a:pt x="1" y="1832"/>
                  </a:lnTo>
                  <a:lnTo>
                    <a:pt x="1" y="2046"/>
                  </a:lnTo>
                  <a:lnTo>
                    <a:pt x="1" y="2105"/>
                  </a:lnTo>
                  <a:lnTo>
                    <a:pt x="20" y="2417"/>
                  </a:lnTo>
                  <a:lnTo>
                    <a:pt x="20" y="2475"/>
                  </a:lnTo>
                  <a:lnTo>
                    <a:pt x="79" y="2767"/>
                  </a:lnTo>
                  <a:lnTo>
                    <a:pt x="137" y="3040"/>
                  </a:lnTo>
                  <a:lnTo>
                    <a:pt x="176" y="3176"/>
                  </a:lnTo>
                  <a:lnTo>
                    <a:pt x="274" y="3449"/>
                  </a:lnTo>
                  <a:lnTo>
                    <a:pt x="293" y="3488"/>
                  </a:lnTo>
                  <a:lnTo>
                    <a:pt x="312" y="3547"/>
                  </a:lnTo>
                  <a:lnTo>
                    <a:pt x="332" y="3566"/>
                  </a:lnTo>
                  <a:lnTo>
                    <a:pt x="371" y="3664"/>
                  </a:lnTo>
                  <a:lnTo>
                    <a:pt x="507" y="3975"/>
                  </a:lnTo>
                  <a:lnTo>
                    <a:pt x="683" y="4268"/>
                  </a:lnTo>
                  <a:lnTo>
                    <a:pt x="955" y="4657"/>
                  </a:lnTo>
                  <a:lnTo>
                    <a:pt x="1131" y="4891"/>
                  </a:lnTo>
                  <a:lnTo>
                    <a:pt x="1326" y="5086"/>
                  </a:lnTo>
                  <a:lnTo>
                    <a:pt x="1501" y="5261"/>
                  </a:lnTo>
                  <a:lnTo>
                    <a:pt x="1715" y="5437"/>
                  </a:lnTo>
                  <a:lnTo>
                    <a:pt x="1891" y="5554"/>
                  </a:lnTo>
                  <a:lnTo>
                    <a:pt x="2047" y="5651"/>
                  </a:lnTo>
                  <a:lnTo>
                    <a:pt x="2222" y="5748"/>
                  </a:lnTo>
                  <a:lnTo>
                    <a:pt x="2417" y="5846"/>
                  </a:lnTo>
                  <a:lnTo>
                    <a:pt x="2690" y="5943"/>
                  </a:lnTo>
                  <a:lnTo>
                    <a:pt x="2962" y="5982"/>
                  </a:lnTo>
                  <a:lnTo>
                    <a:pt x="3177" y="6002"/>
                  </a:lnTo>
                  <a:lnTo>
                    <a:pt x="3391" y="6002"/>
                  </a:lnTo>
                  <a:lnTo>
                    <a:pt x="3566" y="5963"/>
                  </a:lnTo>
                  <a:lnTo>
                    <a:pt x="3742" y="5904"/>
                  </a:lnTo>
                  <a:lnTo>
                    <a:pt x="3937" y="5807"/>
                  </a:lnTo>
                  <a:lnTo>
                    <a:pt x="4073" y="5709"/>
                  </a:lnTo>
                  <a:lnTo>
                    <a:pt x="4248" y="5573"/>
                  </a:lnTo>
                  <a:lnTo>
                    <a:pt x="4346" y="5437"/>
                  </a:lnTo>
                  <a:lnTo>
                    <a:pt x="4463" y="5261"/>
                  </a:lnTo>
                  <a:lnTo>
                    <a:pt x="4560" y="5066"/>
                  </a:lnTo>
                  <a:lnTo>
                    <a:pt x="4638" y="4891"/>
                  </a:lnTo>
                  <a:lnTo>
                    <a:pt x="4677" y="4735"/>
                  </a:lnTo>
                  <a:lnTo>
                    <a:pt x="4735" y="4443"/>
                  </a:lnTo>
                  <a:lnTo>
                    <a:pt x="4755" y="4209"/>
                  </a:lnTo>
                  <a:lnTo>
                    <a:pt x="4774" y="3995"/>
                  </a:lnTo>
                  <a:lnTo>
                    <a:pt x="4755" y="3761"/>
                  </a:lnTo>
                  <a:lnTo>
                    <a:pt x="4735" y="3508"/>
                  </a:lnTo>
                  <a:lnTo>
                    <a:pt x="4677" y="3215"/>
                  </a:lnTo>
                  <a:lnTo>
                    <a:pt x="4599" y="2943"/>
                  </a:lnTo>
                  <a:lnTo>
                    <a:pt x="4521" y="2650"/>
                  </a:lnTo>
                  <a:lnTo>
                    <a:pt x="4404" y="2378"/>
                  </a:lnTo>
                  <a:lnTo>
                    <a:pt x="4268" y="2085"/>
                  </a:lnTo>
                  <a:lnTo>
                    <a:pt x="4131" y="1852"/>
                  </a:lnTo>
                  <a:lnTo>
                    <a:pt x="3975" y="1598"/>
                  </a:lnTo>
                  <a:lnTo>
                    <a:pt x="3800" y="1345"/>
                  </a:lnTo>
                  <a:lnTo>
                    <a:pt x="3625" y="1111"/>
                  </a:lnTo>
                  <a:lnTo>
                    <a:pt x="3449" y="936"/>
                  </a:lnTo>
                  <a:lnTo>
                    <a:pt x="3255" y="741"/>
                  </a:lnTo>
                  <a:lnTo>
                    <a:pt x="3060" y="585"/>
                  </a:lnTo>
                  <a:lnTo>
                    <a:pt x="2884" y="449"/>
                  </a:lnTo>
                  <a:lnTo>
                    <a:pt x="2709" y="351"/>
                  </a:lnTo>
                  <a:lnTo>
                    <a:pt x="2378" y="176"/>
                  </a:lnTo>
                  <a:lnTo>
                    <a:pt x="2105" y="79"/>
                  </a:lnTo>
                  <a:lnTo>
                    <a:pt x="1949" y="40"/>
                  </a:lnTo>
                  <a:lnTo>
                    <a:pt x="1793" y="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6"/>
            <p:cNvSpPr/>
            <p:nvPr/>
          </p:nvSpPr>
          <p:spPr>
            <a:xfrm>
              <a:off x="3901300" y="2042325"/>
              <a:ext cx="119375" cy="150050"/>
            </a:xfrm>
            <a:custGeom>
              <a:avLst/>
              <a:gdLst/>
              <a:ahLst/>
              <a:cxnLst/>
              <a:rect l="l" t="t" r="r" b="b"/>
              <a:pathLst>
                <a:path w="4775" h="6002" fill="none" extrusionOk="0">
                  <a:moveTo>
                    <a:pt x="1579" y="1"/>
                  </a:moveTo>
                  <a:lnTo>
                    <a:pt x="1579" y="1"/>
                  </a:lnTo>
                  <a:lnTo>
                    <a:pt x="1579" y="1"/>
                  </a:lnTo>
                  <a:lnTo>
                    <a:pt x="1384" y="20"/>
                  </a:lnTo>
                  <a:lnTo>
                    <a:pt x="1384" y="20"/>
                  </a:lnTo>
                  <a:lnTo>
                    <a:pt x="1189" y="59"/>
                  </a:lnTo>
                  <a:lnTo>
                    <a:pt x="1189" y="59"/>
                  </a:lnTo>
                  <a:lnTo>
                    <a:pt x="994" y="117"/>
                  </a:lnTo>
                  <a:lnTo>
                    <a:pt x="994" y="117"/>
                  </a:lnTo>
                  <a:lnTo>
                    <a:pt x="878" y="176"/>
                  </a:lnTo>
                  <a:lnTo>
                    <a:pt x="839" y="195"/>
                  </a:lnTo>
                  <a:lnTo>
                    <a:pt x="839" y="195"/>
                  </a:lnTo>
                  <a:lnTo>
                    <a:pt x="683" y="293"/>
                  </a:lnTo>
                  <a:lnTo>
                    <a:pt x="683" y="293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468" y="488"/>
                  </a:lnTo>
                  <a:lnTo>
                    <a:pt x="429" y="546"/>
                  </a:lnTo>
                  <a:lnTo>
                    <a:pt x="410" y="566"/>
                  </a:lnTo>
                  <a:lnTo>
                    <a:pt x="410" y="566"/>
                  </a:lnTo>
                  <a:lnTo>
                    <a:pt x="274" y="780"/>
                  </a:lnTo>
                  <a:lnTo>
                    <a:pt x="274" y="780"/>
                  </a:lnTo>
                  <a:lnTo>
                    <a:pt x="235" y="877"/>
                  </a:lnTo>
                  <a:lnTo>
                    <a:pt x="235" y="877"/>
                  </a:lnTo>
                  <a:lnTo>
                    <a:pt x="196" y="936"/>
                  </a:lnTo>
                  <a:lnTo>
                    <a:pt x="196" y="936"/>
                  </a:lnTo>
                  <a:lnTo>
                    <a:pt x="137" y="1111"/>
                  </a:lnTo>
                  <a:lnTo>
                    <a:pt x="79" y="1267"/>
                  </a:lnTo>
                  <a:lnTo>
                    <a:pt x="79" y="1267"/>
                  </a:lnTo>
                  <a:lnTo>
                    <a:pt x="20" y="1559"/>
                  </a:lnTo>
                  <a:lnTo>
                    <a:pt x="20" y="1559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1" y="1832"/>
                  </a:lnTo>
                  <a:lnTo>
                    <a:pt x="1" y="2046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20" y="2417"/>
                  </a:lnTo>
                  <a:lnTo>
                    <a:pt x="20" y="2417"/>
                  </a:lnTo>
                  <a:lnTo>
                    <a:pt x="20" y="2475"/>
                  </a:lnTo>
                  <a:lnTo>
                    <a:pt x="20" y="2475"/>
                  </a:lnTo>
                  <a:lnTo>
                    <a:pt x="79" y="2767"/>
                  </a:lnTo>
                  <a:lnTo>
                    <a:pt x="137" y="3040"/>
                  </a:lnTo>
                  <a:lnTo>
                    <a:pt x="137" y="3040"/>
                  </a:lnTo>
                  <a:lnTo>
                    <a:pt x="176" y="3176"/>
                  </a:lnTo>
                  <a:lnTo>
                    <a:pt x="176" y="3176"/>
                  </a:lnTo>
                  <a:lnTo>
                    <a:pt x="274" y="3449"/>
                  </a:lnTo>
                  <a:lnTo>
                    <a:pt x="293" y="3488"/>
                  </a:lnTo>
                  <a:lnTo>
                    <a:pt x="312" y="3547"/>
                  </a:lnTo>
                  <a:lnTo>
                    <a:pt x="332" y="3566"/>
                  </a:lnTo>
                  <a:lnTo>
                    <a:pt x="371" y="3664"/>
                  </a:lnTo>
                  <a:lnTo>
                    <a:pt x="371" y="3664"/>
                  </a:lnTo>
                  <a:lnTo>
                    <a:pt x="507" y="3975"/>
                  </a:lnTo>
                  <a:lnTo>
                    <a:pt x="507" y="3975"/>
                  </a:lnTo>
                  <a:lnTo>
                    <a:pt x="683" y="4268"/>
                  </a:lnTo>
                  <a:lnTo>
                    <a:pt x="683" y="4268"/>
                  </a:lnTo>
                  <a:lnTo>
                    <a:pt x="955" y="4657"/>
                  </a:lnTo>
                  <a:lnTo>
                    <a:pt x="955" y="4657"/>
                  </a:lnTo>
                  <a:lnTo>
                    <a:pt x="1131" y="4891"/>
                  </a:lnTo>
                  <a:lnTo>
                    <a:pt x="1326" y="5086"/>
                  </a:lnTo>
                  <a:lnTo>
                    <a:pt x="1326" y="5086"/>
                  </a:lnTo>
                  <a:lnTo>
                    <a:pt x="1501" y="5261"/>
                  </a:lnTo>
                  <a:lnTo>
                    <a:pt x="1715" y="5437"/>
                  </a:lnTo>
                  <a:lnTo>
                    <a:pt x="1715" y="5437"/>
                  </a:lnTo>
                  <a:lnTo>
                    <a:pt x="1891" y="5554"/>
                  </a:lnTo>
                  <a:lnTo>
                    <a:pt x="2047" y="5651"/>
                  </a:lnTo>
                  <a:lnTo>
                    <a:pt x="2047" y="5651"/>
                  </a:lnTo>
                  <a:lnTo>
                    <a:pt x="2222" y="5748"/>
                  </a:lnTo>
                  <a:lnTo>
                    <a:pt x="2417" y="5846"/>
                  </a:lnTo>
                  <a:lnTo>
                    <a:pt x="2417" y="5846"/>
                  </a:lnTo>
                  <a:lnTo>
                    <a:pt x="2690" y="5943"/>
                  </a:lnTo>
                  <a:lnTo>
                    <a:pt x="2690" y="5943"/>
                  </a:lnTo>
                  <a:lnTo>
                    <a:pt x="2962" y="5982"/>
                  </a:lnTo>
                  <a:lnTo>
                    <a:pt x="2962" y="5982"/>
                  </a:lnTo>
                  <a:lnTo>
                    <a:pt x="3177" y="6002"/>
                  </a:lnTo>
                  <a:lnTo>
                    <a:pt x="3177" y="6002"/>
                  </a:lnTo>
                  <a:lnTo>
                    <a:pt x="3391" y="6002"/>
                  </a:lnTo>
                  <a:lnTo>
                    <a:pt x="3391" y="6002"/>
                  </a:lnTo>
                  <a:lnTo>
                    <a:pt x="3566" y="5963"/>
                  </a:lnTo>
                  <a:lnTo>
                    <a:pt x="3566" y="5963"/>
                  </a:lnTo>
                  <a:lnTo>
                    <a:pt x="3742" y="5904"/>
                  </a:lnTo>
                  <a:lnTo>
                    <a:pt x="3742" y="5904"/>
                  </a:lnTo>
                  <a:lnTo>
                    <a:pt x="3937" y="5807"/>
                  </a:lnTo>
                  <a:lnTo>
                    <a:pt x="3937" y="5807"/>
                  </a:lnTo>
                  <a:lnTo>
                    <a:pt x="4073" y="5709"/>
                  </a:lnTo>
                  <a:lnTo>
                    <a:pt x="4073" y="5709"/>
                  </a:lnTo>
                  <a:lnTo>
                    <a:pt x="4248" y="5573"/>
                  </a:lnTo>
                  <a:lnTo>
                    <a:pt x="4248" y="5573"/>
                  </a:lnTo>
                  <a:lnTo>
                    <a:pt x="4346" y="5437"/>
                  </a:lnTo>
                  <a:lnTo>
                    <a:pt x="4346" y="5437"/>
                  </a:lnTo>
                  <a:lnTo>
                    <a:pt x="4463" y="5261"/>
                  </a:lnTo>
                  <a:lnTo>
                    <a:pt x="4463" y="5261"/>
                  </a:lnTo>
                  <a:lnTo>
                    <a:pt x="4560" y="5066"/>
                  </a:lnTo>
                  <a:lnTo>
                    <a:pt x="4560" y="5066"/>
                  </a:lnTo>
                  <a:lnTo>
                    <a:pt x="4638" y="4891"/>
                  </a:lnTo>
                  <a:lnTo>
                    <a:pt x="4677" y="4735"/>
                  </a:lnTo>
                  <a:lnTo>
                    <a:pt x="4677" y="4735"/>
                  </a:lnTo>
                  <a:lnTo>
                    <a:pt x="4735" y="4443"/>
                  </a:lnTo>
                  <a:lnTo>
                    <a:pt x="4735" y="4443"/>
                  </a:lnTo>
                  <a:lnTo>
                    <a:pt x="4755" y="4209"/>
                  </a:lnTo>
                  <a:lnTo>
                    <a:pt x="4774" y="3995"/>
                  </a:lnTo>
                  <a:lnTo>
                    <a:pt x="4774" y="3995"/>
                  </a:lnTo>
                  <a:lnTo>
                    <a:pt x="4755" y="3761"/>
                  </a:lnTo>
                  <a:lnTo>
                    <a:pt x="4735" y="3508"/>
                  </a:lnTo>
                  <a:lnTo>
                    <a:pt x="4735" y="3508"/>
                  </a:lnTo>
                  <a:lnTo>
                    <a:pt x="4677" y="3215"/>
                  </a:lnTo>
                  <a:lnTo>
                    <a:pt x="4599" y="2943"/>
                  </a:lnTo>
                  <a:lnTo>
                    <a:pt x="4599" y="2943"/>
                  </a:lnTo>
                  <a:lnTo>
                    <a:pt x="4521" y="2650"/>
                  </a:lnTo>
                  <a:lnTo>
                    <a:pt x="4404" y="2378"/>
                  </a:lnTo>
                  <a:lnTo>
                    <a:pt x="4404" y="2378"/>
                  </a:lnTo>
                  <a:lnTo>
                    <a:pt x="4268" y="2085"/>
                  </a:lnTo>
                  <a:lnTo>
                    <a:pt x="4131" y="1852"/>
                  </a:lnTo>
                  <a:lnTo>
                    <a:pt x="4131" y="1852"/>
                  </a:lnTo>
                  <a:lnTo>
                    <a:pt x="3975" y="1598"/>
                  </a:lnTo>
                  <a:lnTo>
                    <a:pt x="3800" y="1345"/>
                  </a:lnTo>
                  <a:lnTo>
                    <a:pt x="3800" y="1345"/>
                  </a:lnTo>
                  <a:lnTo>
                    <a:pt x="3625" y="1111"/>
                  </a:lnTo>
                  <a:lnTo>
                    <a:pt x="3449" y="936"/>
                  </a:lnTo>
                  <a:lnTo>
                    <a:pt x="3449" y="936"/>
                  </a:lnTo>
                  <a:lnTo>
                    <a:pt x="3255" y="741"/>
                  </a:lnTo>
                  <a:lnTo>
                    <a:pt x="3060" y="585"/>
                  </a:lnTo>
                  <a:lnTo>
                    <a:pt x="3060" y="585"/>
                  </a:lnTo>
                  <a:lnTo>
                    <a:pt x="2884" y="449"/>
                  </a:lnTo>
                  <a:lnTo>
                    <a:pt x="2709" y="351"/>
                  </a:lnTo>
                  <a:lnTo>
                    <a:pt x="2709" y="351"/>
                  </a:lnTo>
                  <a:lnTo>
                    <a:pt x="2378" y="176"/>
                  </a:lnTo>
                  <a:lnTo>
                    <a:pt x="2378" y="176"/>
                  </a:lnTo>
                  <a:lnTo>
                    <a:pt x="2105" y="79"/>
                  </a:lnTo>
                  <a:lnTo>
                    <a:pt x="2105" y="79"/>
                  </a:lnTo>
                  <a:lnTo>
                    <a:pt x="1949" y="40"/>
                  </a:lnTo>
                  <a:lnTo>
                    <a:pt x="1949" y="40"/>
                  </a:lnTo>
                  <a:lnTo>
                    <a:pt x="1793" y="20"/>
                  </a:lnTo>
                  <a:lnTo>
                    <a:pt x="1793" y="20"/>
                  </a:lnTo>
                  <a:lnTo>
                    <a:pt x="15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6"/>
            <p:cNvSpPr/>
            <p:nvPr/>
          </p:nvSpPr>
          <p:spPr>
            <a:xfrm>
              <a:off x="4280275" y="1542575"/>
              <a:ext cx="268900" cy="161250"/>
            </a:xfrm>
            <a:custGeom>
              <a:avLst/>
              <a:gdLst/>
              <a:ahLst/>
              <a:cxnLst/>
              <a:rect l="l" t="t" r="r" b="b"/>
              <a:pathLst>
                <a:path w="10756" h="6450" extrusionOk="0">
                  <a:moveTo>
                    <a:pt x="1871" y="0"/>
                  </a:moveTo>
                  <a:lnTo>
                    <a:pt x="1130" y="20"/>
                  </a:lnTo>
                  <a:lnTo>
                    <a:pt x="390" y="59"/>
                  </a:lnTo>
                  <a:lnTo>
                    <a:pt x="331" y="195"/>
                  </a:lnTo>
                  <a:lnTo>
                    <a:pt x="312" y="253"/>
                  </a:lnTo>
                  <a:lnTo>
                    <a:pt x="273" y="312"/>
                  </a:lnTo>
                  <a:lnTo>
                    <a:pt x="156" y="624"/>
                  </a:lnTo>
                  <a:lnTo>
                    <a:pt x="117" y="760"/>
                  </a:lnTo>
                  <a:lnTo>
                    <a:pt x="59" y="994"/>
                  </a:lnTo>
                  <a:lnTo>
                    <a:pt x="20" y="1228"/>
                  </a:lnTo>
                  <a:lnTo>
                    <a:pt x="20" y="1247"/>
                  </a:lnTo>
                  <a:lnTo>
                    <a:pt x="20" y="1305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93"/>
                  </a:lnTo>
                  <a:lnTo>
                    <a:pt x="20" y="2104"/>
                  </a:lnTo>
                  <a:lnTo>
                    <a:pt x="20" y="2163"/>
                  </a:lnTo>
                  <a:lnTo>
                    <a:pt x="20" y="2202"/>
                  </a:lnTo>
                  <a:lnTo>
                    <a:pt x="39" y="2241"/>
                  </a:lnTo>
                  <a:lnTo>
                    <a:pt x="39" y="2280"/>
                  </a:lnTo>
                  <a:lnTo>
                    <a:pt x="39" y="2299"/>
                  </a:lnTo>
                  <a:lnTo>
                    <a:pt x="59" y="2338"/>
                  </a:lnTo>
                  <a:lnTo>
                    <a:pt x="59" y="2358"/>
                  </a:lnTo>
                  <a:lnTo>
                    <a:pt x="59" y="2397"/>
                  </a:lnTo>
                  <a:lnTo>
                    <a:pt x="98" y="2533"/>
                  </a:lnTo>
                  <a:lnTo>
                    <a:pt x="137" y="2689"/>
                  </a:lnTo>
                  <a:lnTo>
                    <a:pt x="195" y="2923"/>
                  </a:lnTo>
                  <a:lnTo>
                    <a:pt x="293" y="3156"/>
                  </a:lnTo>
                  <a:lnTo>
                    <a:pt x="312" y="3234"/>
                  </a:lnTo>
                  <a:lnTo>
                    <a:pt x="448" y="3507"/>
                  </a:lnTo>
                  <a:lnTo>
                    <a:pt x="565" y="3702"/>
                  </a:lnTo>
                  <a:lnTo>
                    <a:pt x="721" y="3936"/>
                  </a:lnTo>
                  <a:lnTo>
                    <a:pt x="897" y="4189"/>
                  </a:lnTo>
                  <a:lnTo>
                    <a:pt x="1013" y="4325"/>
                  </a:lnTo>
                  <a:lnTo>
                    <a:pt x="1033" y="4364"/>
                  </a:lnTo>
                  <a:lnTo>
                    <a:pt x="1208" y="4540"/>
                  </a:lnTo>
                  <a:lnTo>
                    <a:pt x="1423" y="4774"/>
                  </a:lnTo>
                  <a:lnTo>
                    <a:pt x="1617" y="4949"/>
                  </a:lnTo>
                  <a:lnTo>
                    <a:pt x="1851" y="5124"/>
                  </a:lnTo>
                  <a:lnTo>
                    <a:pt x="2182" y="5358"/>
                  </a:lnTo>
                  <a:lnTo>
                    <a:pt x="2494" y="5572"/>
                  </a:lnTo>
                  <a:lnTo>
                    <a:pt x="2845" y="5748"/>
                  </a:lnTo>
                  <a:lnTo>
                    <a:pt x="3196" y="5923"/>
                  </a:lnTo>
                  <a:lnTo>
                    <a:pt x="3624" y="6079"/>
                  </a:lnTo>
                  <a:lnTo>
                    <a:pt x="4053" y="6215"/>
                  </a:lnTo>
                  <a:lnTo>
                    <a:pt x="4482" y="6313"/>
                  </a:lnTo>
                  <a:lnTo>
                    <a:pt x="4910" y="6391"/>
                  </a:lnTo>
                  <a:lnTo>
                    <a:pt x="5358" y="6430"/>
                  </a:lnTo>
                  <a:lnTo>
                    <a:pt x="5787" y="6449"/>
                  </a:lnTo>
                  <a:lnTo>
                    <a:pt x="6216" y="6430"/>
                  </a:lnTo>
                  <a:lnTo>
                    <a:pt x="6644" y="6391"/>
                  </a:lnTo>
                  <a:lnTo>
                    <a:pt x="7053" y="6313"/>
                  </a:lnTo>
                  <a:lnTo>
                    <a:pt x="7404" y="6235"/>
                  </a:lnTo>
                  <a:lnTo>
                    <a:pt x="7774" y="6118"/>
                  </a:lnTo>
                  <a:lnTo>
                    <a:pt x="8125" y="5982"/>
                  </a:lnTo>
                  <a:lnTo>
                    <a:pt x="8437" y="5845"/>
                  </a:lnTo>
                  <a:lnTo>
                    <a:pt x="8710" y="5689"/>
                  </a:lnTo>
                  <a:lnTo>
                    <a:pt x="8982" y="5514"/>
                  </a:lnTo>
                  <a:lnTo>
                    <a:pt x="9236" y="5339"/>
                  </a:lnTo>
                  <a:lnTo>
                    <a:pt x="9469" y="5163"/>
                  </a:lnTo>
                  <a:lnTo>
                    <a:pt x="9645" y="4988"/>
                  </a:lnTo>
                  <a:lnTo>
                    <a:pt x="9820" y="4793"/>
                  </a:lnTo>
                  <a:lnTo>
                    <a:pt x="9996" y="4598"/>
                  </a:lnTo>
                  <a:lnTo>
                    <a:pt x="10132" y="4384"/>
                  </a:lnTo>
                  <a:lnTo>
                    <a:pt x="10249" y="4209"/>
                  </a:lnTo>
                  <a:lnTo>
                    <a:pt x="10366" y="3994"/>
                  </a:lnTo>
                  <a:lnTo>
                    <a:pt x="10483" y="3780"/>
                  </a:lnTo>
                  <a:lnTo>
                    <a:pt x="10561" y="3546"/>
                  </a:lnTo>
                  <a:lnTo>
                    <a:pt x="10638" y="3332"/>
                  </a:lnTo>
                  <a:lnTo>
                    <a:pt x="10677" y="3098"/>
                  </a:lnTo>
                  <a:lnTo>
                    <a:pt x="10736" y="2864"/>
                  </a:lnTo>
                  <a:lnTo>
                    <a:pt x="10755" y="2630"/>
                  </a:lnTo>
                  <a:lnTo>
                    <a:pt x="10755" y="2397"/>
                  </a:lnTo>
                  <a:lnTo>
                    <a:pt x="10755" y="2260"/>
                  </a:lnTo>
                  <a:lnTo>
                    <a:pt x="10151" y="1948"/>
                  </a:lnTo>
                  <a:lnTo>
                    <a:pt x="9547" y="1656"/>
                  </a:lnTo>
                  <a:lnTo>
                    <a:pt x="8924" y="1383"/>
                  </a:lnTo>
                  <a:lnTo>
                    <a:pt x="8300" y="1150"/>
                  </a:lnTo>
                  <a:lnTo>
                    <a:pt x="7657" y="935"/>
                  </a:lnTo>
                  <a:lnTo>
                    <a:pt x="7014" y="721"/>
                  </a:lnTo>
                  <a:lnTo>
                    <a:pt x="6352" y="565"/>
                  </a:lnTo>
                  <a:lnTo>
                    <a:pt x="5690" y="409"/>
                  </a:lnTo>
                  <a:lnTo>
                    <a:pt x="5592" y="370"/>
                  </a:lnTo>
                  <a:lnTo>
                    <a:pt x="5125" y="292"/>
                  </a:lnTo>
                  <a:lnTo>
                    <a:pt x="4676" y="214"/>
                  </a:lnTo>
                  <a:lnTo>
                    <a:pt x="4209" y="156"/>
                  </a:lnTo>
                  <a:lnTo>
                    <a:pt x="3741" y="97"/>
                  </a:lnTo>
                  <a:lnTo>
                    <a:pt x="2806" y="39"/>
                  </a:lnTo>
                  <a:lnTo>
                    <a:pt x="2338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6"/>
            <p:cNvSpPr/>
            <p:nvPr/>
          </p:nvSpPr>
          <p:spPr>
            <a:xfrm>
              <a:off x="4280275" y="1542575"/>
              <a:ext cx="268900" cy="161250"/>
            </a:xfrm>
            <a:custGeom>
              <a:avLst/>
              <a:gdLst/>
              <a:ahLst/>
              <a:cxnLst/>
              <a:rect l="l" t="t" r="r" b="b"/>
              <a:pathLst>
                <a:path w="10756" h="645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130" y="20"/>
                  </a:lnTo>
                  <a:lnTo>
                    <a:pt x="390" y="59"/>
                  </a:lnTo>
                  <a:lnTo>
                    <a:pt x="390" y="59"/>
                  </a:lnTo>
                  <a:lnTo>
                    <a:pt x="331" y="195"/>
                  </a:lnTo>
                  <a:lnTo>
                    <a:pt x="312" y="253"/>
                  </a:lnTo>
                  <a:lnTo>
                    <a:pt x="273" y="312"/>
                  </a:lnTo>
                  <a:lnTo>
                    <a:pt x="273" y="312"/>
                  </a:lnTo>
                  <a:lnTo>
                    <a:pt x="156" y="624"/>
                  </a:lnTo>
                  <a:lnTo>
                    <a:pt x="156" y="624"/>
                  </a:lnTo>
                  <a:lnTo>
                    <a:pt x="117" y="760"/>
                  </a:lnTo>
                  <a:lnTo>
                    <a:pt x="117" y="760"/>
                  </a:lnTo>
                  <a:lnTo>
                    <a:pt x="59" y="994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20" y="1247"/>
                  </a:lnTo>
                  <a:lnTo>
                    <a:pt x="20" y="1305"/>
                  </a:lnTo>
                  <a:lnTo>
                    <a:pt x="20" y="1305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15"/>
                  </a:lnTo>
                  <a:lnTo>
                    <a:pt x="0" y="1793"/>
                  </a:lnTo>
                  <a:lnTo>
                    <a:pt x="0" y="1793"/>
                  </a:lnTo>
                  <a:lnTo>
                    <a:pt x="20" y="2104"/>
                  </a:lnTo>
                  <a:lnTo>
                    <a:pt x="20" y="2163"/>
                  </a:lnTo>
                  <a:lnTo>
                    <a:pt x="20" y="2163"/>
                  </a:lnTo>
                  <a:lnTo>
                    <a:pt x="20" y="2202"/>
                  </a:lnTo>
                  <a:lnTo>
                    <a:pt x="39" y="2241"/>
                  </a:lnTo>
                  <a:lnTo>
                    <a:pt x="39" y="2280"/>
                  </a:lnTo>
                  <a:lnTo>
                    <a:pt x="39" y="2280"/>
                  </a:lnTo>
                  <a:lnTo>
                    <a:pt x="39" y="2299"/>
                  </a:lnTo>
                  <a:lnTo>
                    <a:pt x="59" y="2338"/>
                  </a:lnTo>
                  <a:lnTo>
                    <a:pt x="59" y="2358"/>
                  </a:lnTo>
                  <a:lnTo>
                    <a:pt x="59" y="2358"/>
                  </a:lnTo>
                  <a:lnTo>
                    <a:pt x="59" y="2397"/>
                  </a:lnTo>
                  <a:lnTo>
                    <a:pt x="59" y="2397"/>
                  </a:lnTo>
                  <a:lnTo>
                    <a:pt x="98" y="2533"/>
                  </a:lnTo>
                  <a:lnTo>
                    <a:pt x="137" y="2689"/>
                  </a:lnTo>
                  <a:lnTo>
                    <a:pt x="137" y="2689"/>
                  </a:lnTo>
                  <a:lnTo>
                    <a:pt x="195" y="2923"/>
                  </a:lnTo>
                  <a:lnTo>
                    <a:pt x="293" y="3156"/>
                  </a:lnTo>
                  <a:lnTo>
                    <a:pt x="312" y="3234"/>
                  </a:lnTo>
                  <a:lnTo>
                    <a:pt x="312" y="3234"/>
                  </a:lnTo>
                  <a:lnTo>
                    <a:pt x="448" y="3507"/>
                  </a:lnTo>
                  <a:lnTo>
                    <a:pt x="448" y="3507"/>
                  </a:lnTo>
                  <a:lnTo>
                    <a:pt x="565" y="3702"/>
                  </a:lnTo>
                  <a:lnTo>
                    <a:pt x="565" y="3702"/>
                  </a:lnTo>
                  <a:lnTo>
                    <a:pt x="721" y="3936"/>
                  </a:lnTo>
                  <a:lnTo>
                    <a:pt x="897" y="4189"/>
                  </a:lnTo>
                  <a:lnTo>
                    <a:pt x="897" y="4189"/>
                  </a:lnTo>
                  <a:lnTo>
                    <a:pt x="1013" y="4325"/>
                  </a:lnTo>
                  <a:lnTo>
                    <a:pt x="1033" y="4364"/>
                  </a:lnTo>
                  <a:lnTo>
                    <a:pt x="1033" y="4364"/>
                  </a:lnTo>
                  <a:lnTo>
                    <a:pt x="1208" y="4540"/>
                  </a:lnTo>
                  <a:lnTo>
                    <a:pt x="1208" y="4540"/>
                  </a:lnTo>
                  <a:lnTo>
                    <a:pt x="1423" y="4774"/>
                  </a:lnTo>
                  <a:lnTo>
                    <a:pt x="1423" y="4774"/>
                  </a:lnTo>
                  <a:lnTo>
                    <a:pt x="1617" y="4949"/>
                  </a:lnTo>
                  <a:lnTo>
                    <a:pt x="1851" y="5124"/>
                  </a:lnTo>
                  <a:lnTo>
                    <a:pt x="1851" y="5124"/>
                  </a:lnTo>
                  <a:lnTo>
                    <a:pt x="2182" y="5358"/>
                  </a:lnTo>
                  <a:lnTo>
                    <a:pt x="2494" y="5572"/>
                  </a:lnTo>
                  <a:lnTo>
                    <a:pt x="2494" y="5572"/>
                  </a:lnTo>
                  <a:lnTo>
                    <a:pt x="2845" y="5748"/>
                  </a:lnTo>
                  <a:lnTo>
                    <a:pt x="3196" y="5923"/>
                  </a:lnTo>
                  <a:lnTo>
                    <a:pt x="3196" y="5923"/>
                  </a:lnTo>
                  <a:lnTo>
                    <a:pt x="3624" y="6079"/>
                  </a:lnTo>
                  <a:lnTo>
                    <a:pt x="4053" y="6215"/>
                  </a:lnTo>
                  <a:lnTo>
                    <a:pt x="4053" y="6215"/>
                  </a:lnTo>
                  <a:lnTo>
                    <a:pt x="4482" y="6313"/>
                  </a:lnTo>
                  <a:lnTo>
                    <a:pt x="4910" y="6391"/>
                  </a:lnTo>
                  <a:lnTo>
                    <a:pt x="4910" y="6391"/>
                  </a:lnTo>
                  <a:lnTo>
                    <a:pt x="5358" y="6430"/>
                  </a:lnTo>
                  <a:lnTo>
                    <a:pt x="5787" y="6449"/>
                  </a:lnTo>
                  <a:lnTo>
                    <a:pt x="5787" y="6449"/>
                  </a:lnTo>
                  <a:lnTo>
                    <a:pt x="6216" y="6430"/>
                  </a:lnTo>
                  <a:lnTo>
                    <a:pt x="6644" y="6391"/>
                  </a:lnTo>
                  <a:lnTo>
                    <a:pt x="6644" y="6391"/>
                  </a:lnTo>
                  <a:lnTo>
                    <a:pt x="7053" y="6313"/>
                  </a:lnTo>
                  <a:lnTo>
                    <a:pt x="7404" y="6235"/>
                  </a:lnTo>
                  <a:lnTo>
                    <a:pt x="7404" y="6235"/>
                  </a:lnTo>
                  <a:lnTo>
                    <a:pt x="7774" y="6118"/>
                  </a:lnTo>
                  <a:lnTo>
                    <a:pt x="8125" y="5982"/>
                  </a:lnTo>
                  <a:lnTo>
                    <a:pt x="8125" y="5982"/>
                  </a:lnTo>
                  <a:lnTo>
                    <a:pt x="8437" y="5845"/>
                  </a:lnTo>
                  <a:lnTo>
                    <a:pt x="8710" y="5689"/>
                  </a:lnTo>
                  <a:lnTo>
                    <a:pt x="8710" y="5689"/>
                  </a:lnTo>
                  <a:lnTo>
                    <a:pt x="8982" y="5514"/>
                  </a:lnTo>
                  <a:lnTo>
                    <a:pt x="9236" y="5339"/>
                  </a:lnTo>
                  <a:lnTo>
                    <a:pt x="9236" y="5339"/>
                  </a:lnTo>
                  <a:lnTo>
                    <a:pt x="9469" y="5163"/>
                  </a:lnTo>
                  <a:lnTo>
                    <a:pt x="9645" y="4988"/>
                  </a:lnTo>
                  <a:lnTo>
                    <a:pt x="9645" y="4988"/>
                  </a:lnTo>
                  <a:lnTo>
                    <a:pt x="9820" y="4793"/>
                  </a:lnTo>
                  <a:lnTo>
                    <a:pt x="9996" y="4598"/>
                  </a:lnTo>
                  <a:lnTo>
                    <a:pt x="9996" y="4598"/>
                  </a:lnTo>
                  <a:lnTo>
                    <a:pt x="10132" y="4384"/>
                  </a:lnTo>
                  <a:lnTo>
                    <a:pt x="10249" y="4209"/>
                  </a:lnTo>
                  <a:lnTo>
                    <a:pt x="10249" y="4209"/>
                  </a:lnTo>
                  <a:lnTo>
                    <a:pt x="10366" y="3994"/>
                  </a:lnTo>
                  <a:lnTo>
                    <a:pt x="10483" y="3780"/>
                  </a:lnTo>
                  <a:lnTo>
                    <a:pt x="10483" y="3780"/>
                  </a:lnTo>
                  <a:lnTo>
                    <a:pt x="10561" y="3546"/>
                  </a:lnTo>
                  <a:lnTo>
                    <a:pt x="10638" y="3332"/>
                  </a:lnTo>
                  <a:lnTo>
                    <a:pt x="10638" y="3332"/>
                  </a:lnTo>
                  <a:lnTo>
                    <a:pt x="10677" y="3098"/>
                  </a:lnTo>
                  <a:lnTo>
                    <a:pt x="10736" y="2864"/>
                  </a:lnTo>
                  <a:lnTo>
                    <a:pt x="10736" y="2864"/>
                  </a:lnTo>
                  <a:lnTo>
                    <a:pt x="10755" y="2630"/>
                  </a:lnTo>
                  <a:lnTo>
                    <a:pt x="10755" y="2397"/>
                  </a:lnTo>
                  <a:lnTo>
                    <a:pt x="10755" y="2397"/>
                  </a:lnTo>
                  <a:lnTo>
                    <a:pt x="10755" y="2260"/>
                  </a:lnTo>
                  <a:lnTo>
                    <a:pt x="10755" y="2260"/>
                  </a:lnTo>
                  <a:lnTo>
                    <a:pt x="10151" y="1948"/>
                  </a:lnTo>
                  <a:lnTo>
                    <a:pt x="9547" y="1656"/>
                  </a:lnTo>
                  <a:lnTo>
                    <a:pt x="8924" y="1383"/>
                  </a:lnTo>
                  <a:lnTo>
                    <a:pt x="8300" y="1150"/>
                  </a:lnTo>
                  <a:lnTo>
                    <a:pt x="7657" y="935"/>
                  </a:lnTo>
                  <a:lnTo>
                    <a:pt x="7014" y="721"/>
                  </a:lnTo>
                  <a:lnTo>
                    <a:pt x="6352" y="565"/>
                  </a:lnTo>
                  <a:lnTo>
                    <a:pt x="5690" y="409"/>
                  </a:lnTo>
                  <a:lnTo>
                    <a:pt x="5592" y="370"/>
                  </a:lnTo>
                  <a:lnTo>
                    <a:pt x="5592" y="370"/>
                  </a:lnTo>
                  <a:lnTo>
                    <a:pt x="5125" y="292"/>
                  </a:lnTo>
                  <a:lnTo>
                    <a:pt x="4676" y="214"/>
                  </a:lnTo>
                  <a:lnTo>
                    <a:pt x="4209" y="156"/>
                  </a:lnTo>
                  <a:lnTo>
                    <a:pt x="3741" y="97"/>
                  </a:lnTo>
                  <a:lnTo>
                    <a:pt x="2806" y="39"/>
                  </a:lnTo>
                  <a:lnTo>
                    <a:pt x="2338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4187225" y="1652650"/>
              <a:ext cx="95500" cy="63825"/>
            </a:xfrm>
            <a:custGeom>
              <a:avLst/>
              <a:gdLst/>
              <a:ahLst/>
              <a:cxnLst/>
              <a:rect l="l" t="t" r="r" b="b"/>
              <a:pathLst>
                <a:path w="3820" h="2553" extrusionOk="0">
                  <a:moveTo>
                    <a:pt x="1326" y="0"/>
                  </a:moveTo>
                  <a:lnTo>
                    <a:pt x="1287" y="20"/>
                  </a:lnTo>
                  <a:lnTo>
                    <a:pt x="1248" y="20"/>
                  </a:lnTo>
                  <a:lnTo>
                    <a:pt x="1111" y="39"/>
                  </a:lnTo>
                  <a:lnTo>
                    <a:pt x="995" y="78"/>
                  </a:lnTo>
                  <a:lnTo>
                    <a:pt x="858" y="117"/>
                  </a:lnTo>
                  <a:lnTo>
                    <a:pt x="702" y="176"/>
                  </a:lnTo>
                  <a:lnTo>
                    <a:pt x="683" y="176"/>
                  </a:lnTo>
                  <a:lnTo>
                    <a:pt x="585" y="234"/>
                  </a:lnTo>
                  <a:lnTo>
                    <a:pt x="546" y="254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313" y="410"/>
                  </a:lnTo>
                  <a:lnTo>
                    <a:pt x="254" y="468"/>
                  </a:lnTo>
                  <a:lnTo>
                    <a:pt x="176" y="565"/>
                  </a:lnTo>
                  <a:lnTo>
                    <a:pt x="118" y="643"/>
                  </a:lnTo>
                  <a:lnTo>
                    <a:pt x="98" y="702"/>
                  </a:lnTo>
                  <a:lnTo>
                    <a:pt x="59" y="760"/>
                  </a:lnTo>
                  <a:lnTo>
                    <a:pt x="20" y="877"/>
                  </a:lnTo>
                  <a:lnTo>
                    <a:pt x="1" y="936"/>
                  </a:lnTo>
                  <a:lnTo>
                    <a:pt x="1" y="1033"/>
                  </a:lnTo>
                  <a:lnTo>
                    <a:pt x="1" y="1111"/>
                  </a:lnTo>
                  <a:lnTo>
                    <a:pt x="1" y="1189"/>
                  </a:lnTo>
                  <a:lnTo>
                    <a:pt x="1" y="1228"/>
                  </a:lnTo>
                  <a:lnTo>
                    <a:pt x="20" y="1247"/>
                  </a:lnTo>
                  <a:lnTo>
                    <a:pt x="20" y="1286"/>
                  </a:lnTo>
                  <a:lnTo>
                    <a:pt x="40" y="1325"/>
                  </a:lnTo>
                  <a:lnTo>
                    <a:pt x="79" y="1442"/>
                  </a:lnTo>
                  <a:lnTo>
                    <a:pt x="98" y="1481"/>
                  </a:lnTo>
                  <a:lnTo>
                    <a:pt x="137" y="1579"/>
                  </a:lnTo>
                  <a:lnTo>
                    <a:pt x="215" y="1696"/>
                  </a:lnTo>
                  <a:lnTo>
                    <a:pt x="235" y="1715"/>
                  </a:lnTo>
                  <a:lnTo>
                    <a:pt x="274" y="1754"/>
                  </a:lnTo>
                  <a:lnTo>
                    <a:pt x="391" y="1890"/>
                  </a:lnTo>
                  <a:lnTo>
                    <a:pt x="546" y="2007"/>
                  </a:lnTo>
                  <a:lnTo>
                    <a:pt x="800" y="2183"/>
                  </a:lnTo>
                  <a:lnTo>
                    <a:pt x="1092" y="2339"/>
                  </a:lnTo>
                  <a:lnTo>
                    <a:pt x="1287" y="2416"/>
                  </a:lnTo>
                  <a:lnTo>
                    <a:pt x="1462" y="2455"/>
                  </a:lnTo>
                  <a:lnTo>
                    <a:pt x="1832" y="2533"/>
                  </a:lnTo>
                  <a:lnTo>
                    <a:pt x="2183" y="2553"/>
                  </a:lnTo>
                  <a:lnTo>
                    <a:pt x="2241" y="2553"/>
                  </a:lnTo>
                  <a:lnTo>
                    <a:pt x="2573" y="2533"/>
                  </a:lnTo>
                  <a:lnTo>
                    <a:pt x="2845" y="2475"/>
                  </a:lnTo>
                  <a:lnTo>
                    <a:pt x="3099" y="2397"/>
                  </a:lnTo>
                  <a:lnTo>
                    <a:pt x="3274" y="2300"/>
                  </a:lnTo>
                  <a:lnTo>
                    <a:pt x="3430" y="2183"/>
                  </a:lnTo>
                  <a:lnTo>
                    <a:pt x="3547" y="2105"/>
                  </a:lnTo>
                  <a:lnTo>
                    <a:pt x="3625" y="2007"/>
                  </a:lnTo>
                  <a:lnTo>
                    <a:pt x="3703" y="1890"/>
                  </a:lnTo>
                  <a:lnTo>
                    <a:pt x="3761" y="1793"/>
                  </a:lnTo>
                  <a:lnTo>
                    <a:pt x="3800" y="1657"/>
                  </a:lnTo>
                  <a:lnTo>
                    <a:pt x="3800" y="1579"/>
                  </a:lnTo>
                  <a:lnTo>
                    <a:pt x="3820" y="1442"/>
                  </a:lnTo>
                  <a:lnTo>
                    <a:pt x="3800" y="1345"/>
                  </a:lnTo>
                  <a:lnTo>
                    <a:pt x="3781" y="1228"/>
                  </a:lnTo>
                  <a:lnTo>
                    <a:pt x="3742" y="1130"/>
                  </a:lnTo>
                  <a:lnTo>
                    <a:pt x="3664" y="955"/>
                  </a:lnTo>
                  <a:lnTo>
                    <a:pt x="3566" y="838"/>
                  </a:lnTo>
                  <a:lnTo>
                    <a:pt x="3411" y="663"/>
                  </a:lnTo>
                  <a:lnTo>
                    <a:pt x="3255" y="526"/>
                  </a:lnTo>
                  <a:lnTo>
                    <a:pt x="3118" y="429"/>
                  </a:lnTo>
                  <a:lnTo>
                    <a:pt x="2982" y="351"/>
                  </a:lnTo>
                  <a:lnTo>
                    <a:pt x="2729" y="215"/>
                  </a:lnTo>
                  <a:lnTo>
                    <a:pt x="2514" y="137"/>
                  </a:lnTo>
                  <a:lnTo>
                    <a:pt x="2339" y="78"/>
                  </a:lnTo>
                  <a:lnTo>
                    <a:pt x="1949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4187225" y="1652650"/>
              <a:ext cx="95500" cy="63825"/>
            </a:xfrm>
            <a:custGeom>
              <a:avLst/>
              <a:gdLst/>
              <a:ahLst/>
              <a:cxnLst/>
              <a:rect l="l" t="t" r="r" b="b"/>
              <a:pathLst>
                <a:path w="3820" h="2553" fill="none" extrusionOk="0">
                  <a:moveTo>
                    <a:pt x="1618" y="0"/>
                  </a:moveTo>
                  <a:lnTo>
                    <a:pt x="1618" y="0"/>
                  </a:lnTo>
                  <a:lnTo>
                    <a:pt x="1540" y="0"/>
                  </a:lnTo>
                  <a:lnTo>
                    <a:pt x="1540" y="0"/>
                  </a:lnTo>
                  <a:lnTo>
                    <a:pt x="1326" y="0"/>
                  </a:lnTo>
                  <a:lnTo>
                    <a:pt x="1287" y="20"/>
                  </a:lnTo>
                  <a:lnTo>
                    <a:pt x="1248" y="20"/>
                  </a:lnTo>
                  <a:lnTo>
                    <a:pt x="1248" y="20"/>
                  </a:lnTo>
                  <a:lnTo>
                    <a:pt x="1111" y="39"/>
                  </a:lnTo>
                  <a:lnTo>
                    <a:pt x="995" y="78"/>
                  </a:lnTo>
                  <a:lnTo>
                    <a:pt x="995" y="78"/>
                  </a:lnTo>
                  <a:lnTo>
                    <a:pt x="858" y="117"/>
                  </a:lnTo>
                  <a:lnTo>
                    <a:pt x="858" y="117"/>
                  </a:lnTo>
                  <a:lnTo>
                    <a:pt x="702" y="176"/>
                  </a:lnTo>
                  <a:lnTo>
                    <a:pt x="683" y="176"/>
                  </a:lnTo>
                  <a:lnTo>
                    <a:pt x="683" y="176"/>
                  </a:lnTo>
                  <a:lnTo>
                    <a:pt x="585" y="234"/>
                  </a:lnTo>
                  <a:lnTo>
                    <a:pt x="546" y="254"/>
                  </a:lnTo>
                  <a:lnTo>
                    <a:pt x="546" y="254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313" y="410"/>
                  </a:lnTo>
                  <a:lnTo>
                    <a:pt x="313" y="410"/>
                  </a:lnTo>
                  <a:lnTo>
                    <a:pt x="254" y="468"/>
                  </a:lnTo>
                  <a:lnTo>
                    <a:pt x="254" y="468"/>
                  </a:lnTo>
                  <a:lnTo>
                    <a:pt x="176" y="565"/>
                  </a:lnTo>
                  <a:lnTo>
                    <a:pt x="176" y="565"/>
                  </a:lnTo>
                  <a:lnTo>
                    <a:pt x="118" y="643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20" y="877"/>
                  </a:lnTo>
                  <a:lnTo>
                    <a:pt x="20" y="877"/>
                  </a:lnTo>
                  <a:lnTo>
                    <a:pt x="1" y="936"/>
                  </a:lnTo>
                  <a:lnTo>
                    <a:pt x="1" y="936"/>
                  </a:lnTo>
                  <a:lnTo>
                    <a:pt x="1" y="1033"/>
                  </a:lnTo>
                  <a:lnTo>
                    <a:pt x="1" y="1033"/>
                  </a:lnTo>
                  <a:lnTo>
                    <a:pt x="1" y="1111"/>
                  </a:lnTo>
                  <a:lnTo>
                    <a:pt x="1" y="1111"/>
                  </a:lnTo>
                  <a:lnTo>
                    <a:pt x="1" y="1189"/>
                  </a:lnTo>
                  <a:lnTo>
                    <a:pt x="1" y="1228"/>
                  </a:lnTo>
                  <a:lnTo>
                    <a:pt x="20" y="1247"/>
                  </a:lnTo>
                  <a:lnTo>
                    <a:pt x="20" y="1286"/>
                  </a:lnTo>
                  <a:lnTo>
                    <a:pt x="20" y="1286"/>
                  </a:lnTo>
                  <a:lnTo>
                    <a:pt x="40" y="1325"/>
                  </a:lnTo>
                  <a:lnTo>
                    <a:pt x="40" y="1325"/>
                  </a:lnTo>
                  <a:lnTo>
                    <a:pt x="79" y="1442"/>
                  </a:lnTo>
                  <a:lnTo>
                    <a:pt x="98" y="1481"/>
                  </a:lnTo>
                  <a:lnTo>
                    <a:pt x="98" y="1481"/>
                  </a:lnTo>
                  <a:lnTo>
                    <a:pt x="137" y="1579"/>
                  </a:lnTo>
                  <a:lnTo>
                    <a:pt x="215" y="1696"/>
                  </a:lnTo>
                  <a:lnTo>
                    <a:pt x="235" y="1715"/>
                  </a:lnTo>
                  <a:lnTo>
                    <a:pt x="274" y="1754"/>
                  </a:lnTo>
                  <a:lnTo>
                    <a:pt x="274" y="1754"/>
                  </a:lnTo>
                  <a:lnTo>
                    <a:pt x="391" y="1890"/>
                  </a:lnTo>
                  <a:lnTo>
                    <a:pt x="391" y="1890"/>
                  </a:lnTo>
                  <a:lnTo>
                    <a:pt x="546" y="2007"/>
                  </a:lnTo>
                  <a:lnTo>
                    <a:pt x="546" y="2007"/>
                  </a:lnTo>
                  <a:lnTo>
                    <a:pt x="800" y="2183"/>
                  </a:lnTo>
                  <a:lnTo>
                    <a:pt x="800" y="2183"/>
                  </a:lnTo>
                  <a:lnTo>
                    <a:pt x="1092" y="2339"/>
                  </a:lnTo>
                  <a:lnTo>
                    <a:pt x="1092" y="2339"/>
                  </a:lnTo>
                  <a:lnTo>
                    <a:pt x="1287" y="2416"/>
                  </a:lnTo>
                  <a:lnTo>
                    <a:pt x="1462" y="2455"/>
                  </a:lnTo>
                  <a:lnTo>
                    <a:pt x="1462" y="2455"/>
                  </a:lnTo>
                  <a:lnTo>
                    <a:pt x="1832" y="2533"/>
                  </a:lnTo>
                  <a:lnTo>
                    <a:pt x="1832" y="2533"/>
                  </a:lnTo>
                  <a:lnTo>
                    <a:pt x="2183" y="2553"/>
                  </a:lnTo>
                  <a:lnTo>
                    <a:pt x="2241" y="2553"/>
                  </a:lnTo>
                  <a:lnTo>
                    <a:pt x="2241" y="2553"/>
                  </a:lnTo>
                  <a:lnTo>
                    <a:pt x="2573" y="2533"/>
                  </a:lnTo>
                  <a:lnTo>
                    <a:pt x="2573" y="2533"/>
                  </a:lnTo>
                  <a:lnTo>
                    <a:pt x="2845" y="2475"/>
                  </a:lnTo>
                  <a:lnTo>
                    <a:pt x="2845" y="2475"/>
                  </a:lnTo>
                  <a:lnTo>
                    <a:pt x="3099" y="2397"/>
                  </a:lnTo>
                  <a:lnTo>
                    <a:pt x="3099" y="2397"/>
                  </a:lnTo>
                  <a:lnTo>
                    <a:pt x="3274" y="2300"/>
                  </a:lnTo>
                  <a:lnTo>
                    <a:pt x="3274" y="2300"/>
                  </a:lnTo>
                  <a:lnTo>
                    <a:pt x="3430" y="2183"/>
                  </a:lnTo>
                  <a:lnTo>
                    <a:pt x="3430" y="2183"/>
                  </a:lnTo>
                  <a:lnTo>
                    <a:pt x="3547" y="2105"/>
                  </a:lnTo>
                  <a:lnTo>
                    <a:pt x="3547" y="2105"/>
                  </a:lnTo>
                  <a:lnTo>
                    <a:pt x="3625" y="2007"/>
                  </a:lnTo>
                  <a:lnTo>
                    <a:pt x="3625" y="2007"/>
                  </a:lnTo>
                  <a:lnTo>
                    <a:pt x="3703" y="1890"/>
                  </a:lnTo>
                  <a:lnTo>
                    <a:pt x="3703" y="1890"/>
                  </a:lnTo>
                  <a:lnTo>
                    <a:pt x="3761" y="1793"/>
                  </a:lnTo>
                  <a:lnTo>
                    <a:pt x="3761" y="1793"/>
                  </a:lnTo>
                  <a:lnTo>
                    <a:pt x="3800" y="1657"/>
                  </a:lnTo>
                  <a:lnTo>
                    <a:pt x="3800" y="1657"/>
                  </a:lnTo>
                  <a:lnTo>
                    <a:pt x="3800" y="1579"/>
                  </a:lnTo>
                  <a:lnTo>
                    <a:pt x="3800" y="1579"/>
                  </a:lnTo>
                  <a:lnTo>
                    <a:pt x="3820" y="1442"/>
                  </a:lnTo>
                  <a:lnTo>
                    <a:pt x="3820" y="1442"/>
                  </a:lnTo>
                  <a:lnTo>
                    <a:pt x="3800" y="1345"/>
                  </a:lnTo>
                  <a:lnTo>
                    <a:pt x="3800" y="1345"/>
                  </a:lnTo>
                  <a:lnTo>
                    <a:pt x="3781" y="1228"/>
                  </a:lnTo>
                  <a:lnTo>
                    <a:pt x="3781" y="1228"/>
                  </a:lnTo>
                  <a:lnTo>
                    <a:pt x="3742" y="1130"/>
                  </a:lnTo>
                  <a:lnTo>
                    <a:pt x="3742" y="1130"/>
                  </a:lnTo>
                  <a:lnTo>
                    <a:pt x="3664" y="955"/>
                  </a:lnTo>
                  <a:lnTo>
                    <a:pt x="3664" y="955"/>
                  </a:lnTo>
                  <a:lnTo>
                    <a:pt x="3566" y="838"/>
                  </a:lnTo>
                  <a:lnTo>
                    <a:pt x="3566" y="838"/>
                  </a:lnTo>
                  <a:lnTo>
                    <a:pt x="3411" y="663"/>
                  </a:lnTo>
                  <a:lnTo>
                    <a:pt x="3411" y="663"/>
                  </a:lnTo>
                  <a:lnTo>
                    <a:pt x="3255" y="526"/>
                  </a:lnTo>
                  <a:lnTo>
                    <a:pt x="3255" y="526"/>
                  </a:lnTo>
                  <a:lnTo>
                    <a:pt x="3118" y="429"/>
                  </a:lnTo>
                  <a:lnTo>
                    <a:pt x="2982" y="351"/>
                  </a:lnTo>
                  <a:lnTo>
                    <a:pt x="2982" y="351"/>
                  </a:lnTo>
                  <a:lnTo>
                    <a:pt x="2729" y="215"/>
                  </a:lnTo>
                  <a:lnTo>
                    <a:pt x="2729" y="215"/>
                  </a:lnTo>
                  <a:lnTo>
                    <a:pt x="2514" y="137"/>
                  </a:lnTo>
                  <a:lnTo>
                    <a:pt x="2339" y="78"/>
                  </a:lnTo>
                  <a:lnTo>
                    <a:pt x="2339" y="78"/>
                  </a:lnTo>
                  <a:lnTo>
                    <a:pt x="1949" y="20"/>
                  </a:lnTo>
                  <a:lnTo>
                    <a:pt x="1949" y="20"/>
                  </a:lnTo>
                  <a:lnTo>
                    <a:pt x="1871" y="0"/>
                  </a:lnTo>
                  <a:lnTo>
                    <a:pt x="1871" y="0"/>
                  </a:lnTo>
                  <a:lnTo>
                    <a:pt x="16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4479500" y="2166550"/>
              <a:ext cx="150050" cy="131525"/>
            </a:xfrm>
            <a:custGeom>
              <a:avLst/>
              <a:gdLst/>
              <a:ahLst/>
              <a:cxnLst/>
              <a:rect l="l" t="t" r="r" b="b"/>
              <a:pathLst>
                <a:path w="6002" h="5261" extrusionOk="0">
                  <a:moveTo>
                    <a:pt x="2280" y="0"/>
                  </a:moveTo>
                  <a:lnTo>
                    <a:pt x="2046" y="19"/>
                  </a:lnTo>
                  <a:lnTo>
                    <a:pt x="1773" y="78"/>
                  </a:lnTo>
                  <a:lnTo>
                    <a:pt x="1734" y="97"/>
                  </a:lnTo>
                  <a:lnTo>
                    <a:pt x="1578" y="136"/>
                  </a:lnTo>
                  <a:lnTo>
                    <a:pt x="1539" y="136"/>
                  </a:lnTo>
                  <a:lnTo>
                    <a:pt x="1325" y="234"/>
                  </a:lnTo>
                  <a:lnTo>
                    <a:pt x="1306" y="234"/>
                  </a:lnTo>
                  <a:lnTo>
                    <a:pt x="1072" y="351"/>
                  </a:lnTo>
                  <a:lnTo>
                    <a:pt x="896" y="448"/>
                  </a:lnTo>
                  <a:lnTo>
                    <a:pt x="877" y="487"/>
                  </a:lnTo>
                  <a:lnTo>
                    <a:pt x="838" y="507"/>
                  </a:lnTo>
                  <a:lnTo>
                    <a:pt x="819" y="526"/>
                  </a:lnTo>
                  <a:lnTo>
                    <a:pt x="741" y="565"/>
                  </a:lnTo>
                  <a:lnTo>
                    <a:pt x="702" y="604"/>
                  </a:lnTo>
                  <a:lnTo>
                    <a:pt x="585" y="721"/>
                  </a:lnTo>
                  <a:lnTo>
                    <a:pt x="429" y="896"/>
                  </a:lnTo>
                  <a:lnTo>
                    <a:pt x="273" y="1130"/>
                  </a:lnTo>
                  <a:lnTo>
                    <a:pt x="215" y="1266"/>
                  </a:lnTo>
                  <a:lnTo>
                    <a:pt x="156" y="1364"/>
                  </a:lnTo>
                  <a:lnTo>
                    <a:pt x="137" y="1403"/>
                  </a:lnTo>
                  <a:lnTo>
                    <a:pt x="98" y="1520"/>
                  </a:lnTo>
                  <a:lnTo>
                    <a:pt x="98" y="1559"/>
                  </a:lnTo>
                  <a:lnTo>
                    <a:pt x="78" y="1598"/>
                  </a:lnTo>
                  <a:lnTo>
                    <a:pt x="78" y="1617"/>
                  </a:lnTo>
                  <a:lnTo>
                    <a:pt x="59" y="1656"/>
                  </a:lnTo>
                  <a:lnTo>
                    <a:pt x="59" y="1695"/>
                  </a:lnTo>
                  <a:lnTo>
                    <a:pt x="39" y="1734"/>
                  </a:lnTo>
                  <a:lnTo>
                    <a:pt x="39" y="1754"/>
                  </a:lnTo>
                  <a:lnTo>
                    <a:pt x="39" y="1793"/>
                  </a:lnTo>
                  <a:lnTo>
                    <a:pt x="20" y="1890"/>
                  </a:lnTo>
                  <a:lnTo>
                    <a:pt x="0" y="2163"/>
                  </a:lnTo>
                  <a:lnTo>
                    <a:pt x="0" y="2221"/>
                  </a:lnTo>
                  <a:lnTo>
                    <a:pt x="20" y="2416"/>
                  </a:lnTo>
                  <a:lnTo>
                    <a:pt x="20" y="2455"/>
                  </a:lnTo>
                  <a:lnTo>
                    <a:pt x="59" y="2669"/>
                  </a:lnTo>
                  <a:lnTo>
                    <a:pt x="78" y="2806"/>
                  </a:lnTo>
                  <a:lnTo>
                    <a:pt x="195" y="3137"/>
                  </a:lnTo>
                  <a:lnTo>
                    <a:pt x="331" y="3410"/>
                  </a:lnTo>
                  <a:lnTo>
                    <a:pt x="351" y="3429"/>
                  </a:lnTo>
                  <a:lnTo>
                    <a:pt x="370" y="3468"/>
                  </a:lnTo>
                  <a:lnTo>
                    <a:pt x="390" y="3507"/>
                  </a:lnTo>
                  <a:lnTo>
                    <a:pt x="409" y="3546"/>
                  </a:lnTo>
                  <a:lnTo>
                    <a:pt x="565" y="3780"/>
                  </a:lnTo>
                  <a:lnTo>
                    <a:pt x="624" y="3838"/>
                  </a:lnTo>
                  <a:lnTo>
                    <a:pt x="857" y="4111"/>
                  </a:lnTo>
                  <a:lnTo>
                    <a:pt x="896" y="4150"/>
                  </a:lnTo>
                  <a:lnTo>
                    <a:pt x="1228" y="4462"/>
                  </a:lnTo>
                  <a:lnTo>
                    <a:pt x="1461" y="4618"/>
                  </a:lnTo>
                  <a:lnTo>
                    <a:pt x="1656" y="4754"/>
                  </a:lnTo>
                  <a:lnTo>
                    <a:pt x="1871" y="4871"/>
                  </a:lnTo>
                  <a:lnTo>
                    <a:pt x="2104" y="4968"/>
                  </a:lnTo>
                  <a:lnTo>
                    <a:pt x="2338" y="5066"/>
                  </a:lnTo>
                  <a:lnTo>
                    <a:pt x="2572" y="5124"/>
                  </a:lnTo>
                  <a:lnTo>
                    <a:pt x="2825" y="5183"/>
                  </a:lnTo>
                  <a:lnTo>
                    <a:pt x="3059" y="5241"/>
                  </a:lnTo>
                  <a:lnTo>
                    <a:pt x="3293" y="5261"/>
                  </a:lnTo>
                  <a:lnTo>
                    <a:pt x="3761" y="5261"/>
                  </a:lnTo>
                  <a:lnTo>
                    <a:pt x="3975" y="5222"/>
                  </a:lnTo>
                  <a:lnTo>
                    <a:pt x="4111" y="5202"/>
                  </a:lnTo>
                  <a:lnTo>
                    <a:pt x="4326" y="5163"/>
                  </a:lnTo>
                  <a:lnTo>
                    <a:pt x="4657" y="5046"/>
                  </a:lnTo>
                  <a:lnTo>
                    <a:pt x="4949" y="4890"/>
                  </a:lnTo>
                  <a:lnTo>
                    <a:pt x="5183" y="4735"/>
                  </a:lnTo>
                  <a:lnTo>
                    <a:pt x="5417" y="4540"/>
                  </a:lnTo>
                  <a:lnTo>
                    <a:pt x="5573" y="4345"/>
                  </a:lnTo>
                  <a:lnTo>
                    <a:pt x="5670" y="4228"/>
                  </a:lnTo>
                  <a:lnTo>
                    <a:pt x="5748" y="4092"/>
                  </a:lnTo>
                  <a:lnTo>
                    <a:pt x="5845" y="3897"/>
                  </a:lnTo>
                  <a:lnTo>
                    <a:pt x="5923" y="3624"/>
                  </a:lnTo>
                  <a:lnTo>
                    <a:pt x="5982" y="3351"/>
                  </a:lnTo>
                  <a:lnTo>
                    <a:pt x="6001" y="3215"/>
                  </a:lnTo>
                  <a:lnTo>
                    <a:pt x="6001" y="3059"/>
                  </a:lnTo>
                  <a:lnTo>
                    <a:pt x="5982" y="2767"/>
                  </a:lnTo>
                  <a:lnTo>
                    <a:pt x="5943" y="2572"/>
                  </a:lnTo>
                  <a:lnTo>
                    <a:pt x="5904" y="2416"/>
                  </a:lnTo>
                  <a:lnTo>
                    <a:pt x="5806" y="2124"/>
                  </a:lnTo>
                  <a:lnTo>
                    <a:pt x="5709" y="1929"/>
                  </a:lnTo>
                  <a:lnTo>
                    <a:pt x="5612" y="1754"/>
                  </a:lnTo>
                  <a:lnTo>
                    <a:pt x="5417" y="1442"/>
                  </a:lnTo>
                  <a:lnTo>
                    <a:pt x="5241" y="1247"/>
                  </a:lnTo>
                  <a:lnTo>
                    <a:pt x="5105" y="1091"/>
                  </a:lnTo>
                  <a:lnTo>
                    <a:pt x="4930" y="935"/>
                  </a:lnTo>
                  <a:lnTo>
                    <a:pt x="4754" y="799"/>
                  </a:lnTo>
                  <a:lnTo>
                    <a:pt x="4540" y="623"/>
                  </a:lnTo>
                  <a:lnTo>
                    <a:pt x="4326" y="507"/>
                  </a:lnTo>
                  <a:lnTo>
                    <a:pt x="4111" y="390"/>
                  </a:lnTo>
                  <a:lnTo>
                    <a:pt x="3897" y="292"/>
                  </a:lnTo>
                  <a:lnTo>
                    <a:pt x="3644" y="195"/>
                  </a:lnTo>
                  <a:lnTo>
                    <a:pt x="3410" y="117"/>
                  </a:lnTo>
                  <a:lnTo>
                    <a:pt x="3176" y="58"/>
                  </a:lnTo>
                  <a:lnTo>
                    <a:pt x="2942" y="19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4701600" y="1993625"/>
              <a:ext cx="95500" cy="198275"/>
            </a:xfrm>
            <a:custGeom>
              <a:avLst/>
              <a:gdLst/>
              <a:ahLst/>
              <a:cxnLst/>
              <a:rect l="l" t="t" r="r" b="b"/>
              <a:pathLst>
                <a:path w="3820" h="7931" extrusionOk="0">
                  <a:moveTo>
                    <a:pt x="2807" y="0"/>
                  </a:moveTo>
                  <a:lnTo>
                    <a:pt x="2495" y="20"/>
                  </a:lnTo>
                  <a:lnTo>
                    <a:pt x="2183" y="98"/>
                  </a:lnTo>
                  <a:lnTo>
                    <a:pt x="2144" y="98"/>
                  </a:lnTo>
                  <a:lnTo>
                    <a:pt x="1910" y="195"/>
                  </a:lnTo>
                  <a:lnTo>
                    <a:pt x="1676" y="292"/>
                  </a:lnTo>
                  <a:lnTo>
                    <a:pt x="1618" y="331"/>
                  </a:lnTo>
                  <a:lnTo>
                    <a:pt x="1404" y="468"/>
                  </a:lnTo>
                  <a:lnTo>
                    <a:pt x="1365" y="507"/>
                  </a:lnTo>
                  <a:lnTo>
                    <a:pt x="1345" y="526"/>
                  </a:lnTo>
                  <a:lnTo>
                    <a:pt x="1189" y="663"/>
                  </a:lnTo>
                  <a:lnTo>
                    <a:pt x="1053" y="780"/>
                  </a:lnTo>
                  <a:lnTo>
                    <a:pt x="878" y="994"/>
                  </a:lnTo>
                  <a:lnTo>
                    <a:pt x="858" y="1013"/>
                  </a:lnTo>
                  <a:lnTo>
                    <a:pt x="819" y="1052"/>
                  </a:lnTo>
                  <a:lnTo>
                    <a:pt x="644" y="1306"/>
                  </a:lnTo>
                  <a:lnTo>
                    <a:pt x="624" y="1325"/>
                  </a:lnTo>
                  <a:lnTo>
                    <a:pt x="566" y="1442"/>
                  </a:lnTo>
                  <a:lnTo>
                    <a:pt x="507" y="1539"/>
                  </a:lnTo>
                  <a:lnTo>
                    <a:pt x="488" y="1578"/>
                  </a:lnTo>
                  <a:lnTo>
                    <a:pt x="468" y="1637"/>
                  </a:lnTo>
                  <a:lnTo>
                    <a:pt x="430" y="1695"/>
                  </a:lnTo>
                  <a:lnTo>
                    <a:pt x="352" y="1851"/>
                  </a:lnTo>
                  <a:lnTo>
                    <a:pt x="254" y="2143"/>
                  </a:lnTo>
                  <a:lnTo>
                    <a:pt x="157" y="2436"/>
                  </a:lnTo>
                  <a:lnTo>
                    <a:pt x="98" y="2650"/>
                  </a:lnTo>
                  <a:lnTo>
                    <a:pt x="59" y="2903"/>
                  </a:lnTo>
                  <a:lnTo>
                    <a:pt x="40" y="3059"/>
                  </a:lnTo>
                  <a:lnTo>
                    <a:pt x="1" y="3390"/>
                  </a:lnTo>
                  <a:lnTo>
                    <a:pt x="1" y="3702"/>
                  </a:lnTo>
                  <a:lnTo>
                    <a:pt x="1" y="3819"/>
                  </a:lnTo>
                  <a:lnTo>
                    <a:pt x="20" y="4111"/>
                  </a:lnTo>
                  <a:lnTo>
                    <a:pt x="40" y="4404"/>
                  </a:lnTo>
                  <a:lnTo>
                    <a:pt x="59" y="4462"/>
                  </a:lnTo>
                  <a:lnTo>
                    <a:pt x="59" y="4520"/>
                  </a:lnTo>
                  <a:lnTo>
                    <a:pt x="157" y="4988"/>
                  </a:lnTo>
                  <a:lnTo>
                    <a:pt x="196" y="5124"/>
                  </a:lnTo>
                  <a:lnTo>
                    <a:pt x="215" y="5222"/>
                  </a:lnTo>
                  <a:lnTo>
                    <a:pt x="313" y="5495"/>
                  </a:lnTo>
                  <a:lnTo>
                    <a:pt x="410" y="5748"/>
                  </a:lnTo>
                  <a:lnTo>
                    <a:pt x="546" y="6060"/>
                  </a:lnTo>
                  <a:lnTo>
                    <a:pt x="683" y="6313"/>
                  </a:lnTo>
                  <a:lnTo>
                    <a:pt x="839" y="6586"/>
                  </a:lnTo>
                  <a:lnTo>
                    <a:pt x="1014" y="6820"/>
                  </a:lnTo>
                  <a:lnTo>
                    <a:pt x="1170" y="7014"/>
                  </a:lnTo>
                  <a:lnTo>
                    <a:pt x="1326" y="7190"/>
                  </a:lnTo>
                  <a:lnTo>
                    <a:pt x="1521" y="7365"/>
                  </a:lnTo>
                  <a:lnTo>
                    <a:pt x="1715" y="7521"/>
                  </a:lnTo>
                  <a:lnTo>
                    <a:pt x="1871" y="7657"/>
                  </a:lnTo>
                  <a:lnTo>
                    <a:pt x="2066" y="7774"/>
                  </a:lnTo>
                  <a:lnTo>
                    <a:pt x="2397" y="7930"/>
                  </a:lnTo>
                  <a:lnTo>
                    <a:pt x="2729" y="7073"/>
                  </a:lnTo>
                  <a:lnTo>
                    <a:pt x="3021" y="6216"/>
                  </a:lnTo>
                  <a:lnTo>
                    <a:pt x="3255" y="5319"/>
                  </a:lnTo>
                  <a:lnTo>
                    <a:pt x="3450" y="4443"/>
                  </a:lnTo>
                  <a:lnTo>
                    <a:pt x="3605" y="3527"/>
                  </a:lnTo>
                  <a:lnTo>
                    <a:pt x="3722" y="2631"/>
                  </a:lnTo>
                  <a:lnTo>
                    <a:pt x="3800" y="1695"/>
                  </a:lnTo>
                  <a:lnTo>
                    <a:pt x="3820" y="780"/>
                  </a:lnTo>
                  <a:lnTo>
                    <a:pt x="3800" y="215"/>
                  </a:lnTo>
                  <a:lnTo>
                    <a:pt x="3605" y="137"/>
                  </a:lnTo>
                  <a:lnTo>
                    <a:pt x="3488" y="98"/>
                  </a:lnTo>
                  <a:lnTo>
                    <a:pt x="3313" y="59"/>
                  </a:lnTo>
                  <a:lnTo>
                    <a:pt x="3138" y="20"/>
                  </a:lnTo>
                  <a:lnTo>
                    <a:pt x="2982" y="20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4701600" y="1993625"/>
              <a:ext cx="95500" cy="198275"/>
            </a:xfrm>
            <a:custGeom>
              <a:avLst/>
              <a:gdLst/>
              <a:ahLst/>
              <a:cxnLst/>
              <a:rect l="l" t="t" r="r" b="b"/>
              <a:pathLst>
                <a:path w="3820" h="7931" fill="none" extrusionOk="0">
                  <a:moveTo>
                    <a:pt x="2846" y="0"/>
                  </a:moveTo>
                  <a:lnTo>
                    <a:pt x="2807" y="0"/>
                  </a:lnTo>
                  <a:lnTo>
                    <a:pt x="2807" y="0"/>
                  </a:lnTo>
                  <a:lnTo>
                    <a:pt x="2495" y="20"/>
                  </a:lnTo>
                  <a:lnTo>
                    <a:pt x="2495" y="20"/>
                  </a:lnTo>
                  <a:lnTo>
                    <a:pt x="2183" y="98"/>
                  </a:lnTo>
                  <a:lnTo>
                    <a:pt x="2183" y="98"/>
                  </a:lnTo>
                  <a:lnTo>
                    <a:pt x="2144" y="98"/>
                  </a:lnTo>
                  <a:lnTo>
                    <a:pt x="2144" y="98"/>
                  </a:lnTo>
                  <a:lnTo>
                    <a:pt x="1910" y="195"/>
                  </a:lnTo>
                  <a:lnTo>
                    <a:pt x="1910" y="195"/>
                  </a:lnTo>
                  <a:lnTo>
                    <a:pt x="1676" y="292"/>
                  </a:lnTo>
                  <a:lnTo>
                    <a:pt x="1618" y="331"/>
                  </a:lnTo>
                  <a:lnTo>
                    <a:pt x="1618" y="331"/>
                  </a:lnTo>
                  <a:lnTo>
                    <a:pt x="1404" y="468"/>
                  </a:lnTo>
                  <a:lnTo>
                    <a:pt x="1365" y="507"/>
                  </a:lnTo>
                  <a:lnTo>
                    <a:pt x="1365" y="507"/>
                  </a:lnTo>
                  <a:lnTo>
                    <a:pt x="1345" y="526"/>
                  </a:lnTo>
                  <a:lnTo>
                    <a:pt x="1345" y="526"/>
                  </a:lnTo>
                  <a:lnTo>
                    <a:pt x="1189" y="663"/>
                  </a:lnTo>
                  <a:lnTo>
                    <a:pt x="1053" y="780"/>
                  </a:lnTo>
                  <a:lnTo>
                    <a:pt x="1053" y="780"/>
                  </a:lnTo>
                  <a:lnTo>
                    <a:pt x="878" y="994"/>
                  </a:lnTo>
                  <a:lnTo>
                    <a:pt x="858" y="1013"/>
                  </a:lnTo>
                  <a:lnTo>
                    <a:pt x="819" y="1052"/>
                  </a:lnTo>
                  <a:lnTo>
                    <a:pt x="819" y="1052"/>
                  </a:lnTo>
                  <a:lnTo>
                    <a:pt x="644" y="1306"/>
                  </a:lnTo>
                  <a:lnTo>
                    <a:pt x="644" y="1306"/>
                  </a:lnTo>
                  <a:lnTo>
                    <a:pt x="624" y="1325"/>
                  </a:lnTo>
                  <a:lnTo>
                    <a:pt x="624" y="1325"/>
                  </a:lnTo>
                  <a:lnTo>
                    <a:pt x="566" y="1442"/>
                  </a:lnTo>
                  <a:lnTo>
                    <a:pt x="566" y="1442"/>
                  </a:lnTo>
                  <a:lnTo>
                    <a:pt x="507" y="1539"/>
                  </a:lnTo>
                  <a:lnTo>
                    <a:pt x="488" y="1578"/>
                  </a:lnTo>
                  <a:lnTo>
                    <a:pt x="468" y="1637"/>
                  </a:lnTo>
                  <a:lnTo>
                    <a:pt x="430" y="1695"/>
                  </a:lnTo>
                  <a:lnTo>
                    <a:pt x="430" y="1695"/>
                  </a:lnTo>
                  <a:lnTo>
                    <a:pt x="352" y="1851"/>
                  </a:lnTo>
                  <a:lnTo>
                    <a:pt x="352" y="1851"/>
                  </a:lnTo>
                  <a:lnTo>
                    <a:pt x="254" y="214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98" y="2650"/>
                  </a:lnTo>
                  <a:lnTo>
                    <a:pt x="59" y="2903"/>
                  </a:lnTo>
                  <a:lnTo>
                    <a:pt x="59" y="2903"/>
                  </a:lnTo>
                  <a:lnTo>
                    <a:pt x="40" y="3059"/>
                  </a:lnTo>
                  <a:lnTo>
                    <a:pt x="40" y="3059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1" y="3702"/>
                  </a:lnTo>
                  <a:lnTo>
                    <a:pt x="1" y="3702"/>
                  </a:lnTo>
                  <a:lnTo>
                    <a:pt x="1" y="3819"/>
                  </a:lnTo>
                  <a:lnTo>
                    <a:pt x="1" y="3819"/>
                  </a:lnTo>
                  <a:lnTo>
                    <a:pt x="20" y="4111"/>
                  </a:lnTo>
                  <a:lnTo>
                    <a:pt x="40" y="4404"/>
                  </a:lnTo>
                  <a:lnTo>
                    <a:pt x="59" y="4462"/>
                  </a:lnTo>
                  <a:lnTo>
                    <a:pt x="59" y="4520"/>
                  </a:lnTo>
                  <a:lnTo>
                    <a:pt x="59" y="4520"/>
                  </a:lnTo>
                  <a:lnTo>
                    <a:pt x="157" y="4988"/>
                  </a:lnTo>
                  <a:lnTo>
                    <a:pt x="196" y="5124"/>
                  </a:lnTo>
                  <a:lnTo>
                    <a:pt x="196" y="5124"/>
                  </a:lnTo>
                  <a:lnTo>
                    <a:pt x="215" y="5222"/>
                  </a:lnTo>
                  <a:lnTo>
                    <a:pt x="215" y="5222"/>
                  </a:lnTo>
                  <a:lnTo>
                    <a:pt x="313" y="5495"/>
                  </a:lnTo>
                  <a:lnTo>
                    <a:pt x="410" y="5748"/>
                  </a:lnTo>
                  <a:lnTo>
                    <a:pt x="410" y="5748"/>
                  </a:lnTo>
                  <a:lnTo>
                    <a:pt x="546" y="6060"/>
                  </a:lnTo>
                  <a:lnTo>
                    <a:pt x="683" y="6313"/>
                  </a:lnTo>
                  <a:lnTo>
                    <a:pt x="683" y="6313"/>
                  </a:lnTo>
                  <a:lnTo>
                    <a:pt x="839" y="6586"/>
                  </a:lnTo>
                  <a:lnTo>
                    <a:pt x="1014" y="6820"/>
                  </a:lnTo>
                  <a:lnTo>
                    <a:pt x="1014" y="6820"/>
                  </a:lnTo>
                  <a:lnTo>
                    <a:pt x="1170" y="7014"/>
                  </a:lnTo>
                  <a:lnTo>
                    <a:pt x="1326" y="7190"/>
                  </a:lnTo>
                  <a:lnTo>
                    <a:pt x="1326" y="7190"/>
                  </a:lnTo>
                  <a:lnTo>
                    <a:pt x="1521" y="7365"/>
                  </a:lnTo>
                  <a:lnTo>
                    <a:pt x="1715" y="7521"/>
                  </a:lnTo>
                  <a:lnTo>
                    <a:pt x="1715" y="7521"/>
                  </a:lnTo>
                  <a:lnTo>
                    <a:pt x="1871" y="7657"/>
                  </a:lnTo>
                  <a:lnTo>
                    <a:pt x="2066" y="7774"/>
                  </a:lnTo>
                  <a:lnTo>
                    <a:pt x="2066" y="7774"/>
                  </a:lnTo>
                  <a:lnTo>
                    <a:pt x="2397" y="7930"/>
                  </a:lnTo>
                  <a:lnTo>
                    <a:pt x="2397" y="7930"/>
                  </a:lnTo>
                  <a:lnTo>
                    <a:pt x="2729" y="7073"/>
                  </a:lnTo>
                  <a:lnTo>
                    <a:pt x="3021" y="6216"/>
                  </a:lnTo>
                  <a:lnTo>
                    <a:pt x="3255" y="5319"/>
                  </a:lnTo>
                  <a:lnTo>
                    <a:pt x="3450" y="4443"/>
                  </a:lnTo>
                  <a:lnTo>
                    <a:pt x="3605" y="3527"/>
                  </a:lnTo>
                  <a:lnTo>
                    <a:pt x="3722" y="2631"/>
                  </a:lnTo>
                  <a:lnTo>
                    <a:pt x="3800" y="1695"/>
                  </a:lnTo>
                  <a:lnTo>
                    <a:pt x="3820" y="780"/>
                  </a:lnTo>
                  <a:lnTo>
                    <a:pt x="3820" y="780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3605" y="137"/>
                  </a:lnTo>
                  <a:lnTo>
                    <a:pt x="3605" y="137"/>
                  </a:lnTo>
                  <a:lnTo>
                    <a:pt x="3488" y="98"/>
                  </a:lnTo>
                  <a:lnTo>
                    <a:pt x="3488" y="98"/>
                  </a:lnTo>
                  <a:lnTo>
                    <a:pt x="3313" y="59"/>
                  </a:lnTo>
                  <a:lnTo>
                    <a:pt x="3313" y="59"/>
                  </a:lnTo>
                  <a:lnTo>
                    <a:pt x="3138" y="20"/>
                  </a:lnTo>
                  <a:lnTo>
                    <a:pt x="3138" y="20"/>
                  </a:lnTo>
                  <a:lnTo>
                    <a:pt x="2982" y="20"/>
                  </a:lnTo>
                  <a:lnTo>
                    <a:pt x="2982" y="20"/>
                  </a:lnTo>
                  <a:lnTo>
                    <a:pt x="28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6"/>
            <p:cNvSpPr/>
            <p:nvPr/>
          </p:nvSpPr>
          <p:spPr>
            <a:xfrm>
              <a:off x="4220850" y="2229850"/>
              <a:ext cx="86225" cy="70175"/>
            </a:xfrm>
            <a:custGeom>
              <a:avLst/>
              <a:gdLst/>
              <a:ahLst/>
              <a:cxnLst/>
              <a:rect l="l" t="t" r="r" b="b"/>
              <a:pathLst>
                <a:path w="3449" h="2807" extrusionOk="0">
                  <a:moveTo>
                    <a:pt x="1325" y="1"/>
                  </a:moveTo>
                  <a:lnTo>
                    <a:pt x="1286" y="20"/>
                  </a:lnTo>
                  <a:lnTo>
                    <a:pt x="1091" y="59"/>
                  </a:lnTo>
                  <a:lnTo>
                    <a:pt x="819" y="157"/>
                  </a:lnTo>
                  <a:lnTo>
                    <a:pt x="721" y="196"/>
                  </a:lnTo>
                  <a:lnTo>
                    <a:pt x="643" y="235"/>
                  </a:lnTo>
                  <a:lnTo>
                    <a:pt x="507" y="332"/>
                  </a:lnTo>
                  <a:lnTo>
                    <a:pt x="487" y="352"/>
                  </a:lnTo>
                  <a:lnTo>
                    <a:pt x="331" y="469"/>
                  </a:lnTo>
                  <a:lnTo>
                    <a:pt x="273" y="546"/>
                  </a:lnTo>
                  <a:lnTo>
                    <a:pt x="254" y="585"/>
                  </a:lnTo>
                  <a:lnTo>
                    <a:pt x="215" y="624"/>
                  </a:lnTo>
                  <a:lnTo>
                    <a:pt x="176" y="683"/>
                  </a:lnTo>
                  <a:lnTo>
                    <a:pt x="156" y="722"/>
                  </a:lnTo>
                  <a:lnTo>
                    <a:pt x="98" y="839"/>
                  </a:lnTo>
                  <a:lnTo>
                    <a:pt x="78" y="897"/>
                  </a:lnTo>
                  <a:lnTo>
                    <a:pt x="39" y="995"/>
                  </a:lnTo>
                  <a:lnTo>
                    <a:pt x="0" y="1131"/>
                  </a:lnTo>
                  <a:lnTo>
                    <a:pt x="0" y="1248"/>
                  </a:lnTo>
                  <a:lnTo>
                    <a:pt x="0" y="1423"/>
                  </a:lnTo>
                  <a:lnTo>
                    <a:pt x="20" y="1482"/>
                  </a:lnTo>
                  <a:lnTo>
                    <a:pt x="39" y="1560"/>
                  </a:lnTo>
                  <a:lnTo>
                    <a:pt x="39" y="1599"/>
                  </a:lnTo>
                  <a:lnTo>
                    <a:pt x="98" y="1774"/>
                  </a:lnTo>
                  <a:lnTo>
                    <a:pt x="176" y="1930"/>
                  </a:lnTo>
                  <a:lnTo>
                    <a:pt x="292" y="2086"/>
                  </a:lnTo>
                  <a:lnTo>
                    <a:pt x="448" y="2261"/>
                  </a:lnTo>
                  <a:lnTo>
                    <a:pt x="604" y="2378"/>
                  </a:lnTo>
                  <a:lnTo>
                    <a:pt x="799" y="2514"/>
                  </a:lnTo>
                  <a:lnTo>
                    <a:pt x="1033" y="2631"/>
                  </a:lnTo>
                  <a:lnTo>
                    <a:pt x="1286" y="2729"/>
                  </a:lnTo>
                  <a:lnTo>
                    <a:pt x="1559" y="2787"/>
                  </a:lnTo>
                  <a:lnTo>
                    <a:pt x="1851" y="2807"/>
                  </a:lnTo>
                  <a:lnTo>
                    <a:pt x="2104" y="2787"/>
                  </a:lnTo>
                  <a:lnTo>
                    <a:pt x="2397" y="2729"/>
                  </a:lnTo>
                  <a:lnTo>
                    <a:pt x="2592" y="2651"/>
                  </a:lnTo>
                  <a:lnTo>
                    <a:pt x="2825" y="2534"/>
                  </a:lnTo>
                  <a:lnTo>
                    <a:pt x="2962" y="2436"/>
                  </a:lnTo>
                  <a:lnTo>
                    <a:pt x="3118" y="2320"/>
                  </a:lnTo>
                  <a:lnTo>
                    <a:pt x="3196" y="2222"/>
                  </a:lnTo>
                  <a:lnTo>
                    <a:pt x="3312" y="2066"/>
                  </a:lnTo>
                  <a:lnTo>
                    <a:pt x="3351" y="1949"/>
                  </a:lnTo>
                  <a:lnTo>
                    <a:pt x="3410" y="1774"/>
                  </a:lnTo>
                  <a:lnTo>
                    <a:pt x="3449" y="1657"/>
                  </a:lnTo>
                  <a:lnTo>
                    <a:pt x="3449" y="1521"/>
                  </a:lnTo>
                  <a:lnTo>
                    <a:pt x="3449" y="1365"/>
                  </a:lnTo>
                  <a:lnTo>
                    <a:pt x="3410" y="1170"/>
                  </a:lnTo>
                  <a:lnTo>
                    <a:pt x="3351" y="1053"/>
                  </a:lnTo>
                  <a:lnTo>
                    <a:pt x="3274" y="878"/>
                  </a:lnTo>
                  <a:lnTo>
                    <a:pt x="3176" y="722"/>
                  </a:lnTo>
                  <a:lnTo>
                    <a:pt x="3020" y="566"/>
                  </a:lnTo>
                  <a:lnTo>
                    <a:pt x="2845" y="410"/>
                  </a:lnTo>
                  <a:lnTo>
                    <a:pt x="2650" y="274"/>
                  </a:lnTo>
                  <a:lnTo>
                    <a:pt x="2455" y="176"/>
                  </a:lnTo>
                  <a:lnTo>
                    <a:pt x="2260" y="98"/>
                  </a:lnTo>
                  <a:lnTo>
                    <a:pt x="2124" y="59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6"/>
            <p:cNvSpPr/>
            <p:nvPr/>
          </p:nvSpPr>
          <p:spPr>
            <a:xfrm>
              <a:off x="4220850" y="2229850"/>
              <a:ext cx="86225" cy="70175"/>
            </a:xfrm>
            <a:custGeom>
              <a:avLst/>
              <a:gdLst/>
              <a:ahLst/>
              <a:cxnLst/>
              <a:rect l="l" t="t" r="r" b="b"/>
              <a:pathLst>
                <a:path w="3449" h="2807" fill="none" extrusionOk="0">
                  <a:moveTo>
                    <a:pt x="1598" y="1"/>
                  </a:moveTo>
                  <a:lnTo>
                    <a:pt x="1578" y="1"/>
                  </a:lnTo>
                  <a:lnTo>
                    <a:pt x="1578" y="1"/>
                  </a:lnTo>
                  <a:lnTo>
                    <a:pt x="1325" y="1"/>
                  </a:lnTo>
                  <a:lnTo>
                    <a:pt x="1286" y="20"/>
                  </a:lnTo>
                  <a:lnTo>
                    <a:pt x="1286" y="20"/>
                  </a:lnTo>
                  <a:lnTo>
                    <a:pt x="1091" y="59"/>
                  </a:lnTo>
                  <a:lnTo>
                    <a:pt x="1091" y="59"/>
                  </a:lnTo>
                  <a:lnTo>
                    <a:pt x="819" y="157"/>
                  </a:lnTo>
                  <a:lnTo>
                    <a:pt x="819" y="15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507" y="332"/>
                  </a:lnTo>
                  <a:lnTo>
                    <a:pt x="487" y="352"/>
                  </a:lnTo>
                  <a:lnTo>
                    <a:pt x="487" y="352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273" y="546"/>
                  </a:lnTo>
                  <a:lnTo>
                    <a:pt x="254" y="585"/>
                  </a:lnTo>
                  <a:lnTo>
                    <a:pt x="215" y="624"/>
                  </a:lnTo>
                  <a:lnTo>
                    <a:pt x="215" y="624"/>
                  </a:lnTo>
                  <a:lnTo>
                    <a:pt x="176" y="683"/>
                  </a:lnTo>
                  <a:lnTo>
                    <a:pt x="156" y="722"/>
                  </a:lnTo>
                  <a:lnTo>
                    <a:pt x="156" y="722"/>
                  </a:lnTo>
                  <a:lnTo>
                    <a:pt x="98" y="839"/>
                  </a:lnTo>
                  <a:lnTo>
                    <a:pt x="78" y="897"/>
                  </a:lnTo>
                  <a:lnTo>
                    <a:pt x="78" y="897"/>
                  </a:lnTo>
                  <a:lnTo>
                    <a:pt x="39" y="995"/>
                  </a:lnTo>
                  <a:lnTo>
                    <a:pt x="39" y="995"/>
                  </a:lnTo>
                  <a:lnTo>
                    <a:pt x="0" y="1131"/>
                  </a:lnTo>
                  <a:lnTo>
                    <a:pt x="0" y="1131"/>
                  </a:lnTo>
                  <a:lnTo>
                    <a:pt x="0" y="1248"/>
                  </a:lnTo>
                  <a:lnTo>
                    <a:pt x="0" y="1248"/>
                  </a:lnTo>
                  <a:lnTo>
                    <a:pt x="0" y="1423"/>
                  </a:lnTo>
                  <a:lnTo>
                    <a:pt x="20" y="1482"/>
                  </a:lnTo>
                  <a:lnTo>
                    <a:pt x="39" y="1560"/>
                  </a:lnTo>
                  <a:lnTo>
                    <a:pt x="39" y="1560"/>
                  </a:lnTo>
                  <a:lnTo>
                    <a:pt x="39" y="1599"/>
                  </a:lnTo>
                  <a:lnTo>
                    <a:pt x="39" y="1599"/>
                  </a:lnTo>
                  <a:lnTo>
                    <a:pt x="98" y="1774"/>
                  </a:lnTo>
                  <a:lnTo>
                    <a:pt x="98" y="1774"/>
                  </a:lnTo>
                  <a:lnTo>
                    <a:pt x="176" y="1930"/>
                  </a:lnTo>
                  <a:lnTo>
                    <a:pt x="176" y="1930"/>
                  </a:lnTo>
                  <a:lnTo>
                    <a:pt x="292" y="2086"/>
                  </a:lnTo>
                  <a:lnTo>
                    <a:pt x="292" y="2086"/>
                  </a:lnTo>
                  <a:lnTo>
                    <a:pt x="448" y="2261"/>
                  </a:lnTo>
                  <a:lnTo>
                    <a:pt x="448" y="2261"/>
                  </a:lnTo>
                  <a:lnTo>
                    <a:pt x="604" y="2378"/>
                  </a:lnTo>
                  <a:lnTo>
                    <a:pt x="604" y="2378"/>
                  </a:lnTo>
                  <a:lnTo>
                    <a:pt x="799" y="2514"/>
                  </a:lnTo>
                  <a:lnTo>
                    <a:pt x="799" y="2514"/>
                  </a:lnTo>
                  <a:lnTo>
                    <a:pt x="1033" y="2631"/>
                  </a:lnTo>
                  <a:lnTo>
                    <a:pt x="1033" y="2631"/>
                  </a:lnTo>
                  <a:lnTo>
                    <a:pt x="1286" y="2729"/>
                  </a:lnTo>
                  <a:lnTo>
                    <a:pt x="1286" y="2729"/>
                  </a:lnTo>
                  <a:lnTo>
                    <a:pt x="1559" y="2787"/>
                  </a:lnTo>
                  <a:lnTo>
                    <a:pt x="1559" y="2787"/>
                  </a:lnTo>
                  <a:lnTo>
                    <a:pt x="1851" y="2807"/>
                  </a:lnTo>
                  <a:lnTo>
                    <a:pt x="1851" y="2807"/>
                  </a:lnTo>
                  <a:lnTo>
                    <a:pt x="2104" y="2787"/>
                  </a:lnTo>
                  <a:lnTo>
                    <a:pt x="2104" y="2787"/>
                  </a:lnTo>
                  <a:lnTo>
                    <a:pt x="2397" y="2729"/>
                  </a:lnTo>
                  <a:lnTo>
                    <a:pt x="2397" y="2729"/>
                  </a:lnTo>
                  <a:lnTo>
                    <a:pt x="2592" y="2651"/>
                  </a:lnTo>
                  <a:lnTo>
                    <a:pt x="2592" y="2651"/>
                  </a:lnTo>
                  <a:lnTo>
                    <a:pt x="2825" y="2534"/>
                  </a:lnTo>
                  <a:lnTo>
                    <a:pt x="2825" y="2534"/>
                  </a:lnTo>
                  <a:lnTo>
                    <a:pt x="2962" y="2436"/>
                  </a:lnTo>
                  <a:lnTo>
                    <a:pt x="2962" y="2436"/>
                  </a:lnTo>
                  <a:lnTo>
                    <a:pt x="3118" y="2320"/>
                  </a:lnTo>
                  <a:lnTo>
                    <a:pt x="3196" y="2222"/>
                  </a:lnTo>
                  <a:lnTo>
                    <a:pt x="3196" y="2222"/>
                  </a:lnTo>
                  <a:lnTo>
                    <a:pt x="3312" y="2066"/>
                  </a:lnTo>
                  <a:lnTo>
                    <a:pt x="3312" y="2066"/>
                  </a:lnTo>
                  <a:lnTo>
                    <a:pt x="3351" y="1949"/>
                  </a:lnTo>
                  <a:lnTo>
                    <a:pt x="3351" y="1949"/>
                  </a:lnTo>
                  <a:lnTo>
                    <a:pt x="3410" y="1774"/>
                  </a:lnTo>
                  <a:lnTo>
                    <a:pt x="3410" y="1774"/>
                  </a:lnTo>
                  <a:lnTo>
                    <a:pt x="3449" y="1657"/>
                  </a:lnTo>
                  <a:lnTo>
                    <a:pt x="3449" y="1657"/>
                  </a:lnTo>
                  <a:lnTo>
                    <a:pt x="3449" y="1521"/>
                  </a:lnTo>
                  <a:lnTo>
                    <a:pt x="3449" y="1521"/>
                  </a:lnTo>
                  <a:lnTo>
                    <a:pt x="3449" y="1365"/>
                  </a:lnTo>
                  <a:lnTo>
                    <a:pt x="3449" y="1365"/>
                  </a:lnTo>
                  <a:lnTo>
                    <a:pt x="3410" y="1170"/>
                  </a:lnTo>
                  <a:lnTo>
                    <a:pt x="3410" y="1170"/>
                  </a:lnTo>
                  <a:lnTo>
                    <a:pt x="3351" y="1053"/>
                  </a:lnTo>
                  <a:lnTo>
                    <a:pt x="3351" y="1053"/>
                  </a:lnTo>
                  <a:lnTo>
                    <a:pt x="3274" y="878"/>
                  </a:lnTo>
                  <a:lnTo>
                    <a:pt x="3274" y="878"/>
                  </a:lnTo>
                  <a:lnTo>
                    <a:pt x="3176" y="722"/>
                  </a:lnTo>
                  <a:lnTo>
                    <a:pt x="3176" y="722"/>
                  </a:lnTo>
                  <a:lnTo>
                    <a:pt x="3020" y="566"/>
                  </a:lnTo>
                  <a:lnTo>
                    <a:pt x="3020" y="566"/>
                  </a:lnTo>
                  <a:lnTo>
                    <a:pt x="2845" y="410"/>
                  </a:lnTo>
                  <a:lnTo>
                    <a:pt x="2845" y="410"/>
                  </a:lnTo>
                  <a:lnTo>
                    <a:pt x="2650" y="274"/>
                  </a:lnTo>
                  <a:lnTo>
                    <a:pt x="2650" y="274"/>
                  </a:lnTo>
                  <a:lnTo>
                    <a:pt x="2455" y="176"/>
                  </a:lnTo>
                  <a:lnTo>
                    <a:pt x="2455" y="176"/>
                  </a:lnTo>
                  <a:lnTo>
                    <a:pt x="2260" y="98"/>
                  </a:lnTo>
                  <a:lnTo>
                    <a:pt x="2124" y="59"/>
                  </a:lnTo>
                  <a:lnTo>
                    <a:pt x="2124" y="59"/>
                  </a:lnTo>
                  <a:lnTo>
                    <a:pt x="1871" y="1"/>
                  </a:lnTo>
                  <a:lnTo>
                    <a:pt x="1871" y="1"/>
                  </a:lnTo>
                  <a:lnTo>
                    <a:pt x="15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4485825" y="1767600"/>
              <a:ext cx="164175" cy="247950"/>
            </a:xfrm>
            <a:custGeom>
              <a:avLst/>
              <a:gdLst/>
              <a:ahLst/>
              <a:cxnLst/>
              <a:rect l="l" t="t" r="r" b="b"/>
              <a:pathLst>
                <a:path w="6567" h="9918" extrusionOk="0">
                  <a:moveTo>
                    <a:pt x="1832" y="1"/>
                  </a:moveTo>
                  <a:lnTo>
                    <a:pt x="1559" y="40"/>
                  </a:lnTo>
                  <a:lnTo>
                    <a:pt x="1306" y="79"/>
                  </a:lnTo>
                  <a:lnTo>
                    <a:pt x="1033" y="137"/>
                  </a:lnTo>
                  <a:lnTo>
                    <a:pt x="799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8" y="527"/>
                  </a:lnTo>
                  <a:lnTo>
                    <a:pt x="449" y="585"/>
                  </a:lnTo>
                  <a:lnTo>
                    <a:pt x="799" y="683"/>
                  </a:lnTo>
                  <a:lnTo>
                    <a:pt x="1072" y="780"/>
                  </a:lnTo>
                  <a:lnTo>
                    <a:pt x="1345" y="897"/>
                  </a:lnTo>
                  <a:lnTo>
                    <a:pt x="1598" y="1033"/>
                  </a:lnTo>
                  <a:lnTo>
                    <a:pt x="1832" y="1209"/>
                  </a:lnTo>
                  <a:lnTo>
                    <a:pt x="2046" y="1384"/>
                  </a:lnTo>
                  <a:lnTo>
                    <a:pt x="2261" y="1579"/>
                  </a:lnTo>
                  <a:lnTo>
                    <a:pt x="2436" y="1774"/>
                  </a:lnTo>
                  <a:lnTo>
                    <a:pt x="2611" y="2007"/>
                  </a:lnTo>
                  <a:lnTo>
                    <a:pt x="2748" y="2241"/>
                  </a:lnTo>
                  <a:lnTo>
                    <a:pt x="2884" y="2475"/>
                  </a:lnTo>
                  <a:lnTo>
                    <a:pt x="3001" y="2728"/>
                  </a:lnTo>
                  <a:lnTo>
                    <a:pt x="3098" y="3001"/>
                  </a:lnTo>
                  <a:lnTo>
                    <a:pt x="3196" y="3274"/>
                  </a:lnTo>
                  <a:lnTo>
                    <a:pt x="3254" y="3547"/>
                  </a:lnTo>
                  <a:lnTo>
                    <a:pt x="3313" y="3839"/>
                  </a:lnTo>
                  <a:lnTo>
                    <a:pt x="3352" y="4131"/>
                  </a:lnTo>
                  <a:lnTo>
                    <a:pt x="3371" y="4424"/>
                  </a:lnTo>
                  <a:lnTo>
                    <a:pt x="3391" y="4716"/>
                  </a:lnTo>
                  <a:lnTo>
                    <a:pt x="3371" y="5008"/>
                  </a:lnTo>
                  <a:lnTo>
                    <a:pt x="3352" y="5300"/>
                  </a:lnTo>
                  <a:lnTo>
                    <a:pt x="3313" y="5593"/>
                  </a:lnTo>
                  <a:lnTo>
                    <a:pt x="3274" y="5885"/>
                  </a:lnTo>
                  <a:lnTo>
                    <a:pt x="3196" y="6177"/>
                  </a:lnTo>
                  <a:lnTo>
                    <a:pt x="3118" y="6450"/>
                  </a:lnTo>
                  <a:lnTo>
                    <a:pt x="3020" y="6723"/>
                  </a:lnTo>
                  <a:lnTo>
                    <a:pt x="2904" y="6995"/>
                  </a:lnTo>
                  <a:lnTo>
                    <a:pt x="2787" y="7268"/>
                  </a:lnTo>
                  <a:lnTo>
                    <a:pt x="2650" y="7521"/>
                  </a:lnTo>
                  <a:lnTo>
                    <a:pt x="2494" y="7755"/>
                  </a:lnTo>
                  <a:lnTo>
                    <a:pt x="2319" y="7970"/>
                  </a:lnTo>
                  <a:lnTo>
                    <a:pt x="2144" y="8184"/>
                  </a:lnTo>
                  <a:lnTo>
                    <a:pt x="1949" y="8398"/>
                  </a:lnTo>
                  <a:lnTo>
                    <a:pt x="1754" y="8574"/>
                  </a:lnTo>
                  <a:lnTo>
                    <a:pt x="1520" y="8749"/>
                  </a:lnTo>
                  <a:lnTo>
                    <a:pt x="1286" y="8905"/>
                  </a:lnTo>
                  <a:lnTo>
                    <a:pt x="1053" y="9022"/>
                  </a:lnTo>
                  <a:lnTo>
                    <a:pt x="780" y="9139"/>
                  </a:lnTo>
                  <a:lnTo>
                    <a:pt x="507" y="9217"/>
                  </a:lnTo>
                  <a:lnTo>
                    <a:pt x="254" y="9294"/>
                  </a:lnTo>
                  <a:lnTo>
                    <a:pt x="0" y="9333"/>
                  </a:lnTo>
                  <a:lnTo>
                    <a:pt x="234" y="9450"/>
                  </a:lnTo>
                  <a:lnTo>
                    <a:pt x="488" y="9567"/>
                  </a:lnTo>
                  <a:lnTo>
                    <a:pt x="741" y="9684"/>
                  </a:lnTo>
                  <a:lnTo>
                    <a:pt x="994" y="9762"/>
                  </a:lnTo>
                  <a:lnTo>
                    <a:pt x="1267" y="9821"/>
                  </a:lnTo>
                  <a:lnTo>
                    <a:pt x="1540" y="9879"/>
                  </a:lnTo>
                  <a:lnTo>
                    <a:pt x="1812" y="9898"/>
                  </a:lnTo>
                  <a:lnTo>
                    <a:pt x="2105" y="9918"/>
                  </a:lnTo>
                  <a:lnTo>
                    <a:pt x="2319" y="9898"/>
                  </a:lnTo>
                  <a:lnTo>
                    <a:pt x="2553" y="9879"/>
                  </a:lnTo>
                  <a:lnTo>
                    <a:pt x="2787" y="9860"/>
                  </a:lnTo>
                  <a:lnTo>
                    <a:pt x="3001" y="9801"/>
                  </a:lnTo>
                  <a:lnTo>
                    <a:pt x="3215" y="9762"/>
                  </a:lnTo>
                  <a:lnTo>
                    <a:pt x="3430" y="9684"/>
                  </a:lnTo>
                  <a:lnTo>
                    <a:pt x="3624" y="9606"/>
                  </a:lnTo>
                  <a:lnTo>
                    <a:pt x="3839" y="9528"/>
                  </a:lnTo>
                  <a:lnTo>
                    <a:pt x="4228" y="9314"/>
                  </a:lnTo>
                  <a:lnTo>
                    <a:pt x="4599" y="9061"/>
                  </a:lnTo>
                  <a:lnTo>
                    <a:pt x="4949" y="8768"/>
                  </a:lnTo>
                  <a:lnTo>
                    <a:pt x="5261" y="8457"/>
                  </a:lnTo>
                  <a:lnTo>
                    <a:pt x="5553" y="8106"/>
                  </a:lnTo>
                  <a:lnTo>
                    <a:pt x="5807" y="7716"/>
                  </a:lnTo>
                  <a:lnTo>
                    <a:pt x="6021" y="7307"/>
                  </a:lnTo>
                  <a:lnTo>
                    <a:pt x="6216" y="6878"/>
                  </a:lnTo>
                  <a:lnTo>
                    <a:pt x="6372" y="6430"/>
                  </a:lnTo>
                  <a:lnTo>
                    <a:pt x="6469" y="5963"/>
                  </a:lnTo>
                  <a:lnTo>
                    <a:pt x="6547" y="5456"/>
                  </a:lnTo>
                  <a:lnTo>
                    <a:pt x="6567" y="5203"/>
                  </a:lnTo>
                  <a:lnTo>
                    <a:pt x="6567" y="4950"/>
                  </a:lnTo>
                  <a:lnTo>
                    <a:pt x="6567" y="4696"/>
                  </a:lnTo>
                  <a:lnTo>
                    <a:pt x="6547" y="4443"/>
                  </a:lnTo>
                  <a:lnTo>
                    <a:pt x="6469" y="3956"/>
                  </a:lnTo>
                  <a:lnTo>
                    <a:pt x="6372" y="3488"/>
                  </a:lnTo>
                  <a:lnTo>
                    <a:pt x="6216" y="3021"/>
                  </a:lnTo>
                  <a:lnTo>
                    <a:pt x="6021" y="2592"/>
                  </a:lnTo>
                  <a:lnTo>
                    <a:pt x="5807" y="2183"/>
                  </a:lnTo>
                  <a:lnTo>
                    <a:pt x="5553" y="1813"/>
                  </a:lnTo>
                  <a:lnTo>
                    <a:pt x="5261" y="1462"/>
                  </a:lnTo>
                  <a:lnTo>
                    <a:pt x="4949" y="1131"/>
                  </a:lnTo>
                  <a:lnTo>
                    <a:pt x="4599" y="838"/>
                  </a:lnTo>
                  <a:lnTo>
                    <a:pt x="4228" y="605"/>
                  </a:lnTo>
                  <a:lnTo>
                    <a:pt x="3839" y="390"/>
                  </a:lnTo>
                  <a:lnTo>
                    <a:pt x="3624" y="293"/>
                  </a:lnTo>
                  <a:lnTo>
                    <a:pt x="3430" y="21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87" y="59"/>
                  </a:lnTo>
                  <a:lnTo>
                    <a:pt x="255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4485825" y="1767600"/>
              <a:ext cx="164175" cy="247950"/>
            </a:xfrm>
            <a:custGeom>
              <a:avLst/>
              <a:gdLst/>
              <a:ahLst/>
              <a:cxnLst/>
              <a:rect l="l" t="t" r="r" b="b"/>
              <a:pathLst>
                <a:path w="6567" h="9918" fill="none" extrusionOk="0">
                  <a:moveTo>
                    <a:pt x="6567" y="4950"/>
                  </a:moveTo>
                  <a:lnTo>
                    <a:pt x="6567" y="4950"/>
                  </a:lnTo>
                  <a:lnTo>
                    <a:pt x="6567" y="5203"/>
                  </a:lnTo>
                  <a:lnTo>
                    <a:pt x="6547" y="5456"/>
                  </a:lnTo>
                  <a:lnTo>
                    <a:pt x="6469" y="5963"/>
                  </a:lnTo>
                  <a:lnTo>
                    <a:pt x="6372" y="6430"/>
                  </a:lnTo>
                  <a:lnTo>
                    <a:pt x="6216" y="6878"/>
                  </a:lnTo>
                  <a:lnTo>
                    <a:pt x="6021" y="7307"/>
                  </a:lnTo>
                  <a:lnTo>
                    <a:pt x="5807" y="7716"/>
                  </a:lnTo>
                  <a:lnTo>
                    <a:pt x="5553" y="8106"/>
                  </a:lnTo>
                  <a:lnTo>
                    <a:pt x="5261" y="8457"/>
                  </a:lnTo>
                  <a:lnTo>
                    <a:pt x="4949" y="8768"/>
                  </a:lnTo>
                  <a:lnTo>
                    <a:pt x="4599" y="9061"/>
                  </a:lnTo>
                  <a:lnTo>
                    <a:pt x="4228" y="9314"/>
                  </a:lnTo>
                  <a:lnTo>
                    <a:pt x="3839" y="9528"/>
                  </a:lnTo>
                  <a:lnTo>
                    <a:pt x="3624" y="9606"/>
                  </a:lnTo>
                  <a:lnTo>
                    <a:pt x="3430" y="9684"/>
                  </a:lnTo>
                  <a:lnTo>
                    <a:pt x="3215" y="9762"/>
                  </a:lnTo>
                  <a:lnTo>
                    <a:pt x="3001" y="9801"/>
                  </a:lnTo>
                  <a:lnTo>
                    <a:pt x="2787" y="9860"/>
                  </a:lnTo>
                  <a:lnTo>
                    <a:pt x="2553" y="9879"/>
                  </a:lnTo>
                  <a:lnTo>
                    <a:pt x="2319" y="9898"/>
                  </a:lnTo>
                  <a:lnTo>
                    <a:pt x="2105" y="9918"/>
                  </a:lnTo>
                  <a:lnTo>
                    <a:pt x="2105" y="9918"/>
                  </a:lnTo>
                  <a:lnTo>
                    <a:pt x="1812" y="9898"/>
                  </a:lnTo>
                  <a:lnTo>
                    <a:pt x="1540" y="9879"/>
                  </a:lnTo>
                  <a:lnTo>
                    <a:pt x="1267" y="9821"/>
                  </a:lnTo>
                  <a:lnTo>
                    <a:pt x="994" y="9762"/>
                  </a:lnTo>
                  <a:lnTo>
                    <a:pt x="741" y="9684"/>
                  </a:lnTo>
                  <a:lnTo>
                    <a:pt x="488" y="9567"/>
                  </a:lnTo>
                  <a:lnTo>
                    <a:pt x="234" y="9450"/>
                  </a:lnTo>
                  <a:lnTo>
                    <a:pt x="0" y="9333"/>
                  </a:lnTo>
                  <a:lnTo>
                    <a:pt x="0" y="9333"/>
                  </a:lnTo>
                  <a:lnTo>
                    <a:pt x="254" y="9294"/>
                  </a:lnTo>
                  <a:lnTo>
                    <a:pt x="507" y="9217"/>
                  </a:lnTo>
                  <a:lnTo>
                    <a:pt x="507" y="9217"/>
                  </a:lnTo>
                  <a:lnTo>
                    <a:pt x="780" y="9139"/>
                  </a:lnTo>
                  <a:lnTo>
                    <a:pt x="1053" y="9022"/>
                  </a:lnTo>
                  <a:lnTo>
                    <a:pt x="1053" y="9022"/>
                  </a:lnTo>
                  <a:lnTo>
                    <a:pt x="1286" y="8905"/>
                  </a:lnTo>
                  <a:lnTo>
                    <a:pt x="1520" y="8749"/>
                  </a:lnTo>
                  <a:lnTo>
                    <a:pt x="1754" y="8574"/>
                  </a:lnTo>
                  <a:lnTo>
                    <a:pt x="1949" y="8398"/>
                  </a:lnTo>
                  <a:lnTo>
                    <a:pt x="1949" y="8398"/>
                  </a:lnTo>
                  <a:lnTo>
                    <a:pt x="2144" y="8184"/>
                  </a:lnTo>
                  <a:lnTo>
                    <a:pt x="2319" y="7970"/>
                  </a:lnTo>
                  <a:lnTo>
                    <a:pt x="2494" y="7755"/>
                  </a:lnTo>
                  <a:lnTo>
                    <a:pt x="2650" y="7521"/>
                  </a:lnTo>
                  <a:lnTo>
                    <a:pt x="2650" y="7521"/>
                  </a:lnTo>
                  <a:lnTo>
                    <a:pt x="2787" y="7268"/>
                  </a:lnTo>
                  <a:lnTo>
                    <a:pt x="2904" y="6995"/>
                  </a:lnTo>
                  <a:lnTo>
                    <a:pt x="3020" y="6723"/>
                  </a:lnTo>
                  <a:lnTo>
                    <a:pt x="3118" y="6450"/>
                  </a:lnTo>
                  <a:lnTo>
                    <a:pt x="3196" y="6177"/>
                  </a:lnTo>
                  <a:lnTo>
                    <a:pt x="3274" y="5885"/>
                  </a:lnTo>
                  <a:lnTo>
                    <a:pt x="3313" y="5593"/>
                  </a:lnTo>
                  <a:lnTo>
                    <a:pt x="3352" y="5300"/>
                  </a:lnTo>
                  <a:lnTo>
                    <a:pt x="3352" y="5300"/>
                  </a:lnTo>
                  <a:lnTo>
                    <a:pt x="3371" y="5008"/>
                  </a:lnTo>
                  <a:lnTo>
                    <a:pt x="3391" y="4716"/>
                  </a:lnTo>
                  <a:lnTo>
                    <a:pt x="3371" y="4424"/>
                  </a:lnTo>
                  <a:lnTo>
                    <a:pt x="3352" y="4131"/>
                  </a:lnTo>
                  <a:lnTo>
                    <a:pt x="3352" y="4131"/>
                  </a:lnTo>
                  <a:lnTo>
                    <a:pt x="3313" y="3839"/>
                  </a:lnTo>
                  <a:lnTo>
                    <a:pt x="3254" y="3547"/>
                  </a:lnTo>
                  <a:lnTo>
                    <a:pt x="3196" y="3274"/>
                  </a:lnTo>
                  <a:lnTo>
                    <a:pt x="3098" y="3001"/>
                  </a:lnTo>
                  <a:lnTo>
                    <a:pt x="3098" y="3001"/>
                  </a:lnTo>
                  <a:lnTo>
                    <a:pt x="3001" y="2728"/>
                  </a:lnTo>
                  <a:lnTo>
                    <a:pt x="2884" y="2475"/>
                  </a:lnTo>
                  <a:lnTo>
                    <a:pt x="2748" y="2241"/>
                  </a:lnTo>
                  <a:lnTo>
                    <a:pt x="2611" y="2007"/>
                  </a:lnTo>
                  <a:lnTo>
                    <a:pt x="2611" y="2007"/>
                  </a:lnTo>
                  <a:lnTo>
                    <a:pt x="2436" y="1774"/>
                  </a:lnTo>
                  <a:lnTo>
                    <a:pt x="2261" y="1579"/>
                  </a:lnTo>
                  <a:lnTo>
                    <a:pt x="2046" y="1384"/>
                  </a:lnTo>
                  <a:lnTo>
                    <a:pt x="1832" y="1209"/>
                  </a:lnTo>
                  <a:lnTo>
                    <a:pt x="1832" y="1209"/>
                  </a:lnTo>
                  <a:lnTo>
                    <a:pt x="1598" y="1033"/>
                  </a:lnTo>
                  <a:lnTo>
                    <a:pt x="1345" y="897"/>
                  </a:lnTo>
                  <a:lnTo>
                    <a:pt x="1072" y="780"/>
                  </a:lnTo>
                  <a:lnTo>
                    <a:pt x="799" y="683"/>
                  </a:lnTo>
                  <a:lnTo>
                    <a:pt x="799" y="683"/>
                  </a:lnTo>
                  <a:lnTo>
                    <a:pt x="449" y="585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99" y="215"/>
                  </a:lnTo>
                  <a:lnTo>
                    <a:pt x="1033" y="137"/>
                  </a:lnTo>
                  <a:lnTo>
                    <a:pt x="1306" y="79"/>
                  </a:lnTo>
                  <a:lnTo>
                    <a:pt x="1559" y="40"/>
                  </a:lnTo>
                  <a:lnTo>
                    <a:pt x="1832" y="1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2319" y="1"/>
                  </a:lnTo>
                  <a:lnTo>
                    <a:pt x="2553" y="20"/>
                  </a:lnTo>
                  <a:lnTo>
                    <a:pt x="2787" y="59"/>
                  </a:lnTo>
                  <a:lnTo>
                    <a:pt x="3001" y="98"/>
                  </a:lnTo>
                  <a:lnTo>
                    <a:pt x="3215" y="157"/>
                  </a:lnTo>
                  <a:lnTo>
                    <a:pt x="3430" y="215"/>
                  </a:lnTo>
                  <a:lnTo>
                    <a:pt x="3624" y="293"/>
                  </a:lnTo>
                  <a:lnTo>
                    <a:pt x="3839" y="390"/>
                  </a:lnTo>
                  <a:lnTo>
                    <a:pt x="4228" y="605"/>
                  </a:lnTo>
                  <a:lnTo>
                    <a:pt x="4599" y="838"/>
                  </a:lnTo>
                  <a:lnTo>
                    <a:pt x="4949" y="1131"/>
                  </a:lnTo>
                  <a:lnTo>
                    <a:pt x="5261" y="1462"/>
                  </a:lnTo>
                  <a:lnTo>
                    <a:pt x="5553" y="1813"/>
                  </a:lnTo>
                  <a:lnTo>
                    <a:pt x="5807" y="2183"/>
                  </a:lnTo>
                  <a:lnTo>
                    <a:pt x="6021" y="2592"/>
                  </a:lnTo>
                  <a:lnTo>
                    <a:pt x="6216" y="3021"/>
                  </a:lnTo>
                  <a:lnTo>
                    <a:pt x="6372" y="3488"/>
                  </a:lnTo>
                  <a:lnTo>
                    <a:pt x="6469" y="3956"/>
                  </a:lnTo>
                  <a:lnTo>
                    <a:pt x="6547" y="4443"/>
                  </a:lnTo>
                  <a:lnTo>
                    <a:pt x="6567" y="4696"/>
                  </a:lnTo>
                  <a:lnTo>
                    <a:pt x="6567" y="4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4426400" y="1777825"/>
              <a:ext cx="163700" cy="227025"/>
            </a:xfrm>
            <a:custGeom>
              <a:avLst/>
              <a:gdLst/>
              <a:ahLst/>
              <a:cxnLst/>
              <a:rect l="l" t="t" r="r" b="b"/>
              <a:pathLst>
                <a:path w="6548" h="9081" extrusionOk="0">
                  <a:moveTo>
                    <a:pt x="2904" y="1"/>
                  </a:moveTo>
                  <a:lnTo>
                    <a:pt x="2670" y="20"/>
                  </a:lnTo>
                  <a:lnTo>
                    <a:pt x="2377" y="176"/>
                  </a:lnTo>
                  <a:lnTo>
                    <a:pt x="2105" y="352"/>
                  </a:lnTo>
                  <a:lnTo>
                    <a:pt x="1832" y="546"/>
                  </a:lnTo>
                  <a:lnTo>
                    <a:pt x="1579" y="761"/>
                  </a:lnTo>
                  <a:lnTo>
                    <a:pt x="1345" y="994"/>
                  </a:lnTo>
                  <a:lnTo>
                    <a:pt x="1131" y="1248"/>
                  </a:lnTo>
                  <a:lnTo>
                    <a:pt x="936" y="1521"/>
                  </a:lnTo>
                  <a:lnTo>
                    <a:pt x="741" y="1813"/>
                  </a:lnTo>
                  <a:lnTo>
                    <a:pt x="585" y="2125"/>
                  </a:lnTo>
                  <a:lnTo>
                    <a:pt x="429" y="2436"/>
                  </a:lnTo>
                  <a:lnTo>
                    <a:pt x="312" y="2748"/>
                  </a:lnTo>
                  <a:lnTo>
                    <a:pt x="195" y="3099"/>
                  </a:lnTo>
                  <a:lnTo>
                    <a:pt x="117" y="3449"/>
                  </a:lnTo>
                  <a:lnTo>
                    <a:pt x="59" y="3800"/>
                  </a:lnTo>
                  <a:lnTo>
                    <a:pt x="20" y="4170"/>
                  </a:lnTo>
                  <a:lnTo>
                    <a:pt x="0" y="4541"/>
                  </a:lnTo>
                  <a:lnTo>
                    <a:pt x="20" y="4911"/>
                  </a:lnTo>
                  <a:lnTo>
                    <a:pt x="59" y="5281"/>
                  </a:lnTo>
                  <a:lnTo>
                    <a:pt x="117" y="5651"/>
                  </a:lnTo>
                  <a:lnTo>
                    <a:pt x="195" y="5982"/>
                  </a:lnTo>
                  <a:lnTo>
                    <a:pt x="312" y="6333"/>
                  </a:lnTo>
                  <a:lnTo>
                    <a:pt x="429" y="6664"/>
                  </a:lnTo>
                  <a:lnTo>
                    <a:pt x="585" y="6976"/>
                  </a:lnTo>
                  <a:lnTo>
                    <a:pt x="741" y="7268"/>
                  </a:lnTo>
                  <a:lnTo>
                    <a:pt x="916" y="7561"/>
                  </a:lnTo>
                  <a:lnTo>
                    <a:pt x="1131" y="7833"/>
                  </a:lnTo>
                  <a:lnTo>
                    <a:pt x="1345" y="8087"/>
                  </a:lnTo>
                  <a:lnTo>
                    <a:pt x="1579" y="8320"/>
                  </a:lnTo>
                  <a:lnTo>
                    <a:pt x="1832" y="8535"/>
                  </a:lnTo>
                  <a:lnTo>
                    <a:pt x="2085" y="8730"/>
                  </a:lnTo>
                  <a:lnTo>
                    <a:pt x="2358" y="8905"/>
                  </a:lnTo>
                  <a:lnTo>
                    <a:pt x="2650" y="9061"/>
                  </a:lnTo>
                  <a:lnTo>
                    <a:pt x="2923" y="9080"/>
                  </a:lnTo>
                  <a:lnTo>
                    <a:pt x="3118" y="9080"/>
                  </a:lnTo>
                  <a:lnTo>
                    <a:pt x="3313" y="9061"/>
                  </a:lnTo>
                  <a:lnTo>
                    <a:pt x="3683" y="8983"/>
                  </a:lnTo>
                  <a:lnTo>
                    <a:pt x="3897" y="8924"/>
                  </a:lnTo>
                  <a:lnTo>
                    <a:pt x="4112" y="8847"/>
                  </a:lnTo>
                  <a:lnTo>
                    <a:pt x="4092" y="8847"/>
                  </a:lnTo>
                  <a:lnTo>
                    <a:pt x="4267" y="8749"/>
                  </a:lnTo>
                  <a:lnTo>
                    <a:pt x="4462" y="8652"/>
                  </a:lnTo>
                  <a:lnTo>
                    <a:pt x="4657" y="8535"/>
                  </a:lnTo>
                  <a:lnTo>
                    <a:pt x="4832" y="8398"/>
                  </a:lnTo>
                  <a:lnTo>
                    <a:pt x="4852" y="8398"/>
                  </a:lnTo>
                  <a:lnTo>
                    <a:pt x="5027" y="8243"/>
                  </a:lnTo>
                  <a:lnTo>
                    <a:pt x="5203" y="8087"/>
                  </a:lnTo>
                  <a:lnTo>
                    <a:pt x="5378" y="7892"/>
                  </a:lnTo>
                  <a:lnTo>
                    <a:pt x="5534" y="7697"/>
                  </a:lnTo>
                  <a:lnTo>
                    <a:pt x="5553" y="7677"/>
                  </a:lnTo>
                  <a:lnTo>
                    <a:pt x="5709" y="7444"/>
                  </a:lnTo>
                  <a:lnTo>
                    <a:pt x="5865" y="7210"/>
                  </a:lnTo>
                  <a:lnTo>
                    <a:pt x="6001" y="6937"/>
                  </a:lnTo>
                  <a:lnTo>
                    <a:pt x="6138" y="6645"/>
                  </a:lnTo>
                  <a:lnTo>
                    <a:pt x="6138" y="6664"/>
                  </a:lnTo>
                  <a:lnTo>
                    <a:pt x="6255" y="6333"/>
                  </a:lnTo>
                  <a:lnTo>
                    <a:pt x="6372" y="6002"/>
                  </a:lnTo>
                  <a:lnTo>
                    <a:pt x="6450" y="5651"/>
                  </a:lnTo>
                  <a:lnTo>
                    <a:pt x="6508" y="5300"/>
                  </a:lnTo>
                  <a:lnTo>
                    <a:pt x="6508" y="5320"/>
                  </a:lnTo>
                  <a:lnTo>
                    <a:pt x="6547" y="4930"/>
                  </a:lnTo>
                  <a:lnTo>
                    <a:pt x="6547" y="4541"/>
                  </a:lnTo>
                  <a:lnTo>
                    <a:pt x="6547" y="4151"/>
                  </a:lnTo>
                  <a:lnTo>
                    <a:pt x="6508" y="3761"/>
                  </a:lnTo>
                  <a:lnTo>
                    <a:pt x="6411" y="3313"/>
                  </a:lnTo>
                  <a:lnTo>
                    <a:pt x="6333" y="2982"/>
                  </a:lnTo>
                  <a:lnTo>
                    <a:pt x="6313" y="2923"/>
                  </a:lnTo>
                  <a:lnTo>
                    <a:pt x="6138" y="2436"/>
                  </a:lnTo>
                  <a:lnTo>
                    <a:pt x="6118" y="2397"/>
                  </a:lnTo>
                  <a:lnTo>
                    <a:pt x="6021" y="2164"/>
                  </a:lnTo>
                  <a:lnTo>
                    <a:pt x="5885" y="1930"/>
                  </a:lnTo>
                  <a:lnTo>
                    <a:pt x="5748" y="1696"/>
                  </a:lnTo>
                  <a:lnTo>
                    <a:pt x="5592" y="1462"/>
                  </a:lnTo>
                  <a:lnTo>
                    <a:pt x="5553" y="1423"/>
                  </a:lnTo>
                  <a:lnTo>
                    <a:pt x="5553" y="1404"/>
                  </a:lnTo>
                  <a:lnTo>
                    <a:pt x="5397" y="1228"/>
                  </a:lnTo>
                  <a:lnTo>
                    <a:pt x="5222" y="1033"/>
                  </a:lnTo>
                  <a:lnTo>
                    <a:pt x="5086" y="897"/>
                  </a:lnTo>
                  <a:lnTo>
                    <a:pt x="5066" y="878"/>
                  </a:lnTo>
                  <a:lnTo>
                    <a:pt x="4910" y="741"/>
                  </a:lnTo>
                  <a:lnTo>
                    <a:pt x="4832" y="683"/>
                  </a:lnTo>
                  <a:lnTo>
                    <a:pt x="4657" y="566"/>
                  </a:lnTo>
                  <a:lnTo>
                    <a:pt x="4501" y="449"/>
                  </a:lnTo>
                  <a:lnTo>
                    <a:pt x="4443" y="429"/>
                  </a:lnTo>
                  <a:lnTo>
                    <a:pt x="4423" y="410"/>
                  </a:lnTo>
                  <a:lnTo>
                    <a:pt x="4404" y="390"/>
                  </a:lnTo>
                  <a:lnTo>
                    <a:pt x="4365" y="371"/>
                  </a:lnTo>
                  <a:lnTo>
                    <a:pt x="4073" y="235"/>
                  </a:lnTo>
                  <a:lnTo>
                    <a:pt x="4053" y="235"/>
                  </a:lnTo>
                  <a:lnTo>
                    <a:pt x="4034" y="215"/>
                  </a:lnTo>
                  <a:lnTo>
                    <a:pt x="3995" y="215"/>
                  </a:lnTo>
                  <a:lnTo>
                    <a:pt x="3995" y="196"/>
                  </a:lnTo>
                  <a:lnTo>
                    <a:pt x="3936" y="196"/>
                  </a:lnTo>
                  <a:lnTo>
                    <a:pt x="3683" y="98"/>
                  </a:lnTo>
                  <a:lnTo>
                    <a:pt x="3449" y="59"/>
                  </a:lnTo>
                  <a:lnTo>
                    <a:pt x="3430" y="59"/>
                  </a:lnTo>
                  <a:lnTo>
                    <a:pt x="3391" y="40"/>
                  </a:lnTo>
                  <a:lnTo>
                    <a:pt x="3371" y="40"/>
                  </a:lnTo>
                  <a:lnTo>
                    <a:pt x="3293" y="20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4426400" y="1777825"/>
              <a:ext cx="163700" cy="227025"/>
            </a:xfrm>
            <a:custGeom>
              <a:avLst/>
              <a:gdLst/>
              <a:ahLst/>
              <a:cxnLst/>
              <a:rect l="l" t="t" r="r" b="b"/>
              <a:pathLst>
                <a:path w="6548" h="9081" fill="none" extrusionOk="0">
                  <a:moveTo>
                    <a:pt x="2923" y="1"/>
                  </a:moveTo>
                  <a:lnTo>
                    <a:pt x="2923" y="1"/>
                  </a:lnTo>
                  <a:lnTo>
                    <a:pt x="3293" y="20"/>
                  </a:lnTo>
                  <a:lnTo>
                    <a:pt x="3293" y="20"/>
                  </a:lnTo>
                  <a:lnTo>
                    <a:pt x="3371" y="40"/>
                  </a:lnTo>
                  <a:lnTo>
                    <a:pt x="3371" y="40"/>
                  </a:lnTo>
                  <a:lnTo>
                    <a:pt x="3391" y="40"/>
                  </a:lnTo>
                  <a:lnTo>
                    <a:pt x="3391" y="40"/>
                  </a:lnTo>
                  <a:lnTo>
                    <a:pt x="3430" y="59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83" y="98"/>
                  </a:lnTo>
                  <a:lnTo>
                    <a:pt x="3683" y="98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95" y="196"/>
                  </a:lnTo>
                  <a:lnTo>
                    <a:pt x="3995" y="215"/>
                  </a:lnTo>
                  <a:lnTo>
                    <a:pt x="3995" y="215"/>
                  </a:lnTo>
                  <a:lnTo>
                    <a:pt x="4034" y="215"/>
                  </a:lnTo>
                  <a:lnTo>
                    <a:pt x="4053" y="235"/>
                  </a:lnTo>
                  <a:lnTo>
                    <a:pt x="4053" y="235"/>
                  </a:lnTo>
                  <a:lnTo>
                    <a:pt x="4092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365" y="371"/>
                  </a:lnTo>
                  <a:lnTo>
                    <a:pt x="4404" y="390"/>
                  </a:lnTo>
                  <a:lnTo>
                    <a:pt x="4423" y="410"/>
                  </a:lnTo>
                  <a:lnTo>
                    <a:pt x="4443" y="429"/>
                  </a:lnTo>
                  <a:lnTo>
                    <a:pt x="4443" y="429"/>
                  </a:lnTo>
                  <a:lnTo>
                    <a:pt x="4501" y="449"/>
                  </a:lnTo>
                  <a:lnTo>
                    <a:pt x="4501" y="449"/>
                  </a:lnTo>
                  <a:lnTo>
                    <a:pt x="4657" y="566"/>
                  </a:lnTo>
                  <a:lnTo>
                    <a:pt x="4657" y="566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910" y="741"/>
                  </a:lnTo>
                  <a:lnTo>
                    <a:pt x="4910" y="741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86" y="897"/>
                  </a:lnTo>
                  <a:lnTo>
                    <a:pt x="5086" y="897"/>
                  </a:lnTo>
                  <a:lnTo>
                    <a:pt x="5222" y="1033"/>
                  </a:lnTo>
                  <a:lnTo>
                    <a:pt x="5222" y="1033"/>
                  </a:lnTo>
                  <a:lnTo>
                    <a:pt x="5397" y="1228"/>
                  </a:lnTo>
                  <a:lnTo>
                    <a:pt x="5397" y="1228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23"/>
                  </a:lnTo>
                  <a:lnTo>
                    <a:pt x="5553" y="1404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92" y="1462"/>
                  </a:lnTo>
                  <a:lnTo>
                    <a:pt x="5592" y="1462"/>
                  </a:lnTo>
                  <a:lnTo>
                    <a:pt x="5748" y="1696"/>
                  </a:lnTo>
                  <a:lnTo>
                    <a:pt x="5748" y="1696"/>
                  </a:lnTo>
                  <a:lnTo>
                    <a:pt x="5885" y="1930"/>
                  </a:lnTo>
                  <a:lnTo>
                    <a:pt x="5885" y="1930"/>
                  </a:lnTo>
                  <a:lnTo>
                    <a:pt x="6021" y="2164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38" y="2436"/>
                  </a:lnTo>
                  <a:lnTo>
                    <a:pt x="6138" y="2456"/>
                  </a:lnTo>
                  <a:lnTo>
                    <a:pt x="6138" y="2436"/>
                  </a:lnTo>
                  <a:lnTo>
                    <a:pt x="6138" y="2436"/>
                  </a:lnTo>
                  <a:lnTo>
                    <a:pt x="6138" y="2436"/>
                  </a:lnTo>
                  <a:lnTo>
                    <a:pt x="6313" y="2923"/>
                  </a:lnTo>
                  <a:lnTo>
                    <a:pt x="6333" y="2982"/>
                  </a:lnTo>
                  <a:lnTo>
                    <a:pt x="6333" y="2982"/>
                  </a:lnTo>
                  <a:lnTo>
                    <a:pt x="6411" y="3313"/>
                  </a:lnTo>
                  <a:lnTo>
                    <a:pt x="6411" y="3313"/>
                  </a:lnTo>
                  <a:lnTo>
                    <a:pt x="6508" y="3761"/>
                  </a:lnTo>
                  <a:lnTo>
                    <a:pt x="6508" y="3781"/>
                  </a:lnTo>
                  <a:lnTo>
                    <a:pt x="6508" y="3761"/>
                  </a:lnTo>
                  <a:lnTo>
                    <a:pt x="6508" y="3761"/>
                  </a:lnTo>
                  <a:lnTo>
                    <a:pt x="6508" y="3761"/>
                  </a:lnTo>
                  <a:lnTo>
                    <a:pt x="6547" y="4151"/>
                  </a:lnTo>
                  <a:lnTo>
                    <a:pt x="6547" y="4541"/>
                  </a:lnTo>
                  <a:lnTo>
                    <a:pt x="6547" y="4541"/>
                  </a:lnTo>
                  <a:lnTo>
                    <a:pt x="6547" y="4930"/>
                  </a:lnTo>
                  <a:lnTo>
                    <a:pt x="6508" y="5320"/>
                  </a:lnTo>
                  <a:lnTo>
                    <a:pt x="6508" y="5320"/>
                  </a:lnTo>
                  <a:lnTo>
                    <a:pt x="6508" y="5300"/>
                  </a:lnTo>
                  <a:lnTo>
                    <a:pt x="6508" y="5300"/>
                  </a:lnTo>
                  <a:lnTo>
                    <a:pt x="6450" y="5651"/>
                  </a:lnTo>
                  <a:lnTo>
                    <a:pt x="6372" y="6002"/>
                  </a:lnTo>
                  <a:lnTo>
                    <a:pt x="6372" y="6002"/>
                  </a:lnTo>
                  <a:lnTo>
                    <a:pt x="6255" y="6333"/>
                  </a:lnTo>
                  <a:lnTo>
                    <a:pt x="6138" y="6664"/>
                  </a:lnTo>
                  <a:lnTo>
                    <a:pt x="6138" y="6664"/>
                  </a:lnTo>
                  <a:lnTo>
                    <a:pt x="6138" y="6664"/>
                  </a:lnTo>
                  <a:lnTo>
                    <a:pt x="6138" y="6645"/>
                  </a:lnTo>
                  <a:lnTo>
                    <a:pt x="6138" y="6645"/>
                  </a:lnTo>
                  <a:lnTo>
                    <a:pt x="6001" y="6937"/>
                  </a:lnTo>
                  <a:lnTo>
                    <a:pt x="5865" y="7210"/>
                  </a:lnTo>
                  <a:lnTo>
                    <a:pt x="5865" y="7210"/>
                  </a:lnTo>
                  <a:lnTo>
                    <a:pt x="5709" y="7444"/>
                  </a:lnTo>
                  <a:lnTo>
                    <a:pt x="5553" y="7677"/>
                  </a:lnTo>
                  <a:lnTo>
                    <a:pt x="5553" y="7677"/>
                  </a:lnTo>
                  <a:lnTo>
                    <a:pt x="5534" y="7677"/>
                  </a:lnTo>
                  <a:lnTo>
                    <a:pt x="5553" y="767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378" y="7892"/>
                  </a:lnTo>
                  <a:lnTo>
                    <a:pt x="5203" y="8087"/>
                  </a:lnTo>
                  <a:lnTo>
                    <a:pt x="5203" y="8087"/>
                  </a:lnTo>
                  <a:lnTo>
                    <a:pt x="5027" y="8243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657" y="8535"/>
                  </a:lnTo>
                  <a:lnTo>
                    <a:pt x="4462" y="8652"/>
                  </a:lnTo>
                  <a:lnTo>
                    <a:pt x="4462" y="8652"/>
                  </a:lnTo>
                  <a:lnTo>
                    <a:pt x="4267" y="8749"/>
                  </a:lnTo>
                  <a:lnTo>
                    <a:pt x="4092" y="8847"/>
                  </a:lnTo>
                  <a:lnTo>
                    <a:pt x="4112" y="8847"/>
                  </a:lnTo>
                  <a:lnTo>
                    <a:pt x="4112" y="8847"/>
                  </a:lnTo>
                  <a:lnTo>
                    <a:pt x="3897" y="8924"/>
                  </a:lnTo>
                  <a:lnTo>
                    <a:pt x="3683" y="8983"/>
                  </a:lnTo>
                  <a:lnTo>
                    <a:pt x="3683" y="8983"/>
                  </a:lnTo>
                  <a:lnTo>
                    <a:pt x="3313" y="9061"/>
                  </a:lnTo>
                  <a:lnTo>
                    <a:pt x="3313" y="9061"/>
                  </a:lnTo>
                  <a:lnTo>
                    <a:pt x="3313" y="9061"/>
                  </a:lnTo>
                  <a:lnTo>
                    <a:pt x="3118" y="9080"/>
                  </a:lnTo>
                  <a:lnTo>
                    <a:pt x="2923" y="9080"/>
                  </a:lnTo>
                  <a:lnTo>
                    <a:pt x="2923" y="9080"/>
                  </a:lnTo>
                  <a:lnTo>
                    <a:pt x="2650" y="9061"/>
                  </a:lnTo>
                  <a:lnTo>
                    <a:pt x="2650" y="9061"/>
                  </a:lnTo>
                  <a:lnTo>
                    <a:pt x="2358" y="8905"/>
                  </a:lnTo>
                  <a:lnTo>
                    <a:pt x="2085" y="8730"/>
                  </a:lnTo>
                  <a:lnTo>
                    <a:pt x="1832" y="8535"/>
                  </a:lnTo>
                  <a:lnTo>
                    <a:pt x="1579" y="8320"/>
                  </a:lnTo>
                  <a:lnTo>
                    <a:pt x="1345" y="8087"/>
                  </a:lnTo>
                  <a:lnTo>
                    <a:pt x="1131" y="7833"/>
                  </a:lnTo>
                  <a:lnTo>
                    <a:pt x="916" y="7561"/>
                  </a:lnTo>
                  <a:lnTo>
                    <a:pt x="741" y="7268"/>
                  </a:lnTo>
                  <a:lnTo>
                    <a:pt x="585" y="6976"/>
                  </a:lnTo>
                  <a:lnTo>
                    <a:pt x="429" y="6664"/>
                  </a:lnTo>
                  <a:lnTo>
                    <a:pt x="312" y="6333"/>
                  </a:lnTo>
                  <a:lnTo>
                    <a:pt x="195" y="5982"/>
                  </a:lnTo>
                  <a:lnTo>
                    <a:pt x="117" y="5651"/>
                  </a:lnTo>
                  <a:lnTo>
                    <a:pt x="59" y="5281"/>
                  </a:lnTo>
                  <a:lnTo>
                    <a:pt x="20" y="4911"/>
                  </a:lnTo>
                  <a:lnTo>
                    <a:pt x="0" y="4541"/>
                  </a:lnTo>
                  <a:lnTo>
                    <a:pt x="0" y="4541"/>
                  </a:lnTo>
                  <a:lnTo>
                    <a:pt x="20" y="4170"/>
                  </a:lnTo>
                  <a:lnTo>
                    <a:pt x="59" y="3800"/>
                  </a:lnTo>
                  <a:lnTo>
                    <a:pt x="117" y="3449"/>
                  </a:lnTo>
                  <a:lnTo>
                    <a:pt x="195" y="3099"/>
                  </a:lnTo>
                  <a:lnTo>
                    <a:pt x="312" y="2748"/>
                  </a:lnTo>
                  <a:lnTo>
                    <a:pt x="429" y="2436"/>
                  </a:lnTo>
                  <a:lnTo>
                    <a:pt x="585" y="2125"/>
                  </a:lnTo>
                  <a:lnTo>
                    <a:pt x="741" y="1813"/>
                  </a:lnTo>
                  <a:lnTo>
                    <a:pt x="936" y="1521"/>
                  </a:lnTo>
                  <a:lnTo>
                    <a:pt x="1131" y="1248"/>
                  </a:lnTo>
                  <a:lnTo>
                    <a:pt x="1345" y="994"/>
                  </a:lnTo>
                  <a:lnTo>
                    <a:pt x="1579" y="761"/>
                  </a:lnTo>
                  <a:lnTo>
                    <a:pt x="1832" y="546"/>
                  </a:lnTo>
                  <a:lnTo>
                    <a:pt x="2105" y="352"/>
                  </a:lnTo>
                  <a:lnTo>
                    <a:pt x="2377" y="176"/>
                  </a:lnTo>
                  <a:lnTo>
                    <a:pt x="2670" y="20"/>
                  </a:lnTo>
                  <a:lnTo>
                    <a:pt x="2670" y="20"/>
                  </a:lnTo>
                  <a:lnTo>
                    <a:pt x="2904" y="1"/>
                  </a:lnTo>
                  <a:lnTo>
                    <a:pt x="2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4579825" y="19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4547200" y="19877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4555000" y="1876725"/>
              <a:ext cx="67725" cy="28275"/>
            </a:xfrm>
            <a:custGeom>
              <a:avLst/>
              <a:gdLst/>
              <a:ahLst/>
              <a:cxnLst/>
              <a:rect l="l" t="t" r="r" b="b"/>
              <a:pathLst>
                <a:path w="2709" h="1131" extrusionOk="0">
                  <a:moveTo>
                    <a:pt x="1364" y="0"/>
                  </a:moveTo>
                  <a:lnTo>
                    <a:pt x="1072" y="20"/>
                  </a:lnTo>
                  <a:lnTo>
                    <a:pt x="819" y="39"/>
                  </a:lnTo>
                  <a:lnTo>
                    <a:pt x="604" y="97"/>
                  </a:lnTo>
                  <a:lnTo>
                    <a:pt x="390" y="175"/>
                  </a:lnTo>
                  <a:lnTo>
                    <a:pt x="234" y="253"/>
                  </a:lnTo>
                  <a:lnTo>
                    <a:pt x="98" y="351"/>
                  </a:lnTo>
                  <a:lnTo>
                    <a:pt x="20" y="448"/>
                  </a:lnTo>
                  <a:lnTo>
                    <a:pt x="0" y="507"/>
                  </a:lnTo>
                  <a:lnTo>
                    <a:pt x="0" y="565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79"/>
                  </a:lnTo>
                  <a:lnTo>
                    <a:pt x="234" y="877"/>
                  </a:lnTo>
                  <a:lnTo>
                    <a:pt x="390" y="974"/>
                  </a:lnTo>
                  <a:lnTo>
                    <a:pt x="604" y="1033"/>
                  </a:lnTo>
                  <a:lnTo>
                    <a:pt x="819" y="1091"/>
                  </a:lnTo>
                  <a:lnTo>
                    <a:pt x="1072" y="1111"/>
                  </a:lnTo>
                  <a:lnTo>
                    <a:pt x="1364" y="1130"/>
                  </a:lnTo>
                  <a:lnTo>
                    <a:pt x="1637" y="1111"/>
                  </a:lnTo>
                  <a:lnTo>
                    <a:pt x="1890" y="1091"/>
                  </a:lnTo>
                  <a:lnTo>
                    <a:pt x="2104" y="1033"/>
                  </a:lnTo>
                  <a:lnTo>
                    <a:pt x="2319" y="974"/>
                  </a:lnTo>
                  <a:lnTo>
                    <a:pt x="2475" y="877"/>
                  </a:lnTo>
                  <a:lnTo>
                    <a:pt x="2611" y="779"/>
                  </a:lnTo>
                  <a:lnTo>
                    <a:pt x="2689" y="682"/>
                  </a:lnTo>
                  <a:lnTo>
                    <a:pt x="2708" y="624"/>
                  </a:lnTo>
                  <a:lnTo>
                    <a:pt x="2708" y="565"/>
                  </a:lnTo>
                  <a:lnTo>
                    <a:pt x="2708" y="507"/>
                  </a:lnTo>
                  <a:lnTo>
                    <a:pt x="2689" y="448"/>
                  </a:lnTo>
                  <a:lnTo>
                    <a:pt x="2611" y="351"/>
                  </a:lnTo>
                  <a:lnTo>
                    <a:pt x="2475" y="253"/>
                  </a:lnTo>
                  <a:lnTo>
                    <a:pt x="2319" y="175"/>
                  </a:lnTo>
                  <a:lnTo>
                    <a:pt x="2104" y="97"/>
                  </a:lnTo>
                  <a:lnTo>
                    <a:pt x="1890" y="39"/>
                  </a:lnTo>
                  <a:lnTo>
                    <a:pt x="1637" y="2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6"/>
            <p:cNvSpPr/>
            <p:nvPr/>
          </p:nvSpPr>
          <p:spPr>
            <a:xfrm>
              <a:off x="4555000" y="1876725"/>
              <a:ext cx="67725" cy="28275"/>
            </a:xfrm>
            <a:custGeom>
              <a:avLst/>
              <a:gdLst/>
              <a:ahLst/>
              <a:cxnLst/>
              <a:rect l="l" t="t" r="r" b="b"/>
              <a:pathLst>
                <a:path w="2709" h="1131" fill="none" extrusionOk="0">
                  <a:moveTo>
                    <a:pt x="2708" y="565"/>
                  </a:moveTo>
                  <a:lnTo>
                    <a:pt x="2708" y="565"/>
                  </a:lnTo>
                  <a:lnTo>
                    <a:pt x="2708" y="624"/>
                  </a:lnTo>
                  <a:lnTo>
                    <a:pt x="2689" y="682"/>
                  </a:lnTo>
                  <a:lnTo>
                    <a:pt x="2611" y="779"/>
                  </a:lnTo>
                  <a:lnTo>
                    <a:pt x="2475" y="877"/>
                  </a:lnTo>
                  <a:lnTo>
                    <a:pt x="2319" y="974"/>
                  </a:lnTo>
                  <a:lnTo>
                    <a:pt x="2104" y="1033"/>
                  </a:lnTo>
                  <a:lnTo>
                    <a:pt x="1890" y="1091"/>
                  </a:lnTo>
                  <a:lnTo>
                    <a:pt x="1637" y="1111"/>
                  </a:lnTo>
                  <a:lnTo>
                    <a:pt x="1364" y="1130"/>
                  </a:lnTo>
                  <a:lnTo>
                    <a:pt x="1364" y="1130"/>
                  </a:lnTo>
                  <a:lnTo>
                    <a:pt x="1072" y="1111"/>
                  </a:lnTo>
                  <a:lnTo>
                    <a:pt x="819" y="1091"/>
                  </a:lnTo>
                  <a:lnTo>
                    <a:pt x="604" y="1033"/>
                  </a:lnTo>
                  <a:lnTo>
                    <a:pt x="390" y="974"/>
                  </a:lnTo>
                  <a:lnTo>
                    <a:pt x="234" y="877"/>
                  </a:lnTo>
                  <a:lnTo>
                    <a:pt x="98" y="779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0" y="507"/>
                  </a:lnTo>
                  <a:lnTo>
                    <a:pt x="20" y="448"/>
                  </a:lnTo>
                  <a:lnTo>
                    <a:pt x="98" y="351"/>
                  </a:lnTo>
                  <a:lnTo>
                    <a:pt x="234" y="253"/>
                  </a:lnTo>
                  <a:lnTo>
                    <a:pt x="390" y="175"/>
                  </a:lnTo>
                  <a:lnTo>
                    <a:pt x="604" y="97"/>
                  </a:lnTo>
                  <a:lnTo>
                    <a:pt x="819" y="39"/>
                  </a:lnTo>
                  <a:lnTo>
                    <a:pt x="1072" y="2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637" y="20"/>
                  </a:lnTo>
                  <a:lnTo>
                    <a:pt x="1890" y="39"/>
                  </a:lnTo>
                  <a:lnTo>
                    <a:pt x="2104" y="97"/>
                  </a:lnTo>
                  <a:lnTo>
                    <a:pt x="2319" y="175"/>
                  </a:lnTo>
                  <a:lnTo>
                    <a:pt x="2475" y="253"/>
                  </a:lnTo>
                  <a:lnTo>
                    <a:pt x="2611" y="351"/>
                  </a:lnTo>
                  <a:lnTo>
                    <a:pt x="2689" y="448"/>
                  </a:lnTo>
                  <a:lnTo>
                    <a:pt x="2708" y="507"/>
                  </a:lnTo>
                  <a:lnTo>
                    <a:pt x="2708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6"/>
            <p:cNvSpPr/>
            <p:nvPr/>
          </p:nvSpPr>
          <p:spPr>
            <a:xfrm>
              <a:off x="4043050" y="1767600"/>
              <a:ext cx="164675" cy="247950"/>
            </a:xfrm>
            <a:custGeom>
              <a:avLst/>
              <a:gdLst/>
              <a:ahLst/>
              <a:cxnLst/>
              <a:rect l="l" t="t" r="r" b="b"/>
              <a:pathLst>
                <a:path w="6587" h="9918" extrusionOk="0">
                  <a:moveTo>
                    <a:pt x="1832" y="1"/>
                  </a:moveTo>
                  <a:lnTo>
                    <a:pt x="1579" y="40"/>
                  </a:lnTo>
                  <a:lnTo>
                    <a:pt x="1306" y="79"/>
                  </a:lnTo>
                  <a:lnTo>
                    <a:pt x="1053" y="137"/>
                  </a:lnTo>
                  <a:lnTo>
                    <a:pt x="799" y="215"/>
                  </a:lnTo>
                  <a:lnTo>
                    <a:pt x="566" y="312"/>
                  </a:lnTo>
                  <a:lnTo>
                    <a:pt x="312" y="410"/>
                  </a:lnTo>
                  <a:lnTo>
                    <a:pt x="79" y="527"/>
                  </a:lnTo>
                  <a:lnTo>
                    <a:pt x="449" y="585"/>
                  </a:lnTo>
                  <a:lnTo>
                    <a:pt x="819" y="683"/>
                  </a:lnTo>
                  <a:lnTo>
                    <a:pt x="1092" y="780"/>
                  </a:lnTo>
                  <a:lnTo>
                    <a:pt x="1364" y="897"/>
                  </a:lnTo>
                  <a:lnTo>
                    <a:pt x="1618" y="1033"/>
                  </a:lnTo>
                  <a:lnTo>
                    <a:pt x="1852" y="1209"/>
                  </a:lnTo>
                  <a:lnTo>
                    <a:pt x="2066" y="1384"/>
                  </a:lnTo>
                  <a:lnTo>
                    <a:pt x="2261" y="1579"/>
                  </a:lnTo>
                  <a:lnTo>
                    <a:pt x="2436" y="1774"/>
                  </a:lnTo>
                  <a:lnTo>
                    <a:pt x="2611" y="2007"/>
                  </a:lnTo>
                  <a:lnTo>
                    <a:pt x="2767" y="2241"/>
                  </a:lnTo>
                  <a:lnTo>
                    <a:pt x="2904" y="2475"/>
                  </a:lnTo>
                  <a:lnTo>
                    <a:pt x="3021" y="2728"/>
                  </a:lnTo>
                  <a:lnTo>
                    <a:pt x="3118" y="3001"/>
                  </a:lnTo>
                  <a:lnTo>
                    <a:pt x="3196" y="3274"/>
                  </a:lnTo>
                  <a:lnTo>
                    <a:pt x="3274" y="3547"/>
                  </a:lnTo>
                  <a:lnTo>
                    <a:pt x="3332" y="3839"/>
                  </a:lnTo>
                  <a:lnTo>
                    <a:pt x="3371" y="4131"/>
                  </a:lnTo>
                  <a:lnTo>
                    <a:pt x="3391" y="4424"/>
                  </a:lnTo>
                  <a:lnTo>
                    <a:pt x="3391" y="4716"/>
                  </a:lnTo>
                  <a:lnTo>
                    <a:pt x="3391" y="5008"/>
                  </a:lnTo>
                  <a:lnTo>
                    <a:pt x="3371" y="5300"/>
                  </a:lnTo>
                  <a:lnTo>
                    <a:pt x="3332" y="5593"/>
                  </a:lnTo>
                  <a:lnTo>
                    <a:pt x="3274" y="5885"/>
                  </a:lnTo>
                  <a:lnTo>
                    <a:pt x="3215" y="6177"/>
                  </a:lnTo>
                  <a:lnTo>
                    <a:pt x="3137" y="6450"/>
                  </a:lnTo>
                  <a:lnTo>
                    <a:pt x="3040" y="6723"/>
                  </a:lnTo>
                  <a:lnTo>
                    <a:pt x="2923" y="6995"/>
                  </a:lnTo>
                  <a:lnTo>
                    <a:pt x="2787" y="7268"/>
                  </a:lnTo>
                  <a:lnTo>
                    <a:pt x="2650" y="7521"/>
                  </a:lnTo>
                  <a:lnTo>
                    <a:pt x="2495" y="7755"/>
                  </a:lnTo>
                  <a:lnTo>
                    <a:pt x="2339" y="7970"/>
                  </a:lnTo>
                  <a:lnTo>
                    <a:pt x="2163" y="8184"/>
                  </a:lnTo>
                  <a:lnTo>
                    <a:pt x="1968" y="8398"/>
                  </a:lnTo>
                  <a:lnTo>
                    <a:pt x="1754" y="8574"/>
                  </a:lnTo>
                  <a:lnTo>
                    <a:pt x="1540" y="8749"/>
                  </a:lnTo>
                  <a:lnTo>
                    <a:pt x="1306" y="8905"/>
                  </a:lnTo>
                  <a:lnTo>
                    <a:pt x="1053" y="9022"/>
                  </a:lnTo>
                  <a:lnTo>
                    <a:pt x="799" y="9139"/>
                  </a:lnTo>
                  <a:lnTo>
                    <a:pt x="527" y="9217"/>
                  </a:lnTo>
                  <a:lnTo>
                    <a:pt x="273" y="9294"/>
                  </a:lnTo>
                  <a:lnTo>
                    <a:pt x="1" y="9333"/>
                  </a:lnTo>
                  <a:lnTo>
                    <a:pt x="234" y="9450"/>
                  </a:lnTo>
                  <a:lnTo>
                    <a:pt x="488" y="9567"/>
                  </a:lnTo>
                  <a:lnTo>
                    <a:pt x="741" y="9684"/>
                  </a:lnTo>
                  <a:lnTo>
                    <a:pt x="1014" y="9762"/>
                  </a:lnTo>
                  <a:lnTo>
                    <a:pt x="1267" y="9821"/>
                  </a:lnTo>
                  <a:lnTo>
                    <a:pt x="1540" y="9879"/>
                  </a:lnTo>
                  <a:lnTo>
                    <a:pt x="1832" y="9898"/>
                  </a:lnTo>
                  <a:lnTo>
                    <a:pt x="2105" y="9918"/>
                  </a:lnTo>
                  <a:lnTo>
                    <a:pt x="2339" y="9898"/>
                  </a:lnTo>
                  <a:lnTo>
                    <a:pt x="2572" y="9879"/>
                  </a:lnTo>
                  <a:lnTo>
                    <a:pt x="2787" y="9860"/>
                  </a:lnTo>
                  <a:lnTo>
                    <a:pt x="3001" y="9801"/>
                  </a:lnTo>
                  <a:lnTo>
                    <a:pt x="3215" y="9762"/>
                  </a:lnTo>
                  <a:lnTo>
                    <a:pt x="3430" y="9684"/>
                  </a:lnTo>
                  <a:lnTo>
                    <a:pt x="3644" y="9606"/>
                  </a:lnTo>
                  <a:lnTo>
                    <a:pt x="3839" y="9528"/>
                  </a:lnTo>
                  <a:lnTo>
                    <a:pt x="4229" y="9314"/>
                  </a:lnTo>
                  <a:lnTo>
                    <a:pt x="4599" y="9061"/>
                  </a:lnTo>
                  <a:lnTo>
                    <a:pt x="4949" y="8768"/>
                  </a:lnTo>
                  <a:lnTo>
                    <a:pt x="5261" y="8457"/>
                  </a:lnTo>
                  <a:lnTo>
                    <a:pt x="5553" y="8106"/>
                  </a:lnTo>
                  <a:lnTo>
                    <a:pt x="5807" y="7716"/>
                  </a:lnTo>
                  <a:lnTo>
                    <a:pt x="6041" y="7307"/>
                  </a:lnTo>
                  <a:lnTo>
                    <a:pt x="6235" y="6878"/>
                  </a:lnTo>
                  <a:lnTo>
                    <a:pt x="6372" y="6430"/>
                  </a:lnTo>
                  <a:lnTo>
                    <a:pt x="6489" y="5963"/>
                  </a:lnTo>
                  <a:lnTo>
                    <a:pt x="6547" y="5456"/>
                  </a:lnTo>
                  <a:lnTo>
                    <a:pt x="6567" y="5203"/>
                  </a:lnTo>
                  <a:lnTo>
                    <a:pt x="6586" y="4950"/>
                  </a:lnTo>
                  <a:lnTo>
                    <a:pt x="6567" y="4696"/>
                  </a:lnTo>
                  <a:lnTo>
                    <a:pt x="6547" y="4443"/>
                  </a:lnTo>
                  <a:lnTo>
                    <a:pt x="6489" y="3956"/>
                  </a:lnTo>
                  <a:lnTo>
                    <a:pt x="6372" y="3488"/>
                  </a:lnTo>
                  <a:lnTo>
                    <a:pt x="6235" y="3021"/>
                  </a:lnTo>
                  <a:lnTo>
                    <a:pt x="6041" y="2592"/>
                  </a:lnTo>
                  <a:lnTo>
                    <a:pt x="5807" y="2183"/>
                  </a:lnTo>
                  <a:lnTo>
                    <a:pt x="5553" y="1813"/>
                  </a:lnTo>
                  <a:lnTo>
                    <a:pt x="5261" y="1462"/>
                  </a:lnTo>
                  <a:lnTo>
                    <a:pt x="4949" y="1131"/>
                  </a:lnTo>
                  <a:lnTo>
                    <a:pt x="4599" y="838"/>
                  </a:lnTo>
                  <a:lnTo>
                    <a:pt x="4229" y="605"/>
                  </a:lnTo>
                  <a:lnTo>
                    <a:pt x="3839" y="390"/>
                  </a:lnTo>
                  <a:lnTo>
                    <a:pt x="3644" y="293"/>
                  </a:lnTo>
                  <a:lnTo>
                    <a:pt x="3430" y="21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87" y="59"/>
                  </a:lnTo>
                  <a:lnTo>
                    <a:pt x="2572" y="20"/>
                  </a:lnTo>
                  <a:lnTo>
                    <a:pt x="233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4043050" y="1767600"/>
              <a:ext cx="164675" cy="247950"/>
            </a:xfrm>
            <a:custGeom>
              <a:avLst/>
              <a:gdLst/>
              <a:ahLst/>
              <a:cxnLst/>
              <a:rect l="l" t="t" r="r" b="b"/>
              <a:pathLst>
                <a:path w="6587" h="9918" fill="none" extrusionOk="0">
                  <a:moveTo>
                    <a:pt x="6586" y="4950"/>
                  </a:moveTo>
                  <a:lnTo>
                    <a:pt x="6586" y="4950"/>
                  </a:lnTo>
                  <a:lnTo>
                    <a:pt x="6567" y="5203"/>
                  </a:lnTo>
                  <a:lnTo>
                    <a:pt x="6547" y="5456"/>
                  </a:lnTo>
                  <a:lnTo>
                    <a:pt x="6489" y="5963"/>
                  </a:lnTo>
                  <a:lnTo>
                    <a:pt x="6372" y="6430"/>
                  </a:lnTo>
                  <a:lnTo>
                    <a:pt x="6235" y="6878"/>
                  </a:lnTo>
                  <a:lnTo>
                    <a:pt x="6041" y="7307"/>
                  </a:lnTo>
                  <a:lnTo>
                    <a:pt x="5807" y="7716"/>
                  </a:lnTo>
                  <a:lnTo>
                    <a:pt x="5553" y="8106"/>
                  </a:lnTo>
                  <a:lnTo>
                    <a:pt x="5261" y="8457"/>
                  </a:lnTo>
                  <a:lnTo>
                    <a:pt x="4949" y="8768"/>
                  </a:lnTo>
                  <a:lnTo>
                    <a:pt x="4599" y="9061"/>
                  </a:lnTo>
                  <a:lnTo>
                    <a:pt x="4229" y="9314"/>
                  </a:lnTo>
                  <a:lnTo>
                    <a:pt x="3839" y="9528"/>
                  </a:lnTo>
                  <a:lnTo>
                    <a:pt x="3644" y="9606"/>
                  </a:lnTo>
                  <a:lnTo>
                    <a:pt x="3430" y="9684"/>
                  </a:lnTo>
                  <a:lnTo>
                    <a:pt x="3215" y="9762"/>
                  </a:lnTo>
                  <a:lnTo>
                    <a:pt x="3001" y="9801"/>
                  </a:lnTo>
                  <a:lnTo>
                    <a:pt x="2787" y="9860"/>
                  </a:lnTo>
                  <a:lnTo>
                    <a:pt x="2572" y="9879"/>
                  </a:lnTo>
                  <a:lnTo>
                    <a:pt x="2339" y="9898"/>
                  </a:lnTo>
                  <a:lnTo>
                    <a:pt x="2105" y="9918"/>
                  </a:lnTo>
                  <a:lnTo>
                    <a:pt x="2105" y="9918"/>
                  </a:lnTo>
                  <a:lnTo>
                    <a:pt x="1832" y="9898"/>
                  </a:lnTo>
                  <a:lnTo>
                    <a:pt x="1540" y="9879"/>
                  </a:lnTo>
                  <a:lnTo>
                    <a:pt x="1267" y="9821"/>
                  </a:lnTo>
                  <a:lnTo>
                    <a:pt x="1014" y="9762"/>
                  </a:lnTo>
                  <a:lnTo>
                    <a:pt x="741" y="9684"/>
                  </a:lnTo>
                  <a:lnTo>
                    <a:pt x="488" y="9567"/>
                  </a:lnTo>
                  <a:lnTo>
                    <a:pt x="234" y="9450"/>
                  </a:lnTo>
                  <a:lnTo>
                    <a:pt x="1" y="9333"/>
                  </a:lnTo>
                  <a:lnTo>
                    <a:pt x="1" y="9333"/>
                  </a:lnTo>
                  <a:lnTo>
                    <a:pt x="273" y="9294"/>
                  </a:lnTo>
                  <a:lnTo>
                    <a:pt x="527" y="9217"/>
                  </a:lnTo>
                  <a:lnTo>
                    <a:pt x="527" y="9217"/>
                  </a:lnTo>
                  <a:lnTo>
                    <a:pt x="799" y="9139"/>
                  </a:lnTo>
                  <a:lnTo>
                    <a:pt x="1053" y="9022"/>
                  </a:lnTo>
                  <a:lnTo>
                    <a:pt x="1053" y="9022"/>
                  </a:lnTo>
                  <a:lnTo>
                    <a:pt x="1306" y="8905"/>
                  </a:lnTo>
                  <a:lnTo>
                    <a:pt x="1540" y="8749"/>
                  </a:lnTo>
                  <a:lnTo>
                    <a:pt x="1754" y="8574"/>
                  </a:lnTo>
                  <a:lnTo>
                    <a:pt x="1968" y="8398"/>
                  </a:lnTo>
                  <a:lnTo>
                    <a:pt x="1968" y="8398"/>
                  </a:lnTo>
                  <a:lnTo>
                    <a:pt x="2163" y="8184"/>
                  </a:lnTo>
                  <a:lnTo>
                    <a:pt x="2339" y="7970"/>
                  </a:lnTo>
                  <a:lnTo>
                    <a:pt x="2495" y="7755"/>
                  </a:lnTo>
                  <a:lnTo>
                    <a:pt x="2650" y="7521"/>
                  </a:lnTo>
                  <a:lnTo>
                    <a:pt x="2650" y="7521"/>
                  </a:lnTo>
                  <a:lnTo>
                    <a:pt x="2787" y="7268"/>
                  </a:lnTo>
                  <a:lnTo>
                    <a:pt x="2923" y="6995"/>
                  </a:lnTo>
                  <a:lnTo>
                    <a:pt x="3040" y="6723"/>
                  </a:lnTo>
                  <a:lnTo>
                    <a:pt x="3137" y="6450"/>
                  </a:lnTo>
                  <a:lnTo>
                    <a:pt x="3215" y="6177"/>
                  </a:lnTo>
                  <a:lnTo>
                    <a:pt x="3274" y="5885"/>
                  </a:lnTo>
                  <a:lnTo>
                    <a:pt x="3332" y="5593"/>
                  </a:lnTo>
                  <a:lnTo>
                    <a:pt x="3371" y="5300"/>
                  </a:lnTo>
                  <a:lnTo>
                    <a:pt x="3371" y="5300"/>
                  </a:lnTo>
                  <a:lnTo>
                    <a:pt x="3391" y="5008"/>
                  </a:lnTo>
                  <a:lnTo>
                    <a:pt x="3391" y="4716"/>
                  </a:lnTo>
                  <a:lnTo>
                    <a:pt x="3391" y="4424"/>
                  </a:lnTo>
                  <a:lnTo>
                    <a:pt x="3371" y="4131"/>
                  </a:lnTo>
                  <a:lnTo>
                    <a:pt x="3371" y="4131"/>
                  </a:lnTo>
                  <a:lnTo>
                    <a:pt x="3332" y="3839"/>
                  </a:lnTo>
                  <a:lnTo>
                    <a:pt x="3274" y="3547"/>
                  </a:lnTo>
                  <a:lnTo>
                    <a:pt x="3196" y="3274"/>
                  </a:lnTo>
                  <a:lnTo>
                    <a:pt x="3118" y="3001"/>
                  </a:lnTo>
                  <a:lnTo>
                    <a:pt x="3118" y="3001"/>
                  </a:lnTo>
                  <a:lnTo>
                    <a:pt x="3021" y="2728"/>
                  </a:lnTo>
                  <a:lnTo>
                    <a:pt x="2904" y="2475"/>
                  </a:lnTo>
                  <a:lnTo>
                    <a:pt x="2767" y="2241"/>
                  </a:lnTo>
                  <a:lnTo>
                    <a:pt x="2611" y="2007"/>
                  </a:lnTo>
                  <a:lnTo>
                    <a:pt x="2611" y="2007"/>
                  </a:lnTo>
                  <a:lnTo>
                    <a:pt x="2436" y="1774"/>
                  </a:lnTo>
                  <a:lnTo>
                    <a:pt x="2261" y="1579"/>
                  </a:lnTo>
                  <a:lnTo>
                    <a:pt x="2066" y="1384"/>
                  </a:lnTo>
                  <a:lnTo>
                    <a:pt x="1852" y="1209"/>
                  </a:lnTo>
                  <a:lnTo>
                    <a:pt x="1852" y="1209"/>
                  </a:lnTo>
                  <a:lnTo>
                    <a:pt x="1618" y="1033"/>
                  </a:lnTo>
                  <a:lnTo>
                    <a:pt x="1364" y="897"/>
                  </a:lnTo>
                  <a:lnTo>
                    <a:pt x="1092" y="780"/>
                  </a:lnTo>
                  <a:lnTo>
                    <a:pt x="819" y="683"/>
                  </a:lnTo>
                  <a:lnTo>
                    <a:pt x="819" y="683"/>
                  </a:lnTo>
                  <a:lnTo>
                    <a:pt x="449" y="585"/>
                  </a:lnTo>
                  <a:lnTo>
                    <a:pt x="79" y="527"/>
                  </a:lnTo>
                  <a:lnTo>
                    <a:pt x="79" y="527"/>
                  </a:lnTo>
                  <a:lnTo>
                    <a:pt x="312" y="410"/>
                  </a:lnTo>
                  <a:lnTo>
                    <a:pt x="566" y="312"/>
                  </a:lnTo>
                  <a:lnTo>
                    <a:pt x="799" y="215"/>
                  </a:lnTo>
                  <a:lnTo>
                    <a:pt x="1053" y="137"/>
                  </a:lnTo>
                  <a:lnTo>
                    <a:pt x="1306" y="79"/>
                  </a:lnTo>
                  <a:lnTo>
                    <a:pt x="1579" y="40"/>
                  </a:lnTo>
                  <a:lnTo>
                    <a:pt x="1832" y="1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2339" y="1"/>
                  </a:lnTo>
                  <a:lnTo>
                    <a:pt x="2572" y="20"/>
                  </a:lnTo>
                  <a:lnTo>
                    <a:pt x="2787" y="59"/>
                  </a:lnTo>
                  <a:lnTo>
                    <a:pt x="3001" y="98"/>
                  </a:lnTo>
                  <a:lnTo>
                    <a:pt x="3215" y="157"/>
                  </a:lnTo>
                  <a:lnTo>
                    <a:pt x="3430" y="215"/>
                  </a:lnTo>
                  <a:lnTo>
                    <a:pt x="3644" y="293"/>
                  </a:lnTo>
                  <a:lnTo>
                    <a:pt x="3839" y="390"/>
                  </a:lnTo>
                  <a:lnTo>
                    <a:pt x="4229" y="605"/>
                  </a:lnTo>
                  <a:lnTo>
                    <a:pt x="4599" y="838"/>
                  </a:lnTo>
                  <a:lnTo>
                    <a:pt x="4949" y="1131"/>
                  </a:lnTo>
                  <a:lnTo>
                    <a:pt x="5261" y="1462"/>
                  </a:lnTo>
                  <a:lnTo>
                    <a:pt x="5553" y="1813"/>
                  </a:lnTo>
                  <a:lnTo>
                    <a:pt x="5807" y="2183"/>
                  </a:lnTo>
                  <a:lnTo>
                    <a:pt x="6041" y="2592"/>
                  </a:lnTo>
                  <a:lnTo>
                    <a:pt x="6235" y="3021"/>
                  </a:lnTo>
                  <a:lnTo>
                    <a:pt x="6372" y="3488"/>
                  </a:lnTo>
                  <a:lnTo>
                    <a:pt x="6489" y="3956"/>
                  </a:lnTo>
                  <a:lnTo>
                    <a:pt x="6547" y="4443"/>
                  </a:lnTo>
                  <a:lnTo>
                    <a:pt x="6567" y="4696"/>
                  </a:lnTo>
                  <a:lnTo>
                    <a:pt x="6586" y="4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3984125" y="1777825"/>
              <a:ext cx="163675" cy="227025"/>
            </a:xfrm>
            <a:custGeom>
              <a:avLst/>
              <a:gdLst/>
              <a:ahLst/>
              <a:cxnLst/>
              <a:rect l="l" t="t" r="r" b="b"/>
              <a:pathLst>
                <a:path w="6547" h="9081" extrusionOk="0">
                  <a:moveTo>
                    <a:pt x="2903" y="1"/>
                  </a:moveTo>
                  <a:lnTo>
                    <a:pt x="2650" y="20"/>
                  </a:lnTo>
                  <a:lnTo>
                    <a:pt x="2358" y="176"/>
                  </a:lnTo>
                  <a:lnTo>
                    <a:pt x="2085" y="352"/>
                  </a:lnTo>
                  <a:lnTo>
                    <a:pt x="1832" y="546"/>
                  </a:lnTo>
                  <a:lnTo>
                    <a:pt x="1578" y="761"/>
                  </a:lnTo>
                  <a:lnTo>
                    <a:pt x="1344" y="994"/>
                  </a:lnTo>
                  <a:lnTo>
                    <a:pt x="1130" y="1248"/>
                  </a:lnTo>
                  <a:lnTo>
                    <a:pt x="916" y="1521"/>
                  </a:lnTo>
                  <a:lnTo>
                    <a:pt x="740" y="1813"/>
                  </a:lnTo>
                  <a:lnTo>
                    <a:pt x="565" y="2125"/>
                  </a:lnTo>
                  <a:lnTo>
                    <a:pt x="429" y="2436"/>
                  </a:lnTo>
                  <a:lnTo>
                    <a:pt x="292" y="2748"/>
                  </a:lnTo>
                  <a:lnTo>
                    <a:pt x="195" y="3099"/>
                  </a:lnTo>
                  <a:lnTo>
                    <a:pt x="97" y="3449"/>
                  </a:lnTo>
                  <a:lnTo>
                    <a:pt x="39" y="3800"/>
                  </a:lnTo>
                  <a:lnTo>
                    <a:pt x="0" y="4170"/>
                  </a:lnTo>
                  <a:lnTo>
                    <a:pt x="0" y="4541"/>
                  </a:lnTo>
                  <a:lnTo>
                    <a:pt x="0" y="4911"/>
                  </a:lnTo>
                  <a:lnTo>
                    <a:pt x="39" y="5281"/>
                  </a:lnTo>
                  <a:lnTo>
                    <a:pt x="97" y="5651"/>
                  </a:lnTo>
                  <a:lnTo>
                    <a:pt x="195" y="5982"/>
                  </a:lnTo>
                  <a:lnTo>
                    <a:pt x="292" y="6333"/>
                  </a:lnTo>
                  <a:lnTo>
                    <a:pt x="409" y="6664"/>
                  </a:lnTo>
                  <a:lnTo>
                    <a:pt x="565" y="6976"/>
                  </a:lnTo>
                  <a:lnTo>
                    <a:pt x="721" y="7268"/>
                  </a:lnTo>
                  <a:lnTo>
                    <a:pt x="916" y="7561"/>
                  </a:lnTo>
                  <a:lnTo>
                    <a:pt x="1111" y="7833"/>
                  </a:lnTo>
                  <a:lnTo>
                    <a:pt x="1325" y="8087"/>
                  </a:lnTo>
                  <a:lnTo>
                    <a:pt x="1559" y="8320"/>
                  </a:lnTo>
                  <a:lnTo>
                    <a:pt x="1812" y="8535"/>
                  </a:lnTo>
                  <a:lnTo>
                    <a:pt x="2065" y="8730"/>
                  </a:lnTo>
                  <a:lnTo>
                    <a:pt x="2338" y="8905"/>
                  </a:lnTo>
                  <a:lnTo>
                    <a:pt x="2630" y="9061"/>
                  </a:lnTo>
                  <a:lnTo>
                    <a:pt x="2923" y="9080"/>
                  </a:lnTo>
                  <a:lnTo>
                    <a:pt x="3117" y="9080"/>
                  </a:lnTo>
                  <a:lnTo>
                    <a:pt x="3312" y="9061"/>
                  </a:lnTo>
                  <a:lnTo>
                    <a:pt x="3682" y="8983"/>
                  </a:lnTo>
                  <a:lnTo>
                    <a:pt x="3877" y="8924"/>
                  </a:lnTo>
                  <a:lnTo>
                    <a:pt x="4092" y="8847"/>
                  </a:lnTo>
                  <a:lnTo>
                    <a:pt x="4072" y="8847"/>
                  </a:lnTo>
                  <a:lnTo>
                    <a:pt x="4267" y="8749"/>
                  </a:lnTo>
                  <a:lnTo>
                    <a:pt x="4442" y="8652"/>
                  </a:lnTo>
                  <a:lnTo>
                    <a:pt x="4637" y="8535"/>
                  </a:lnTo>
                  <a:lnTo>
                    <a:pt x="4832" y="8398"/>
                  </a:lnTo>
                  <a:lnTo>
                    <a:pt x="5007" y="8243"/>
                  </a:lnTo>
                  <a:lnTo>
                    <a:pt x="5183" y="8087"/>
                  </a:lnTo>
                  <a:lnTo>
                    <a:pt x="5358" y="7892"/>
                  </a:lnTo>
                  <a:lnTo>
                    <a:pt x="5533" y="7697"/>
                  </a:lnTo>
                  <a:lnTo>
                    <a:pt x="5533" y="7677"/>
                  </a:lnTo>
                  <a:lnTo>
                    <a:pt x="5689" y="7444"/>
                  </a:lnTo>
                  <a:lnTo>
                    <a:pt x="5845" y="7210"/>
                  </a:lnTo>
                  <a:lnTo>
                    <a:pt x="6001" y="6937"/>
                  </a:lnTo>
                  <a:lnTo>
                    <a:pt x="6137" y="6645"/>
                  </a:lnTo>
                  <a:lnTo>
                    <a:pt x="6118" y="6664"/>
                  </a:lnTo>
                  <a:lnTo>
                    <a:pt x="6254" y="6333"/>
                  </a:lnTo>
                  <a:lnTo>
                    <a:pt x="6352" y="6002"/>
                  </a:lnTo>
                  <a:lnTo>
                    <a:pt x="6430" y="5651"/>
                  </a:lnTo>
                  <a:lnTo>
                    <a:pt x="6488" y="5300"/>
                  </a:lnTo>
                  <a:lnTo>
                    <a:pt x="6488" y="5320"/>
                  </a:lnTo>
                  <a:lnTo>
                    <a:pt x="6527" y="4930"/>
                  </a:lnTo>
                  <a:lnTo>
                    <a:pt x="6547" y="4541"/>
                  </a:lnTo>
                  <a:lnTo>
                    <a:pt x="6527" y="4151"/>
                  </a:lnTo>
                  <a:lnTo>
                    <a:pt x="6488" y="3761"/>
                  </a:lnTo>
                  <a:lnTo>
                    <a:pt x="6410" y="3313"/>
                  </a:lnTo>
                  <a:lnTo>
                    <a:pt x="6332" y="2982"/>
                  </a:lnTo>
                  <a:lnTo>
                    <a:pt x="6313" y="2923"/>
                  </a:lnTo>
                  <a:lnTo>
                    <a:pt x="6137" y="2436"/>
                  </a:lnTo>
                  <a:lnTo>
                    <a:pt x="6118" y="2397"/>
                  </a:lnTo>
                  <a:lnTo>
                    <a:pt x="6001" y="2164"/>
                  </a:lnTo>
                  <a:lnTo>
                    <a:pt x="5884" y="1930"/>
                  </a:lnTo>
                  <a:lnTo>
                    <a:pt x="5748" y="1696"/>
                  </a:lnTo>
                  <a:lnTo>
                    <a:pt x="5572" y="1462"/>
                  </a:lnTo>
                  <a:lnTo>
                    <a:pt x="5553" y="1423"/>
                  </a:lnTo>
                  <a:lnTo>
                    <a:pt x="5533" y="1404"/>
                  </a:lnTo>
                  <a:lnTo>
                    <a:pt x="5397" y="1228"/>
                  </a:lnTo>
                  <a:lnTo>
                    <a:pt x="5202" y="1033"/>
                  </a:lnTo>
                  <a:lnTo>
                    <a:pt x="5085" y="897"/>
                  </a:lnTo>
                  <a:lnTo>
                    <a:pt x="5066" y="878"/>
                  </a:lnTo>
                  <a:lnTo>
                    <a:pt x="4910" y="741"/>
                  </a:lnTo>
                  <a:lnTo>
                    <a:pt x="4832" y="683"/>
                  </a:lnTo>
                  <a:lnTo>
                    <a:pt x="4637" y="566"/>
                  </a:lnTo>
                  <a:lnTo>
                    <a:pt x="4481" y="449"/>
                  </a:lnTo>
                  <a:lnTo>
                    <a:pt x="4442" y="429"/>
                  </a:lnTo>
                  <a:lnTo>
                    <a:pt x="4403" y="410"/>
                  </a:lnTo>
                  <a:lnTo>
                    <a:pt x="4384" y="390"/>
                  </a:lnTo>
                  <a:lnTo>
                    <a:pt x="4364" y="371"/>
                  </a:lnTo>
                  <a:lnTo>
                    <a:pt x="4072" y="235"/>
                  </a:lnTo>
                  <a:lnTo>
                    <a:pt x="4033" y="235"/>
                  </a:lnTo>
                  <a:lnTo>
                    <a:pt x="4033" y="215"/>
                  </a:lnTo>
                  <a:lnTo>
                    <a:pt x="3994" y="215"/>
                  </a:lnTo>
                  <a:lnTo>
                    <a:pt x="3975" y="196"/>
                  </a:lnTo>
                  <a:lnTo>
                    <a:pt x="3936" y="196"/>
                  </a:lnTo>
                  <a:lnTo>
                    <a:pt x="3682" y="98"/>
                  </a:lnTo>
                  <a:lnTo>
                    <a:pt x="3429" y="59"/>
                  </a:lnTo>
                  <a:lnTo>
                    <a:pt x="3390" y="40"/>
                  </a:lnTo>
                  <a:lnTo>
                    <a:pt x="3371" y="40"/>
                  </a:lnTo>
                  <a:lnTo>
                    <a:pt x="3293" y="20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3984125" y="1777825"/>
              <a:ext cx="163675" cy="227025"/>
            </a:xfrm>
            <a:custGeom>
              <a:avLst/>
              <a:gdLst/>
              <a:ahLst/>
              <a:cxnLst/>
              <a:rect l="l" t="t" r="r" b="b"/>
              <a:pathLst>
                <a:path w="6547" h="9081" fill="none" extrusionOk="0">
                  <a:moveTo>
                    <a:pt x="2923" y="1"/>
                  </a:moveTo>
                  <a:lnTo>
                    <a:pt x="2923" y="1"/>
                  </a:lnTo>
                  <a:lnTo>
                    <a:pt x="3293" y="20"/>
                  </a:lnTo>
                  <a:lnTo>
                    <a:pt x="3293" y="20"/>
                  </a:lnTo>
                  <a:lnTo>
                    <a:pt x="3371" y="40"/>
                  </a:lnTo>
                  <a:lnTo>
                    <a:pt x="3371" y="40"/>
                  </a:lnTo>
                  <a:lnTo>
                    <a:pt x="3390" y="40"/>
                  </a:lnTo>
                  <a:lnTo>
                    <a:pt x="3390" y="40"/>
                  </a:lnTo>
                  <a:lnTo>
                    <a:pt x="3429" y="59"/>
                  </a:lnTo>
                  <a:lnTo>
                    <a:pt x="3429" y="59"/>
                  </a:lnTo>
                  <a:lnTo>
                    <a:pt x="3429" y="59"/>
                  </a:lnTo>
                  <a:lnTo>
                    <a:pt x="3682" y="98"/>
                  </a:lnTo>
                  <a:lnTo>
                    <a:pt x="3682" y="98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75" y="196"/>
                  </a:lnTo>
                  <a:lnTo>
                    <a:pt x="3994" y="215"/>
                  </a:lnTo>
                  <a:lnTo>
                    <a:pt x="3994" y="215"/>
                  </a:lnTo>
                  <a:lnTo>
                    <a:pt x="4033" y="215"/>
                  </a:lnTo>
                  <a:lnTo>
                    <a:pt x="4033" y="235"/>
                  </a:lnTo>
                  <a:lnTo>
                    <a:pt x="4033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364" y="371"/>
                  </a:lnTo>
                  <a:lnTo>
                    <a:pt x="4384" y="390"/>
                  </a:lnTo>
                  <a:lnTo>
                    <a:pt x="4403" y="410"/>
                  </a:lnTo>
                  <a:lnTo>
                    <a:pt x="4442" y="429"/>
                  </a:lnTo>
                  <a:lnTo>
                    <a:pt x="4442" y="429"/>
                  </a:lnTo>
                  <a:lnTo>
                    <a:pt x="4481" y="449"/>
                  </a:lnTo>
                  <a:lnTo>
                    <a:pt x="4481" y="449"/>
                  </a:lnTo>
                  <a:lnTo>
                    <a:pt x="4637" y="566"/>
                  </a:lnTo>
                  <a:lnTo>
                    <a:pt x="4637" y="566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910" y="741"/>
                  </a:lnTo>
                  <a:lnTo>
                    <a:pt x="4910" y="741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85" y="897"/>
                  </a:lnTo>
                  <a:lnTo>
                    <a:pt x="5085" y="897"/>
                  </a:lnTo>
                  <a:lnTo>
                    <a:pt x="5202" y="1033"/>
                  </a:lnTo>
                  <a:lnTo>
                    <a:pt x="5202" y="1033"/>
                  </a:lnTo>
                  <a:lnTo>
                    <a:pt x="5397" y="1228"/>
                  </a:lnTo>
                  <a:lnTo>
                    <a:pt x="5397" y="1228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53" y="1423"/>
                  </a:lnTo>
                  <a:lnTo>
                    <a:pt x="5533" y="1404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72" y="1462"/>
                  </a:lnTo>
                  <a:lnTo>
                    <a:pt x="5572" y="1462"/>
                  </a:lnTo>
                  <a:lnTo>
                    <a:pt x="5748" y="1696"/>
                  </a:lnTo>
                  <a:lnTo>
                    <a:pt x="5748" y="1696"/>
                  </a:lnTo>
                  <a:lnTo>
                    <a:pt x="5884" y="1930"/>
                  </a:lnTo>
                  <a:lnTo>
                    <a:pt x="5884" y="1930"/>
                  </a:lnTo>
                  <a:lnTo>
                    <a:pt x="6001" y="2164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37" y="2436"/>
                  </a:lnTo>
                  <a:lnTo>
                    <a:pt x="6137" y="2456"/>
                  </a:lnTo>
                  <a:lnTo>
                    <a:pt x="6137" y="2436"/>
                  </a:lnTo>
                  <a:lnTo>
                    <a:pt x="6137" y="2436"/>
                  </a:lnTo>
                  <a:lnTo>
                    <a:pt x="6137" y="2436"/>
                  </a:lnTo>
                  <a:lnTo>
                    <a:pt x="6313" y="2923"/>
                  </a:lnTo>
                  <a:lnTo>
                    <a:pt x="6332" y="2982"/>
                  </a:lnTo>
                  <a:lnTo>
                    <a:pt x="6332" y="2982"/>
                  </a:lnTo>
                  <a:lnTo>
                    <a:pt x="6410" y="3313"/>
                  </a:lnTo>
                  <a:lnTo>
                    <a:pt x="6410" y="3313"/>
                  </a:lnTo>
                  <a:lnTo>
                    <a:pt x="6488" y="3761"/>
                  </a:lnTo>
                  <a:lnTo>
                    <a:pt x="6488" y="3781"/>
                  </a:lnTo>
                  <a:lnTo>
                    <a:pt x="6488" y="3761"/>
                  </a:lnTo>
                  <a:lnTo>
                    <a:pt x="6488" y="3761"/>
                  </a:lnTo>
                  <a:lnTo>
                    <a:pt x="6488" y="3761"/>
                  </a:lnTo>
                  <a:lnTo>
                    <a:pt x="6527" y="4151"/>
                  </a:lnTo>
                  <a:lnTo>
                    <a:pt x="6547" y="4541"/>
                  </a:lnTo>
                  <a:lnTo>
                    <a:pt x="6547" y="4541"/>
                  </a:lnTo>
                  <a:lnTo>
                    <a:pt x="6527" y="4930"/>
                  </a:lnTo>
                  <a:lnTo>
                    <a:pt x="6488" y="5320"/>
                  </a:lnTo>
                  <a:lnTo>
                    <a:pt x="6488" y="5320"/>
                  </a:lnTo>
                  <a:lnTo>
                    <a:pt x="6488" y="5300"/>
                  </a:lnTo>
                  <a:lnTo>
                    <a:pt x="6488" y="5300"/>
                  </a:lnTo>
                  <a:lnTo>
                    <a:pt x="6430" y="5651"/>
                  </a:lnTo>
                  <a:lnTo>
                    <a:pt x="6352" y="6002"/>
                  </a:lnTo>
                  <a:lnTo>
                    <a:pt x="6352" y="6002"/>
                  </a:lnTo>
                  <a:lnTo>
                    <a:pt x="6254" y="6333"/>
                  </a:lnTo>
                  <a:lnTo>
                    <a:pt x="6118" y="6664"/>
                  </a:lnTo>
                  <a:lnTo>
                    <a:pt x="6118" y="6664"/>
                  </a:lnTo>
                  <a:lnTo>
                    <a:pt x="6118" y="6664"/>
                  </a:lnTo>
                  <a:lnTo>
                    <a:pt x="6137" y="6645"/>
                  </a:lnTo>
                  <a:lnTo>
                    <a:pt x="6137" y="6645"/>
                  </a:lnTo>
                  <a:lnTo>
                    <a:pt x="6001" y="6937"/>
                  </a:lnTo>
                  <a:lnTo>
                    <a:pt x="5845" y="7210"/>
                  </a:lnTo>
                  <a:lnTo>
                    <a:pt x="5845" y="7210"/>
                  </a:lnTo>
                  <a:lnTo>
                    <a:pt x="5689" y="7444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358" y="7892"/>
                  </a:lnTo>
                  <a:lnTo>
                    <a:pt x="5183" y="8087"/>
                  </a:lnTo>
                  <a:lnTo>
                    <a:pt x="5183" y="8087"/>
                  </a:lnTo>
                  <a:lnTo>
                    <a:pt x="5007" y="8243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637" y="8535"/>
                  </a:lnTo>
                  <a:lnTo>
                    <a:pt x="4442" y="8652"/>
                  </a:lnTo>
                  <a:lnTo>
                    <a:pt x="4442" y="8652"/>
                  </a:lnTo>
                  <a:lnTo>
                    <a:pt x="4267" y="8749"/>
                  </a:lnTo>
                  <a:lnTo>
                    <a:pt x="4072" y="8847"/>
                  </a:lnTo>
                  <a:lnTo>
                    <a:pt x="4092" y="8847"/>
                  </a:lnTo>
                  <a:lnTo>
                    <a:pt x="4092" y="8847"/>
                  </a:lnTo>
                  <a:lnTo>
                    <a:pt x="3877" y="8924"/>
                  </a:lnTo>
                  <a:lnTo>
                    <a:pt x="3682" y="8983"/>
                  </a:lnTo>
                  <a:lnTo>
                    <a:pt x="3682" y="8983"/>
                  </a:lnTo>
                  <a:lnTo>
                    <a:pt x="3312" y="9061"/>
                  </a:lnTo>
                  <a:lnTo>
                    <a:pt x="3312" y="9061"/>
                  </a:lnTo>
                  <a:lnTo>
                    <a:pt x="3312" y="9061"/>
                  </a:lnTo>
                  <a:lnTo>
                    <a:pt x="3117" y="9080"/>
                  </a:lnTo>
                  <a:lnTo>
                    <a:pt x="2923" y="9080"/>
                  </a:lnTo>
                  <a:lnTo>
                    <a:pt x="2923" y="9080"/>
                  </a:lnTo>
                  <a:lnTo>
                    <a:pt x="2630" y="9061"/>
                  </a:lnTo>
                  <a:lnTo>
                    <a:pt x="2630" y="9061"/>
                  </a:lnTo>
                  <a:lnTo>
                    <a:pt x="2338" y="8905"/>
                  </a:lnTo>
                  <a:lnTo>
                    <a:pt x="2065" y="8730"/>
                  </a:lnTo>
                  <a:lnTo>
                    <a:pt x="1812" y="8535"/>
                  </a:lnTo>
                  <a:lnTo>
                    <a:pt x="1559" y="8320"/>
                  </a:lnTo>
                  <a:lnTo>
                    <a:pt x="1325" y="8087"/>
                  </a:lnTo>
                  <a:lnTo>
                    <a:pt x="1111" y="7833"/>
                  </a:lnTo>
                  <a:lnTo>
                    <a:pt x="916" y="7561"/>
                  </a:lnTo>
                  <a:lnTo>
                    <a:pt x="721" y="7268"/>
                  </a:lnTo>
                  <a:lnTo>
                    <a:pt x="565" y="6976"/>
                  </a:lnTo>
                  <a:lnTo>
                    <a:pt x="409" y="6664"/>
                  </a:lnTo>
                  <a:lnTo>
                    <a:pt x="292" y="6333"/>
                  </a:lnTo>
                  <a:lnTo>
                    <a:pt x="195" y="5982"/>
                  </a:lnTo>
                  <a:lnTo>
                    <a:pt x="97" y="5651"/>
                  </a:lnTo>
                  <a:lnTo>
                    <a:pt x="39" y="5281"/>
                  </a:lnTo>
                  <a:lnTo>
                    <a:pt x="0" y="4911"/>
                  </a:lnTo>
                  <a:lnTo>
                    <a:pt x="0" y="4541"/>
                  </a:lnTo>
                  <a:lnTo>
                    <a:pt x="0" y="4541"/>
                  </a:lnTo>
                  <a:lnTo>
                    <a:pt x="0" y="4170"/>
                  </a:lnTo>
                  <a:lnTo>
                    <a:pt x="39" y="3800"/>
                  </a:lnTo>
                  <a:lnTo>
                    <a:pt x="97" y="3449"/>
                  </a:lnTo>
                  <a:lnTo>
                    <a:pt x="195" y="3099"/>
                  </a:lnTo>
                  <a:lnTo>
                    <a:pt x="292" y="2748"/>
                  </a:lnTo>
                  <a:lnTo>
                    <a:pt x="429" y="2436"/>
                  </a:lnTo>
                  <a:lnTo>
                    <a:pt x="565" y="2125"/>
                  </a:lnTo>
                  <a:lnTo>
                    <a:pt x="740" y="1813"/>
                  </a:lnTo>
                  <a:lnTo>
                    <a:pt x="916" y="1521"/>
                  </a:lnTo>
                  <a:lnTo>
                    <a:pt x="1130" y="1248"/>
                  </a:lnTo>
                  <a:lnTo>
                    <a:pt x="1344" y="994"/>
                  </a:lnTo>
                  <a:lnTo>
                    <a:pt x="1578" y="761"/>
                  </a:lnTo>
                  <a:lnTo>
                    <a:pt x="1832" y="546"/>
                  </a:lnTo>
                  <a:lnTo>
                    <a:pt x="2085" y="352"/>
                  </a:lnTo>
                  <a:lnTo>
                    <a:pt x="2358" y="176"/>
                  </a:lnTo>
                  <a:lnTo>
                    <a:pt x="2650" y="20"/>
                  </a:lnTo>
                  <a:lnTo>
                    <a:pt x="2650" y="20"/>
                  </a:lnTo>
                  <a:lnTo>
                    <a:pt x="2903" y="1"/>
                  </a:lnTo>
                  <a:lnTo>
                    <a:pt x="2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6"/>
            <p:cNvSpPr/>
            <p:nvPr/>
          </p:nvSpPr>
          <p:spPr>
            <a:xfrm>
              <a:off x="4137050" y="19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6"/>
            <p:cNvSpPr/>
            <p:nvPr/>
          </p:nvSpPr>
          <p:spPr>
            <a:xfrm>
              <a:off x="4104925" y="198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6"/>
            <p:cNvSpPr/>
            <p:nvPr/>
          </p:nvSpPr>
          <p:spPr>
            <a:xfrm>
              <a:off x="4112225" y="1876725"/>
              <a:ext cx="68225" cy="28275"/>
            </a:xfrm>
            <a:custGeom>
              <a:avLst/>
              <a:gdLst/>
              <a:ahLst/>
              <a:cxnLst/>
              <a:rect l="l" t="t" r="r" b="b"/>
              <a:pathLst>
                <a:path w="2729" h="1131" extrusionOk="0">
                  <a:moveTo>
                    <a:pt x="1364" y="0"/>
                  </a:moveTo>
                  <a:lnTo>
                    <a:pt x="1091" y="20"/>
                  </a:lnTo>
                  <a:lnTo>
                    <a:pt x="838" y="39"/>
                  </a:lnTo>
                  <a:lnTo>
                    <a:pt x="604" y="97"/>
                  </a:lnTo>
                  <a:lnTo>
                    <a:pt x="409" y="175"/>
                  </a:lnTo>
                  <a:lnTo>
                    <a:pt x="234" y="253"/>
                  </a:lnTo>
                  <a:lnTo>
                    <a:pt x="117" y="351"/>
                  </a:lnTo>
                  <a:lnTo>
                    <a:pt x="39" y="448"/>
                  </a:lnTo>
                  <a:lnTo>
                    <a:pt x="20" y="507"/>
                  </a:lnTo>
                  <a:lnTo>
                    <a:pt x="0" y="565"/>
                  </a:lnTo>
                  <a:lnTo>
                    <a:pt x="20" y="624"/>
                  </a:lnTo>
                  <a:lnTo>
                    <a:pt x="39" y="682"/>
                  </a:lnTo>
                  <a:lnTo>
                    <a:pt x="117" y="779"/>
                  </a:lnTo>
                  <a:lnTo>
                    <a:pt x="234" y="877"/>
                  </a:lnTo>
                  <a:lnTo>
                    <a:pt x="409" y="974"/>
                  </a:lnTo>
                  <a:lnTo>
                    <a:pt x="604" y="1033"/>
                  </a:lnTo>
                  <a:lnTo>
                    <a:pt x="838" y="1091"/>
                  </a:lnTo>
                  <a:lnTo>
                    <a:pt x="1091" y="1111"/>
                  </a:lnTo>
                  <a:lnTo>
                    <a:pt x="1364" y="1130"/>
                  </a:lnTo>
                  <a:lnTo>
                    <a:pt x="1637" y="1111"/>
                  </a:lnTo>
                  <a:lnTo>
                    <a:pt x="1890" y="1091"/>
                  </a:lnTo>
                  <a:lnTo>
                    <a:pt x="2124" y="1033"/>
                  </a:lnTo>
                  <a:lnTo>
                    <a:pt x="2319" y="974"/>
                  </a:lnTo>
                  <a:lnTo>
                    <a:pt x="2494" y="877"/>
                  </a:lnTo>
                  <a:lnTo>
                    <a:pt x="2611" y="779"/>
                  </a:lnTo>
                  <a:lnTo>
                    <a:pt x="2689" y="682"/>
                  </a:lnTo>
                  <a:lnTo>
                    <a:pt x="2709" y="624"/>
                  </a:lnTo>
                  <a:lnTo>
                    <a:pt x="2728" y="565"/>
                  </a:lnTo>
                  <a:lnTo>
                    <a:pt x="2709" y="507"/>
                  </a:lnTo>
                  <a:lnTo>
                    <a:pt x="2689" y="448"/>
                  </a:lnTo>
                  <a:lnTo>
                    <a:pt x="2611" y="351"/>
                  </a:lnTo>
                  <a:lnTo>
                    <a:pt x="2494" y="253"/>
                  </a:lnTo>
                  <a:lnTo>
                    <a:pt x="2319" y="175"/>
                  </a:lnTo>
                  <a:lnTo>
                    <a:pt x="2124" y="97"/>
                  </a:lnTo>
                  <a:lnTo>
                    <a:pt x="1890" y="39"/>
                  </a:lnTo>
                  <a:lnTo>
                    <a:pt x="1637" y="2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6"/>
            <p:cNvSpPr/>
            <p:nvPr/>
          </p:nvSpPr>
          <p:spPr>
            <a:xfrm>
              <a:off x="4112225" y="1876725"/>
              <a:ext cx="68225" cy="28275"/>
            </a:xfrm>
            <a:custGeom>
              <a:avLst/>
              <a:gdLst/>
              <a:ahLst/>
              <a:cxnLst/>
              <a:rect l="l" t="t" r="r" b="b"/>
              <a:pathLst>
                <a:path w="2729" h="1131" fill="none" extrusionOk="0">
                  <a:moveTo>
                    <a:pt x="2728" y="565"/>
                  </a:moveTo>
                  <a:lnTo>
                    <a:pt x="2728" y="565"/>
                  </a:lnTo>
                  <a:lnTo>
                    <a:pt x="2709" y="624"/>
                  </a:lnTo>
                  <a:lnTo>
                    <a:pt x="2689" y="682"/>
                  </a:lnTo>
                  <a:lnTo>
                    <a:pt x="2611" y="779"/>
                  </a:lnTo>
                  <a:lnTo>
                    <a:pt x="2494" y="877"/>
                  </a:lnTo>
                  <a:lnTo>
                    <a:pt x="2319" y="974"/>
                  </a:lnTo>
                  <a:lnTo>
                    <a:pt x="2124" y="1033"/>
                  </a:lnTo>
                  <a:lnTo>
                    <a:pt x="1890" y="1091"/>
                  </a:lnTo>
                  <a:lnTo>
                    <a:pt x="1637" y="1111"/>
                  </a:lnTo>
                  <a:lnTo>
                    <a:pt x="1364" y="1130"/>
                  </a:lnTo>
                  <a:lnTo>
                    <a:pt x="1364" y="1130"/>
                  </a:lnTo>
                  <a:lnTo>
                    <a:pt x="1091" y="1111"/>
                  </a:lnTo>
                  <a:lnTo>
                    <a:pt x="838" y="1091"/>
                  </a:lnTo>
                  <a:lnTo>
                    <a:pt x="604" y="1033"/>
                  </a:lnTo>
                  <a:lnTo>
                    <a:pt x="409" y="974"/>
                  </a:lnTo>
                  <a:lnTo>
                    <a:pt x="234" y="877"/>
                  </a:lnTo>
                  <a:lnTo>
                    <a:pt x="117" y="779"/>
                  </a:lnTo>
                  <a:lnTo>
                    <a:pt x="39" y="682"/>
                  </a:lnTo>
                  <a:lnTo>
                    <a:pt x="20" y="624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20" y="507"/>
                  </a:lnTo>
                  <a:lnTo>
                    <a:pt x="39" y="448"/>
                  </a:lnTo>
                  <a:lnTo>
                    <a:pt x="117" y="351"/>
                  </a:lnTo>
                  <a:lnTo>
                    <a:pt x="234" y="253"/>
                  </a:lnTo>
                  <a:lnTo>
                    <a:pt x="409" y="175"/>
                  </a:lnTo>
                  <a:lnTo>
                    <a:pt x="604" y="97"/>
                  </a:lnTo>
                  <a:lnTo>
                    <a:pt x="838" y="39"/>
                  </a:lnTo>
                  <a:lnTo>
                    <a:pt x="1091" y="2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637" y="20"/>
                  </a:lnTo>
                  <a:lnTo>
                    <a:pt x="1890" y="39"/>
                  </a:lnTo>
                  <a:lnTo>
                    <a:pt x="2124" y="97"/>
                  </a:lnTo>
                  <a:lnTo>
                    <a:pt x="2319" y="175"/>
                  </a:lnTo>
                  <a:lnTo>
                    <a:pt x="2494" y="253"/>
                  </a:lnTo>
                  <a:lnTo>
                    <a:pt x="2611" y="351"/>
                  </a:lnTo>
                  <a:lnTo>
                    <a:pt x="2689" y="448"/>
                  </a:lnTo>
                  <a:lnTo>
                    <a:pt x="2709" y="507"/>
                  </a:lnTo>
                  <a:lnTo>
                    <a:pt x="2728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6"/>
            <p:cNvSpPr/>
            <p:nvPr/>
          </p:nvSpPr>
          <p:spPr>
            <a:xfrm>
              <a:off x="4253975" y="1946850"/>
              <a:ext cx="124700" cy="66775"/>
            </a:xfrm>
            <a:custGeom>
              <a:avLst/>
              <a:gdLst/>
              <a:ahLst/>
              <a:cxnLst/>
              <a:rect l="l" t="t" r="r" b="b"/>
              <a:pathLst>
                <a:path w="4988" h="2671" extrusionOk="0">
                  <a:moveTo>
                    <a:pt x="2591" y="1"/>
                  </a:moveTo>
                  <a:lnTo>
                    <a:pt x="2377" y="20"/>
                  </a:lnTo>
                  <a:lnTo>
                    <a:pt x="2182" y="40"/>
                  </a:lnTo>
                  <a:lnTo>
                    <a:pt x="1968" y="59"/>
                  </a:lnTo>
                  <a:lnTo>
                    <a:pt x="1773" y="118"/>
                  </a:lnTo>
                  <a:lnTo>
                    <a:pt x="1578" y="176"/>
                  </a:lnTo>
                  <a:lnTo>
                    <a:pt x="1403" y="235"/>
                  </a:lnTo>
                  <a:lnTo>
                    <a:pt x="1228" y="312"/>
                  </a:lnTo>
                  <a:lnTo>
                    <a:pt x="1052" y="410"/>
                  </a:lnTo>
                  <a:lnTo>
                    <a:pt x="877" y="527"/>
                  </a:lnTo>
                  <a:lnTo>
                    <a:pt x="604" y="741"/>
                  </a:lnTo>
                  <a:lnTo>
                    <a:pt x="370" y="975"/>
                  </a:lnTo>
                  <a:lnTo>
                    <a:pt x="273" y="1111"/>
                  </a:lnTo>
                  <a:lnTo>
                    <a:pt x="175" y="1267"/>
                  </a:lnTo>
                  <a:lnTo>
                    <a:pt x="98" y="1423"/>
                  </a:lnTo>
                  <a:lnTo>
                    <a:pt x="20" y="1579"/>
                  </a:lnTo>
                  <a:lnTo>
                    <a:pt x="0" y="1657"/>
                  </a:lnTo>
                  <a:lnTo>
                    <a:pt x="20" y="1715"/>
                  </a:lnTo>
                  <a:lnTo>
                    <a:pt x="175" y="1949"/>
                  </a:lnTo>
                  <a:lnTo>
                    <a:pt x="273" y="2047"/>
                  </a:lnTo>
                  <a:lnTo>
                    <a:pt x="370" y="2144"/>
                  </a:lnTo>
                  <a:lnTo>
                    <a:pt x="604" y="2300"/>
                  </a:lnTo>
                  <a:lnTo>
                    <a:pt x="857" y="2417"/>
                  </a:lnTo>
                  <a:lnTo>
                    <a:pt x="1130" y="2514"/>
                  </a:lnTo>
                  <a:lnTo>
                    <a:pt x="1422" y="2592"/>
                  </a:lnTo>
                  <a:lnTo>
                    <a:pt x="1715" y="2631"/>
                  </a:lnTo>
                  <a:lnTo>
                    <a:pt x="2065" y="2670"/>
                  </a:lnTo>
                  <a:lnTo>
                    <a:pt x="2221" y="2670"/>
                  </a:lnTo>
                  <a:lnTo>
                    <a:pt x="2494" y="2651"/>
                  </a:lnTo>
                  <a:lnTo>
                    <a:pt x="2767" y="2631"/>
                  </a:lnTo>
                  <a:lnTo>
                    <a:pt x="3040" y="2592"/>
                  </a:lnTo>
                  <a:lnTo>
                    <a:pt x="3332" y="2553"/>
                  </a:lnTo>
                  <a:lnTo>
                    <a:pt x="3624" y="2475"/>
                  </a:lnTo>
                  <a:lnTo>
                    <a:pt x="3897" y="2397"/>
                  </a:lnTo>
                  <a:lnTo>
                    <a:pt x="4170" y="2300"/>
                  </a:lnTo>
                  <a:lnTo>
                    <a:pt x="4403" y="2202"/>
                  </a:lnTo>
                  <a:lnTo>
                    <a:pt x="4559" y="2124"/>
                  </a:lnTo>
                  <a:lnTo>
                    <a:pt x="4676" y="2047"/>
                  </a:lnTo>
                  <a:lnTo>
                    <a:pt x="4813" y="1930"/>
                  </a:lnTo>
                  <a:lnTo>
                    <a:pt x="4910" y="1793"/>
                  </a:lnTo>
                  <a:lnTo>
                    <a:pt x="4969" y="1676"/>
                  </a:lnTo>
                  <a:lnTo>
                    <a:pt x="4988" y="1520"/>
                  </a:lnTo>
                  <a:lnTo>
                    <a:pt x="4988" y="1404"/>
                  </a:lnTo>
                  <a:lnTo>
                    <a:pt x="4949" y="1248"/>
                  </a:lnTo>
                  <a:lnTo>
                    <a:pt x="4891" y="1111"/>
                  </a:lnTo>
                  <a:lnTo>
                    <a:pt x="4813" y="975"/>
                  </a:lnTo>
                  <a:lnTo>
                    <a:pt x="4715" y="858"/>
                  </a:lnTo>
                  <a:lnTo>
                    <a:pt x="4579" y="722"/>
                  </a:lnTo>
                  <a:lnTo>
                    <a:pt x="4442" y="605"/>
                  </a:lnTo>
                  <a:lnTo>
                    <a:pt x="4306" y="507"/>
                  </a:lnTo>
                  <a:lnTo>
                    <a:pt x="4150" y="410"/>
                  </a:lnTo>
                  <a:lnTo>
                    <a:pt x="3975" y="312"/>
                  </a:lnTo>
                  <a:lnTo>
                    <a:pt x="3644" y="176"/>
                  </a:lnTo>
                  <a:lnTo>
                    <a:pt x="3312" y="79"/>
                  </a:lnTo>
                  <a:lnTo>
                    <a:pt x="2962" y="20"/>
                  </a:lnTo>
                  <a:lnTo>
                    <a:pt x="2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6"/>
            <p:cNvSpPr/>
            <p:nvPr/>
          </p:nvSpPr>
          <p:spPr>
            <a:xfrm>
              <a:off x="4253975" y="1946850"/>
              <a:ext cx="124700" cy="66775"/>
            </a:xfrm>
            <a:custGeom>
              <a:avLst/>
              <a:gdLst/>
              <a:ahLst/>
              <a:cxnLst/>
              <a:rect l="l" t="t" r="r" b="b"/>
              <a:pathLst>
                <a:path w="4988" h="2671" fill="none" extrusionOk="0">
                  <a:moveTo>
                    <a:pt x="2591" y="1"/>
                  </a:moveTo>
                  <a:lnTo>
                    <a:pt x="2591" y="1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182" y="40"/>
                  </a:lnTo>
                  <a:lnTo>
                    <a:pt x="1968" y="59"/>
                  </a:lnTo>
                  <a:lnTo>
                    <a:pt x="1773" y="118"/>
                  </a:lnTo>
                  <a:lnTo>
                    <a:pt x="1578" y="176"/>
                  </a:lnTo>
                  <a:lnTo>
                    <a:pt x="1578" y="176"/>
                  </a:lnTo>
                  <a:lnTo>
                    <a:pt x="1403" y="235"/>
                  </a:lnTo>
                  <a:lnTo>
                    <a:pt x="1228" y="312"/>
                  </a:lnTo>
                  <a:lnTo>
                    <a:pt x="1052" y="410"/>
                  </a:lnTo>
                  <a:lnTo>
                    <a:pt x="877" y="527"/>
                  </a:lnTo>
                  <a:lnTo>
                    <a:pt x="877" y="527"/>
                  </a:lnTo>
                  <a:lnTo>
                    <a:pt x="604" y="741"/>
                  </a:lnTo>
                  <a:lnTo>
                    <a:pt x="370" y="975"/>
                  </a:lnTo>
                  <a:lnTo>
                    <a:pt x="370" y="975"/>
                  </a:lnTo>
                  <a:lnTo>
                    <a:pt x="273" y="1111"/>
                  </a:lnTo>
                  <a:lnTo>
                    <a:pt x="175" y="1267"/>
                  </a:lnTo>
                  <a:lnTo>
                    <a:pt x="175" y="1267"/>
                  </a:lnTo>
                  <a:lnTo>
                    <a:pt x="98" y="1423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0" y="1657"/>
                  </a:lnTo>
                  <a:lnTo>
                    <a:pt x="20" y="1715"/>
                  </a:lnTo>
                  <a:lnTo>
                    <a:pt x="20" y="1715"/>
                  </a:lnTo>
                  <a:lnTo>
                    <a:pt x="175" y="1949"/>
                  </a:lnTo>
                  <a:lnTo>
                    <a:pt x="273" y="2047"/>
                  </a:lnTo>
                  <a:lnTo>
                    <a:pt x="370" y="2144"/>
                  </a:lnTo>
                  <a:lnTo>
                    <a:pt x="370" y="2144"/>
                  </a:lnTo>
                  <a:lnTo>
                    <a:pt x="604" y="2300"/>
                  </a:lnTo>
                  <a:lnTo>
                    <a:pt x="857" y="2417"/>
                  </a:lnTo>
                  <a:lnTo>
                    <a:pt x="857" y="2417"/>
                  </a:lnTo>
                  <a:lnTo>
                    <a:pt x="1130" y="2514"/>
                  </a:lnTo>
                  <a:lnTo>
                    <a:pt x="1422" y="2592"/>
                  </a:lnTo>
                  <a:lnTo>
                    <a:pt x="1715" y="2631"/>
                  </a:lnTo>
                  <a:lnTo>
                    <a:pt x="2065" y="2670"/>
                  </a:lnTo>
                  <a:lnTo>
                    <a:pt x="2065" y="2670"/>
                  </a:lnTo>
                  <a:lnTo>
                    <a:pt x="2221" y="2670"/>
                  </a:lnTo>
                  <a:lnTo>
                    <a:pt x="2221" y="2670"/>
                  </a:lnTo>
                  <a:lnTo>
                    <a:pt x="2494" y="2651"/>
                  </a:lnTo>
                  <a:lnTo>
                    <a:pt x="2767" y="2631"/>
                  </a:lnTo>
                  <a:lnTo>
                    <a:pt x="3040" y="2592"/>
                  </a:lnTo>
                  <a:lnTo>
                    <a:pt x="3332" y="2553"/>
                  </a:lnTo>
                  <a:lnTo>
                    <a:pt x="3332" y="2553"/>
                  </a:lnTo>
                  <a:lnTo>
                    <a:pt x="3624" y="2475"/>
                  </a:lnTo>
                  <a:lnTo>
                    <a:pt x="3897" y="2397"/>
                  </a:lnTo>
                  <a:lnTo>
                    <a:pt x="4170" y="2300"/>
                  </a:lnTo>
                  <a:lnTo>
                    <a:pt x="4403" y="2202"/>
                  </a:lnTo>
                  <a:lnTo>
                    <a:pt x="4403" y="2202"/>
                  </a:lnTo>
                  <a:lnTo>
                    <a:pt x="4559" y="2124"/>
                  </a:lnTo>
                  <a:lnTo>
                    <a:pt x="4676" y="2047"/>
                  </a:lnTo>
                  <a:lnTo>
                    <a:pt x="4676" y="2047"/>
                  </a:lnTo>
                  <a:lnTo>
                    <a:pt x="4813" y="1930"/>
                  </a:lnTo>
                  <a:lnTo>
                    <a:pt x="4910" y="1793"/>
                  </a:lnTo>
                  <a:lnTo>
                    <a:pt x="4910" y="1793"/>
                  </a:lnTo>
                  <a:lnTo>
                    <a:pt x="4969" y="1676"/>
                  </a:lnTo>
                  <a:lnTo>
                    <a:pt x="4988" y="1520"/>
                  </a:lnTo>
                  <a:lnTo>
                    <a:pt x="4988" y="1520"/>
                  </a:lnTo>
                  <a:lnTo>
                    <a:pt x="4988" y="1404"/>
                  </a:lnTo>
                  <a:lnTo>
                    <a:pt x="4988" y="1404"/>
                  </a:lnTo>
                  <a:lnTo>
                    <a:pt x="4949" y="1248"/>
                  </a:lnTo>
                  <a:lnTo>
                    <a:pt x="4949" y="1248"/>
                  </a:lnTo>
                  <a:lnTo>
                    <a:pt x="4891" y="1111"/>
                  </a:lnTo>
                  <a:lnTo>
                    <a:pt x="4813" y="975"/>
                  </a:lnTo>
                  <a:lnTo>
                    <a:pt x="4715" y="858"/>
                  </a:lnTo>
                  <a:lnTo>
                    <a:pt x="4579" y="722"/>
                  </a:lnTo>
                  <a:lnTo>
                    <a:pt x="4579" y="722"/>
                  </a:lnTo>
                  <a:lnTo>
                    <a:pt x="4442" y="605"/>
                  </a:lnTo>
                  <a:lnTo>
                    <a:pt x="4306" y="507"/>
                  </a:lnTo>
                  <a:lnTo>
                    <a:pt x="4150" y="410"/>
                  </a:lnTo>
                  <a:lnTo>
                    <a:pt x="3975" y="312"/>
                  </a:lnTo>
                  <a:lnTo>
                    <a:pt x="3975" y="312"/>
                  </a:lnTo>
                  <a:lnTo>
                    <a:pt x="3644" y="176"/>
                  </a:lnTo>
                  <a:lnTo>
                    <a:pt x="3312" y="79"/>
                  </a:lnTo>
                  <a:lnTo>
                    <a:pt x="2962" y="20"/>
                  </a:lnTo>
                  <a:lnTo>
                    <a:pt x="25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6"/>
            <p:cNvSpPr/>
            <p:nvPr/>
          </p:nvSpPr>
          <p:spPr>
            <a:xfrm>
              <a:off x="4388400" y="197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6"/>
            <p:cNvSpPr/>
            <p:nvPr/>
          </p:nvSpPr>
          <p:spPr>
            <a:xfrm>
              <a:off x="4388400" y="197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6"/>
            <p:cNvSpPr/>
            <p:nvPr/>
          </p:nvSpPr>
          <p:spPr>
            <a:xfrm>
              <a:off x="4234475" y="1908375"/>
              <a:ext cx="164675" cy="109125"/>
            </a:xfrm>
            <a:custGeom>
              <a:avLst/>
              <a:gdLst/>
              <a:ahLst/>
              <a:cxnLst/>
              <a:rect l="l" t="t" r="r" b="b"/>
              <a:pathLst>
                <a:path w="6587" h="4365" extrusionOk="0">
                  <a:moveTo>
                    <a:pt x="3527" y="1696"/>
                  </a:moveTo>
                  <a:lnTo>
                    <a:pt x="3761" y="1715"/>
                  </a:lnTo>
                  <a:lnTo>
                    <a:pt x="3975" y="1754"/>
                  </a:lnTo>
                  <a:lnTo>
                    <a:pt x="4151" y="1793"/>
                  </a:lnTo>
                  <a:lnTo>
                    <a:pt x="4346" y="1851"/>
                  </a:lnTo>
                  <a:lnTo>
                    <a:pt x="4541" y="1929"/>
                  </a:lnTo>
                  <a:lnTo>
                    <a:pt x="4813" y="2066"/>
                  </a:lnTo>
                  <a:lnTo>
                    <a:pt x="5086" y="2241"/>
                  </a:lnTo>
                  <a:lnTo>
                    <a:pt x="5242" y="2397"/>
                  </a:lnTo>
                  <a:lnTo>
                    <a:pt x="5398" y="2553"/>
                  </a:lnTo>
                  <a:lnTo>
                    <a:pt x="5476" y="2689"/>
                  </a:lnTo>
                  <a:lnTo>
                    <a:pt x="5554" y="2806"/>
                  </a:lnTo>
                  <a:lnTo>
                    <a:pt x="5573" y="2865"/>
                  </a:lnTo>
                  <a:lnTo>
                    <a:pt x="5593" y="2923"/>
                  </a:lnTo>
                  <a:lnTo>
                    <a:pt x="5632" y="3021"/>
                  </a:lnTo>
                  <a:lnTo>
                    <a:pt x="5632" y="3040"/>
                  </a:lnTo>
                  <a:lnTo>
                    <a:pt x="5651" y="3137"/>
                  </a:lnTo>
                  <a:lnTo>
                    <a:pt x="5651" y="3157"/>
                  </a:lnTo>
                  <a:lnTo>
                    <a:pt x="5671" y="3293"/>
                  </a:lnTo>
                  <a:lnTo>
                    <a:pt x="5515" y="3430"/>
                  </a:lnTo>
                  <a:lnTo>
                    <a:pt x="5339" y="3566"/>
                  </a:lnTo>
                  <a:lnTo>
                    <a:pt x="5028" y="3761"/>
                  </a:lnTo>
                  <a:lnTo>
                    <a:pt x="4677" y="3917"/>
                  </a:lnTo>
                  <a:lnTo>
                    <a:pt x="4443" y="3995"/>
                  </a:lnTo>
                  <a:lnTo>
                    <a:pt x="4209" y="4053"/>
                  </a:lnTo>
                  <a:lnTo>
                    <a:pt x="3956" y="4092"/>
                  </a:lnTo>
                  <a:lnTo>
                    <a:pt x="3703" y="4131"/>
                  </a:lnTo>
                  <a:lnTo>
                    <a:pt x="3410" y="4131"/>
                  </a:lnTo>
                  <a:lnTo>
                    <a:pt x="3294" y="4151"/>
                  </a:lnTo>
                  <a:lnTo>
                    <a:pt x="3255" y="4151"/>
                  </a:lnTo>
                  <a:lnTo>
                    <a:pt x="2884" y="4131"/>
                  </a:lnTo>
                  <a:lnTo>
                    <a:pt x="2631" y="4092"/>
                  </a:lnTo>
                  <a:lnTo>
                    <a:pt x="2397" y="4053"/>
                  </a:lnTo>
                  <a:lnTo>
                    <a:pt x="2144" y="3995"/>
                  </a:lnTo>
                  <a:lnTo>
                    <a:pt x="1930" y="3917"/>
                  </a:lnTo>
                  <a:lnTo>
                    <a:pt x="1579" y="3761"/>
                  </a:lnTo>
                  <a:lnTo>
                    <a:pt x="1404" y="3663"/>
                  </a:lnTo>
                  <a:lnTo>
                    <a:pt x="1248" y="3566"/>
                  </a:lnTo>
                  <a:lnTo>
                    <a:pt x="1072" y="3430"/>
                  </a:lnTo>
                  <a:lnTo>
                    <a:pt x="897" y="3274"/>
                  </a:lnTo>
                  <a:lnTo>
                    <a:pt x="917" y="3235"/>
                  </a:lnTo>
                  <a:lnTo>
                    <a:pt x="917" y="3196"/>
                  </a:lnTo>
                  <a:lnTo>
                    <a:pt x="955" y="3021"/>
                  </a:lnTo>
                  <a:lnTo>
                    <a:pt x="994" y="2865"/>
                  </a:lnTo>
                  <a:lnTo>
                    <a:pt x="1072" y="2709"/>
                  </a:lnTo>
                  <a:lnTo>
                    <a:pt x="1170" y="2553"/>
                  </a:lnTo>
                  <a:lnTo>
                    <a:pt x="1326" y="2397"/>
                  </a:lnTo>
                  <a:lnTo>
                    <a:pt x="1501" y="2241"/>
                  </a:lnTo>
                  <a:lnTo>
                    <a:pt x="1754" y="2066"/>
                  </a:lnTo>
                  <a:lnTo>
                    <a:pt x="2027" y="1929"/>
                  </a:lnTo>
                  <a:lnTo>
                    <a:pt x="2222" y="1871"/>
                  </a:lnTo>
                  <a:lnTo>
                    <a:pt x="2417" y="1813"/>
                  </a:lnTo>
                  <a:lnTo>
                    <a:pt x="2612" y="1754"/>
                  </a:lnTo>
                  <a:lnTo>
                    <a:pt x="2826" y="1715"/>
                  </a:lnTo>
                  <a:lnTo>
                    <a:pt x="3060" y="1696"/>
                  </a:lnTo>
                  <a:close/>
                  <a:moveTo>
                    <a:pt x="4950" y="1"/>
                  </a:moveTo>
                  <a:lnTo>
                    <a:pt x="4677" y="20"/>
                  </a:lnTo>
                  <a:lnTo>
                    <a:pt x="4385" y="78"/>
                  </a:lnTo>
                  <a:lnTo>
                    <a:pt x="4092" y="176"/>
                  </a:lnTo>
                  <a:lnTo>
                    <a:pt x="3820" y="273"/>
                  </a:lnTo>
                  <a:lnTo>
                    <a:pt x="3664" y="332"/>
                  </a:lnTo>
                  <a:lnTo>
                    <a:pt x="3333" y="449"/>
                  </a:lnTo>
                  <a:lnTo>
                    <a:pt x="3255" y="449"/>
                  </a:lnTo>
                  <a:lnTo>
                    <a:pt x="2923" y="332"/>
                  </a:lnTo>
                  <a:lnTo>
                    <a:pt x="2767" y="293"/>
                  </a:lnTo>
                  <a:lnTo>
                    <a:pt x="2495" y="176"/>
                  </a:lnTo>
                  <a:lnTo>
                    <a:pt x="2202" y="98"/>
                  </a:lnTo>
                  <a:lnTo>
                    <a:pt x="1910" y="39"/>
                  </a:lnTo>
                  <a:lnTo>
                    <a:pt x="1637" y="20"/>
                  </a:lnTo>
                  <a:lnTo>
                    <a:pt x="1462" y="20"/>
                  </a:lnTo>
                  <a:lnTo>
                    <a:pt x="1267" y="59"/>
                  </a:lnTo>
                  <a:lnTo>
                    <a:pt x="1092" y="98"/>
                  </a:lnTo>
                  <a:lnTo>
                    <a:pt x="917" y="176"/>
                  </a:lnTo>
                  <a:lnTo>
                    <a:pt x="761" y="234"/>
                  </a:lnTo>
                  <a:lnTo>
                    <a:pt x="624" y="332"/>
                  </a:lnTo>
                  <a:lnTo>
                    <a:pt x="507" y="429"/>
                  </a:lnTo>
                  <a:lnTo>
                    <a:pt x="410" y="527"/>
                  </a:lnTo>
                  <a:lnTo>
                    <a:pt x="313" y="643"/>
                  </a:lnTo>
                  <a:lnTo>
                    <a:pt x="215" y="780"/>
                  </a:lnTo>
                  <a:lnTo>
                    <a:pt x="157" y="897"/>
                  </a:lnTo>
                  <a:lnTo>
                    <a:pt x="98" y="1033"/>
                  </a:lnTo>
                  <a:lnTo>
                    <a:pt x="59" y="1170"/>
                  </a:lnTo>
                  <a:lnTo>
                    <a:pt x="20" y="1306"/>
                  </a:lnTo>
                  <a:lnTo>
                    <a:pt x="1" y="1462"/>
                  </a:lnTo>
                  <a:lnTo>
                    <a:pt x="1" y="1618"/>
                  </a:lnTo>
                  <a:lnTo>
                    <a:pt x="1" y="1774"/>
                  </a:lnTo>
                  <a:lnTo>
                    <a:pt x="40" y="2105"/>
                  </a:lnTo>
                  <a:lnTo>
                    <a:pt x="137" y="2417"/>
                  </a:lnTo>
                  <a:lnTo>
                    <a:pt x="254" y="2728"/>
                  </a:lnTo>
                  <a:lnTo>
                    <a:pt x="429" y="3021"/>
                  </a:lnTo>
                  <a:lnTo>
                    <a:pt x="624" y="3293"/>
                  </a:lnTo>
                  <a:lnTo>
                    <a:pt x="858" y="3527"/>
                  </a:lnTo>
                  <a:lnTo>
                    <a:pt x="1131" y="3741"/>
                  </a:lnTo>
                  <a:lnTo>
                    <a:pt x="1404" y="3917"/>
                  </a:lnTo>
                  <a:lnTo>
                    <a:pt x="1715" y="4053"/>
                  </a:lnTo>
                  <a:lnTo>
                    <a:pt x="2027" y="4170"/>
                  </a:lnTo>
                  <a:lnTo>
                    <a:pt x="2358" y="4267"/>
                  </a:lnTo>
                  <a:lnTo>
                    <a:pt x="2690" y="4326"/>
                  </a:lnTo>
                  <a:lnTo>
                    <a:pt x="2923" y="4345"/>
                  </a:lnTo>
                  <a:lnTo>
                    <a:pt x="3196" y="4365"/>
                  </a:lnTo>
                  <a:lnTo>
                    <a:pt x="3294" y="4365"/>
                  </a:lnTo>
                  <a:lnTo>
                    <a:pt x="3605" y="4345"/>
                  </a:lnTo>
                  <a:lnTo>
                    <a:pt x="3898" y="4306"/>
                  </a:lnTo>
                  <a:lnTo>
                    <a:pt x="4248" y="4267"/>
                  </a:lnTo>
                  <a:lnTo>
                    <a:pt x="4579" y="4170"/>
                  </a:lnTo>
                  <a:lnTo>
                    <a:pt x="4891" y="4053"/>
                  </a:lnTo>
                  <a:lnTo>
                    <a:pt x="5183" y="3917"/>
                  </a:lnTo>
                  <a:lnTo>
                    <a:pt x="5476" y="3741"/>
                  </a:lnTo>
                  <a:lnTo>
                    <a:pt x="5729" y="3527"/>
                  </a:lnTo>
                  <a:lnTo>
                    <a:pt x="5963" y="3274"/>
                  </a:lnTo>
                  <a:lnTo>
                    <a:pt x="6158" y="3021"/>
                  </a:lnTo>
                  <a:lnTo>
                    <a:pt x="6333" y="2728"/>
                  </a:lnTo>
                  <a:lnTo>
                    <a:pt x="6469" y="2397"/>
                  </a:lnTo>
                  <a:lnTo>
                    <a:pt x="6547" y="2085"/>
                  </a:lnTo>
                  <a:lnTo>
                    <a:pt x="6586" y="1774"/>
                  </a:lnTo>
                  <a:lnTo>
                    <a:pt x="6586" y="1618"/>
                  </a:lnTo>
                  <a:lnTo>
                    <a:pt x="6586" y="1462"/>
                  </a:lnTo>
                  <a:lnTo>
                    <a:pt x="6567" y="1306"/>
                  </a:lnTo>
                  <a:lnTo>
                    <a:pt x="6528" y="1170"/>
                  </a:lnTo>
                  <a:lnTo>
                    <a:pt x="6489" y="1033"/>
                  </a:lnTo>
                  <a:lnTo>
                    <a:pt x="6430" y="897"/>
                  </a:lnTo>
                  <a:lnTo>
                    <a:pt x="6372" y="760"/>
                  </a:lnTo>
                  <a:lnTo>
                    <a:pt x="6275" y="624"/>
                  </a:lnTo>
                  <a:lnTo>
                    <a:pt x="6197" y="527"/>
                  </a:lnTo>
                  <a:lnTo>
                    <a:pt x="6080" y="410"/>
                  </a:lnTo>
                  <a:lnTo>
                    <a:pt x="5963" y="312"/>
                  </a:lnTo>
                  <a:lnTo>
                    <a:pt x="5826" y="234"/>
                  </a:lnTo>
                  <a:lnTo>
                    <a:pt x="5671" y="156"/>
                  </a:lnTo>
                  <a:lnTo>
                    <a:pt x="5515" y="98"/>
                  </a:lnTo>
                  <a:lnTo>
                    <a:pt x="5339" y="59"/>
                  </a:lnTo>
                  <a:lnTo>
                    <a:pt x="5145" y="20"/>
                  </a:lnTo>
                  <a:lnTo>
                    <a:pt x="49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6"/>
            <p:cNvSpPr/>
            <p:nvPr/>
          </p:nvSpPr>
          <p:spPr>
            <a:xfrm>
              <a:off x="4234475" y="1908375"/>
              <a:ext cx="164675" cy="109125"/>
            </a:xfrm>
            <a:custGeom>
              <a:avLst/>
              <a:gdLst/>
              <a:ahLst/>
              <a:cxnLst/>
              <a:rect l="l" t="t" r="r" b="b"/>
              <a:pathLst>
                <a:path w="6587" h="4365" fill="none" extrusionOk="0">
                  <a:moveTo>
                    <a:pt x="4950" y="1"/>
                  </a:moveTo>
                  <a:lnTo>
                    <a:pt x="4950" y="1"/>
                  </a:lnTo>
                  <a:lnTo>
                    <a:pt x="4677" y="20"/>
                  </a:lnTo>
                  <a:lnTo>
                    <a:pt x="4385" y="78"/>
                  </a:lnTo>
                  <a:lnTo>
                    <a:pt x="4385" y="78"/>
                  </a:lnTo>
                  <a:lnTo>
                    <a:pt x="4092" y="176"/>
                  </a:lnTo>
                  <a:lnTo>
                    <a:pt x="3820" y="273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333" y="449"/>
                  </a:lnTo>
                  <a:lnTo>
                    <a:pt x="3333" y="449"/>
                  </a:lnTo>
                  <a:lnTo>
                    <a:pt x="3294" y="449"/>
                  </a:lnTo>
                  <a:lnTo>
                    <a:pt x="3294" y="449"/>
                  </a:lnTo>
                  <a:lnTo>
                    <a:pt x="3274" y="449"/>
                  </a:lnTo>
                  <a:lnTo>
                    <a:pt x="3255" y="449"/>
                  </a:lnTo>
                  <a:lnTo>
                    <a:pt x="3255" y="449"/>
                  </a:lnTo>
                  <a:lnTo>
                    <a:pt x="2923" y="332"/>
                  </a:lnTo>
                  <a:lnTo>
                    <a:pt x="2767" y="293"/>
                  </a:lnTo>
                  <a:lnTo>
                    <a:pt x="2767" y="293"/>
                  </a:lnTo>
                  <a:lnTo>
                    <a:pt x="2495" y="176"/>
                  </a:lnTo>
                  <a:lnTo>
                    <a:pt x="2202" y="98"/>
                  </a:lnTo>
                  <a:lnTo>
                    <a:pt x="2202" y="98"/>
                  </a:lnTo>
                  <a:lnTo>
                    <a:pt x="1910" y="39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20"/>
                  </a:lnTo>
                  <a:lnTo>
                    <a:pt x="1462" y="20"/>
                  </a:lnTo>
                  <a:lnTo>
                    <a:pt x="1267" y="59"/>
                  </a:lnTo>
                  <a:lnTo>
                    <a:pt x="1092" y="98"/>
                  </a:lnTo>
                  <a:lnTo>
                    <a:pt x="917" y="176"/>
                  </a:lnTo>
                  <a:lnTo>
                    <a:pt x="761" y="234"/>
                  </a:lnTo>
                  <a:lnTo>
                    <a:pt x="761" y="234"/>
                  </a:lnTo>
                  <a:lnTo>
                    <a:pt x="624" y="332"/>
                  </a:lnTo>
                  <a:lnTo>
                    <a:pt x="507" y="429"/>
                  </a:lnTo>
                  <a:lnTo>
                    <a:pt x="410" y="527"/>
                  </a:lnTo>
                  <a:lnTo>
                    <a:pt x="313" y="643"/>
                  </a:lnTo>
                  <a:lnTo>
                    <a:pt x="313" y="643"/>
                  </a:lnTo>
                  <a:lnTo>
                    <a:pt x="215" y="780"/>
                  </a:lnTo>
                  <a:lnTo>
                    <a:pt x="157" y="897"/>
                  </a:lnTo>
                  <a:lnTo>
                    <a:pt x="157" y="897"/>
                  </a:lnTo>
                  <a:lnTo>
                    <a:pt x="98" y="1033"/>
                  </a:lnTo>
                  <a:lnTo>
                    <a:pt x="59" y="1170"/>
                  </a:lnTo>
                  <a:lnTo>
                    <a:pt x="59" y="1170"/>
                  </a:lnTo>
                  <a:lnTo>
                    <a:pt x="20" y="1306"/>
                  </a:lnTo>
                  <a:lnTo>
                    <a:pt x="1" y="1462"/>
                  </a:lnTo>
                  <a:lnTo>
                    <a:pt x="1" y="1618"/>
                  </a:lnTo>
                  <a:lnTo>
                    <a:pt x="1" y="1774"/>
                  </a:lnTo>
                  <a:lnTo>
                    <a:pt x="1" y="1774"/>
                  </a:lnTo>
                  <a:lnTo>
                    <a:pt x="40" y="2105"/>
                  </a:lnTo>
                  <a:lnTo>
                    <a:pt x="137" y="2417"/>
                  </a:lnTo>
                  <a:lnTo>
                    <a:pt x="137" y="2417"/>
                  </a:lnTo>
                  <a:lnTo>
                    <a:pt x="254" y="2728"/>
                  </a:lnTo>
                  <a:lnTo>
                    <a:pt x="429" y="3021"/>
                  </a:lnTo>
                  <a:lnTo>
                    <a:pt x="429" y="3021"/>
                  </a:lnTo>
                  <a:lnTo>
                    <a:pt x="624" y="3293"/>
                  </a:lnTo>
                  <a:lnTo>
                    <a:pt x="858" y="3527"/>
                  </a:lnTo>
                  <a:lnTo>
                    <a:pt x="1131" y="3741"/>
                  </a:lnTo>
                  <a:lnTo>
                    <a:pt x="1404" y="3917"/>
                  </a:lnTo>
                  <a:lnTo>
                    <a:pt x="1404" y="3917"/>
                  </a:lnTo>
                  <a:lnTo>
                    <a:pt x="1715" y="4053"/>
                  </a:lnTo>
                  <a:lnTo>
                    <a:pt x="2027" y="4170"/>
                  </a:lnTo>
                  <a:lnTo>
                    <a:pt x="2358" y="4267"/>
                  </a:lnTo>
                  <a:lnTo>
                    <a:pt x="2690" y="4326"/>
                  </a:lnTo>
                  <a:lnTo>
                    <a:pt x="2690" y="4326"/>
                  </a:lnTo>
                  <a:lnTo>
                    <a:pt x="2923" y="4345"/>
                  </a:lnTo>
                  <a:lnTo>
                    <a:pt x="3196" y="4365"/>
                  </a:lnTo>
                  <a:lnTo>
                    <a:pt x="3196" y="4365"/>
                  </a:lnTo>
                  <a:lnTo>
                    <a:pt x="3294" y="4365"/>
                  </a:lnTo>
                  <a:lnTo>
                    <a:pt x="3294" y="4365"/>
                  </a:lnTo>
                  <a:lnTo>
                    <a:pt x="3605" y="4345"/>
                  </a:lnTo>
                  <a:lnTo>
                    <a:pt x="3898" y="4306"/>
                  </a:lnTo>
                  <a:lnTo>
                    <a:pt x="3898" y="4306"/>
                  </a:lnTo>
                  <a:lnTo>
                    <a:pt x="4248" y="4267"/>
                  </a:lnTo>
                  <a:lnTo>
                    <a:pt x="4579" y="4170"/>
                  </a:lnTo>
                  <a:lnTo>
                    <a:pt x="4891" y="4053"/>
                  </a:lnTo>
                  <a:lnTo>
                    <a:pt x="5183" y="3917"/>
                  </a:lnTo>
                  <a:lnTo>
                    <a:pt x="5183" y="3917"/>
                  </a:lnTo>
                  <a:lnTo>
                    <a:pt x="5476" y="3741"/>
                  </a:lnTo>
                  <a:lnTo>
                    <a:pt x="5729" y="3527"/>
                  </a:lnTo>
                  <a:lnTo>
                    <a:pt x="5963" y="3274"/>
                  </a:lnTo>
                  <a:lnTo>
                    <a:pt x="6158" y="3021"/>
                  </a:lnTo>
                  <a:lnTo>
                    <a:pt x="6158" y="3021"/>
                  </a:lnTo>
                  <a:lnTo>
                    <a:pt x="6333" y="2728"/>
                  </a:lnTo>
                  <a:lnTo>
                    <a:pt x="6469" y="2397"/>
                  </a:lnTo>
                  <a:lnTo>
                    <a:pt x="6469" y="2397"/>
                  </a:lnTo>
                  <a:lnTo>
                    <a:pt x="6547" y="2085"/>
                  </a:lnTo>
                  <a:lnTo>
                    <a:pt x="6586" y="1774"/>
                  </a:lnTo>
                  <a:lnTo>
                    <a:pt x="6586" y="1774"/>
                  </a:lnTo>
                  <a:lnTo>
                    <a:pt x="6586" y="1618"/>
                  </a:lnTo>
                  <a:lnTo>
                    <a:pt x="6586" y="1462"/>
                  </a:lnTo>
                  <a:lnTo>
                    <a:pt x="6567" y="1306"/>
                  </a:lnTo>
                  <a:lnTo>
                    <a:pt x="6528" y="1170"/>
                  </a:lnTo>
                  <a:lnTo>
                    <a:pt x="6528" y="1170"/>
                  </a:lnTo>
                  <a:lnTo>
                    <a:pt x="6489" y="1033"/>
                  </a:lnTo>
                  <a:lnTo>
                    <a:pt x="6430" y="897"/>
                  </a:lnTo>
                  <a:lnTo>
                    <a:pt x="6430" y="897"/>
                  </a:lnTo>
                  <a:lnTo>
                    <a:pt x="6372" y="760"/>
                  </a:lnTo>
                  <a:lnTo>
                    <a:pt x="6275" y="624"/>
                  </a:lnTo>
                  <a:lnTo>
                    <a:pt x="6275" y="624"/>
                  </a:lnTo>
                  <a:lnTo>
                    <a:pt x="6197" y="527"/>
                  </a:lnTo>
                  <a:lnTo>
                    <a:pt x="6080" y="410"/>
                  </a:lnTo>
                  <a:lnTo>
                    <a:pt x="5963" y="312"/>
                  </a:lnTo>
                  <a:lnTo>
                    <a:pt x="5826" y="234"/>
                  </a:lnTo>
                  <a:lnTo>
                    <a:pt x="5826" y="234"/>
                  </a:lnTo>
                  <a:lnTo>
                    <a:pt x="5671" y="156"/>
                  </a:lnTo>
                  <a:lnTo>
                    <a:pt x="5515" y="98"/>
                  </a:lnTo>
                  <a:lnTo>
                    <a:pt x="5339" y="59"/>
                  </a:lnTo>
                  <a:lnTo>
                    <a:pt x="5145" y="20"/>
                  </a:lnTo>
                  <a:lnTo>
                    <a:pt x="5145" y="20"/>
                  </a:lnTo>
                  <a:lnTo>
                    <a:pt x="49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6"/>
            <p:cNvSpPr/>
            <p:nvPr/>
          </p:nvSpPr>
          <p:spPr>
            <a:xfrm>
              <a:off x="4256900" y="1950750"/>
              <a:ext cx="119350" cy="61400"/>
            </a:xfrm>
            <a:custGeom>
              <a:avLst/>
              <a:gdLst/>
              <a:ahLst/>
              <a:cxnLst/>
              <a:rect l="l" t="t" r="r" b="b"/>
              <a:pathLst>
                <a:path w="4774" h="2456" fill="none" extrusionOk="0">
                  <a:moveTo>
                    <a:pt x="1929" y="20"/>
                  </a:moveTo>
                  <a:lnTo>
                    <a:pt x="1929" y="20"/>
                  </a:lnTo>
                  <a:lnTo>
                    <a:pt x="2163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630" y="1"/>
                  </a:lnTo>
                  <a:lnTo>
                    <a:pt x="2864" y="20"/>
                  </a:lnTo>
                  <a:lnTo>
                    <a:pt x="2864" y="20"/>
                  </a:lnTo>
                  <a:lnTo>
                    <a:pt x="3078" y="59"/>
                  </a:lnTo>
                  <a:lnTo>
                    <a:pt x="3254" y="98"/>
                  </a:lnTo>
                  <a:lnTo>
                    <a:pt x="3449" y="156"/>
                  </a:lnTo>
                  <a:lnTo>
                    <a:pt x="3644" y="234"/>
                  </a:lnTo>
                  <a:lnTo>
                    <a:pt x="3644" y="234"/>
                  </a:lnTo>
                  <a:lnTo>
                    <a:pt x="3916" y="371"/>
                  </a:lnTo>
                  <a:lnTo>
                    <a:pt x="4189" y="546"/>
                  </a:lnTo>
                  <a:lnTo>
                    <a:pt x="4189" y="546"/>
                  </a:lnTo>
                  <a:lnTo>
                    <a:pt x="4345" y="702"/>
                  </a:lnTo>
                  <a:lnTo>
                    <a:pt x="4501" y="858"/>
                  </a:lnTo>
                  <a:lnTo>
                    <a:pt x="4501" y="858"/>
                  </a:lnTo>
                  <a:lnTo>
                    <a:pt x="4579" y="994"/>
                  </a:lnTo>
                  <a:lnTo>
                    <a:pt x="4657" y="1111"/>
                  </a:lnTo>
                  <a:lnTo>
                    <a:pt x="4657" y="1111"/>
                  </a:lnTo>
                  <a:lnTo>
                    <a:pt x="4676" y="1170"/>
                  </a:lnTo>
                  <a:lnTo>
                    <a:pt x="4676" y="1170"/>
                  </a:lnTo>
                  <a:lnTo>
                    <a:pt x="4676" y="1170"/>
                  </a:lnTo>
                  <a:lnTo>
                    <a:pt x="4696" y="1228"/>
                  </a:lnTo>
                  <a:lnTo>
                    <a:pt x="4696" y="1228"/>
                  </a:lnTo>
                  <a:lnTo>
                    <a:pt x="4735" y="1326"/>
                  </a:lnTo>
                  <a:lnTo>
                    <a:pt x="4735" y="1345"/>
                  </a:lnTo>
                  <a:lnTo>
                    <a:pt x="4735" y="1345"/>
                  </a:lnTo>
                  <a:lnTo>
                    <a:pt x="4735" y="1345"/>
                  </a:lnTo>
                  <a:lnTo>
                    <a:pt x="4754" y="1442"/>
                  </a:lnTo>
                  <a:lnTo>
                    <a:pt x="4754" y="1462"/>
                  </a:lnTo>
                  <a:lnTo>
                    <a:pt x="4754" y="1462"/>
                  </a:lnTo>
                  <a:lnTo>
                    <a:pt x="4774" y="1598"/>
                  </a:lnTo>
                  <a:lnTo>
                    <a:pt x="4774" y="1598"/>
                  </a:lnTo>
                  <a:lnTo>
                    <a:pt x="4618" y="1735"/>
                  </a:lnTo>
                  <a:lnTo>
                    <a:pt x="4442" y="1871"/>
                  </a:lnTo>
                  <a:lnTo>
                    <a:pt x="4442" y="1871"/>
                  </a:lnTo>
                  <a:lnTo>
                    <a:pt x="4131" y="2066"/>
                  </a:lnTo>
                  <a:lnTo>
                    <a:pt x="3780" y="2222"/>
                  </a:lnTo>
                  <a:lnTo>
                    <a:pt x="3780" y="2222"/>
                  </a:lnTo>
                  <a:lnTo>
                    <a:pt x="3780" y="2222"/>
                  </a:lnTo>
                  <a:lnTo>
                    <a:pt x="3546" y="2300"/>
                  </a:lnTo>
                  <a:lnTo>
                    <a:pt x="3312" y="2358"/>
                  </a:lnTo>
                  <a:lnTo>
                    <a:pt x="3059" y="2397"/>
                  </a:lnTo>
                  <a:lnTo>
                    <a:pt x="2806" y="2436"/>
                  </a:lnTo>
                  <a:lnTo>
                    <a:pt x="2806" y="2436"/>
                  </a:lnTo>
                  <a:lnTo>
                    <a:pt x="2513" y="2436"/>
                  </a:lnTo>
                  <a:lnTo>
                    <a:pt x="2513" y="2436"/>
                  </a:lnTo>
                  <a:lnTo>
                    <a:pt x="2397" y="2456"/>
                  </a:lnTo>
                  <a:lnTo>
                    <a:pt x="2358" y="2456"/>
                  </a:lnTo>
                  <a:lnTo>
                    <a:pt x="2358" y="2456"/>
                  </a:lnTo>
                  <a:lnTo>
                    <a:pt x="1987" y="2436"/>
                  </a:lnTo>
                  <a:lnTo>
                    <a:pt x="1987" y="2436"/>
                  </a:lnTo>
                  <a:lnTo>
                    <a:pt x="1734" y="2397"/>
                  </a:lnTo>
                  <a:lnTo>
                    <a:pt x="1500" y="2358"/>
                  </a:lnTo>
                  <a:lnTo>
                    <a:pt x="1247" y="2300"/>
                  </a:lnTo>
                  <a:lnTo>
                    <a:pt x="1033" y="2222"/>
                  </a:lnTo>
                  <a:lnTo>
                    <a:pt x="1033" y="2222"/>
                  </a:lnTo>
                  <a:lnTo>
                    <a:pt x="1033" y="2222"/>
                  </a:lnTo>
                  <a:lnTo>
                    <a:pt x="682" y="2066"/>
                  </a:lnTo>
                  <a:lnTo>
                    <a:pt x="507" y="1968"/>
                  </a:lnTo>
                  <a:lnTo>
                    <a:pt x="351" y="1871"/>
                  </a:lnTo>
                  <a:lnTo>
                    <a:pt x="351" y="1871"/>
                  </a:lnTo>
                  <a:lnTo>
                    <a:pt x="175" y="1735"/>
                  </a:lnTo>
                  <a:lnTo>
                    <a:pt x="0" y="1579"/>
                  </a:lnTo>
                  <a:lnTo>
                    <a:pt x="0" y="1579"/>
                  </a:lnTo>
                  <a:lnTo>
                    <a:pt x="20" y="1540"/>
                  </a:lnTo>
                  <a:lnTo>
                    <a:pt x="20" y="1501"/>
                  </a:lnTo>
                  <a:lnTo>
                    <a:pt x="20" y="1501"/>
                  </a:lnTo>
                  <a:lnTo>
                    <a:pt x="58" y="1326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175" y="1014"/>
                  </a:lnTo>
                  <a:lnTo>
                    <a:pt x="273" y="858"/>
                  </a:lnTo>
                  <a:lnTo>
                    <a:pt x="273" y="858"/>
                  </a:lnTo>
                  <a:lnTo>
                    <a:pt x="429" y="702"/>
                  </a:lnTo>
                  <a:lnTo>
                    <a:pt x="604" y="546"/>
                  </a:lnTo>
                  <a:lnTo>
                    <a:pt x="604" y="546"/>
                  </a:lnTo>
                  <a:lnTo>
                    <a:pt x="857" y="371"/>
                  </a:lnTo>
                  <a:lnTo>
                    <a:pt x="1130" y="234"/>
                  </a:lnTo>
                  <a:lnTo>
                    <a:pt x="1130" y="234"/>
                  </a:lnTo>
                  <a:lnTo>
                    <a:pt x="1325" y="176"/>
                  </a:lnTo>
                  <a:lnTo>
                    <a:pt x="1520" y="118"/>
                  </a:lnTo>
                  <a:lnTo>
                    <a:pt x="1715" y="59"/>
                  </a:lnTo>
                  <a:lnTo>
                    <a:pt x="1929" y="20"/>
                  </a:lnTo>
                  <a:lnTo>
                    <a:pt x="1929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任意多边形 71">
            <a:extLst>
              <a:ext uri="{FF2B5EF4-FFF2-40B4-BE49-F238E27FC236}">
                <a16:creationId xmlns:a16="http://schemas.microsoft.com/office/drawing/2014/main" id="{9FF4E262-D1A0-49BF-AD9C-F05E8D509BE4}"/>
              </a:ext>
            </a:extLst>
          </p:cNvPr>
          <p:cNvSpPr/>
          <p:nvPr/>
        </p:nvSpPr>
        <p:spPr>
          <a:xfrm rot="16200000" flipV="1">
            <a:off x="1928660" y="-1070580"/>
            <a:ext cx="1431757" cy="5291836"/>
          </a:xfrm>
          <a:custGeom>
            <a:avLst/>
            <a:gdLst>
              <a:gd name="connsiteX0" fmla="*/ 1431757 w 1431757"/>
              <a:gd name="connsiteY0" fmla="*/ 4560214 h 5124068"/>
              <a:gd name="connsiteX1" fmla="*/ 1431757 w 1431757"/>
              <a:gd name="connsiteY1" fmla="*/ 3629437 h 5124068"/>
              <a:gd name="connsiteX2" fmla="*/ 1431757 w 1431757"/>
              <a:gd name="connsiteY2" fmla="*/ 930777 h 5124068"/>
              <a:gd name="connsiteX3" fmla="*/ 1431757 w 1431757"/>
              <a:gd name="connsiteY3" fmla="*/ 0 h 5124068"/>
              <a:gd name="connsiteX4" fmla="*/ 2 w 1431757"/>
              <a:gd name="connsiteY4" fmla="*/ 956959 h 5124068"/>
              <a:gd name="connsiteX5" fmla="*/ 2 w 1431757"/>
              <a:gd name="connsiteY5" fmla="*/ 1847839 h 5124068"/>
              <a:gd name="connsiteX6" fmla="*/ 0 w 1431757"/>
              <a:gd name="connsiteY6" fmla="*/ 1847840 h 5124068"/>
              <a:gd name="connsiteX7" fmla="*/ 0 w 1431757"/>
              <a:gd name="connsiteY7" fmla="*/ 2778617 h 5124068"/>
              <a:gd name="connsiteX8" fmla="*/ 0 w 1431757"/>
              <a:gd name="connsiteY8" fmla="*/ 5124068 h 5124068"/>
              <a:gd name="connsiteX9" fmla="*/ 1431755 w 1431757"/>
              <a:gd name="connsiteY9" fmla="*/ 5124068 h 5124068"/>
              <a:gd name="connsiteX10" fmla="*/ 1431755 w 1431757"/>
              <a:gd name="connsiteY10" fmla="*/ 4560215 h 512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1757" h="5124068">
                <a:moveTo>
                  <a:pt x="1431757" y="4560214"/>
                </a:moveTo>
                <a:lnTo>
                  <a:pt x="1431757" y="3629437"/>
                </a:lnTo>
                <a:lnTo>
                  <a:pt x="1431757" y="930777"/>
                </a:lnTo>
                <a:lnTo>
                  <a:pt x="1431757" y="0"/>
                </a:lnTo>
                <a:lnTo>
                  <a:pt x="2" y="956959"/>
                </a:lnTo>
                <a:lnTo>
                  <a:pt x="2" y="1847839"/>
                </a:lnTo>
                <a:lnTo>
                  <a:pt x="0" y="1847840"/>
                </a:lnTo>
                <a:lnTo>
                  <a:pt x="0" y="2778617"/>
                </a:lnTo>
                <a:lnTo>
                  <a:pt x="0" y="5124068"/>
                </a:lnTo>
                <a:lnTo>
                  <a:pt x="1431755" y="5124068"/>
                </a:lnTo>
                <a:lnTo>
                  <a:pt x="1431755" y="4560215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5" name="任意多边形 69">
            <a:extLst>
              <a:ext uri="{FF2B5EF4-FFF2-40B4-BE49-F238E27FC236}">
                <a16:creationId xmlns:a16="http://schemas.microsoft.com/office/drawing/2014/main" id="{5EF5073B-5A74-45B2-8A4E-9CF2EACAB15A}"/>
              </a:ext>
            </a:extLst>
          </p:cNvPr>
          <p:cNvSpPr/>
          <p:nvPr/>
        </p:nvSpPr>
        <p:spPr>
          <a:xfrm rot="16200000" flipV="1">
            <a:off x="2445626" y="-2350567"/>
            <a:ext cx="1431757" cy="6325769"/>
          </a:xfrm>
          <a:custGeom>
            <a:avLst/>
            <a:gdLst>
              <a:gd name="connsiteX0" fmla="*/ 1431757 w 1431757"/>
              <a:gd name="connsiteY0" fmla="*/ 6091461 h 6091461"/>
              <a:gd name="connsiteX1" fmla="*/ 1431757 w 1431757"/>
              <a:gd name="connsiteY1" fmla="*/ 4560214 h 6091461"/>
              <a:gd name="connsiteX2" fmla="*/ 1431757 w 1431757"/>
              <a:gd name="connsiteY2" fmla="*/ 3629437 h 6091461"/>
              <a:gd name="connsiteX3" fmla="*/ 1431757 w 1431757"/>
              <a:gd name="connsiteY3" fmla="*/ 3579716 h 6091461"/>
              <a:gd name="connsiteX4" fmla="*/ 1431757 w 1431757"/>
              <a:gd name="connsiteY4" fmla="*/ 2648939 h 6091461"/>
              <a:gd name="connsiteX5" fmla="*/ 1431757 w 1431757"/>
              <a:gd name="connsiteY5" fmla="*/ 930777 h 6091461"/>
              <a:gd name="connsiteX6" fmla="*/ 1431757 w 1431757"/>
              <a:gd name="connsiteY6" fmla="*/ 0 h 6091461"/>
              <a:gd name="connsiteX7" fmla="*/ 2 w 1431757"/>
              <a:gd name="connsiteY7" fmla="*/ 956959 h 6091461"/>
              <a:gd name="connsiteX8" fmla="*/ 2 w 1431757"/>
              <a:gd name="connsiteY8" fmla="*/ 1847839 h 6091461"/>
              <a:gd name="connsiteX9" fmla="*/ 0 w 1431757"/>
              <a:gd name="connsiteY9" fmla="*/ 1847840 h 6091461"/>
              <a:gd name="connsiteX10" fmla="*/ 0 w 1431757"/>
              <a:gd name="connsiteY10" fmla="*/ 2778617 h 6091461"/>
              <a:gd name="connsiteX11" fmla="*/ 0 w 1431757"/>
              <a:gd name="connsiteY11" fmla="*/ 4496779 h 6091461"/>
              <a:gd name="connsiteX12" fmla="*/ 0 w 1431757"/>
              <a:gd name="connsiteY12" fmla="*/ 5427556 h 6091461"/>
              <a:gd name="connsiteX13" fmla="*/ 0 w 1431757"/>
              <a:gd name="connsiteY13" fmla="*/ 5477278 h 6091461"/>
              <a:gd name="connsiteX14" fmla="*/ 0 w 1431757"/>
              <a:gd name="connsiteY14" fmla="*/ 6091461 h 609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1757" h="6091461">
                <a:moveTo>
                  <a:pt x="1431757" y="6091461"/>
                </a:moveTo>
                <a:lnTo>
                  <a:pt x="1431757" y="4560214"/>
                </a:lnTo>
                <a:lnTo>
                  <a:pt x="1431757" y="3629437"/>
                </a:lnTo>
                <a:lnTo>
                  <a:pt x="1431757" y="3579716"/>
                </a:lnTo>
                <a:lnTo>
                  <a:pt x="1431757" y="2648939"/>
                </a:lnTo>
                <a:lnTo>
                  <a:pt x="1431757" y="930777"/>
                </a:lnTo>
                <a:lnTo>
                  <a:pt x="1431757" y="0"/>
                </a:lnTo>
                <a:lnTo>
                  <a:pt x="2" y="956959"/>
                </a:lnTo>
                <a:lnTo>
                  <a:pt x="2" y="1847839"/>
                </a:lnTo>
                <a:lnTo>
                  <a:pt x="0" y="1847840"/>
                </a:lnTo>
                <a:lnTo>
                  <a:pt x="0" y="2778617"/>
                </a:lnTo>
                <a:lnTo>
                  <a:pt x="0" y="4496779"/>
                </a:lnTo>
                <a:lnTo>
                  <a:pt x="0" y="5427556"/>
                </a:lnTo>
                <a:lnTo>
                  <a:pt x="0" y="5477278"/>
                </a:lnTo>
                <a:lnTo>
                  <a:pt x="0" y="609146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96" name="文本框 18">
            <a:extLst>
              <a:ext uri="{FF2B5EF4-FFF2-40B4-BE49-F238E27FC236}">
                <a16:creationId xmlns:a16="http://schemas.microsoft.com/office/drawing/2014/main" id="{A45A01B3-0E59-44BC-BCB0-54D177EE3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78" y="237684"/>
            <a:ext cx="57647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rPr>
              <a:t>Nội</a:t>
            </a: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rPr>
              <a:t> dung </a:t>
            </a:r>
            <a:r>
              <a:rPr kumimoji="0" lang="en-US" altLang="zh-CN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  <a:sym typeface="+mn-lt"/>
              </a:rPr>
              <a:t>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15" y="2967335"/>
            <a:ext cx="68277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Vở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kịch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thể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hiện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ước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mơ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của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các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bạn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về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một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cuộc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sống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đầy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đủ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v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hạnh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phúc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, ở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đó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trẻ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em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l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những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nh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à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phát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minh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gi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  <a:cs typeface="Times New Roman" panose="02020603050405020304" pitchFamily="18" charset="0"/>
              </a:rPr>
              <a:t>à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u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trí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sáng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tạo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góp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sức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mình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phục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vụ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cuộc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vi-VN" sz="4000" b="1" dirty="0" err="1">
                <a:solidFill>
                  <a:schemeClr val="tx2"/>
                </a:solidFill>
                <a:latin typeface="#9Slide03 AmpleSoft" panose="02000000000000000000" pitchFamily="2" charset="0"/>
              </a:rPr>
              <a:t>sống</a:t>
            </a:r>
            <a:r>
              <a:rPr lang="en-US" altLang="vi-VN" sz="4000" b="1" dirty="0">
                <a:solidFill>
                  <a:schemeClr val="tx2"/>
                </a:solidFill>
                <a:latin typeface="#9Slide03 AmpleSoft" panose="02000000000000000000" pitchFamily="2" charset="0"/>
              </a:rPr>
              <a:t>.</a:t>
            </a:r>
            <a:endParaRPr lang="en-US" altLang="vi-VN" sz="4000" b="1" dirty="0">
              <a:solidFill>
                <a:schemeClr val="tx2"/>
              </a:solidFill>
              <a:latin typeface="#9Slide03 AmpleSof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2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45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0" name="Google Shape;2550;p45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1" name="Google Shape;2551;p45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52" name="Google Shape;2552;p45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2553" name="Google Shape;2553;p45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5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5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5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5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59" name="Google Shape;2559;p45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60" name="Google Shape;2560;p45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2561" name="Google Shape;2561;p45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5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5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5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5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5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67" name="Google Shape;2567;p45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8" name="Google Shape;2568;p45"/>
          <p:cNvSpPr/>
          <p:nvPr/>
        </p:nvSpPr>
        <p:spPr>
          <a:xfrm>
            <a:off x="7661134" y="6190303"/>
            <a:ext cx="1199069" cy="449136"/>
          </a:xfrm>
          <a:custGeom>
            <a:avLst/>
            <a:gdLst/>
            <a:ahLst/>
            <a:cxnLst/>
            <a:rect l="l" t="t" r="r" b="b"/>
            <a:pathLst>
              <a:path w="77526" h="29039" extrusionOk="0">
                <a:moveTo>
                  <a:pt x="38551" y="1"/>
                </a:moveTo>
                <a:lnTo>
                  <a:pt x="38125" y="39"/>
                </a:lnTo>
                <a:lnTo>
                  <a:pt x="37700" y="97"/>
                </a:lnTo>
                <a:lnTo>
                  <a:pt x="37275" y="175"/>
                </a:lnTo>
                <a:lnTo>
                  <a:pt x="36869" y="291"/>
                </a:lnTo>
                <a:lnTo>
                  <a:pt x="36463" y="445"/>
                </a:lnTo>
                <a:lnTo>
                  <a:pt x="36076" y="619"/>
                </a:lnTo>
                <a:lnTo>
                  <a:pt x="35709" y="813"/>
                </a:lnTo>
                <a:lnTo>
                  <a:pt x="35303" y="1064"/>
                </a:lnTo>
                <a:lnTo>
                  <a:pt x="34916" y="1354"/>
                </a:lnTo>
                <a:lnTo>
                  <a:pt x="34568" y="1663"/>
                </a:lnTo>
                <a:lnTo>
                  <a:pt x="34240" y="2011"/>
                </a:lnTo>
                <a:lnTo>
                  <a:pt x="33930" y="2359"/>
                </a:lnTo>
                <a:lnTo>
                  <a:pt x="33640" y="2746"/>
                </a:lnTo>
                <a:lnTo>
                  <a:pt x="33370" y="3133"/>
                </a:lnTo>
                <a:lnTo>
                  <a:pt x="33118" y="3558"/>
                </a:lnTo>
                <a:lnTo>
                  <a:pt x="32886" y="3983"/>
                </a:lnTo>
                <a:lnTo>
                  <a:pt x="32674" y="4428"/>
                </a:lnTo>
                <a:lnTo>
                  <a:pt x="32480" y="4873"/>
                </a:lnTo>
                <a:lnTo>
                  <a:pt x="32306" y="5317"/>
                </a:lnTo>
                <a:lnTo>
                  <a:pt x="32152" y="5781"/>
                </a:lnTo>
                <a:lnTo>
                  <a:pt x="31997" y="6265"/>
                </a:lnTo>
                <a:lnTo>
                  <a:pt x="31862" y="6729"/>
                </a:lnTo>
                <a:lnTo>
                  <a:pt x="31746" y="7193"/>
                </a:lnTo>
                <a:lnTo>
                  <a:pt x="31494" y="7115"/>
                </a:lnTo>
                <a:lnTo>
                  <a:pt x="31224" y="7057"/>
                </a:lnTo>
                <a:lnTo>
                  <a:pt x="30972" y="6999"/>
                </a:lnTo>
                <a:lnTo>
                  <a:pt x="30450" y="6999"/>
                </a:lnTo>
                <a:lnTo>
                  <a:pt x="30180" y="7019"/>
                </a:lnTo>
                <a:lnTo>
                  <a:pt x="29928" y="7077"/>
                </a:lnTo>
                <a:lnTo>
                  <a:pt x="29658" y="7154"/>
                </a:lnTo>
                <a:lnTo>
                  <a:pt x="29426" y="7231"/>
                </a:lnTo>
                <a:lnTo>
                  <a:pt x="29174" y="7347"/>
                </a:lnTo>
                <a:lnTo>
                  <a:pt x="28942" y="7483"/>
                </a:lnTo>
                <a:lnTo>
                  <a:pt x="28730" y="7637"/>
                </a:lnTo>
                <a:lnTo>
                  <a:pt x="28517" y="7792"/>
                </a:lnTo>
                <a:lnTo>
                  <a:pt x="28324" y="7985"/>
                </a:lnTo>
                <a:lnTo>
                  <a:pt x="28130" y="8179"/>
                </a:lnTo>
                <a:lnTo>
                  <a:pt x="27956" y="8391"/>
                </a:lnTo>
                <a:lnTo>
                  <a:pt x="27802" y="7908"/>
                </a:lnTo>
                <a:lnTo>
                  <a:pt x="27628" y="7425"/>
                </a:lnTo>
                <a:lnTo>
                  <a:pt x="27396" y="6941"/>
                </a:lnTo>
                <a:lnTo>
                  <a:pt x="27164" y="6497"/>
                </a:lnTo>
                <a:lnTo>
                  <a:pt x="26874" y="6052"/>
                </a:lnTo>
                <a:lnTo>
                  <a:pt x="26584" y="5627"/>
                </a:lnTo>
                <a:lnTo>
                  <a:pt x="26255" y="5221"/>
                </a:lnTo>
                <a:lnTo>
                  <a:pt x="25907" y="4834"/>
                </a:lnTo>
                <a:lnTo>
                  <a:pt x="25540" y="4486"/>
                </a:lnTo>
                <a:lnTo>
                  <a:pt x="25153" y="4138"/>
                </a:lnTo>
                <a:lnTo>
                  <a:pt x="24747" y="3829"/>
                </a:lnTo>
                <a:lnTo>
                  <a:pt x="24302" y="3558"/>
                </a:lnTo>
                <a:lnTo>
                  <a:pt x="23858" y="3287"/>
                </a:lnTo>
                <a:lnTo>
                  <a:pt x="23394" y="3075"/>
                </a:lnTo>
                <a:lnTo>
                  <a:pt x="22930" y="2881"/>
                </a:lnTo>
                <a:lnTo>
                  <a:pt x="22427" y="2727"/>
                </a:lnTo>
                <a:lnTo>
                  <a:pt x="21924" y="2611"/>
                </a:lnTo>
                <a:lnTo>
                  <a:pt x="21422" y="2533"/>
                </a:lnTo>
                <a:lnTo>
                  <a:pt x="20900" y="2495"/>
                </a:lnTo>
                <a:lnTo>
                  <a:pt x="20378" y="2495"/>
                </a:lnTo>
                <a:lnTo>
                  <a:pt x="19856" y="2533"/>
                </a:lnTo>
                <a:lnTo>
                  <a:pt x="19353" y="2611"/>
                </a:lnTo>
                <a:lnTo>
                  <a:pt x="18850" y="2727"/>
                </a:lnTo>
                <a:lnTo>
                  <a:pt x="18348" y="2862"/>
                </a:lnTo>
                <a:lnTo>
                  <a:pt x="17865" y="3055"/>
                </a:lnTo>
                <a:lnTo>
                  <a:pt x="17401" y="3268"/>
                </a:lnTo>
                <a:lnTo>
                  <a:pt x="16937" y="3519"/>
                </a:lnTo>
                <a:lnTo>
                  <a:pt x="16511" y="3790"/>
                </a:lnTo>
                <a:lnTo>
                  <a:pt x="16105" y="4119"/>
                </a:lnTo>
                <a:lnTo>
                  <a:pt x="15738" y="4447"/>
                </a:lnTo>
                <a:lnTo>
                  <a:pt x="15390" y="4834"/>
                </a:lnTo>
                <a:lnTo>
                  <a:pt x="15061" y="5240"/>
                </a:lnTo>
                <a:lnTo>
                  <a:pt x="14926" y="5453"/>
                </a:lnTo>
                <a:lnTo>
                  <a:pt x="14791" y="5685"/>
                </a:lnTo>
                <a:lnTo>
                  <a:pt x="14675" y="5897"/>
                </a:lnTo>
                <a:lnTo>
                  <a:pt x="14559" y="6129"/>
                </a:lnTo>
                <a:lnTo>
                  <a:pt x="14462" y="6361"/>
                </a:lnTo>
                <a:lnTo>
                  <a:pt x="14385" y="6613"/>
                </a:lnTo>
                <a:lnTo>
                  <a:pt x="14307" y="6845"/>
                </a:lnTo>
                <a:lnTo>
                  <a:pt x="14249" y="7096"/>
                </a:lnTo>
                <a:lnTo>
                  <a:pt x="14153" y="7599"/>
                </a:lnTo>
                <a:lnTo>
                  <a:pt x="14095" y="8101"/>
                </a:lnTo>
                <a:lnTo>
                  <a:pt x="14075" y="8623"/>
                </a:lnTo>
                <a:lnTo>
                  <a:pt x="14114" y="9126"/>
                </a:lnTo>
                <a:lnTo>
                  <a:pt x="14191" y="9648"/>
                </a:lnTo>
                <a:lnTo>
                  <a:pt x="14307" y="10151"/>
                </a:lnTo>
                <a:lnTo>
                  <a:pt x="14462" y="10634"/>
                </a:lnTo>
                <a:lnTo>
                  <a:pt x="14675" y="11098"/>
                </a:lnTo>
                <a:lnTo>
                  <a:pt x="14907" y="11562"/>
                </a:lnTo>
                <a:lnTo>
                  <a:pt x="15177" y="11987"/>
                </a:lnTo>
                <a:lnTo>
                  <a:pt x="15332" y="12200"/>
                </a:lnTo>
                <a:lnTo>
                  <a:pt x="15487" y="12412"/>
                </a:lnTo>
                <a:lnTo>
                  <a:pt x="15661" y="12606"/>
                </a:lnTo>
                <a:lnTo>
                  <a:pt x="15835" y="12780"/>
                </a:lnTo>
                <a:lnTo>
                  <a:pt x="15641" y="12857"/>
                </a:lnTo>
                <a:lnTo>
                  <a:pt x="15467" y="12954"/>
                </a:lnTo>
                <a:lnTo>
                  <a:pt x="15274" y="13050"/>
                </a:lnTo>
                <a:lnTo>
                  <a:pt x="15100" y="13147"/>
                </a:lnTo>
                <a:lnTo>
                  <a:pt x="14771" y="13398"/>
                </a:lnTo>
                <a:lnTo>
                  <a:pt x="14462" y="13669"/>
                </a:lnTo>
                <a:lnTo>
                  <a:pt x="14191" y="13998"/>
                </a:lnTo>
                <a:lnTo>
                  <a:pt x="13959" y="14326"/>
                </a:lnTo>
                <a:lnTo>
                  <a:pt x="13863" y="14500"/>
                </a:lnTo>
                <a:lnTo>
                  <a:pt x="13766" y="14694"/>
                </a:lnTo>
                <a:lnTo>
                  <a:pt x="13669" y="14887"/>
                </a:lnTo>
                <a:lnTo>
                  <a:pt x="13611" y="15080"/>
                </a:lnTo>
                <a:lnTo>
                  <a:pt x="13495" y="15467"/>
                </a:lnTo>
                <a:lnTo>
                  <a:pt x="13418" y="15873"/>
                </a:lnTo>
                <a:lnTo>
                  <a:pt x="13399" y="16260"/>
                </a:lnTo>
                <a:lnTo>
                  <a:pt x="13418" y="16666"/>
                </a:lnTo>
                <a:lnTo>
                  <a:pt x="13476" y="17052"/>
                </a:lnTo>
                <a:lnTo>
                  <a:pt x="13515" y="17246"/>
                </a:lnTo>
                <a:lnTo>
                  <a:pt x="13573" y="17420"/>
                </a:lnTo>
                <a:lnTo>
                  <a:pt x="13650" y="17613"/>
                </a:lnTo>
                <a:lnTo>
                  <a:pt x="13727" y="17806"/>
                </a:lnTo>
                <a:lnTo>
                  <a:pt x="13824" y="17980"/>
                </a:lnTo>
                <a:lnTo>
                  <a:pt x="13921" y="18154"/>
                </a:lnTo>
                <a:lnTo>
                  <a:pt x="13650" y="17942"/>
                </a:lnTo>
                <a:lnTo>
                  <a:pt x="13360" y="17768"/>
                </a:lnTo>
                <a:lnTo>
                  <a:pt x="13051" y="17632"/>
                </a:lnTo>
                <a:lnTo>
                  <a:pt x="12741" y="17536"/>
                </a:lnTo>
                <a:lnTo>
                  <a:pt x="12393" y="17497"/>
                </a:lnTo>
                <a:lnTo>
                  <a:pt x="12065" y="17478"/>
                </a:lnTo>
                <a:lnTo>
                  <a:pt x="11717" y="17497"/>
                </a:lnTo>
                <a:lnTo>
                  <a:pt x="11388" y="17574"/>
                </a:lnTo>
                <a:lnTo>
                  <a:pt x="11079" y="17690"/>
                </a:lnTo>
                <a:lnTo>
                  <a:pt x="10769" y="17845"/>
                </a:lnTo>
                <a:lnTo>
                  <a:pt x="10499" y="18038"/>
                </a:lnTo>
                <a:lnTo>
                  <a:pt x="10228" y="18251"/>
                </a:lnTo>
                <a:lnTo>
                  <a:pt x="10015" y="18522"/>
                </a:lnTo>
                <a:lnTo>
                  <a:pt x="9822" y="18792"/>
                </a:lnTo>
                <a:lnTo>
                  <a:pt x="9648" y="19082"/>
                </a:lnTo>
                <a:lnTo>
                  <a:pt x="9590" y="19256"/>
                </a:lnTo>
                <a:lnTo>
                  <a:pt x="9532" y="19411"/>
                </a:lnTo>
                <a:lnTo>
                  <a:pt x="9281" y="19102"/>
                </a:lnTo>
                <a:lnTo>
                  <a:pt x="8991" y="18812"/>
                </a:lnTo>
                <a:lnTo>
                  <a:pt x="8662" y="18560"/>
                </a:lnTo>
                <a:lnTo>
                  <a:pt x="8333" y="18328"/>
                </a:lnTo>
                <a:lnTo>
                  <a:pt x="7966" y="18135"/>
                </a:lnTo>
                <a:lnTo>
                  <a:pt x="7599" y="17961"/>
                </a:lnTo>
                <a:lnTo>
                  <a:pt x="7212" y="17806"/>
                </a:lnTo>
                <a:lnTo>
                  <a:pt x="6825" y="17710"/>
                </a:lnTo>
                <a:lnTo>
                  <a:pt x="6419" y="17613"/>
                </a:lnTo>
                <a:lnTo>
                  <a:pt x="6013" y="17574"/>
                </a:lnTo>
                <a:lnTo>
                  <a:pt x="5607" y="17555"/>
                </a:lnTo>
                <a:lnTo>
                  <a:pt x="5182" y="17555"/>
                </a:lnTo>
                <a:lnTo>
                  <a:pt x="4776" y="17613"/>
                </a:lnTo>
                <a:lnTo>
                  <a:pt x="4370" y="17671"/>
                </a:lnTo>
                <a:lnTo>
                  <a:pt x="3983" y="17787"/>
                </a:lnTo>
                <a:lnTo>
                  <a:pt x="3597" y="17922"/>
                </a:lnTo>
                <a:lnTo>
                  <a:pt x="3229" y="18096"/>
                </a:lnTo>
                <a:lnTo>
                  <a:pt x="2862" y="18290"/>
                </a:lnTo>
                <a:lnTo>
                  <a:pt x="2514" y="18522"/>
                </a:lnTo>
                <a:lnTo>
                  <a:pt x="2205" y="18773"/>
                </a:lnTo>
                <a:lnTo>
                  <a:pt x="1896" y="19044"/>
                </a:lnTo>
                <a:lnTo>
                  <a:pt x="1606" y="19334"/>
                </a:lnTo>
                <a:lnTo>
                  <a:pt x="1354" y="19662"/>
                </a:lnTo>
                <a:lnTo>
                  <a:pt x="1103" y="19991"/>
                </a:lnTo>
                <a:lnTo>
                  <a:pt x="871" y="20339"/>
                </a:lnTo>
                <a:lnTo>
                  <a:pt x="678" y="20687"/>
                </a:lnTo>
                <a:lnTo>
                  <a:pt x="504" y="21074"/>
                </a:lnTo>
                <a:lnTo>
                  <a:pt x="349" y="21441"/>
                </a:lnTo>
                <a:lnTo>
                  <a:pt x="233" y="21847"/>
                </a:lnTo>
                <a:lnTo>
                  <a:pt x="136" y="22234"/>
                </a:lnTo>
                <a:lnTo>
                  <a:pt x="59" y="22640"/>
                </a:lnTo>
                <a:lnTo>
                  <a:pt x="20" y="23065"/>
                </a:lnTo>
                <a:lnTo>
                  <a:pt x="1" y="23471"/>
                </a:lnTo>
                <a:lnTo>
                  <a:pt x="1" y="23877"/>
                </a:lnTo>
                <a:lnTo>
                  <a:pt x="40" y="24302"/>
                </a:lnTo>
                <a:lnTo>
                  <a:pt x="98" y="24708"/>
                </a:lnTo>
                <a:lnTo>
                  <a:pt x="194" y="25114"/>
                </a:lnTo>
                <a:lnTo>
                  <a:pt x="291" y="25520"/>
                </a:lnTo>
                <a:lnTo>
                  <a:pt x="426" y="25926"/>
                </a:lnTo>
                <a:lnTo>
                  <a:pt x="581" y="26313"/>
                </a:lnTo>
                <a:lnTo>
                  <a:pt x="755" y="26700"/>
                </a:lnTo>
                <a:lnTo>
                  <a:pt x="948" y="27086"/>
                </a:lnTo>
                <a:lnTo>
                  <a:pt x="1161" y="27434"/>
                </a:lnTo>
                <a:lnTo>
                  <a:pt x="1393" y="27782"/>
                </a:lnTo>
                <a:lnTo>
                  <a:pt x="1644" y="28130"/>
                </a:lnTo>
                <a:lnTo>
                  <a:pt x="1915" y="28440"/>
                </a:lnTo>
                <a:lnTo>
                  <a:pt x="2205" y="28749"/>
                </a:lnTo>
                <a:lnTo>
                  <a:pt x="2495" y="29039"/>
                </a:lnTo>
                <a:lnTo>
                  <a:pt x="76134" y="29039"/>
                </a:lnTo>
                <a:lnTo>
                  <a:pt x="76289" y="28904"/>
                </a:lnTo>
                <a:lnTo>
                  <a:pt x="76424" y="28788"/>
                </a:lnTo>
                <a:lnTo>
                  <a:pt x="76695" y="28498"/>
                </a:lnTo>
                <a:lnTo>
                  <a:pt x="76927" y="28208"/>
                </a:lnTo>
                <a:lnTo>
                  <a:pt x="77101" y="27879"/>
                </a:lnTo>
                <a:lnTo>
                  <a:pt x="77255" y="27531"/>
                </a:lnTo>
                <a:lnTo>
                  <a:pt x="77371" y="27183"/>
                </a:lnTo>
                <a:lnTo>
                  <a:pt x="77468" y="26816"/>
                </a:lnTo>
                <a:lnTo>
                  <a:pt x="77507" y="26429"/>
                </a:lnTo>
                <a:lnTo>
                  <a:pt x="77526" y="26042"/>
                </a:lnTo>
                <a:lnTo>
                  <a:pt x="77507" y="25656"/>
                </a:lnTo>
                <a:lnTo>
                  <a:pt x="77468" y="25269"/>
                </a:lnTo>
                <a:lnTo>
                  <a:pt x="77391" y="24882"/>
                </a:lnTo>
                <a:lnTo>
                  <a:pt x="77275" y="24496"/>
                </a:lnTo>
                <a:lnTo>
                  <a:pt x="77139" y="24109"/>
                </a:lnTo>
                <a:lnTo>
                  <a:pt x="76985" y="23742"/>
                </a:lnTo>
                <a:lnTo>
                  <a:pt x="76791" y="23394"/>
                </a:lnTo>
                <a:lnTo>
                  <a:pt x="76579" y="23065"/>
                </a:lnTo>
                <a:lnTo>
                  <a:pt x="76347" y="22756"/>
                </a:lnTo>
                <a:lnTo>
                  <a:pt x="76076" y="22485"/>
                </a:lnTo>
                <a:lnTo>
                  <a:pt x="75786" y="22234"/>
                </a:lnTo>
                <a:lnTo>
                  <a:pt x="75477" y="22021"/>
                </a:lnTo>
                <a:lnTo>
                  <a:pt x="75148" y="21828"/>
                </a:lnTo>
                <a:lnTo>
                  <a:pt x="74819" y="21673"/>
                </a:lnTo>
                <a:lnTo>
                  <a:pt x="74471" y="21538"/>
                </a:lnTo>
                <a:lnTo>
                  <a:pt x="74104" y="21441"/>
                </a:lnTo>
                <a:lnTo>
                  <a:pt x="73737" y="21383"/>
                </a:lnTo>
                <a:lnTo>
                  <a:pt x="73369" y="21344"/>
                </a:lnTo>
                <a:lnTo>
                  <a:pt x="72983" y="21344"/>
                </a:lnTo>
                <a:lnTo>
                  <a:pt x="72596" y="21383"/>
                </a:lnTo>
                <a:lnTo>
                  <a:pt x="72229" y="21460"/>
                </a:lnTo>
                <a:lnTo>
                  <a:pt x="71842" y="21576"/>
                </a:lnTo>
                <a:lnTo>
                  <a:pt x="71475" y="21712"/>
                </a:lnTo>
                <a:lnTo>
                  <a:pt x="71436" y="21499"/>
                </a:lnTo>
                <a:lnTo>
                  <a:pt x="71397" y="21306"/>
                </a:lnTo>
                <a:lnTo>
                  <a:pt x="71339" y="21112"/>
                </a:lnTo>
                <a:lnTo>
                  <a:pt x="71243" y="20938"/>
                </a:lnTo>
                <a:lnTo>
                  <a:pt x="71146" y="20745"/>
                </a:lnTo>
                <a:lnTo>
                  <a:pt x="71049" y="20571"/>
                </a:lnTo>
                <a:lnTo>
                  <a:pt x="70914" y="20416"/>
                </a:lnTo>
                <a:lnTo>
                  <a:pt x="70779" y="20262"/>
                </a:lnTo>
                <a:lnTo>
                  <a:pt x="70643" y="20107"/>
                </a:lnTo>
                <a:lnTo>
                  <a:pt x="70489" y="19972"/>
                </a:lnTo>
                <a:lnTo>
                  <a:pt x="70334" y="19836"/>
                </a:lnTo>
                <a:lnTo>
                  <a:pt x="70160" y="19701"/>
                </a:lnTo>
                <a:lnTo>
                  <a:pt x="69793" y="19488"/>
                </a:lnTo>
                <a:lnTo>
                  <a:pt x="69425" y="19314"/>
                </a:lnTo>
                <a:lnTo>
                  <a:pt x="69000" y="19121"/>
                </a:lnTo>
                <a:lnTo>
                  <a:pt x="68594" y="18966"/>
                </a:lnTo>
                <a:lnTo>
                  <a:pt x="68382" y="18908"/>
                </a:lnTo>
                <a:lnTo>
                  <a:pt x="68188" y="18850"/>
                </a:lnTo>
                <a:lnTo>
                  <a:pt x="67956" y="18831"/>
                </a:lnTo>
                <a:lnTo>
                  <a:pt x="67744" y="18812"/>
                </a:lnTo>
                <a:lnTo>
                  <a:pt x="67976" y="18290"/>
                </a:lnTo>
                <a:lnTo>
                  <a:pt x="68208" y="17748"/>
                </a:lnTo>
                <a:lnTo>
                  <a:pt x="68382" y="17207"/>
                </a:lnTo>
                <a:lnTo>
                  <a:pt x="68536" y="16646"/>
                </a:lnTo>
                <a:lnTo>
                  <a:pt x="68594" y="16376"/>
                </a:lnTo>
                <a:lnTo>
                  <a:pt x="68652" y="16086"/>
                </a:lnTo>
                <a:lnTo>
                  <a:pt x="68672" y="15815"/>
                </a:lnTo>
                <a:lnTo>
                  <a:pt x="68691" y="15525"/>
                </a:lnTo>
                <a:lnTo>
                  <a:pt x="68710" y="15235"/>
                </a:lnTo>
                <a:lnTo>
                  <a:pt x="68691" y="14964"/>
                </a:lnTo>
                <a:lnTo>
                  <a:pt x="68652" y="14674"/>
                </a:lnTo>
                <a:lnTo>
                  <a:pt x="68594" y="14404"/>
                </a:lnTo>
                <a:lnTo>
                  <a:pt x="68556" y="14172"/>
                </a:lnTo>
                <a:lnTo>
                  <a:pt x="68478" y="13959"/>
                </a:lnTo>
                <a:lnTo>
                  <a:pt x="68304" y="13534"/>
                </a:lnTo>
                <a:lnTo>
                  <a:pt x="68111" y="13128"/>
                </a:lnTo>
                <a:lnTo>
                  <a:pt x="67860" y="12741"/>
                </a:lnTo>
                <a:lnTo>
                  <a:pt x="67589" y="12374"/>
                </a:lnTo>
                <a:lnTo>
                  <a:pt x="67280" y="12026"/>
                </a:lnTo>
                <a:lnTo>
                  <a:pt x="66970" y="11697"/>
                </a:lnTo>
                <a:lnTo>
                  <a:pt x="66622" y="11388"/>
                </a:lnTo>
                <a:lnTo>
                  <a:pt x="66371" y="11175"/>
                </a:lnTo>
                <a:lnTo>
                  <a:pt x="66100" y="10982"/>
                </a:lnTo>
                <a:lnTo>
                  <a:pt x="65830" y="10789"/>
                </a:lnTo>
                <a:lnTo>
                  <a:pt x="65559" y="10595"/>
                </a:lnTo>
                <a:lnTo>
                  <a:pt x="65269" y="10421"/>
                </a:lnTo>
                <a:lnTo>
                  <a:pt x="64979" y="10267"/>
                </a:lnTo>
                <a:lnTo>
                  <a:pt x="64670" y="10131"/>
                </a:lnTo>
                <a:lnTo>
                  <a:pt x="64380" y="9996"/>
                </a:lnTo>
                <a:lnTo>
                  <a:pt x="64070" y="9861"/>
                </a:lnTo>
                <a:lnTo>
                  <a:pt x="63761" y="9764"/>
                </a:lnTo>
                <a:lnTo>
                  <a:pt x="63432" y="9667"/>
                </a:lnTo>
                <a:lnTo>
                  <a:pt x="63104" y="9590"/>
                </a:lnTo>
                <a:lnTo>
                  <a:pt x="62794" y="9513"/>
                </a:lnTo>
                <a:lnTo>
                  <a:pt x="62466" y="9474"/>
                </a:lnTo>
                <a:lnTo>
                  <a:pt x="62137" y="9435"/>
                </a:lnTo>
                <a:lnTo>
                  <a:pt x="61808" y="9416"/>
                </a:lnTo>
                <a:lnTo>
                  <a:pt x="61460" y="9416"/>
                </a:lnTo>
                <a:lnTo>
                  <a:pt x="61132" y="9435"/>
                </a:lnTo>
                <a:lnTo>
                  <a:pt x="60803" y="9474"/>
                </a:lnTo>
                <a:lnTo>
                  <a:pt x="60474" y="9532"/>
                </a:lnTo>
                <a:lnTo>
                  <a:pt x="60146" y="9609"/>
                </a:lnTo>
                <a:lnTo>
                  <a:pt x="59836" y="9687"/>
                </a:lnTo>
                <a:lnTo>
                  <a:pt x="59508" y="9803"/>
                </a:lnTo>
                <a:lnTo>
                  <a:pt x="59198" y="9919"/>
                </a:lnTo>
                <a:lnTo>
                  <a:pt x="58908" y="10054"/>
                </a:lnTo>
                <a:lnTo>
                  <a:pt x="58618" y="10209"/>
                </a:lnTo>
                <a:lnTo>
                  <a:pt x="58328" y="10383"/>
                </a:lnTo>
                <a:lnTo>
                  <a:pt x="58058" y="10576"/>
                </a:lnTo>
                <a:lnTo>
                  <a:pt x="57806" y="10789"/>
                </a:lnTo>
                <a:lnTo>
                  <a:pt x="57555" y="11001"/>
                </a:lnTo>
                <a:lnTo>
                  <a:pt x="57323" y="11233"/>
                </a:lnTo>
                <a:lnTo>
                  <a:pt x="57110" y="11485"/>
                </a:lnTo>
                <a:lnTo>
                  <a:pt x="56917" y="11736"/>
                </a:lnTo>
                <a:lnTo>
                  <a:pt x="56762" y="11987"/>
                </a:lnTo>
                <a:lnTo>
                  <a:pt x="56627" y="12238"/>
                </a:lnTo>
                <a:lnTo>
                  <a:pt x="56492" y="12509"/>
                </a:lnTo>
                <a:lnTo>
                  <a:pt x="56395" y="12780"/>
                </a:lnTo>
                <a:lnTo>
                  <a:pt x="56318" y="13070"/>
                </a:lnTo>
                <a:lnTo>
                  <a:pt x="56240" y="13340"/>
                </a:lnTo>
                <a:lnTo>
                  <a:pt x="56182" y="13650"/>
                </a:lnTo>
                <a:lnTo>
                  <a:pt x="56163" y="13940"/>
                </a:lnTo>
                <a:lnTo>
                  <a:pt x="56144" y="14230"/>
                </a:lnTo>
                <a:lnTo>
                  <a:pt x="56144" y="14539"/>
                </a:lnTo>
                <a:lnTo>
                  <a:pt x="56144" y="14829"/>
                </a:lnTo>
                <a:lnTo>
                  <a:pt x="56182" y="15138"/>
                </a:lnTo>
                <a:lnTo>
                  <a:pt x="56221" y="15428"/>
                </a:lnTo>
                <a:lnTo>
                  <a:pt x="56279" y="15718"/>
                </a:lnTo>
                <a:lnTo>
                  <a:pt x="56356" y="16008"/>
                </a:lnTo>
                <a:lnTo>
                  <a:pt x="56356" y="16008"/>
                </a:lnTo>
                <a:lnTo>
                  <a:pt x="55950" y="15796"/>
                </a:lnTo>
                <a:lnTo>
                  <a:pt x="55544" y="15602"/>
                </a:lnTo>
                <a:lnTo>
                  <a:pt x="55119" y="15428"/>
                </a:lnTo>
                <a:lnTo>
                  <a:pt x="54694" y="15274"/>
                </a:lnTo>
                <a:lnTo>
                  <a:pt x="54249" y="15158"/>
                </a:lnTo>
                <a:lnTo>
                  <a:pt x="53785" y="15080"/>
                </a:lnTo>
                <a:lnTo>
                  <a:pt x="53321" y="15022"/>
                </a:lnTo>
                <a:lnTo>
                  <a:pt x="52857" y="14984"/>
                </a:lnTo>
                <a:lnTo>
                  <a:pt x="52412" y="14984"/>
                </a:lnTo>
                <a:lnTo>
                  <a:pt x="51949" y="15022"/>
                </a:lnTo>
                <a:lnTo>
                  <a:pt x="51485" y="15080"/>
                </a:lnTo>
                <a:lnTo>
                  <a:pt x="51040" y="15158"/>
                </a:lnTo>
                <a:lnTo>
                  <a:pt x="50595" y="15293"/>
                </a:lnTo>
                <a:lnTo>
                  <a:pt x="50170" y="15428"/>
                </a:lnTo>
                <a:lnTo>
                  <a:pt x="49745" y="15602"/>
                </a:lnTo>
                <a:lnTo>
                  <a:pt x="49339" y="15815"/>
                </a:lnTo>
                <a:lnTo>
                  <a:pt x="49339" y="15641"/>
                </a:lnTo>
                <a:lnTo>
                  <a:pt x="49300" y="15467"/>
                </a:lnTo>
                <a:lnTo>
                  <a:pt x="49223" y="15138"/>
                </a:lnTo>
                <a:lnTo>
                  <a:pt x="49107" y="14829"/>
                </a:lnTo>
                <a:lnTo>
                  <a:pt x="48952" y="14520"/>
                </a:lnTo>
                <a:lnTo>
                  <a:pt x="48759" y="14230"/>
                </a:lnTo>
                <a:lnTo>
                  <a:pt x="48546" y="13959"/>
                </a:lnTo>
                <a:lnTo>
                  <a:pt x="48295" y="13708"/>
                </a:lnTo>
                <a:lnTo>
                  <a:pt x="48024" y="13495"/>
                </a:lnTo>
                <a:lnTo>
                  <a:pt x="47734" y="13302"/>
                </a:lnTo>
                <a:lnTo>
                  <a:pt x="47425" y="13147"/>
                </a:lnTo>
                <a:lnTo>
                  <a:pt x="47115" y="13012"/>
                </a:lnTo>
                <a:lnTo>
                  <a:pt x="46787" y="12896"/>
                </a:lnTo>
                <a:lnTo>
                  <a:pt x="46458" y="12799"/>
                </a:lnTo>
                <a:lnTo>
                  <a:pt x="46110" y="12722"/>
                </a:lnTo>
                <a:lnTo>
                  <a:pt x="45762" y="12664"/>
                </a:lnTo>
                <a:lnTo>
                  <a:pt x="45433" y="12644"/>
                </a:lnTo>
                <a:lnTo>
                  <a:pt x="45085" y="12625"/>
                </a:lnTo>
                <a:lnTo>
                  <a:pt x="44447" y="12625"/>
                </a:lnTo>
                <a:lnTo>
                  <a:pt x="44119" y="12664"/>
                </a:lnTo>
                <a:lnTo>
                  <a:pt x="43500" y="12722"/>
                </a:lnTo>
                <a:lnTo>
                  <a:pt x="42823" y="12799"/>
                </a:lnTo>
                <a:lnTo>
                  <a:pt x="42823" y="12799"/>
                </a:lnTo>
                <a:lnTo>
                  <a:pt x="43133" y="12509"/>
                </a:lnTo>
                <a:lnTo>
                  <a:pt x="43423" y="12180"/>
                </a:lnTo>
                <a:lnTo>
                  <a:pt x="43713" y="11852"/>
                </a:lnTo>
                <a:lnTo>
                  <a:pt x="43964" y="11523"/>
                </a:lnTo>
                <a:lnTo>
                  <a:pt x="44196" y="11156"/>
                </a:lnTo>
                <a:lnTo>
                  <a:pt x="44428" y="10789"/>
                </a:lnTo>
                <a:lnTo>
                  <a:pt x="44621" y="10421"/>
                </a:lnTo>
                <a:lnTo>
                  <a:pt x="44795" y="10035"/>
                </a:lnTo>
                <a:lnTo>
                  <a:pt x="44969" y="9629"/>
                </a:lnTo>
                <a:lnTo>
                  <a:pt x="45105" y="9223"/>
                </a:lnTo>
                <a:lnTo>
                  <a:pt x="45221" y="8817"/>
                </a:lnTo>
                <a:lnTo>
                  <a:pt x="45317" y="8391"/>
                </a:lnTo>
                <a:lnTo>
                  <a:pt x="45375" y="7985"/>
                </a:lnTo>
                <a:lnTo>
                  <a:pt x="45433" y="7560"/>
                </a:lnTo>
                <a:lnTo>
                  <a:pt x="45453" y="7135"/>
                </a:lnTo>
                <a:lnTo>
                  <a:pt x="45453" y="6709"/>
                </a:lnTo>
                <a:lnTo>
                  <a:pt x="45414" y="6284"/>
                </a:lnTo>
                <a:lnTo>
                  <a:pt x="45375" y="5859"/>
                </a:lnTo>
                <a:lnTo>
                  <a:pt x="45279" y="5433"/>
                </a:lnTo>
                <a:lnTo>
                  <a:pt x="45182" y="5008"/>
                </a:lnTo>
                <a:lnTo>
                  <a:pt x="45047" y="4602"/>
                </a:lnTo>
                <a:lnTo>
                  <a:pt x="44892" y="4215"/>
                </a:lnTo>
                <a:lnTo>
                  <a:pt x="44718" y="3809"/>
                </a:lnTo>
                <a:lnTo>
                  <a:pt x="44525" y="3442"/>
                </a:lnTo>
                <a:lnTo>
                  <a:pt x="44312" y="3075"/>
                </a:lnTo>
                <a:lnTo>
                  <a:pt x="44061" y="2727"/>
                </a:lnTo>
                <a:lnTo>
                  <a:pt x="43809" y="2379"/>
                </a:lnTo>
                <a:lnTo>
                  <a:pt x="43519" y="2050"/>
                </a:lnTo>
                <a:lnTo>
                  <a:pt x="43229" y="1760"/>
                </a:lnTo>
                <a:lnTo>
                  <a:pt x="42901" y="1470"/>
                </a:lnTo>
                <a:lnTo>
                  <a:pt x="42572" y="1219"/>
                </a:lnTo>
                <a:lnTo>
                  <a:pt x="42224" y="967"/>
                </a:lnTo>
                <a:lnTo>
                  <a:pt x="41837" y="755"/>
                </a:lnTo>
                <a:lnTo>
                  <a:pt x="41470" y="581"/>
                </a:lnTo>
                <a:lnTo>
                  <a:pt x="41064" y="407"/>
                </a:lnTo>
                <a:lnTo>
                  <a:pt x="40658" y="271"/>
                </a:lnTo>
                <a:lnTo>
                  <a:pt x="40252" y="175"/>
                </a:lnTo>
                <a:lnTo>
                  <a:pt x="39827" y="78"/>
                </a:lnTo>
                <a:lnTo>
                  <a:pt x="39401" y="39"/>
                </a:lnTo>
                <a:lnTo>
                  <a:pt x="38976" y="1"/>
                </a:lnTo>
                <a:close/>
              </a:path>
            </a:pathLst>
          </a:custGeom>
          <a:solidFill>
            <a:srgbClr val="9ADD9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77603" y="20754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88B988-871E-4C2B-BBB3-B3BE009964C6}"/>
              </a:ext>
            </a:extLst>
          </p:cNvPr>
          <p:cNvSpPr txBox="1">
            <a:spLocks/>
          </p:cNvSpPr>
          <p:nvPr/>
        </p:nvSpPr>
        <p:spPr>
          <a:xfrm>
            <a:off x="838200" y="1277726"/>
            <a:ext cx="10515600" cy="34396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8738" indent="565150" algn="just">
              <a:lnSpc>
                <a:spcPct val="160000"/>
              </a:lnSpc>
              <a:buFontTx/>
              <a:buChar char="-"/>
            </a:pP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“Ở </a:t>
            </a:r>
            <a:r>
              <a:rPr lang="vi-VN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Lai”.</a:t>
            </a:r>
          </a:p>
          <a:p>
            <a:pPr marL="58738" indent="565150" algn="just"/>
            <a:r>
              <a:rPr lang="en-US" altLang="vi-VN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vi-VN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0885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7" name="Google Shape;7267;p70"/>
          <p:cNvSpPr/>
          <p:nvPr/>
        </p:nvSpPr>
        <p:spPr>
          <a:xfrm>
            <a:off x="1098284" y="25300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9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68" name="Google Shape;7268;p70"/>
          <p:cNvSpPr txBox="1">
            <a:spLocks noGrp="1"/>
          </p:cNvSpPr>
          <p:nvPr>
            <p:ph type="title"/>
          </p:nvPr>
        </p:nvSpPr>
        <p:spPr>
          <a:xfrm>
            <a:off x="2212854" y="2044330"/>
            <a:ext cx="7970000" cy="411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9600" dirty="0" smtClean="0"/>
              <a:t>Chúc các em học tốt!</a:t>
            </a:r>
            <a:endParaRPr sz="9600" dirty="0"/>
          </a:p>
        </p:txBody>
      </p:sp>
      <p:sp>
        <p:nvSpPr>
          <p:cNvPr id="7269" name="Google Shape;7269;p70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70" name="Google Shape;7270;p70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71" name="Google Shape;7271;p70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272" name="Google Shape;7272;p70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7273" name="Google Shape;7273;p7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7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7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7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7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7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79" name="Google Shape;7279;p70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280" name="Google Shape;7280;p70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7281" name="Google Shape;7281;p7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2" name="Google Shape;7282;p7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7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7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7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7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87" name="Google Shape;7287;p70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288" name="Google Shape;7288;p70"/>
          <p:cNvGrpSpPr/>
          <p:nvPr/>
        </p:nvGrpSpPr>
        <p:grpSpPr>
          <a:xfrm rot="464372">
            <a:off x="10818869" y="1898708"/>
            <a:ext cx="844339" cy="827205"/>
            <a:chOff x="4961725" y="379850"/>
            <a:chExt cx="1031200" cy="1010275"/>
          </a:xfrm>
        </p:grpSpPr>
        <p:sp>
          <p:nvSpPr>
            <p:cNvPr id="7289" name="Google Shape;7289;p70"/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70"/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70"/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70"/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70"/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70"/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70"/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70"/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70"/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70"/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70"/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70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70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70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70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70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70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6" name="Google Shape;7306;p70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7" name="Google Shape;7307;p70"/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8" name="Google Shape;7308;p70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70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70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70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70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70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70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70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70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70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8" name="Google Shape;7318;p70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9" name="Google Shape;7319;p70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70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70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70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70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70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70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70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70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70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70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0" name="Google Shape;7330;p70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1" name="Google Shape;7331;p70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70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70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4" name="Google Shape;7334;p70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5" name="Google Shape;7335;p70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70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70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70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70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70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70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70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70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70"/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70"/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70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70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70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70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70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70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70"/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70"/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4" name="Google Shape;7354;p70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5" name="Google Shape;7355;p70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70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7" name="Google Shape;7357;p70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70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70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70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70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70"/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63" name="Google Shape;7363;p70"/>
          <p:cNvGrpSpPr/>
          <p:nvPr/>
        </p:nvGrpSpPr>
        <p:grpSpPr>
          <a:xfrm>
            <a:off x="1284623" y="1845645"/>
            <a:ext cx="826389" cy="1209396"/>
            <a:chOff x="5531225" y="238125"/>
            <a:chExt cx="1626750" cy="2380700"/>
          </a:xfrm>
        </p:grpSpPr>
        <p:sp>
          <p:nvSpPr>
            <p:cNvPr id="7364" name="Google Shape;7364;p70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extrusionOk="0">
                  <a:moveTo>
                    <a:pt x="18679" y="0"/>
                  </a:moveTo>
                  <a:lnTo>
                    <a:pt x="18401" y="56"/>
                  </a:lnTo>
                  <a:lnTo>
                    <a:pt x="18123" y="111"/>
                  </a:lnTo>
                  <a:lnTo>
                    <a:pt x="17567" y="278"/>
                  </a:lnTo>
                  <a:lnTo>
                    <a:pt x="17011" y="500"/>
                  </a:lnTo>
                  <a:lnTo>
                    <a:pt x="16455" y="806"/>
                  </a:lnTo>
                  <a:lnTo>
                    <a:pt x="15927" y="1167"/>
                  </a:lnTo>
                  <a:lnTo>
                    <a:pt x="15371" y="1584"/>
                  </a:lnTo>
                  <a:lnTo>
                    <a:pt x="14816" y="2057"/>
                  </a:lnTo>
                  <a:lnTo>
                    <a:pt x="14260" y="2557"/>
                  </a:lnTo>
                  <a:lnTo>
                    <a:pt x="13704" y="3113"/>
                  </a:lnTo>
                  <a:lnTo>
                    <a:pt x="13176" y="3725"/>
                  </a:lnTo>
                  <a:lnTo>
                    <a:pt x="12647" y="4364"/>
                  </a:lnTo>
                  <a:lnTo>
                    <a:pt x="12092" y="5059"/>
                  </a:lnTo>
                  <a:lnTo>
                    <a:pt x="11591" y="5754"/>
                  </a:lnTo>
                  <a:lnTo>
                    <a:pt x="11063" y="6504"/>
                  </a:lnTo>
                  <a:lnTo>
                    <a:pt x="10535" y="7255"/>
                  </a:lnTo>
                  <a:lnTo>
                    <a:pt x="10035" y="8033"/>
                  </a:lnTo>
                  <a:lnTo>
                    <a:pt x="9534" y="8839"/>
                  </a:lnTo>
                  <a:lnTo>
                    <a:pt x="8589" y="10451"/>
                  </a:lnTo>
                  <a:lnTo>
                    <a:pt x="7672" y="12119"/>
                  </a:lnTo>
                  <a:lnTo>
                    <a:pt x="6783" y="13759"/>
                  </a:lnTo>
                  <a:lnTo>
                    <a:pt x="5977" y="15371"/>
                  </a:lnTo>
                  <a:lnTo>
                    <a:pt x="5226" y="16927"/>
                  </a:lnTo>
                  <a:lnTo>
                    <a:pt x="4670" y="18150"/>
                  </a:lnTo>
                  <a:lnTo>
                    <a:pt x="4087" y="19568"/>
                  </a:lnTo>
                  <a:lnTo>
                    <a:pt x="3531" y="21152"/>
                  </a:lnTo>
                  <a:lnTo>
                    <a:pt x="2975" y="22848"/>
                  </a:lnTo>
                  <a:lnTo>
                    <a:pt x="2419" y="24655"/>
                  </a:lnTo>
                  <a:lnTo>
                    <a:pt x="1891" y="26517"/>
                  </a:lnTo>
                  <a:lnTo>
                    <a:pt x="1418" y="28407"/>
                  </a:lnTo>
                  <a:lnTo>
                    <a:pt x="1001" y="30325"/>
                  </a:lnTo>
                  <a:lnTo>
                    <a:pt x="640" y="32215"/>
                  </a:lnTo>
                  <a:lnTo>
                    <a:pt x="473" y="33160"/>
                  </a:lnTo>
                  <a:lnTo>
                    <a:pt x="334" y="34077"/>
                  </a:lnTo>
                  <a:lnTo>
                    <a:pt x="223" y="34967"/>
                  </a:lnTo>
                  <a:lnTo>
                    <a:pt x="140" y="35828"/>
                  </a:lnTo>
                  <a:lnTo>
                    <a:pt x="56" y="36690"/>
                  </a:lnTo>
                  <a:lnTo>
                    <a:pt x="1" y="37496"/>
                  </a:lnTo>
                  <a:lnTo>
                    <a:pt x="1" y="38274"/>
                  </a:lnTo>
                  <a:lnTo>
                    <a:pt x="1" y="38997"/>
                  </a:lnTo>
                  <a:lnTo>
                    <a:pt x="56" y="39720"/>
                  </a:lnTo>
                  <a:lnTo>
                    <a:pt x="112" y="40359"/>
                  </a:lnTo>
                  <a:lnTo>
                    <a:pt x="223" y="40971"/>
                  </a:lnTo>
                  <a:lnTo>
                    <a:pt x="334" y="41526"/>
                  </a:lnTo>
                  <a:lnTo>
                    <a:pt x="501" y="41999"/>
                  </a:lnTo>
                  <a:lnTo>
                    <a:pt x="723" y="42444"/>
                  </a:lnTo>
                  <a:lnTo>
                    <a:pt x="2947" y="46363"/>
                  </a:lnTo>
                  <a:lnTo>
                    <a:pt x="3531" y="46224"/>
                  </a:lnTo>
                  <a:lnTo>
                    <a:pt x="4114" y="46001"/>
                  </a:lnTo>
                  <a:lnTo>
                    <a:pt x="4670" y="45779"/>
                  </a:lnTo>
                  <a:lnTo>
                    <a:pt x="5254" y="45473"/>
                  </a:lnTo>
                  <a:lnTo>
                    <a:pt x="5810" y="45168"/>
                  </a:lnTo>
                  <a:lnTo>
                    <a:pt x="6338" y="44806"/>
                  </a:lnTo>
                  <a:lnTo>
                    <a:pt x="6894" y="44445"/>
                  </a:lnTo>
                  <a:lnTo>
                    <a:pt x="7422" y="44028"/>
                  </a:lnTo>
                  <a:lnTo>
                    <a:pt x="7950" y="43583"/>
                  </a:lnTo>
                  <a:lnTo>
                    <a:pt x="8478" y="43111"/>
                  </a:lnTo>
                  <a:lnTo>
                    <a:pt x="8979" y="42610"/>
                  </a:lnTo>
                  <a:lnTo>
                    <a:pt x="9479" y="42110"/>
                  </a:lnTo>
                  <a:lnTo>
                    <a:pt x="9979" y="41582"/>
                  </a:lnTo>
                  <a:lnTo>
                    <a:pt x="10452" y="41026"/>
                  </a:lnTo>
                  <a:lnTo>
                    <a:pt x="11397" y="39886"/>
                  </a:lnTo>
                  <a:lnTo>
                    <a:pt x="12258" y="38719"/>
                  </a:lnTo>
                  <a:lnTo>
                    <a:pt x="13092" y="37524"/>
                  </a:lnTo>
                  <a:lnTo>
                    <a:pt x="13898" y="36329"/>
                  </a:lnTo>
                  <a:lnTo>
                    <a:pt x="14621" y="35161"/>
                  </a:lnTo>
                  <a:lnTo>
                    <a:pt x="15288" y="33994"/>
                  </a:lnTo>
                  <a:lnTo>
                    <a:pt x="15900" y="32882"/>
                  </a:lnTo>
                  <a:lnTo>
                    <a:pt x="16428" y="31854"/>
                  </a:lnTo>
                  <a:lnTo>
                    <a:pt x="16900" y="30909"/>
                  </a:lnTo>
                  <a:lnTo>
                    <a:pt x="17317" y="29936"/>
                  </a:lnTo>
                  <a:lnTo>
                    <a:pt x="17845" y="28574"/>
                  </a:lnTo>
                  <a:lnTo>
                    <a:pt x="18457" y="26906"/>
                  </a:lnTo>
                  <a:lnTo>
                    <a:pt x="19152" y="24960"/>
                  </a:lnTo>
                  <a:lnTo>
                    <a:pt x="19874" y="22820"/>
                  </a:lnTo>
                  <a:lnTo>
                    <a:pt x="20597" y="20513"/>
                  </a:lnTo>
                  <a:lnTo>
                    <a:pt x="21292" y="18095"/>
                  </a:lnTo>
                  <a:lnTo>
                    <a:pt x="21625" y="16872"/>
                  </a:lnTo>
                  <a:lnTo>
                    <a:pt x="21931" y="15621"/>
                  </a:lnTo>
                  <a:lnTo>
                    <a:pt x="22209" y="14398"/>
                  </a:lnTo>
                  <a:lnTo>
                    <a:pt x="22487" y="13175"/>
                  </a:lnTo>
                  <a:lnTo>
                    <a:pt x="22709" y="11980"/>
                  </a:lnTo>
                  <a:lnTo>
                    <a:pt x="22904" y="10785"/>
                  </a:lnTo>
                  <a:lnTo>
                    <a:pt x="23071" y="9617"/>
                  </a:lnTo>
                  <a:lnTo>
                    <a:pt x="23182" y="8505"/>
                  </a:lnTo>
                  <a:lnTo>
                    <a:pt x="23265" y="7421"/>
                  </a:lnTo>
                  <a:lnTo>
                    <a:pt x="23293" y="6393"/>
                  </a:lnTo>
                  <a:lnTo>
                    <a:pt x="23265" y="5420"/>
                  </a:lnTo>
                  <a:lnTo>
                    <a:pt x="23210" y="4503"/>
                  </a:lnTo>
                  <a:lnTo>
                    <a:pt x="23126" y="4086"/>
                  </a:lnTo>
                  <a:lnTo>
                    <a:pt x="23071" y="3669"/>
                  </a:lnTo>
                  <a:lnTo>
                    <a:pt x="22960" y="3280"/>
                  </a:lnTo>
                  <a:lnTo>
                    <a:pt x="22876" y="2891"/>
                  </a:lnTo>
                  <a:lnTo>
                    <a:pt x="22737" y="2529"/>
                  </a:lnTo>
                  <a:lnTo>
                    <a:pt x="22598" y="2224"/>
                  </a:lnTo>
                  <a:lnTo>
                    <a:pt x="22431" y="1890"/>
                  </a:lnTo>
                  <a:lnTo>
                    <a:pt x="22265" y="1612"/>
                  </a:lnTo>
                  <a:lnTo>
                    <a:pt x="22070" y="1362"/>
                  </a:lnTo>
                  <a:lnTo>
                    <a:pt x="21848" y="1112"/>
                  </a:lnTo>
                  <a:lnTo>
                    <a:pt x="21625" y="917"/>
                  </a:lnTo>
                  <a:lnTo>
                    <a:pt x="21375" y="723"/>
                  </a:lnTo>
                  <a:lnTo>
                    <a:pt x="21097" y="556"/>
                  </a:lnTo>
                  <a:lnTo>
                    <a:pt x="20847" y="417"/>
                  </a:lnTo>
                  <a:lnTo>
                    <a:pt x="20569" y="278"/>
                  </a:lnTo>
                  <a:lnTo>
                    <a:pt x="20291" y="195"/>
                  </a:lnTo>
                  <a:lnTo>
                    <a:pt x="20041" y="111"/>
                  </a:lnTo>
                  <a:lnTo>
                    <a:pt x="19763" y="56"/>
                  </a:lnTo>
                  <a:lnTo>
                    <a:pt x="19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70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fill="none" extrusionOk="0">
                  <a:moveTo>
                    <a:pt x="723" y="42444"/>
                  </a:moveTo>
                  <a:lnTo>
                    <a:pt x="723" y="42444"/>
                  </a:lnTo>
                  <a:lnTo>
                    <a:pt x="501" y="41999"/>
                  </a:lnTo>
                  <a:lnTo>
                    <a:pt x="334" y="41526"/>
                  </a:lnTo>
                  <a:lnTo>
                    <a:pt x="223" y="40971"/>
                  </a:lnTo>
                  <a:lnTo>
                    <a:pt x="112" y="40359"/>
                  </a:lnTo>
                  <a:lnTo>
                    <a:pt x="56" y="39720"/>
                  </a:lnTo>
                  <a:lnTo>
                    <a:pt x="1" y="38997"/>
                  </a:lnTo>
                  <a:lnTo>
                    <a:pt x="1" y="38274"/>
                  </a:lnTo>
                  <a:lnTo>
                    <a:pt x="1" y="37496"/>
                  </a:lnTo>
                  <a:lnTo>
                    <a:pt x="56" y="36690"/>
                  </a:lnTo>
                  <a:lnTo>
                    <a:pt x="140" y="35828"/>
                  </a:lnTo>
                  <a:lnTo>
                    <a:pt x="223" y="34967"/>
                  </a:lnTo>
                  <a:lnTo>
                    <a:pt x="334" y="34077"/>
                  </a:lnTo>
                  <a:lnTo>
                    <a:pt x="473" y="33160"/>
                  </a:lnTo>
                  <a:lnTo>
                    <a:pt x="640" y="32215"/>
                  </a:lnTo>
                  <a:lnTo>
                    <a:pt x="1001" y="30325"/>
                  </a:lnTo>
                  <a:lnTo>
                    <a:pt x="1418" y="28407"/>
                  </a:lnTo>
                  <a:lnTo>
                    <a:pt x="1891" y="26517"/>
                  </a:lnTo>
                  <a:lnTo>
                    <a:pt x="2419" y="24655"/>
                  </a:lnTo>
                  <a:lnTo>
                    <a:pt x="2975" y="22848"/>
                  </a:lnTo>
                  <a:lnTo>
                    <a:pt x="3531" y="21152"/>
                  </a:lnTo>
                  <a:lnTo>
                    <a:pt x="4087" y="19568"/>
                  </a:lnTo>
                  <a:lnTo>
                    <a:pt x="4670" y="18150"/>
                  </a:lnTo>
                  <a:lnTo>
                    <a:pt x="5226" y="16927"/>
                  </a:lnTo>
                  <a:lnTo>
                    <a:pt x="5226" y="16927"/>
                  </a:lnTo>
                  <a:lnTo>
                    <a:pt x="5977" y="15371"/>
                  </a:lnTo>
                  <a:lnTo>
                    <a:pt x="6783" y="13759"/>
                  </a:lnTo>
                  <a:lnTo>
                    <a:pt x="7672" y="12119"/>
                  </a:lnTo>
                  <a:lnTo>
                    <a:pt x="8589" y="10451"/>
                  </a:lnTo>
                  <a:lnTo>
                    <a:pt x="9534" y="8839"/>
                  </a:lnTo>
                  <a:lnTo>
                    <a:pt x="10035" y="8033"/>
                  </a:lnTo>
                  <a:lnTo>
                    <a:pt x="10535" y="7255"/>
                  </a:lnTo>
                  <a:lnTo>
                    <a:pt x="11063" y="6504"/>
                  </a:lnTo>
                  <a:lnTo>
                    <a:pt x="11591" y="5754"/>
                  </a:lnTo>
                  <a:lnTo>
                    <a:pt x="12092" y="5059"/>
                  </a:lnTo>
                  <a:lnTo>
                    <a:pt x="12647" y="4364"/>
                  </a:lnTo>
                  <a:lnTo>
                    <a:pt x="13176" y="3725"/>
                  </a:lnTo>
                  <a:lnTo>
                    <a:pt x="13704" y="3113"/>
                  </a:lnTo>
                  <a:lnTo>
                    <a:pt x="14260" y="2557"/>
                  </a:lnTo>
                  <a:lnTo>
                    <a:pt x="14816" y="2057"/>
                  </a:lnTo>
                  <a:lnTo>
                    <a:pt x="15371" y="1584"/>
                  </a:lnTo>
                  <a:lnTo>
                    <a:pt x="15927" y="1167"/>
                  </a:lnTo>
                  <a:lnTo>
                    <a:pt x="16455" y="806"/>
                  </a:lnTo>
                  <a:lnTo>
                    <a:pt x="17011" y="500"/>
                  </a:lnTo>
                  <a:lnTo>
                    <a:pt x="17567" y="278"/>
                  </a:lnTo>
                  <a:lnTo>
                    <a:pt x="18123" y="111"/>
                  </a:lnTo>
                  <a:lnTo>
                    <a:pt x="18401" y="56"/>
                  </a:lnTo>
                  <a:lnTo>
                    <a:pt x="18679" y="0"/>
                  </a:lnTo>
                  <a:lnTo>
                    <a:pt x="18957" y="0"/>
                  </a:lnTo>
                  <a:lnTo>
                    <a:pt x="19235" y="0"/>
                  </a:lnTo>
                  <a:lnTo>
                    <a:pt x="19485" y="0"/>
                  </a:lnTo>
                  <a:lnTo>
                    <a:pt x="19763" y="56"/>
                  </a:lnTo>
                  <a:lnTo>
                    <a:pt x="20041" y="111"/>
                  </a:lnTo>
                  <a:lnTo>
                    <a:pt x="20291" y="195"/>
                  </a:lnTo>
                  <a:lnTo>
                    <a:pt x="20569" y="278"/>
                  </a:lnTo>
                  <a:lnTo>
                    <a:pt x="20847" y="417"/>
                  </a:lnTo>
                  <a:lnTo>
                    <a:pt x="21097" y="556"/>
                  </a:lnTo>
                  <a:lnTo>
                    <a:pt x="21375" y="723"/>
                  </a:lnTo>
                  <a:lnTo>
                    <a:pt x="21375" y="723"/>
                  </a:lnTo>
                  <a:lnTo>
                    <a:pt x="21625" y="917"/>
                  </a:lnTo>
                  <a:lnTo>
                    <a:pt x="21848" y="1112"/>
                  </a:lnTo>
                  <a:lnTo>
                    <a:pt x="22070" y="1362"/>
                  </a:lnTo>
                  <a:lnTo>
                    <a:pt x="22265" y="1612"/>
                  </a:lnTo>
                  <a:lnTo>
                    <a:pt x="22431" y="1890"/>
                  </a:lnTo>
                  <a:lnTo>
                    <a:pt x="22598" y="2224"/>
                  </a:lnTo>
                  <a:lnTo>
                    <a:pt x="22737" y="2529"/>
                  </a:lnTo>
                  <a:lnTo>
                    <a:pt x="22876" y="2891"/>
                  </a:lnTo>
                  <a:lnTo>
                    <a:pt x="22960" y="3280"/>
                  </a:lnTo>
                  <a:lnTo>
                    <a:pt x="23071" y="3669"/>
                  </a:lnTo>
                  <a:lnTo>
                    <a:pt x="23126" y="4086"/>
                  </a:lnTo>
                  <a:lnTo>
                    <a:pt x="23210" y="4503"/>
                  </a:lnTo>
                  <a:lnTo>
                    <a:pt x="23265" y="5420"/>
                  </a:lnTo>
                  <a:lnTo>
                    <a:pt x="23293" y="6393"/>
                  </a:lnTo>
                  <a:lnTo>
                    <a:pt x="23265" y="7421"/>
                  </a:lnTo>
                  <a:lnTo>
                    <a:pt x="23182" y="8505"/>
                  </a:lnTo>
                  <a:lnTo>
                    <a:pt x="23071" y="9617"/>
                  </a:lnTo>
                  <a:lnTo>
                    <a:pt x="22904" y="10785"/>
                  </a:lnTo>
                  <a:lnTo>
                    <a:pt x="22709" y="11980"/>
                  </a:lnTo>
                  <a:lnTo>
                    <a:pt x="22487" y="13175"/>
                  </a:lnTo>
                  <a:lnTo>
                    <a:pt x="22209" y="14398"/>
                  </a:lnTo>
                  <a:lnTo>
                    <a:pt x="21931" y="15621"/>
                  </a:lnTo>
                  <a:lnTo>
                    <a:pt x="21625" y="16872"/>
                  </a:lnTo>
                  <a:lnTo>
                    <a:pt x="21292" y="18095"/>
                  </a:lnTo>
                  <a:lnTo>
                    <a:pt x="20597" y="20513"/>
                  </a:lnTo>
                  <a:lnTo>
                    <a:pt x="19874" y="22820"/>
                  </a:lnTo>
                  <a:lnTo>
                    <a:pt x="19152" y="24960"/>
                  </a:lnTo>
                  <a:lnTo>
                    <a:pt x="18457" y="26906"/>
                  </a:lnTo>
                  <a:lnTo>
                    <a:pt x="17845" y="28574"/>
                  </a:lnTo>
                  <a:lnTo>
                    <a:pt x="17317" y="29936"/>
                  </a:lnTo>
                  <a:lnTo>
                    <a:pt x="16900" y="30909"/>
                  </a:lnTo>
                  <a:lnTo>
                    <a:pt x="16900" y="30909"/>
                  </a:lnTo>
                  <a:lnTo>
                    <a:pt x="16428" y="31854"/>
                  </a:lnTo>
                  <a:lnTo>
                    <a:pt x="15900" y="32882"/>
                  </a:lnTo>
                  <a:lnTo>
                    <a:pt x="15288" y="33994"/>
                  </a:lnTo>
                  <a:lnTo>
                    <a:pt x="14621" y="35161"/>
                  </a:lnTo>
                  <a:lnTo>
                    <a:pt x="13898" y="36329"/>
                  </a:lnTo>
                  <a:lnTo>
                    <a:pt x="13092" y="37524"/>
                  </a:lnTo>
                  <a:lnTo>
                    <a:pt x="12258" y="38719"/>
                  </a:lnTo>
                  <a:lnTo>
                    <a:pt x="11397" y="39886"/>
                  </a:lnTo>
                  <a:lnTo>
                    <a:pt x="10452" y="41026"/>
                  </a:lnTo>
                  <a:lnTo>
                    <a:pt x="9979" y="41582"/>
                  </a:lnTo>
                  <a:lnTo>
                    <a:pt x="9479" y="42110"/>
                  </a:lnTo>
                  <a:lnTo>
                    <a:pt x="8979" y="42610"/>
                  </a:lnTo>
                  <a:lnTo>
                    <a:pt x="8478" y="43111"/>
                  </a:lnTo>
                  <a:lnTo>
                    <a:pt x="7950" y="43583"/>
                  </a:lnTo>
                  <a:lnTo>
                    <a:pt x="7422" y="44028"/>
                  </a:lnTo>
                  <a:lnTo>
                    <a:pt x="6894" y="44445"/>
                  </a:lnTo>
                  <a:lnTo>
                    <a:pt x="6338" y="44806"/>
                  </a:lnTo>
                  <a:lnTo>
                    <a:pt x="5810" y="45168"/>
                  </a:lnTo>
                  <a:lnTo>
                    <a:pt x="5254" y="45473"/>
                  </a:lnTo>
                  <a:lnTo>
                    <a:pt x="4670" y="45779"/>
                  </a:lnTo>
                  <a:lnTo>
                    <a:pt x="4114" y="46001"/>
                  </a:lnTo>
                  <a:lnTo>
                    <a:pt x="3531" y="46224"/>
                  </a:lnTo>
                  <a:lnTo>
                    <a:pt x="2947" y="46363"/>
                  </a:lnTo>
                  <a:lnTo>
                    <a:pt x="723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70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extrusionOk="0">
                  <a:moveTo>
                    <a:pt x="3780" y="0"/>
                  </a:move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70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fill="none" extrusionOk="0">
                  <a:moveTo>
                    <a:pt x="22570" y="42444"/>
                  </a:move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lnTo>
                    <a:pt x="4336" y="0"/>
                  </a:lnTo>
                  <a:lnTo>
                    <a:pt x="4058" y="0"/>
                  </a:lnTo>
                  <a:lnTo>
                    <a:pt x="3780" y="0"/>
                  </a:ln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70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1613" y="1"/>
                  </a:moveTo>
                  <a:lnTo>
                    <a:pt x="1390" y="29"/>
                  </a:lnTo>
                  <a:lnTo>
                    <a:pt x="1168" y="112"/>
                  </a:lnTo>
                  <a:lnTo>
                    <a:pt x="974" y="223"/>
                  </a:lnTo>
                  <a:lnTo>
                    <a:pt x="751" y="390"/>
                  </a:lnTo>
                  <a:lnTo>
                    <a:pt x="584" y="557"/>
                  </a:lnTo>
                  <a:lnTo>
                    <a:pt x="445" y="779"/>
                  </a:lnTo>
                  <a:lnTo>
                    <a:pt x="306" y="1002"/>
                  </a:lnTo>
                  <a:lnTo>
                    <a:pt x="223" y="1280"/>
                  </a:lnTo>
                  <a:lnTo>
                    <a:pt x="140" y="1558"/>
                  </a:lnTo>
                  <a:lnTo>
                    <a:pt x="84" y="1863"/>
                  </a:lnTo>
                  <a:lnTo>
                    <a:pt x="28" y="2197"/>
                  </a:lnTo>
                  <a:lnTo>
                    <a:pt x="1" y="2530"/>
                  </a:lnTo>
                  <a:lnTo>
                    <a:pt x="1" y="2919"/>
                  </a:lnTo>
                  <a:lnTo>
                    <a:pt x="28" y="3281"/>
                  </a:lnTo>
                  <a:lnTo>
                    <a:pt x="56" y="3698"/>
                  </a:lnTo>
                  <a:lnTo>
                    <a:pt x="195" y="4559"/>
                  </a:lnTo>
                  <a:lnTo>
                    <a:pt x="362" y="5477"/>
                  </a:lnTo>
                  <a:lnTo>
                    <a:pt x="612" y="6450"/>
                  </a:lnTo>
                  <a:lnTo>
                    <a:pt x="918" y="7450"/>
                  </a:lnTo>
                  <a:lnTo>
                    <a:pt x="1251" y="8506"/>
                  </a:lnTo>
                  <a:lnTo>
                    <a:pt x="1641" y="9590"/>
                  </a:lnTo>
                  <a:lnTo>
                    <a:pt x="2058" y="10702"/>
                  </a:lnTo>
                  <a:lnTo>
                    <a:pt x="2502" y="11814"/>
                  </a:lnTo>
                  <a:lnTo>
                    <a:pt x="2975" y="12926"/>
                  </a:lnTo>
                  <a:lnTo>
                    <a:pt x="3447" y="14038"/>
                  </a:lnTo>
                  <a:lnTo>
                    <a:pt x="4476" y="16261"/>
                  </a:lnTo>
                  <a:lnTo>
                    <a:pt x="5504" y="18374"/>
                  </a:lnTo>
                  <a:lnTo>
                    <a:pt x="6477" y="20319"/>
                  </a:lnTo>
                  <a:lnTo>
                    <a:pt x="7394" y="22071"/>
                  </a:lnTo>
                  <a:lnTo>
                    <a:pt x="8173" y="23516"/>
                  </a:lnTo>
                  <a:lnTo>
                    <a:pt x="8784" y="24628"/>
                  </a:lnTo>
                  <a:lnTo>
                    <a:pt x="9340" y="25601"/>
                  </a:lnTo>
                  <a:lnTo>
                    <a:pt x="11258" y="25128"/>
                  </a:lnTo>
                  <a:lnTo>
                    <a:pt x="11008" y="23933"/>
                  </a:lnTo>
                  <a:lnTo>
                    <a:pt x="10285" y="20820"/>
                  </a:lnTo>
                  <a:lnTo>
                    <a:pt x="9785" y="18735"/>
                  </a:lnTo>
                  <a:lnTo>
                    <a:pt x="9201" y="16456"/>
                  </a:lnTo>
                  <a:lnTo>
                    <a:pt x="8534" y="14038"/>
                  </a:lnTo>
                  <a:lnTo>
                    <a:pt x="7811" y="11536"/>
                  </a:lnTo>
                  <a:lnTo>
                    <a:pt x="7422" y="10313"/>
                  </a:lnTo>
                  <a:lnTo>
                    <a:pt x="7033" y="9090"/>
                  </a:lnTo>
                  <a:lnTo>
                    <a:pt x="6616" y="7923"/>
                  </a:lnTo>
                  <a:lnTo>
                    <a:pt x="6199" y="6783"/>
                  </a:lnTo>
                  <a:lnTo>
                    <a:pt x="5782" y="5699"/>
                  </a:lnTo>
                  <a:lnTo>
                    <a:pt x="5337" y="4671"/>
                  </a:lnTo>
                  <a:lnTo>
                    <a:pt x="4920" y="3726"/>
                  </a:lnTo>
                  <a:lnTo>
                    <a:pt x="4476" y="2836"/>
                  </a:lnTo>
                  <a:lnTo>
                    <a:pt x="4031" y="2058"/>
                  </a:lnTo>
                  <a:lnTo>
                    <a:pt x="3586" y="1391"/>
                  </a:lnTo>
                  <a:lnTo>
                    <a:pt x="3364" y="1113"/>
                  </a:lnTo>
                  <a:lnTo>
                    <a:pt x="3142" y="863"/>
                  </a:lnTo>
                  <a:lnTo>
                    <a:pt x="2919" y="612"/>
                  </a:lnTo>
                  <a:lnTo>
                    <a:pt x="2697" y="418"/>
                  </a:lnTo>
                  <a:lnTo>
                    <a:pt x="2474" y="279"/>
                  </a:lnTo>
                  <a:lnTo>
                    <a:pt x="2252" y="140"/>
                  </a:lnTo>
                  <a:lnTo>
                    <a:pt x="2030" y="57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9" name="Google Shape;7369;p70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9340" y="25601"/>
                  </a:moveTo>
                  <a:lnTo>
                    <a:pt x="9340" y="25601"/>
                  </a:lnTo>
                  <a:lnTo>
                    <a:pt x="8784" y="24628"/>
                  </a:lnTo>
                  <a:lnTo>
                    <a:pt x="8173" y="23516"/>
                  </a:lnTo>
                  <a:lnTo>
                    <a:pt x="7394" y="22071"/>
                  </a:lnTo>
                  <a:lnTo>
                    <a:pt x="6477" y="20319"/>
                  </a:lnTo>
                  <a:lnTo>
                    <a:pt x="5504" y="18374"/>
                  </a:lnTo>
                  <a:lnTo>
                    <a:pt x="4476" y="16261"/>
                  </a:lnTo>
                  <a:lnTo>
                    <a:pt x="3447" y="14038"/>
                  </a:lnTo>
                  <a:lnTo>
                    <a:pt x="2975" y="12926"/>
                  </a:lnTo>
                  <a:lnTo>
                    <a:pt x="2502" y="11814"/>
                  </a:lnTo>
                  <a:lnTo>
                    <a:pt x="2058" y="10702"/>
                  </a:lnTo>
                  <a:lnTo>
                    <a:pt x="1641" y="9590"/>
                  </a:lnTo>
                  <a:lnTo>
                    <a:pt x="1251" y="8506"/>
                  </a:lnTo>
                  <a:lnTo>
                    <a:pt x="918" y="7450"/>
                  </a:lnTo>
                  <a:lnTo>
                    <a:pt x="612" y="6450"/>
                  </a:lnTo>
                  <a:lnTo>
                    <a:pt x="362" y="5477"/>
                  </a:lnTo>
                  <a:lnTo>
                    <a:pt x="195" y="4559"/>
                  </a:lnTo>
                  <a:lnTo>
                    <a:pt x="56" y="3698"/>
                  </a:lnTo>
                  <a:lnTo>
                    <a:pt x="28" y="3281"/>
                  </a:lnTo>
                  <a:lnTo>
                    <a:pt x="1" y="2919"/>
                  </a:lnTo>
                  <a:lnTo>
                    <a:pt x="1" y="2530"/>
                  </a:lnTo>
                  <a:lnTo>
                    <a:pt x="28" y="2197"/>
                  </a:lnTo>
                  <a:lnTo>
                    <a:pt x="84" y="1863"/>
                  </a:lnTo>
                  <a:lnTo>
                    <a:pt x="140" y="1558"/>
                  </a:lnTo>
                  <a:lnTo>
                    <a:pt x="223" y="1280"/>
                  </a:lnTo>
                  <a:lnTo>
                    <a:pt x="306" y="1002"/>
                  </a:lnTo>
                  <a:lnTo>
                    <a:pt x="445" y="779"/>
                  </a:lnTo>
                  <a:lnTo>
                    <a:pt x="584" y="557"/>
                  </a:lnTo>
                  <a:lnTo>
                    <a:pt x="751" y="390"/>
                  </a:lnTo>
                  <a:lnTo>
                    <a:pt x="974" y="223"/>
                  </a:lnTo>
                  <a:lnTo>
                    <a:pt x="974" y="223"/>
                  </a:lnTo>
                  <a:lnTo>
                    <a:pt x="1168" y="112"/>
                  </a:lnTo>
                  <a:lnTo>
                    <a:pt x="1390" y="29"/>
                  </a:lnTo>
                  <a:lnTo>
                    <a:pt x="1613" y="1"/>
                  </a:lnTo>
                  <a:lnTo>
                    <a:pt x="1807" y="1"/>
                  </a:lnTo>
                  <a:lnTo>
                    <a:pt x="2030" y="57"/>
                  </a:lnTo>
                  <a:lnTo>
                    <a:pt x="2252" y="140"/>
                  </a:lnTo>
                  <a:lnTo>
                    <a:pt x="2474" y="279"/>
                  </a:lnTo>
                  <a:lnTo>
                    <a:pt x="2697" y="418"/>
                  </a:lnTo>
                  <a:lnTo>
                    <a:pt x="2919" y="612"/>
                  </a:lnTo>
                  <a:lnTo>
                    <a:pt x="3142" y="863"/>
                  </a:lnTo>
                  <a:lnTo>
                    <a:pt x="3364" y="1113"/>
                  </a:lnTo>
                  <a:lnTo>
                    <a:pt x="3586" y="1391"/>
                  </a:lnTo>
                  <a:lnTo>
                    <a:pt x="4031" y="2058"/>
                  </a:lnTo>
                  <a:lnTo>
                    <a:pt x="4476" y="2836"/>
                  </a:lnTo>
                  <a:lnTo>
                    <a:pt x="4920" y="3726"/>
                  </a:lnTo>
                  <a:lnTo>
                    <a:pt x="5337" y="4671"/>
                  </a:lnTo>
                  <a:lnTo>
                    <a:pt x="5782" y="5699"/>
                  </a:lnTo>
                  <a:lnTo>
                    <a:pt x="6199" y="6783"/>
                  </a:lnTo>
                  <a:lnTo>
                    <a:pt x="6616" y="7923"/>
                  </a:lnTo>
                  <a:lnTo>
                    <a:pt x="7033" y="9090"/>
                  </a:lnTo>
                  <a:lnTo>
                    <a:pt x="7422" y="10313"/>
                  </a:lnTo>
                  <a:lnTo>
                    <a:pt x="7811" y="11536"/>
                  </a:lnTo>
                  <a:lnTo>
                    <a:pt x="8534" y="14038"/>
                  </a:lnTo>
                  <a:lnTo>
                    <a:pt x="9201" y="16456"/>
                  </a:lnTo>
                  <a:lnTo>
                    <a:pt x="9785" y="18735"/>
                  </a:lnTo>
                  <a:lnTo>
                    <a:pt x="10285" y="20820"/>
                  </a:lnTo>
                  <a:lnTo>
                    <a:pt x="11008" y="23933"/>
                  </a:lnTo>
                  <a:lnTo>
                    <a:pt x="11258" y="25128"/>
                  </a:lnTo>
                  <a:lnTo>
                    <a:pt x="9340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0" name="Google Shape;7370;p70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9451" y="1"/>
                  </a:move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70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1918" y="25601"/>
                  </a:move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lnTo>
                    <a:pt x="9451" y="1"/>
                  </a:ln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70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extrusionOk="0">
                  <a:moveTo>
                    <a:pt x="28630" y="1"/>
                  </a:moveTo>
                  <a:lnTo>
                    <a:pt x="27824" y="29"/>
                  </a:lnTo>
                  <a:lnTo>
                    <a:pt x="27045" y="84"/>
                  </a:lnTo>
                  <a:lnTo>
                    <a:pt x="26211" y="140"/>
                  </a:lnTo>
                  <a:lnTo>
                    <a:pt x="25405" y="223"/>
                  </a:lnTo>
                  <a:lnTo>
                    <a:pt x="24544" y="334"/>
                  </a:lnTo>
                  <a:lnTo>
                    <a:pt x="23682" y="446"/>
                  </a:lnTo>
                  <a:lnTo>
                    <a:pt x="22848" y="585"/>
                  </a:lnTo>
                  <a:lnTo>
                    <a:pt x="22042" y="751"/>
                  </a:lnTo>
                  <a:lnTo>
                    <a:pt x="21236" y="918"/>
                  </a:lnTo>
                  <a:lnTo>
                    <a:pt x="20458" y="1113"/>
                  </a:lnTo>
                  <a:lnTo>
                    <a:pt x="19679" y="1335"/>
                  </a:lnTo>
                  <a:lnTo>
                    <a:pt x="18929" y="1557"/>
                  </a:lnTo>
                  <a:lnTo>
                    <a:pt x="18206" y="1780"/>
                  </a:lnTo>
                  <a:lnTo>
                    <a:pt x="17484" y="2058"/>
                  </a:lnTo>
                  <a:lnTo>
                    <a:pt x="16789" y="2308"/>
                  </a:lnTo>
                  <a:lnTo>
                    <a:pt x="16094" y="2614"/>
                  </a:lnTo>
                  <a:lnTo>
                    <a:pt x="15427" y="2919"/>
                  </a:lnTo>
                  <a:lnTo>
                    <a:pt x="14760" y="3225"/>
                  </a:lnTo>
                  <a:lnTo>
                    <a:pt x="14120" y="3559"/>
                  </a:lnTo>
                  <a:lnTo>
                    <a:pt x="13481" y="3892"/>
                  </a:lnTo>
                  <a:lnTo>
                    <a:pt x="12870" y="4254"/>
                  </a:lnTo>
                  <a:lnTo>
                    <a:pt x="12286" y="4615"/>
                  </a:lnTo>
                  <a:lnTo>
                    <a:pt x="11702" y="5004"/>
                  </a:lnTo>
                  <a:lnTo>
                    <a:pt x="11146" y="5421"/>
                  </a:lnTo>
                  <a:lnTo>
                    <a:pt x="10590" y="5810"/>
                  </a:lnTo>
                  <a:lnTo>
                    <a:pt x="10034" y="6255"/>
                  </a:lnTo>
                  <a:lnTo>
                    <a:pt x="9534" y="6672"/>
                  </a:lnTo>
                  <a:lnTo>
                    <a:pt x="9006" y="7116"/>
                  </a:lnTo>
                  <a:lnTo>
                    <a:pt x="8534" y="7589"/>
                  </a:lnTo>
                  <a:lnTo>
                    <a:pt x="8061" y="8062"/>
                  </a:lnTo>
                  <a:lnTo>
                    <a:pt x="7588" y="8534"/>
                  </a:lnTo>
                  <a:lnTo>
                    <a:pt x="7144" y="9034"/>
                  </a:lnTo>
                  <a:lnTo>
                    <a:pt x="6699" y="9535"/>
                  </a:lnTo>
                  <a:lnTo>
                    <a:pt x="6282" y="10063"/>
                  </a:lnTo>
                  <a:lnTo>
                    <a:pt x="5865" y="10591"/>
                  </a:lnTo>
                  <a:lnTo>
                    <a:pt x="5476" y="11119"/>
                  </a:lnTo>
                  <a:lnTo>
                    <a:pt x="5115" y="11647"/>
                  </a:lnTo>
                  <a:lnTo>
                    <a:pt x="4753" y="12203"/>
                  </a:lnTo>
                  <a:lnTo>
                    <a:pt x="4392" y="12787"/>
                  </a:lnTo>
                  <a:lnTo>
                    <a:pt x="4058" y="13343"/>
                  </a:lnTo>
                  <a:lnTo>
                    <a:pt x="3447" y="14538"/>
                  </a:lnTo>
                  <a:lnTo>
                    <a:pt x="2863" y="15733"/>
                  </a:lnTo>
                  <a:lnTo>
                    <a:pt x="2335" y="16984"/>
                  </a:lnTo>
                  <a:lnTo>
                    <a:pt x="1890" y="18262"/>
                  </a:lnTo>
                  <a:lnTo>
                    <a:pt x="1474" y="19569"/>
                  </a:lnTo>
                  <a:lnTo>
                    <a:pt x="1112" y="20875"/>
                  </a:lnTo>
                  <a:lnTo>
                    <a:pt x="806" y="22237"/>
                  </a:lnTo>
                  <a:lnTo>
                    <a:pt x="528" y="23599"/>
                  </a:lnTo>
                  <a:lnTo>
                    <a:pt x="334" y="25017"/>
                  </a:lnTo>
                  <a:lnTo>
                    <a:pt x="167" y="26434"/>
                  </a:lnTo>
                  <a:lnTo>
                    <a:pt x="84" y="27852"/>
                  </a:lnTo>
                  <a:lnTo>
                    <a:pt x="28" y="29297"/>
                  </a:lnTo>
                  <a:lnTo>
                    <a:pt x="0" y="30770"/>
                  </a:lnTo>
                  <a:lnTo>
                    <a:pt x="56" y="32244"/>
                  </a:lnTo>
                  <a:lnTo>
                    <a:pt x="112" y="32994"/>
                  </a:lnTo>
                  <a:lnTo>
                    <a:pt x="167" y="33772"/>
                  </a:lnTo>
                  <a:lnTo>
                    <a:pt x="278" y="34523"/>
                  </a:lnTo>
                  <a:lnTo>
                    <a:pt x="389" y="35246"/>
                  </a:lnTo>
                  <a:lnTo>
                    <a:pt x="528" y="35996"/>
                  </a:lnTo>
                  <a:lnTo>
                    <a:pt x="667" y="36719"/>
                  </a:lnTo>
                  <a:lnTo>
                    <a:pt x="862" y="37441"/>
                  </a:lnTo>
                  <a:lnTo>
                    <a:pt x="1029" y="38164"/>
                  </a:lnTo>
                  <a:lnTo>
                    <a:pt x="1251" y="38887"/>
                  </a:lnTo>
                  <a:lnTo>
                    <a:pt x="1474" y="39582"/>
                  </a:lnTo>
                  <a:lnTo>
                    <a:pt x="1724" y="40276"/>
                  </a:lnTo>
                  <a:lnTo>
                    <a:pt x="2002" y="40944"/>
                  </a:lnTo>
                  <a:lnTo>
                    <a:pt x="2280" y="41611"/>
                  </a:lnTo>
                  <a:lnTo>
                    <a:pt x="2558" y="42278"/>
                  </a:lnTo>
                  <a:lnTo>
                    <a:pt x="2891" y="42945"/>
                  </a:lnTo>
                  <a:lnTo>
                    <a:pt x="3225" y="43584"/>
                  </a:lnTo>
                  <a:lnTo>
                    <a:pt x="3558" y="44223"/>
                  </a:lnTo>
                  <a:lnTo>
                    <a:pt x="3920" y="44835"/>
                  </a:lnTo>
                  <a:lnTo>
                    <a:pt x="4309" y="45446"/>
                  </a:lnTo>
                  <a:lnTo>
                    <a:pt x="4698" y="46058"/>
                  </a:lnTo>
                  <a:lnTo>
                    <a:pt x="5087" y="46642"/>
                  </a:lnTo>
                  <a:lnTo>
                    <a:pt x="5532" y="47225"/>
                  </a:lnTo>
                  <a:lnTo>
                    <a:pt x="5949" y="47781"/>
                  </a:lnTo>
                  <a:lnTo>
                    <a:pt x="6393" y="48337"/>
                  </a:lnTo>
                  <a:lnTo>
                    <a:pt x="6866" y="48893"/>
                  </a:lnTo>
                  <a:lnTo>
                    <a:pt x="7338" y="49421"/>
                  </a:lnTo>
                  <a:lnTo>
                    <a:pt x="7839" y="49949"/>
                  </a:lnTo>
                  <a:lnTo>
                    <a:pt x="8339" y="50450"/>
                  </a:lnTo>
                  <a:lnTo>
                    <a:pt x="8839" y="50950"/>
                  </a:lnTo>
                  <a:lnTo>
                    <a:pt x="9367" y="51422"/>
                  </a:lnTo>
                  <a:lnTo>
                    <a:pt x="9896" y="51895"/>
                  </a:lnTo>
                  <a:lnTo>
                    <a:pt x="10451" y="52368"/>
                  </a:lnTo>
                  <a:lnTo>
                    <a:pt x="11007" y="52812"/>
                  </a:lnTo>
                  <a:lnTo>
                    <a:pt x="11563" y="53229"/>
                  </a:lnTo>
                  <a:lnTo>
                    <a:pt x="12147" y="53646"/>
                  </a:lnTo>
                  <a:lnTo>
                    <a:pt x="12731" y="54035"/>
                  </a:lnTo>
                  <a:lnTo>
                    <a:pt x="13342" y="54424"/>
                  </a:lnTo>
                  <a:lnTo>
                    <a:pt x="13954" y="54814"/>
                  </a:lnTo>
                  <a:lnTo>
                    <a:pt x="14565" y="55147"/>
                  </a:lnTo>
                  <a:lnTo>
                    <a:pt x="15177" y="55508"/>
                  </a:lnTo>
                  <a:lnTo>
                    <a:pt x="15816" y="55814"/>
                  </a:lnTo>
                  <a:lnTo>
                    <a:pt x="16455" y="56148"/>
                  </a:lnTo>
                  <a:lnTo>
                    <a:pt x="17095" y="56426"/>
                  </a:lnTo>
                  <a:lnTo>
                    <a:pt x="17762" y="56704"/>
                  </a:lnTo>
                  <a:lnTo>
                    <a:pt x="18429" y="56954"/>
                  </a:lnTo>
                  <a:lnTo>
                    <a:pt x="19096" y="57204"/>
                  </a:lnTo>
                  <a:lnTo>
                    <a:pt x="19763" y="57426"/>
                  </a:lnTo>
                  <a:lnTo>
                    <a:pt x="20458" y="57649"/>
                  </a:lnTo>
                  <a:lnTo>
                    <a:pt x="21153" y="57843"/>
                  </a:lnTo>
                  <a:lnTo>
                    <a:pt x="21848" y="58010"/>
                  </a:lnTo>
                  <a:lnTo>
                    <a:pt x="22542" y="58177"/>
                  </a:lnTo>
                  <a:lnTo>
                    <a:pt x="23237" y="58316"/>
                  </a:lnTo>
                  <a:lnTo>
                    <a:pt x="23960" y="58455"/>
                  </a:lnTo>
                  <a:lnTo>
                    <a:pt x="24655" y="58538"/>
                  </a:lnTo>
                  <a:lnTo>
                    <a:pt x="25378" y="58621"/>
                  </a:lnTo>
                  <a:lnTo>
                    <a:pt x="26100" y="58705"/>
                  </a:lnTo>
                  <a:lnTo>
                    <a:pt x="26823" y="58733"/>
                  </a:lnTo>
                  <a:lnTo>
                    <a:pt x="27546" y="58788"/>
                  </a:lnTo>
                  <a:lnTo>
                    <a:pt x="28268" y="58788"/>
                  </a:lnTo>
                  <a:lnTo>
                    <a:pt x="29019" y="58760"/>
                  </a:lnTo>
                  <a:lnTo>
                    <a:pt x="29741" y="58733"/>
                  </a:lnTo>
                  <a:lnTo>
                    <a:pt x="30492" y="58677"/>
                  </a:lnTo>
                  <a:lnTo>
                    <a:pt x="31215" y="58621"/>
                  </a:lnTo>
                  <a:lnTo>
                    <a:pt x="31965" y="58538"/>
                  </a:lnTo>
                  <a:lnTo>
                    <a:pt x="33688" y="58260"/>
                  </a:lnTo>
                  <a:lnTo>
                    <a:pt x="34522" y="58093"/>
                  </a:lnTo>
                  <a:lnTo>
                    <a:pt x="35328" y="57927"/>
                  </a:lnTo>
                  <a:lnTo>
                    <a:pt x="36134" y="57732"/>
                  </a:lnTo>
                  <a:lnTo>
                    <a:pt x="36913" y="57537"/>
                  </a:lnTo>
                  <a:lnTo>
                    <a:pt x="37691" y="57343"/>
                  </a:lnTo>
                  <a:lnTo>
                    <a:pt x="38441" y="57121"/>
                  </a:lnTo>
                  <a:lnTo>
                    <a:pt x="39164" y="56870"/>
                  </a:lnTo>
                  <a:lnTo>
                    <a:pt x="39887" y="56620"/>
                  </a:lnTo>
                  <a:lnTo>
                    <a:pt x="40582" y="56342"/>
                  </a:lnTo>
                  <a:lnTo>
                    <a:pt x="41249" y="56064"/>
                  </a:lnTo>
                  <a:lnTo>
                    <a:pt x="41916" y="55786"/>
                  </a:lnTo>
                  <a:lnTo>
                    <a:pt x="42555" y="55481"/>
                  </a:lnTo>
                  <a:lnTo>
                    <a:pt x="43194" y="55175"/>
                  </a:lnTo>
                  <a:lnTo>
                    <a:pt x="43806" y="54841"/>
                  </a:lnTo>
                  <a:lnTo>
                    <a:pt x="44390" y="54480"/>
                  </a:lnTo>
                  <a:lnTo>
                    <a:pt x="44973" y="54146"/>
                  </a:lnTo>
                  <a:lnTo>
                    <a:pt x="45529" y="53757"/>
                  </a:lnTo>
                  <a:lnTo>
                    <a:pt x="46057" y="53396"/>
                  </a:lnTo>
                  <a:lnTo>
                    <a:pt x="46585" y="53007"/>
                  </a:lnTo>
                  <a:lnTo>
                    <a:pt x="47114" y="52590"/>
                  </a:lnTo>
                  <a:lnTo>
                    <a:pt x="47614" y="52173"/>
                  </a:lnTo>
                  <a:lnTo>
                    <a:pt x="48086" y="51756"/>
                  </a:lnTo>
                  <a:lnTo>
                    <a:pt x="48559" y="51311"/>
                  </a:lnTo>
                  <a:lnTo>
                    <a:pt x="49004" y="50867"/>
                  </a:lnTo>
                  <a:lnTo>
                    <a:pt x="49448" y="50394"/>
                  </a:lnTo>
                  <a:lnTo>
                    <a:pt x="49865" y="49922"/>
                  </a:lnTo>
                  <a:lnTo>
                    <a:pt x="50254" y="49421"/>
                  </a:lnTo>
                  <a:lnTo>
                    <a:pt x="50644" y="48921"/>
                  </a:lnTo>
                  <a:lnTo>
                    <a:pt x="51033" y="48421"/>
                  </a:lnTo>
                  <a:lnTo>
                    <a:pt x="51394" y="47892"/>
                  </a:lnTo>
                  <a:lnTo>
                    <a:pt x="51728" y="47364"/>
                  </a:lnTo>
                  <a:lnTo>
                    <a:pt x="52061" y="46808"/>
                  </a:lnTo>
                  <a:lnTo>
                    <a:pt x="52367" y="46253"/>
                  </a:lnTo>
                  <a:lnTo>
                    <a:pt x="52673" y="45669"/>
                  </a:lnTo>
                  <a:lnTo>
                    <a:pt x="52951" y="45085"/>
                  </a:lnTo>
                  <a:lnTo>
                    <a:pt x="53229" y="44501"/>
                  </a:lnTo>
                  <a:lnTo>
                    <a:pt x="53479" y="43918"/>
                  </a:lnTo>
                  <a:lnTo>
                    <a:pt x="53729" y="43278"/>
                  </a:lnTo>
                  <a:lnTo>
                    <a:pt x="54174" y="42028"/>
                  </a:lnTo>
                  <a:lnTo>
                    <a:pt x="54563" y="40721"/>
                  </a:lnTo>
                  <a:lnTo>
                    <a:pt x="54924" y="39387"/>
                  </a:lnTo>
                  <a:lnTo>
                    <a:pt x="55202" y="37997"/>
                  </a:lnTo>
                  <a:lnTo>
                    <a:pt x="55452" y="36580"/>
                  </a:lnTo>
                  <a:lnTo>
                    <a:pt x="55619" y="35107"/>
                  </a:lnTo>
                  <a:lnTo>
                    <a:pt x="55758" y="33606"/>
                  </a:lnTo>
                  <a:lnTo>
                    <a:pt x="55841" y="32049"/>
                  </a:lnTo>
                  <a:lnTo>
                    <a:pt x="55897" y="30465"/>
                  </a:lnTo>
                  <a:lnTo>
                    <a:pt x="55897" y="28853"/>
                  </a:lnTo>
                  <a:lnTo>
                    <a:pt x="55841" y="27185"/>
                  </a:lnTo>
                  <a:lnTo>
                    <a:pt x="55730" y="25489"/>
                  </a:lnTo>
                  <a:lnTo>
                    <a:pt x="55591" y="24127"/>
                  </a:lnTo>
                  <a:lnTo>
                    <a:pt x="55369" y="22765"/>
                  </a:lnTo>
                  <a:lnTo>
                    <a:pt x="55091" y="21431"/>
                  </a:lnTo>
                  <a:lnTo>
                    <a:pt x="54757" y="20125"/>
                  </a:lnTo>
                  <a:lnTo>
                    <a:pt x="54340" y="18818"/>
                  </a:lnTo>
                  <a:lnTo>
                    <a:pt x="53923" y="17540"/>
                  </a:lnTo>
                  <a:lnTo>
                    <a:pt x="53423" y="16289"/>
                  </a:lnTo>
                  <a:lnTo>
                    <a:pt x="52867" y="15066"/>
                  </a:lnTo>
                  <a:lnTo>
                    <a:pt x="52256" y="13899"/>
                  </a:lnTo>
                  <a:lnTo>
                    <a:pt x="51589" y="12731"/>
                  </a:lnTo>
                  <a:lnTo>
                    <a:pt x="50894" y="11619"/>
                  </a:lnTo>
                  <a:lnTo>
                    <a:pt x="50143" y="10535"/>
                  </a:lnTo>
                  <a:lnTo>
                    <a:pt x="49337" y="9479"/>
                  </a:lnTo>
                  <a:lnTo>
                    <a:pt x="48475" y="8478"/>
                  </a:lnTo>
                  <a:lnTo>
                    <a:pt x="47558" y="7533"/>
                  </a:lnTo>
                  <a:lnTo>
                    <a:pt x="47086" y="7061"/>
                  </a:lnTo>
                  <a:lnTo>
                    <a:pt x="46613" y="6616"/>
                  </a:lnTo>
                  <a:lnTo>
                    <a:pt x="46113" y="6171"/>
                  </a:lnTo>
                  <a:lnTo>
                    <a:pt x="45613" y="5755"/>
                  </a:lnTo>
                  <a:lnTo>
                    <a:pt x="45084" y="5338"/>
                  </a:lnTo>
                  <a:lnTo>
                    <a:pt x="44556" y="4921"/>
                  </a:lnTo>
                  <a:lnTo>
                    <a:pt x="44028" y="4559"/>
                  </a:lnTo>
                  <a:lnTo>
                    <a:pt x="43472" y="4170"/>
                  </a:lnTo>
                  <a:lnTo>
                    <a:pt x="42916" y="3809"/>
                  </a:lnTo>
                  <a:lnTo>
                    <a:pt x="42333" y="3475"/>
                  </a:lnTo>
                  <a:lnTo>
                    <a:pt x="41749" y="3142"/>
                  </a:lnTo>
                  <a:lnTo>
                    <a:pt x="41165" y="2836"/>
                  </a:lnTo>
                  <a:lnTo>
                    <a:pt x="40554" y="2530"/>
                  </a:lnTo>
                  <a:lnTo>
                    <a:pt x="39915" y="2252"/>
                  </a:lnTo>
                  <a:lnTo>
                    <a:pt x="39303" y="1974"/>
                  </a:lnTo>
                  <a:lnTo>
                    <a:pt x="38664" y="1724"/>
                  </a:lnTo>
                  <a:lnTo>
                    <a:pt x="37997" y="1474"/>
                  </a:lnTo>
                  <a:lnTo>
                    <a:pt x="37357" y="1252"/>
                  </a:lnTo>
                  <a:lnTo>
                    <a:pt x="36662" y="1057"/>
                  </a:lnTo>
                  <a:lnTo>
                    <a:pt x="35995" y="863"/>
                  </a:lnTo>
                  <a:lnTo>
                    <a:pt x="35300" y="696"/>
                  </a:lnTo>
                  <a:lnTo>
                    <a:pt x="34606" y="557"/>
                  </a:lnTo>
                  <a:lnTo>
                    <a:pt x="33883" y="418"/>
                  </a:lnTo>
                  <a:lnTo>
                    <a:pt x="33160" y="307"/>
                  </a:lnTo>
                  <a:lnTo>
                    <a:pt x="32438" y="195"/>
                  </a:lnTo>
                  <a:lnTo>
                    <a:pt x="31687" y="140"/>
                  </a:lnTo>
                  <a:lnTo>
                    <a:pt x="30937" y="56"/>
                  </a:lnTo>
                  <a:lnTo>
                    <a:pt x="30186" y="29"/>
                  </a:lnTo>
                  <a:lnTo>
                    <a:pt x="29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70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fill="none" extrusionOk="0">
                  <a:moveTo>
                    <a:pt x="31965" y="58538"/>
                  </a:moveTo>
                  <a:lnTo>
                    <a:pt x="31965" y="58538"/>
                  </a:lnTo>
                  <a:lnTo>
                    <a:pt x="31215" y="58621"/>
                  </a:lnTo>
                  <a:lnTo>
                    <a:pt x="30492" y="58677"/>
                  </a:lnTo>
                  <a:lnTo>
                    <a:pt x="29741" y="58733"/>
                  </a:lnTo>
                  <a:lnTo>
                    <a:pt x="29019" y="58760"/>
                  </a:lnTo>
                  <a:lnTo>
                    <a:pt x="28268" y="58788"/>
                  </a:lnTo>
                  <a:lnTo>
                    <a:pt x="27546" y="58788"/>
                  </a:lnTo>
                  <a:lnTo>
                    <a:pt x="26823" y="58733"/>
                  </a:lnTo>
                  <a:lnTo>
                    <a:pt x="26100" y="58705"/>
                  </a:lnTo>
                  <a:lnTo>
                    <a:pt x="25378" y="58621"/>
                  </a:lnTo>
                  <a:lnTo>
                    <a:pt x="24655" y="58538"/>
                  </a:lnTo>
                  <a:lnTo>
                    <a:pt x="23960" y="58455"/>
                  </a:lnTo>
                  <a:lnTo>
                    <a:pt x="23237" y="58316"/>
                  </a:lnTo>
                  <a:lnTo>
                    <a:pt x="22542" y="58177"/>
                  </a:lnTo>
                  <a:lnTo>
                    <a:pt x="21848" y="58010"/>
                  </a:lnTo>
                  <a:lnTo>
                    <a:pt x="21153" y="57843"/>
                  </a:lnTo>
                  <a:lnTo>
                    <a:pt x="20458" y="57649"/>
                  </a:lnTo>
                  <a:lnTo>
                    <a:pt x="19763" y="57426"/>
                  </a:lnTo>
                  <a:lnTo>
                    <a:pt x="19096" y="57204"/>
                  </a:lnTo>
                  <a:lnTo>
                    <a:pt x="18429" y="56954"/>
                  </a:lnTo>
                  <a:lnTo>
                    <a:pt x="17762" y="56704"/>
                  </a:lnTo>
                  <a:lnTo>
                    <a:pt x="17095" y="56426"/>
                  </a:lnTo>
                  <a:lnTo>
                    <a:pt x="16455" y="56148"/>
                  </a:lnTo>
                  <a:lnTo>
                    <a:pt x="15816" y="55814"/>
                  </a:lnTo>
                  <a:lnTo>
                    <a:pt x="15177" y="55508"/>
                  </a:lnTo>
                  <a:lnTo>
                    <a:pt x="14565" y="55147"/>
                  </a:lnTo>
                  <a:lnTo>
                    <a:pt x="13954" y="54814"/>
                  </a:lnTo>
                  <a:lnTo>
                    <a:pt x="13342" y="54424"/>
                  </a:lnTo>
                  <a:lnTo>
                    <a:pt x="12731" y="54035"/>
                  </a:lnTo>
                  <a:lnTo>
                    <a:pt x="12147" y="53646"/>
                  </a:lnTo>
                  <a:lnTo>
                    <a:pt x="11563" y="53229"/>
                  </a:lnTo>
                  <a:lnTo>
                    <a:pt x="11007" y="52812"/>
                  </a:lnTo>
                  <a:lnTo>
                    <a:pt x="10451" y="52368"/>
                  </a:lnTo>
                  <a:lnTo>
                    <a:pt x="9896" y="51895"/>
                  </a:lnTo>
                  <a:lnTo>
                    <a:pt x="9367" y="51422"/>
                  </a:lnTo>
                  <a:lnTo>
                    <a:pt x="8839" y="50950"/>
                  </a:lnTo>
                  <a:lnTo>
                    <a:pt x="8339" y="50450"/>
                  </a:lnTo>
                  <a:lnTo>
                    <a:pt x="7839" y="49949"/>
                  </a:lnTo>
                  <a:lnTo>
                    <a:pt x="7338" y="49421"/>
                  </a:lnTo>
                  <a:lnTo>
                    <a:pt x="6866" y="48893"/>
                  </a:lnTo>
                  <a:lnTo>
                    <a:pt x="6393" y="48337"/>
                  </a:lnTo>
                  <a:lnTo>
                    <a:pt x="5949" y="47781"/>
                  </a:lnTo>
                  <a:lnTo>
                    <a:pt x="5532" y="47225"/>
                  </a:lnTo>
                  <a:lnTo>
                    <a:pt x="5087" y="46642"/>
                  </a:lnTo>
                  <a:lnTo>
                    <a:pt x="4698" y="46058"/>
                  </a:lnTo>
                  <a:lnTo>
                    <a:pt x="4309" y="45446"/>
                  </a:lnTo>
                  <a:lnTo>
                    <a:pt x="3920" y="44835"/>
                  </a:lnTo>
                  <a:lnTo>
                    <a:pt x="3558" y="44223"/>
                  </a:lnTo>
                  <a:lnTo>
                    <a:pt x="3225" y="43584"/>
                  </a:lnTo>
                  <a:lnTo>
                    <a:pt x="2891" y="42945"/>
                  </a:lnTo>
                  <a:lnTo>
                    <a:pt x="2558" y="42278"/>
                  </a:lnTo>
                  <a:lnTo>
                    <a:pt x="2280" y="41611"/>
                  </a:lnTo>
                  <a:lnTo>
                    <a:pt x="2002" y="40944"/>
                  </a:lnTo>
                  <a:lnTo>
                    <a:pt x="1724" y="40276"/>
                  </a:lnTo>
                  <a:lnTo>
                    <a:pt x="1474" y="39582"/>
                  </a:lnTo>
                  <a:lnTo>
                    <a:pt x="1251" y="38887"/>
                  </a:lnTo>
                  <a:lnTo>
                    <a:pt x="1029" y="38164"/>
                  </a:lnTo>
                  <a:lnTo>
                    <a:pt x="862" y="37441"/>
                  </a:lnTo>
                  <a:lnTo>
                    <a:pt x="667" y="36719"/>
                  </a:lnTo>
                  <a:lnTo>
                    <a:pt x="528" y="35996"/>
                  </a:lnTo>
                  <a:lnTo>
                    <a:pt x="389" y="35246"/>
                  </a:lnTo>
                  <a:lnTo>
                    <a:pt x="278" y="34523"/>
                  </a:lnTo>
                  <a:lnTo>
                    <a:pt x="167" y="33772"/>
                  </a:lnTo>
                  <a:lnTo>
                    <a:pt x="112" y="32994"/>
                  </a:lnTo>
                  <a:lnTo>
                    <a:pt x="56" y="32244"/>
                  </a:lnTo>
                  <a:lnTo>
                    <a:pt x="56" y="32244"/>
                  </a:lnTo>
                  <a:lnTo>
                    <a:pt x="0" y="30770"/>
                  </a:lnTo>
                  <a:lnTo>
                    <a:pt x="28" y="29297"/>
                  </a:lnTo>
                  <a:lnTo>
                    <a:pt x="84" y="27852"/>
                  </a:lnTo>
                  <a:lnTo>
                    <a:pt x="167" y="26434"/>
                  </a:lnTo>
                  <a:lnTo>
                    <a:pt x="334" y="25017"/>
                  </a:lnTo>
                  <a:lnTo>
                    <a:pt x="528" y="23599"/>
                  </a:lnTo>
                  <a:lnTo>
                    <a:pt x="806" y="22237"/>
                  </a:lnTo>
                  <a:lnTo>
                    <a:pt x="1112" y="20875"/>
                  </a:lnTo>
                  <a:lnTo>
                    <a:pt x="1474" y="19569"/>
                  </a:lnTo>
                  <a:lnTo>
                    <a:pt x="1890" y="18262"/>
                  </a:lnTo>
                  <a:lnTo>
                    <a:pt x="2335" y="16984"/>
                  </a:lnTo>
                  <a:lnTo>
                    <a:pt x="2863" y="15733"/>
                  </a:lnTo>
                  <a:lnTo>
                    <a:pt x="3447" y="14538"/>
                  </a:lnTo>
                  <a:lnTo>
                    <a:pt x="4058" y="13343"/>
                  </a:lnTo>
                  <a:lnTo>
                    <a:pt x="4392" y="12787"/>
                  </a:lnTo>
                  <a:lnTo>
                    <a:pt x="4753" y="12203"/>
                  </a:lnTo>
                  <a:lnTo>
                    <a:pt x="5115" y="11647"/>
                  </a:lnTo>
                  <a:lnTo>
                    <a:pt x="5476" y="11119"/>
                  </a:lnTo>
                  <a:lnTo>
                    <a:pt x="5865" y="10591"/>
                  </a:lnTo>
                  <a:lnTo>
                    <a:pt x="6282" y="10063"/>
                  </a:lnTo>
                  <a:lnTo>
                    <a:pt x="6699" y="9535"/>
                  </a:lnTo>
                  <a:lnTo>
                    <a:pt x="7144" y="9034"/>
                  </a:lnTo>
                  <a:lnTo>
                    <a:pt x="7588" y="8534"/>
                  </a:lnTo>
                  <a:lnTo>
                    <a:pt x="8061" y="8062"/>
                  </a:lnTo>
                  <a:lnTo>
                    <a:pt x="8534" y="7589"/>
                  </a:lnTo>
                  <a:lnTo>
                    <a:pt x="9006" y="7116"/>
                  </a:lnTo>
                  <a:lnTo>
                    <a:pt x="9534" y="6672"/>
                  </a:lnTo>
                  <a:lnTo>
                    <a:pt x="10034" y="6255"/>
                  </a:lnTo>
                  <a:lnTo>
                    <a:pt x="10590" y="5810"/>
                  </a:lnTo>
                  <a:lnTo>
                    <a:pt x="11146" y="5421"/>
                  </a:lnTo>
                  <a:lnTo>
                    <a:pt x="11702" y="5004"/>
                  </a:lnTo>
                  <a:lnTo>
                    <a:pt x="12286" y="4615"/>
                  </a:lnTo>
                  <a:lnTo>
                    <a:pt x="12870" y="4254"/>
                  </a:lnTo>
                  <a:lnTo>
                    <a:pt x="13481" y="3892"/>
                  </a:lnTo>
                  <a:lnTo>
                    <a:pt x="14120" y="3559"/>
                  </a:lnTo>
                  <a:lnTo>
                    <a:pt x="14760" y="3225"/>
                  </a:lnTo>
                  <a:lnTo>
                    <a:pt x="15427" y="2919"/>
                  </a:lnTo>
                  <a:lnTo>
                    <a:pt x="16094" y="2614"/>
                  </a:lnTo>
                  <a:lnTo>
                    <a:pt x="16789" y="2308"/>
                  </a:lnTo>
                  <a:lnTo>
                    <a:pt x="17484" y="2058"/>
                  </a:lnTo>
                  <a:lnTo>
                    <a:pt x="18206" y="1780"/>
                  </a:lnTo>
                  <a:lnTo>
                    <a:pt x="18929" y="1557"/>
                  </a:lnTo>
                  <a:lnTo>
                    <a:pt x="19679" y="1335"/>
                  </a:lnTo>
                  <a:lnTo>
                    <a:pt x="20458" y="1113"/>
                  </a:lnTo>
                  <a:lnTo>
                    <a:pt x="21236" y="918"/>
                  </a:lnTo>
                  <a:lnTo>
                    <a:pt x="22042" y="751"/>
                  </a:lnTo>
                  <a:lnTo>
                    <a:pt x="22848" y="585"/>
                  </a:lnTo>
                  <a:lnTo>
                    <a:pt x="23682" y="446"/>
                  </a:lnTo>
                  <a:lnTo>
                    <a:pt x="24544" y="334"/>
                  </a:lnTo>
                  <a:lnTo>
                    <a:pt x="25405" y="223"/>
                  </a:lnTo>
                  <a:lnTo>
                    <a:pt x="25405" y="223"/>
                  </a:lnTo>
                  <a:lnTo>
                    <a:pt x="26211" y="140"/>
                  </a:lnTo>
                  <a:lnTo>
                    <a:pt x="27045" y="84"/>
                  </a:lnTo>
                  <a:lnTo>
                    <a:pt x="27824" y="29"/>
                  </a:lnTo>
                  <a:lnTo>
                    <a:pt x="28630" y="1"/>
                  </a:lnTo>
                  <a:lnTo>
                    <a:pt x="29408" y="1"/>
                  </a:lnTo>
                  <a:lnTo>
                    <a:pt x="30186" y="29"/>
                  </a:lnTo>
                  <a:lnTo>
                    <a:pt x="30937" y="56"/>
                  </a:lnTo>
                  <a:lnTo>
                    <a:pt x="31687" y="140"/>
                  </a:lnTo>
                  <a:lnTo>
                    <a:pt x="32438" y="195"/>
                  </a:lnTo>
                  <a:lnTo>
                    <a:pt x="33160" y="307"/>
                  </a:lnTo>
                  <a:lnTo>
                    <a:pt x="33883" y="418"/>
                  </a:lnTo>
                  <a:lnTo>
                    <a:pt x="34606" y="557"/>
                  </a:lnTo>
                  <a:lnTo>
                    <a:pt x="35300" y="696"/>
                  </a:lnTo>
                  <a:lnTo>
                    <a:pt x="35995" y="863"/>
                  </a:lnTo>
                  <a:lnTo>
                    <a:pt x="36662" y="1057"/>
                  </a:lnTo>
                  <a:lnTo>
                    <a:pt x="37357" y="1252"/>
                  </a:lnTo>
                  <a:lnTo>
                    <a:pt x="37997" y="1474"/>
                  </a:lnTo>
                  <a:lnTo>
                    <a:pt x="38664" y="1724"/>
                  </a:lnTo>
                  <a:lnTo>
                    <a:pt x="39303" y="1974"/>
                  </a:lnTo>
                  <a:lnTo>
                    <a:pt x="39915" y="2252"/>
                  </a:lnTo>
                  <a:lnTo>
                    <a:pt x="40554" y="2530"/>
                  </a:lnTo>
                  <a:lnTo>
                    <a:pt x="41165" y="2836"/>
                  </a:lnTo>
                  <a:lnTo>
                    <a:pt x="41749" y="3142"/>
                  </a:lnTo>
                  <a:lnTo>
                    <a:pt x="42333" y="3475"/>
                  </a:lnTo>
                  <a:lnTo>
                    <a:pt x="42916" y="3809"/>
                  </a:lnTo>
                  <a:lnTo>
                    <a:pt x="43472" y="4170"/>
                  </a:lnTo>
                  <a:lnTo>
                    <a:pt x="44028" y="4559"/>
                  </a:lnTo>
                  <a:lnTo>
                    <a:pt x="44556" y="4921"/>
                  </a:lnTo>
                  <a:lnTo>
                    <a:pt x="45084" y="5338"/>
                  </a:lnTo>
                  <a:lnTo>
                    <a:pt x="45613" y="5755"/>
                  </a:lnTo>
                  <a:lnTo>
                    <a:pt x="46113" y="6171"/>
                  </a:lnTo>
                  <a:lnTo>
                    <a:pt x="46613" y="6616"/>
                  </a:lnTo>
                  <a:lnTo>
                    <a:pt x="47086" y="7061"/>
                  </a:lnTo>
                  <a:lnTo>
                    <a:pt x="47558" y="7533"/>
                  </a:lnTo>
                  <a:lnTo>
                    <a:pt x="48475" y="8478"/>
                  </a:lnTo>
                  <a:lnTo>
                    <a:pt x="49337" y="9479"/>
                  </a:lnTo>
                  <a:lnTo>
                    <a:pt x="50143" y="10535"/>
                  </a:lnTo>
                  <a:lnTo>
                    <a:pt x="50894" y="11619"/>
                  </a:lnTo>
                  <a:lnTo>
                    <a:pt x="51589" y="12731"/>
                  </a:lnTo>
                  <a:lnTo>
                    <a:pt x="52256" y="13899"/>
                  </a:lnTo>
                  <a:lnTo>
                    <a:pt x="52867" y="15066"/>
                  </a:lnTo>
                  <a:lnTo>
                    <a:pt x="53423" y="16289"/>
                  </a:lnTo>
                  <a:lnTo>
                    <a:pt x="53923" y="17540"/>
                  </a:lnTo>
                  <a:lnTo>
                    <a:pt x="54340" y="18818"/>
                  </a:lnTo>
                  <a:lnTo>
                    <a:pt x="54757" y="20125"/>
                  </a:lnTo>
                  <a:lnTo>
                    <a:pt x="55091" y="21431"/>
                  </a:lnTo>
                  <a:lnTo>
                    <a:pt x="55369" y="22765"/>
                  </a:lnTo>
                  <a:lnTo>
                    <a:pt x="55591" y="24127"/>
                  </a:lnTo>
                  <a:lnTo>
                    <a:pt x="55730" y="25489"/>
                  </a:lnTo>
                  <a:lnTo>
                    <a:pt x="55730" y="25489"/>
                  </a:lnTo>
                  <a:lnTo>
                    <a:pt x="55841" y="27185"/>
                  </a:lnTo>
                  <a:lnTo>
                    <a:pt x="55897" y="28853"/>
                  </a:lnTo>
                  <a:lnTo>
                    <a:pt x="55897" y="30465"/>
                  </a:lnTo>
                  <a:lnTo>
                    <a:pt x="55841" y="32049"/>
                  </a:lnTo>
                  <a:lnTo>
                    <a:pt x="55758" y="33606"/>
                  </a:lnTo>
                  <a:lnTo>
                    <a:pt x="55619" y="35107"/>
                  </a:lnTo>
                  <a:lnTo>
                    <a:pt x="55452" y="36580"/>
                  </a:lnTo>
                  <a:lnTo>
                    <a:pt x="55202" y="37997"/>
                  </a:lnTo>
                  <a:lnTo>
                    <a:pt x="54924" y="39387"/>
                  </a:lnTo>
                  <a:lnTo>
                    <a:pt x="54563" y="40721"/>
                  </a:lnTo>
                  <a:lnTo>
                    <a:pt x="54174" y="42028"/>
                  </a:lnTo>
                  <a:lnTo>
                    <a:pt x="53729" y="43278"/>
                  </a:lnTo>
                  <a:lnTo>
                    <a:pt x="53479" y="43918"/>
                  </a:lnTo>
                  <a:lnTo>
                    <a:pt x="53229" y="44501"/>
                  </a:lnTo>
                  <a:lnTo>
                    <a:pt x="52951" y="45085"/>
                  </a:lnTo>
                  <a:lnTo>
                    <a:pt x="52673" y="45669"/>
                  </a:lnTo>
                  <a:lnTo>
                    <a:pt x="52367" y="46253"/>
                  </a:lnTo>
                  <a:lnTo>
                    <a:pt x="52061" y="46808"/>
                  </a:lnTo>
                  <a:lnTo>
                    <a:pt x="51728" y="47364"/>
                  </a:lnTo>
                  <a:lnTo>
                    <a:pt x="51394" y="47892"/>
                  </a:lnTo>
                  <a:lnTo>
                    <a:pt x="51033" y="48421"/>
                  </a:lnTo>
                  <a:lnTo>
                    <a:pt x="50644" y="48921"/>
                  </a:lnTo>
                  <a:lnTo>
                    <a:pt x="50254" y="49421"/>
                  </a:lnTo>
                  <a:lnTo>
                    <a:pt x="49865" y="49922"/>
                  </a:lnTo>
                  <a:lnTo>
                    <a:pt x="49448" y="50394"/>
                  </a:lnTo>
                  <a:lnTo>
                    <a:pt x="49004" y="50867"/>
                  </a:lnTo>
                  <a:lnTo>
                    <a:pt x="48559" y="51311"/>
                  </a:lnTo>
                  <a:lnTo>
                    <a:pt x="48086" y="51756"/>
                  </a:lnTo>
                  <a:lnTo>
                    <a:pt x="47614" y="52173"/>
                  </a:lnTo>
                  <a:lnTo>
                    <a:pt x="47114" y="52590"/>
                  </a:lnTo>
                  <a:lnTo>
                    <a:pt x="46585" y="53007"/>
                  </a:lnTo>
                  <a:lnTo>
                    <a:pt x="46057" y="53396"/>
                  </a:lnTo>
                  <a:lnTo>
                    <a:pt x="45529" y="53757"/>
                  </a:lnTo>
                  <a:lnTo>
                    <a:pt x="44973" y="54146"/>
                  </a:lnTo>
                  <a:lnTo>
                    <a:pt x="44390" y="54480"/>
                  </a:lnTo>
                  <a:lnTo>
                    <a:pt x="43806" y="54841"/>
                  </a:lnTo>
                  <a:lnTo>
                    <a:pt x="43194" y="55175"/>
                  </a:lnTo>
                  <a:lnTo>
                    <a:pt x="42555" y="55481"/>
                  </a:lnTo>
                  <a:lnTo>
                    <a:pt x="41916" y="55786"/>
                  </a:lnTo>
                  <a:lnTo>
                    <a:pt x="41249" y="56064"/>
                  </a:lnTo>
                  <a:lnTo>
                    <a:pt x="40582" y="56342"/>
                  </a:lnTo>
                  <a:lnTo>
                    <a:pt x="39887" y="56620"/>
                  </a:lnTo>
                  <a:lnTo>
                    <a:pt x="39164" y="56870"/>
                  </a:lnTo>
                  <a:lnTo>
                    <a:pt x="38441" y="57121"/>
                  </a:lnTo>
                  <a:lnTo>
                    <a:pt x="37691" y="57343"/>
                  </a:lnTo>
                  <a:lnTo>
                    <a:pt x="36913" y="57537"/>
                  </a:lnTo>
                  <a:lnTo>
                    <a:pt x="36134" y="57732"/>
                  </a:lnTo>
                  <a:lnTo>
                    <a:pt x="35328" y="57927"/>
                  </a:lnTo>
                  <a:lnTo>
                    <a:pt x="34522" y="58093"/>
                  </a:lnTo>
                  <a:lnTo>
                    <a:pt x="33688" y="58260"/>
                  </a:lnTo>
                  <a:lnTo>
                    <a:pt x="31965" y="585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70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extrusionOk="0">
                  <a:moveTo>
                    <a:pt x="8395" y="0"/>
                  </a:moveTo>
                  <a:lnTo>
                    <a:pt x="0" y="973"/>
                  </a:ln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70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fill="none" extrusionOk="0">
                  <a:moveTo>
                    <a:pt x="0" y="973"/>
                  </a:move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70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extrusionOk="0">
                  <a:moveTo>
                    <a:pt x="1" y="1"/>
                  </a:moveTo>
                  <a:lnTo>
                    <a:pt x="418" y="4698"/>
                  </a:lnTo>
                  <a:lnTo>
                    <a:pt x="779" y="4698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70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fill="none" extrusionOk="0">
                  <a:moveTo>
                    <a:pt x="418" y="4698"/>
                  </a:moveTo>
                  <a:lnTo>
                    <a:pt x="1" y="1"/>
                  </a:lnTo>
                  <a:lnTo>
                    <a:pt x="418" y="1"/>
                  </a:lnTo>
                  <a:lnTo>
                    <a:pt x="779" y="4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70"/>
            <p:cNvSpPr/>
            <p:nvPr/>
          </p:nvSpPr>
          <p:spPr>
            <a:xfrm>
              <a:off x="6069050" y="2076775"/>
              <a:ext cx="603200" cy="446150"/>
            </a:xfrm>
            <a:custGeom>
              <a:avLst/>
              <a:gdLst/>
              <a:ahLst/>
              <a:cxnLst/>
              <a:rect l="l" t="t" r="r" b="b"/>
              <a:pathLst>
                <a:path w="24128" h="17846" extrusionOk="0">
                  <a:moveTo>
                    <a:pt x="11397" y="1"/>
                  </a:moveTo>
                  <a:lnTo>
                    <a:pt x="10341" y="29"/>
                  </a:lnTo>
                  <a:lnTo>
                    <a:pt x="9340" y="112"/>
                  </a:lnTo>
                  <a:lnTo>
                    <a:pt x="8395" y="251"/>
                  </a:lnTo>
                  <a:lnTo>
                    <a:pt x="7506" y="418"/>
                  </a:lnTo>
                  <a:lnTo>
                    <a:pt x="6644" y="668"/>
                  </a:lnTo>
                  <a:lnTo>
                    <a:pt x="5866" y="918"/>
                  </a:lnTo>
                  <a:lnTo>
                    <a:pt x="5115" y="1224"/>
                  </a:lnTo>
                  <a:lnTo>
                    <a:pt x="4448" y="1585"/>
                  </a:lnTo>
                  <a:lnTo>
                    <a:pt x="3809" y="1974"/>
                  </a:lnTo>
                  <a:lnTo>
                    <a:pt x="3225" y="2391"/>
                  </a:lnTo>
                  <a:lnTo>
                    <a:pt x="2697" y="2836"/>
                  </a:lnTo>
                  <a:lnTo>
                    <a:pt x="2197" y="3308"/>
                  </a:lnTo>
                  <a:lnTo>
                    <a:pt x="1780" y="3781"/>
                  </a:lnTo>
                  <a:lnTo>
                    <a:pt x="1391" y="4309"/>
                  </a:lnTo>
                  <a:lnTo>
                    <a:pt x="1057" y="4837"/>
                  </a:lnTo>
                  <a:lnTo>
                    <a:pt x="751" y="5393"/>
                  </a:lnTo>
                  <a:lnTo>
                    <a:pt x="529" y="5977"/>
                  </a:lnTo>
                  <a:lnTo>
                    <a:pt x="334" y="6533"/>
                  </a:lnTo>
                  <a:lnTo>
                    <a:pt x="168" y="7116"/>
                  </a:lnTo>
                  <a:lnTo>
                    <a:pt x="56" y="7728"/>
                  </a:lnTo>
                  <a:lnTo>
                    <a:pt x="1" y="8312"/>
                  </a:lnTo>
                  <a:lnTo>
                    <a:pt x="1" y="8895"/>
                  </a:lnTo>
                  <a:lnTo>
                    <a:pt x="29" y="9479"/>
                  </a:lnTo>
                  <a:lnTo>
                    <a:pt x="84" y="10063"/>
                  </a:lnTo>
                  <a:lnTo>
                    <a:pt x="223" y="10646"/>
                  </a:lnTo>
                  <a:lnTo>
                    <a:pt x="362" y="11202"/>
                  </a:lnTo>
                  <a:lnTo>
                    <a:pt x="557" y="11758"/>
                  </a:lnTo>
                  <a:lnTo>
                    <a:pt x="807" y="12314"/>
                  </a:lnTo>
                  <a:lnTo>
                    <a:pt x="1085" y="12815"/>
                  </a:lnTo>
                  <a:lnTo>
                    <a:pt x="1418" y="13315"/>
                  </a:lnTo>
                  <a:lnTo>
                    <a:pt x="1780" y="13787"/>
                  </a:lnTo>
                  <a:lnTo>
                    <a:pt x="2169" y="14232"/>
                  </a:lnTo>
                  <a:lnTo>
                    <a:pt x="2586" y="14621"/>
                  </a:lnTo>
                  <a:lnTo>
                    <a:pt x="3030" y="15010"/>
                  </a:lnTo>
                  <a:lnTo>
                    <a:pt x="3531" y="15344"/>
                  </a:lnTo>
                  <a:lnTo>
                    <a:pt x="4031" y="15677"/>
                  </a:lnTo>
                  <a:lnTo>
                    <a:pt x="4587" y="16011"/>
                  </a:lnTo>
                  <a:lnTo>
                    <a:pt x="5171" y="16289"/>
                  </a:lnTo>
                  <a:lnTo>
                    <a:pt x="5782" y="16567"/>
                  </a:lnTo>
                  <a:lnTo>
                    <a:pt x="6421" y="16817"/>
                  </a:lnTo>
                  <a:lnTo>
                    <a:pt x="7089" y="17039"/>
                  </a:lnTo>
                  <a:lnTo>
                    <a:pt x="7756" y="17234"/>
                  </a:lnTo>
                  <a:lnTo>
                    <a:pt x="8451" y="17401"/>
                  </a:lnTo>
                  <a:lnTo>
                    <a:pt x="9145" y="17540"/>
                  </a:lnTo>
                  <a:lnTo>
                    <a:pt x="9868" y="17651"/>
                  </a:lnTo>
                  <a:lnTo>
                    <a:pt x="10591" y="17762"/>
                  </a:lnTo>
                  <a:lnTo>
                    <a:pt x="11313" y="17818"/>
                  </a:lnTo>
                  <a:lnTo>
                    <a:pt x="12036" y="17845"/>
                  </a:lnTo>
                  <a:lnTo>
                    <a:pt x="13509" y="17845"/>
                  </a:lnTo>
                  <a:lnTo>
                    <a:pt x="14260" y="17790"/>
                  </a:lnTo>
                  <a:lnTo>
                    <a:pt x="14982" y="17679"/>
                  </a:lnTo>
                  <a:lnTo>
                    <a:pt x="15705" y="17568"/>
                  </a:lnTo>
                  <a:lnTo>
                    <a:pt x="16400" y="17429"/>
                  </a:lnTo>
                  <a:lnTo>
                    <a:pt x="17095" y="17234"/>
                  </a:lnTo>
                  <a:lnTo>
                    <a:pt x="17790" y="17012"/>
                  </a:lnTo>
                  <a:lnTo>
                    <a:pt x="18429" y="16761"/>
                  </a:lnTo>
                  <a:lnTo>
                    <a:pt x="19068" y="16484"/>
                  </a:lnTo>
                  <a:lnTo>
                    <a:pt x="19680" y="16150"/>
                  </a:lnTo>
                  <a:lnTo>
                    <a:pt x="20291" y="15789"/>
                  </a:lnTo>
                  <a:lnTo>
                    <a:pt x="20847" y="15372"/>
                  </a:lnTo>
                  <a:lnTo>
                    <a:pt x="21375" y="14955"/>
                  </a:lnTo>
                  <a:lnTo>
                    <a:pt x="21876" y="14482"/>
                  </a:lnTo>
                  <a:lnTo>
                    <a:pt x="22320" y="13954"/>
                  </a:lnTo>
                  <a:lnTo>
                    <a:pt x="22654" y="13537"/>
                  </a:lnTo>
                  <a:lnTo>
                    <a:pt x="22932" y="13120"/>
                  </a:lnTo>
                  <a:lnTo>
                    <a:pt x="23182" y="12648"/>
                  </a:lnTo>
                  <a:lnTo>
                    <a:pt x="23432" y="12147"/>
                  </a:lnTo>
                  <a:lnTo>
                    <a:pt x="23627" y="11647"/>
                  </a:lnTo>
                  <a:lnTo>
                    <a:pt x="23794" y="11119"/>
                  </a:lnTo>
                  <a:lnTo>
                    <a:pt x="23933" y="10591"/>
                  </a:lnTo>
                  <a:lnTo>
                    <a:pt x="24016" y="10007"/>
                  </a:lnTo>
                  <a:lnTo>
                    <a:pt x="24099" y="9451"/>
                  </a:lnTo>
                  <a:lnTo>
                    <a:pt x="24127" y="8868"/>
                  </a:lnTo>
                  <a:lnTo>
                    <a:pt x="24099" y="8284"/>
                  </a:lnTo>
                  <a:lnTo>
                    <a:pt x="24044" y="7700"/>
                  </a:lnTo>
                  <a:lnTo>
                    <a:pt x="23960" y="7144"/>
                  </a:lnTo>
                  <a:lnTo>
                    <a:pt x="23821" y="6561"/>
                  </a:lnTo>
                  <a:lnTo>
                    <a:pt x="23627" y="5977"/>
                  </a:lnTo>
                  <a:lnTo>
                    <a:pt x="23377" y="5421"/>
                  </a:lnTo>
                  <a:lnTo>
                    <a:pt x="23071" y="4865"/>
                  </a:lnTo>
                  <a:lnTo>
                    <a:pt x="22737" y="4337"/>
                  </a:lnTo>
                  <a:lnTo>
                    <a:pt x="22348" y="3809"/>
                  </a:lnTo>
                  <a:lnTo>
                    <a:pt x="21876" y="3308"/>
                  </a:lnTo>
                  <a:lnTo>
                    <a:pt x="21375" y="2836"/>
                  </a:lnTo>
                  <a:lnTo>
                    <a:pt x="20792" y="2391"/>
                  </a:lnTo>
                  <a:lnTo>
                    <a:pt x="20180" y="1974"/>
                  </a:lnTo>
                  <a:lnTo>
                    <a:pt x="19458" y="1613"/>
                  </a:lnTo>
                  <a:lnTo>
                    <a:pt x="18707" y="1252"/>
                  </a:lnTo>
                  <a:lnTo>
                    <a:pt x="17873" y="946"/>
                  </a:lnTo>
                  <a:lnTo>
                    <a:pt x="16984" y="668"/>
                  </a:lnTo>
                  <a:lnTo>
                    <a:pt x="16011" y="446"/>
                  </a:lnTo>
                  <a:lnTo>
                    <a:pt x="14982" y="251"/>
                  </a:lnTo>
                  <a:lnTo>
                    <a:pt x="13871" y="112"/>
                  </a:lnTo>
                  <a:lnTo>
                    <a:pt x="12675" y="29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70"/>
            <p:cNvSpPr/>
            <p:nvPr/>
          </p:nvSpPr>
          <p:spPr>
            <a:xfrm>
              <a:off x="6351175" y="2169200"/>
              <a:ext cx="12525" cy="244625"/>
            </a:xfrm>
            <a:custGeom>
              <a:avLst/>
              <a:gdLst/>
              <a:ahLst/>
              <a:cxnLst/>
              <a:rect l="l" t="t" r="r" b="b"/>
              <a:pathLst>
                <a:path w="501" h="9785" extrusionOk="0">
                  <a:moveTo>
                    <a:pt x="251" y="1"/>
                  </a:moveTo>
                  <a:lnTo>
                    <a:pt x="167" y="28"/>
                  </a:lnTo>
                  <a:lnTo>
                    <a:pt x="84" y="56"/>
                  </a:lnTo>
                  <a:lnTo>
                    <a:pt x="28" y="140"/>
                  </a:lnTo>
                  <a:lnTo>
                    <a:pt x="1" y="251"/>
                  </a:lnTo>
                  <a:lnTo>
                    <a:pt x="1" y="9507"/>
                  </a:lnTo>
                  <a:lnTo>
                    <a:pt x="28" y="9618"/>
                  </a:lnTo>
                  <a:lnTo>
                    <a:pt x="84" y="9701"/>
                  </a:lnTo>
                  <a:lnTo>
                    <a:pt x="167" y="9757"/>
                  </a:lnTo>
                  <a:lnTo>
                    <a:pt x="251" y="9785"/>
                  </a:lnTo>
                  <a:lnTo>
                    <a:pt x="362" y="9757"/>
                  </a:lnTo>
                  <a:lnTo>
                    <a:pt x="445" y="9701"/>
                  </a:lnTo>
                  <a:lnTo>
                    <a:pt x="501" y="9618"/>
                  </a:lnTo>
                  <a:lnTo>
                    <a:pt x="501" y="9507"/>
                  </a:lnTo>
                  <a:lnTo>
                    <a:pt x="501" y="251"/>
                  </a:lnTo>
                  <a:lnTo>
                    <a:pt x="501" y="140"/>
                  </a:lnTo>
                  <a:lnTo>
                    <a:pt x="445" y="56"/>
                  </a:lnTo>
                  <a:lnTo>
                    <a:pt x="362" y="2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0" name="Google Shape;7380;p70"/>
            <p:cNvSpPr/>
            <p:nvPr/>
          </p:nvSpPr>
          <p:spPr>
            <a:xfrm>
              <a:off x="6228175" y="2065675"/>
              <a:ext cx="252275" cy="124400"/>
            </a:xfrm>
            <a:custGeom>
              <a:avLst/>
              <a:gdLst/>
              <a:ahLst/>
              <a:cxnLst/>
              <a:rect l="l" t="t" r="r" b="b"/>
              <a:pathLst>
                <a:path w="10091" h="4976" extrusionOk="0">
                  <a:moveTo>
                    <a:pt x="5226" y="0"/>
                  </a:moveTo>
                  <a:lnTo>
                    <a:pt x="4198" y="56"/>
                  </a:lnTo>
                  <a:lnTo>
                    <a:pt x="3197" y="111"/>
                  </a:lnTo>
                  <a:lnTo>
                    <a:pt x="2252" y="195"/>
                  </a:lnTo>
                  <a:lnTo>
                    <a:pt x="1418" y="306"/>
                  </a:lnTo>
                  <a:lnTo>
                    <a:pt x="1141" y="361"/>
                  </a:lnTo>
                  <a:lnTo>
                    <a:pt x="890" y="445"/>
                  </a:lnTo>
                  <a:lnTo>
                    <a:pt x="668" y="556"/>
                  </a:lnTo>
                  <a:lnTo>
                    <a:pt x="473" y="667"/>
                  </a:lnTo>
                  <a:lnTo>
                    <a:pt x="307" y="778"/>
                  </a:lnTo>
                  <a:lnTo>
                    <a:pt x="195" y="917"/>
                  </a:lnTo>
                  <a:lnTo>
                    <a:pt x="84" y="1056"/>
                  </a:lnTo>
                  <a:lnTo>
                    <a:pt x="29" y="1195"/>
                  </a:lnTo>
                  <a:lnTo>
                    <a:pt x="1" y="1334"/>
                  </a:lnTo>
                  <a:lnTo>
                    <a:pt x="1" y="1473"/>
                  </a:lnTo>
                  <a:lnTo>
                    <a:pt x="56" y="1612"/>
                  </a:lnTo>
                  <a:lnTo>
                    <a:pt x="140" y="1751"/>
                  </a:lnTo>
                  <a:lnTo>
                    <a:pt x="251" y="1862"/>
                  </a:lnTo>
                  <a:lnTo>
                    <a:pt x="418" y="1974"/>
                  </a:lnTo>
                  <a:lnTo>
                    <a:pt x="640" y="2085"/>
                  </a:lnTo>
                  <a:lnTo>
                    <a:pt x="890" y="2140"/>
                  </a:lnTo>
                  <a:lnTo>
                    <a:pt x="1446" y="2307"/>
                  </a:lnTo>
                  <a:lnTo>
                    <a:pt x="1919" y="2474"/>
                  </a:lnTo>
                  <a:lnTo>
                    <a:pt x="2336" y="2696"/>
                  </a:lnTo>
                  <a:lnTo>
                    <a:pt x="2641" y="2919"/>
                  </a:lnTo>
                  <a:lnTo>
                    <a:pt x="2919" y="3141"/>
                  </a:lnTo>
                  <a:lnTo>
                    <a:pt x="3142" y="3391"/>
                  </a:lnTo>
                  <a:lnTo>
                    <a:pt x="3309" y="3641"/>
                  </a:lnTo>
                  <a:lnTo>
                    <a:pt x="3475" y="3864"/>
                  </a:lnTo>
                  <a:lnTo>
                    <a:pt x="3753" y="4308"/>
                  </a:lnTo>
                  <a:lnTo>
                    <a:pt x="3892" y="4503"/>
                  </a:lnTo>
                  <a:lnTo>
                    <a:pt x="4059" y="4670"/>
                  </a:lnTo>
                  <a:lnTo>
                    <a:pt x="4281" y="4809"/>
                  </a:lnTo>
                  <a:lnTo>
                    <a:pt x="4504" y="4920"/>
                  </a:lnTo>
                  <a:lnTo>
                    <a:pt x="4810" y="4975"/>
                  </a:lnTo>
                  <a:lnTo>
                    <a:pt x="5171" y="4975"/>
                  </a:lnTo>
                  <a:lnTo>
                    <a:pt x="5504" y="4948"/>
                  </a:lnTo>
                  <a:lnTo>
                    <a:pt x="5782" y="4864"/>
                  </a:lnTo>
                  <a:lnTo>
                    <a:pt x="6032" y="4725"/>
                  </a:lnTo>
                  <a:lnTo>
                    <a:pt x="6255" y="4559"/>
                  </a:lnTo>
                  <a:lnTo>
                    <a:pt x="6449" y="4364"/>
                  </a:lnTo>
                  <a:lnTo>
                    <a:pt x="6616" y="4142"/>
                  </a:lnTo>
                  <a:lnTo>
                    <a:pt x="6922" y="3641"/>
                  </a:lnTo>
                  <a:lnTo>
                    <a:pt x="7228" y="3169"/>
                  </a:lnTo>
                  <a:lnTo>
                    <a:pt x="7394" y="2919"/>
                  </a:lnTo>
                  <a:lnTo>
                    <a:pt x="7589" y="2724"/>
                  </a:lnTo>
                  <a:lnTo>
                    <a:pt x="7811" y="2529"/>
                  </a:lnTo>
                  <a:lnTo>
                    <a:pt x="8062" y="2363"/>
                  </a:lnTo>
                  <a:lnTo>
                    <a:pt x="8340" y="2224"/>
                  </a:lnTo>
                  <a:lnTo>
                    <a:pt x="8673" y="2168"/>
                  </a:lnTo>
                  <a:lnTo>
                    <a:pt x="8979" y="2113"/>
                  </a:lnTo>
                  <a:lnTo>
                    <a:pt x="9257" y="2029"/>
                  </a:lnTo>
                  <a:lnTo>
                    <a:pt x="9479" y="1918"/>
                  </a:lnTo>
                  <a:lnTo>
                    <a:pt x="9674" y="1835"/>
                  </a:lnTo>
                  <a:lnTo>
                    <a:pt x="9813" y="1696"/>
                  </a:lnTo>
                  <a:lnTo>
                    <a:pt x="9952" y="1584"/>
                  </a:lnTo>
                  <a:lnTo>
                    <a:pt x="10035" y="1445"/>
                  </a:lnTo>
                  <a:lnTo>
                    <a:pt x="10063" y="1306"/>
                  </a:lnTo>
                  <a:lnTo>
                    <a:pt x="10091" y="1167"/>
                  </a:lnTo>
                  <a:lnTo>
                    <a:pt x="10063" y="1056"/>
                  </a:lnTo>
                  <a:lnTo>
                    <a:pt x="10035" y="917"/>
                  </a:lnTo>
                  <a:lnTo>
                    <a:pt x="9952" y="806"/>
                  </a:lnTo>
                  <a:lnTo>
                    <a:pt x="9840" y="695"/>
                  </a:lnTo>
                  <a:lnTo>
                    <a:pt x="9701" y="584"/>
                  </a:lnTo>
                  <a:lnTo>
                    <a:pt x="9563" y="500"/>
                  </a:lnTo>
                  <a:lnTo>
                    <a:pt x="9368" y="445"/>
                  </a:lnTo>
                  <a:lnTo>
                    <a:pt x="8895" y="334"/>
                  </a:lnTo>
                  <a:lnTo>
                    <a:pt x="8395" y="250"/>
                  </a:lnTo>
                  <a:lnTo>
                    <a:pt x="7867" y="167"/>
                  </a:lnTo>
                  <a:lnTo>
                    <a:pt x="7367" y="111"/>
                  </a:lnTo>
                  <a:lnTo>
                    <a:pt x="6310" y="28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1" name="Google Shape;7381;p70"/>
            <p:cNvSpPr/>
            <p:nvPr/>
          </p:nvSpPr>
          <p:spPr>
            <a:xfrm>
              <a:off x="6523500" y="1770350"/>
              <a:ext cx="274525" cy="274500"/>
            </a:xfrm>
            <a:custGeom>
              <a:avLst/>
              <a:gdLst/>
              <a:ahLst/>
              <a:cxnLst/>
              <a:rect l="l" t="t" r="r" b="b"/>
              <a:pathLst>
                <a:path w="10981" h="10980" extrusionOk="0">
                  <a:moveTo>
                    <a:pt x="5477" y="0"/>
                  </a:moveTo>
                  <a:lnTo>
                    <a:pt x="4921" y="28"/>
                  </a:lnTo>
                  <a:lnTo>
                    <a:pt x="4365" y="111"/>
                  </a:lnTo>
                  <a:lnTo>
                    <a:pt x="3837" y="250"/>
                  </a:lnTo>
                  <a:lnTo>
                    <a:pt x="3336" y="445"/>
                  </a:lnTo>
                  <a:lnTo>
                    <a:pt x="2864" y="667"/>
                  </a:lnTo>
                  <a:lnTo>
                    <a:pt x="2419" y="945"/>
                  </a:lnTo>
                  <a:lnTo>
                    <a:pt x="1974" y="1251"/>
                  </a:lnTo>
                  <a:lnTo>
                    <a:pt x="1585" y="1612"/>
                  </a:lnTo>
                  <a:lnTo>
                    <a:pt x="1252" y="2001"/>
                  </a:lnTo>
                  <a:lnTo>
                    <a:pt x="918" y="2418"/>
                  </a:lnTo>
                  <a:lnTo>
                    <a:pt x="640" y="2863"/>
                  </a:lnTo>
                  <a:lnTo>
                    <a:pt x="418" y="3363"/>
                  </a:lnTo>
                  <a:lnTo>
                    <a:pt x="251" y="3864"/>
                  </a:lnTo>
                  <a:lnTo>
                    <a:pt x="112" y="4392"/>
                  </a:lnTo>
                  <a:lnTo>
                    <a:pt x="29" y="4920"/>
                  </a:lnTo>
                  <a:lnTo>
                    <a:pt x="1" y="5504"/>
                  </a:lnTo>
                  <a:lnTo>
                    <a:pt x="29" y="6059"/>
                  </a:lnTo>
                  <a:lnTo>
                    <a:pt x="112" y="6588"/>
                  </a:lnTo>
                  <a:lnTo>
                    <a:pt x="251" y="7116"/>
                  </a:lnTo>
                  <a:lnTo>
                    <a:pt x="418" y="7644"/>
                  </a:lnTo>
                  <a:lnTo>
                    <a:pt x="668" y="8116"/>
                  </a:lnTo>
                  <a:lnTo>
                    <a:pt x="946" y="8561"/>
                  </a:lnTo>
                  <a:lnTo>
                    <a:pt x="1252" y="8978"/>
                  </a:lnTo>
                  <a:lnTo>
                    <a:pt x="1613" y="9367"/>
                  </a:lnTo>
                  <a:lnTo>
                    <a:pt x="2002" y="9728"/>
                  </a:lnTo>
                  <a:lnTo>
                    <a:pt x="2419" y="10034"/>
                  </a:lnTo>
                  <a:lnTo>
                    <a:pt x="2864" y="10312"/>
                  </a:lnTo>
                  <a:lnTo>
                    <a:pt x="3364" y="10534"/>
                  </a:lnTo>
                  <a:lnTo>
                    <a:pt x="3865" y="10729"/>
                  </a:lnTo>
                  <a:lnTo>
                    <a:pt x="4393" y="10868"/>
                  </a:lnTo>
                  <a:lnTo>
                    <a:pt x="4921" y="10951"/>
                  </a:lnTo>
                  <a:lnTo>
                    <a:pt x="5477" y="10979"/>
                  </a:lnTo>
                  <a:lnTo>
                    <a:pt x="6060" y="10951"/>
                  </a:lnTo>
                  <a:lnTo>
                    <a:pt x="6588" y="10868"/>
                  </a:lnTo>
                  <a:lnTo>
                    <a:pt x="7117" y="10729"/>
                  </a:lnTo>
                  <a:lnTo>
                    <a:pt x="7617" y="10534"/>
                  </a:lnTo>
                  <a:lnTo>
                    <a:pt x="8117" y="10312"/>
                  </a:lnTo>
                  <a:lnTo>
                    <a:pt x="8562" y="10034"/>
                  </a:lnTo>
                  <a:lnTo>
                    <a:pt x="8979" y="9728"/>
                  </a:lnTo>
                  <a:lnTo>
                    <a:pt x="9368" y="9367"/>
                  </a:lnTo>
                  <a:lnTo>
                    <a:pt x="9729" y="8978"/>
                  </a:lnTo>
                  <a:lnTo>
                    <a:pt x="10035" y="8561"/>
                  </a:lnTo>
                  <a:lnTo>
                    <a:pt x="10313" y="8088"/>
                  </a:lnTo>
                  <a:lnTo>
                    <a:pt x="10535" y="7616"/>
                  </a:lnTo>
                  <a:lnTo>
                    <a:pt x="10730" y="7116"/>
                  </a:lnTo>
                  <a:lnTo>
                    <a:pt x="10869" y="6588"/>
                  </a:lnTo>
                  <a:lnTo>
                    <a:pt x="10952" y="6032"/>
                  </a:lnTo>
                  <a:lnTo>
                    <a:pt x="10980" y="5476"/>
                  </a:lnTo>
                  <a:lnTo>
                    <a:pt x="10952" y="4920"/>
                  </a:lnTo>
                  <a:lnTo>
                    <a:pt x="10869" y="4364"/>
                  </a:lnTo>
                  <a:lnTo>
                    <a:pt x="10730" y="3836"/>
                  </a:lnTo>
                  <a:lnTo>
                    <a:pt x="10535" y="3335"/>
                  </a:lnTo>
                  <a:lnTo>
                    <a:pt x="10313" y="2863"/>
                  </a:lnTo>
                  <a:lnTo>
                    <a:pt x="10035" y="2418"/>
                  </a:lnTo>
                  <a:lnTo>
                    <a:pt x="9702" y="2001"/>
                  </a:lnTo>
                  <a:lnTo>
                    <a:pt x="9368" y="1612"/>
                  </a:lnTo>
                  <a:lnTo>
                    <a:pt x="8979" y="1251"/>
                  </a:lnTo>
                  <a:lnTo>
                    <a:pt x="8534" y="917"/>
                  </a:lnTo>
                  <a:lnTo>
                    <a:pt x="8089" y="667"/>
                  </a:lnTo>
                  <a:lnTo>
                    <a:pt x="7617" y="417"/>
                  </a:lnTo>
                  <a:lnTo>
                    <a:pt x="7117" y="250"/>
                  </a:lnTo>
                  <a:lnTo>
                    <a:pt x="6588" y="111"/>
                  </a:lnTo>
                  <a:lnTo>
                    <a:pt x="6033" y="28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70"/>
            <p:cNvSpPr/>
            <p:nvPr/>
          </p:nvSpPr>
          <p:spPr>
            <a:xfrm>
              <a:off x="5894650" y="1771025"/>
              <a:ext cx="274500" cy="274500"/>
            </a:xfrm>
            <a:custGeom>
              <a:avLst/>
              <a:gdLst/>
              <a:ahLst/>
              <a:cxnLst/>
              <a:rect l="l" t="t" r="r" b="b"/>
              <a:pathLst>
                <a:path w="10980" h="10980" extrusionOk="0">
                  <a:moveTo>
                    <a:pt x="5476" y="1"/>
                  </a:moveTo>
                  <a:lnTo>
                    <a:pt x="4920" y="29"/>
                  </a:lnTo>
                  <a:lnTo>
                    <a:pt x="4364" y="112"/>
                  </a:lnTo>
                  <a:lnTo>
                    <a:pt x="3836" y="251"/>
                  </a:lnTo>
                  <a:lnTo>
                    <a:pt x="3336" y="446"/>
                  </a:lnTo>
                  <a:lnTo>
                    <a:pt x="2863" y="668"/>
                  </a:lnTo>
                  <a:lnTo>
                    <a:pt x="2418" y="946"/>
                  </a:lnTo>
                  <a:lnTo>
                    <a:pt x="2001" y="1252"/>
                  </a:lnTo>
                  <a:lnTo>
                    <a:pt x="1612" y="1613"/>
                  </a:lnTo>
                  <a:lnTo>
                    <a:pt x="1251" y="2002"/>
                  </a:lnTo>
                  <a:lnTo>
                    <a:pt x="917" y="2419"/>
                  </a:lnTo>
                  <a:lnTo>
                    <a:pt x="667" y="2892"/>
                  </a:lnTo>
                  <a:lnTo>
                    <a:pt x="417" y="3364"/>
                  </a:lnTo>
                  <a:lnTo>
                    <a:pt x="250" y="3864"/>
                  </a:lnTo>
                  <a:lnTo>
                    <a:pt x="111" y="4392"/>
                  </a:lnTo>
                  <a:lnTo>
                    <a:pt x="28" y="4948"/>
                  </a:lnTo>
                  <a:lnTo>
                    <a:pt x="0" y="5504"/>
                  </a:lnTo>
                  <a:lnTo>
                    <a:pt x="28" y="6060"/>
                  </a:lnTo>
                  <a:lnTo>
                    <a:pt x="111" y="6616"/>
                  </a:lnTo>
                  <a:lnTo>
                    <a:pt x="250" y="7144"/>
                  </a:lnTo>
                  <a:lnTo>
                    <a:pt x="417" y="7645"/>
                  </a:lnTo>
                  <a:lnTo>
                    <a:pt x="667" y="8117"/>
                  </a:lnTo>
                  <a:lnTo>
                    <a:pt x="945" y="8562"/>
                  </a:lnTo>
                  <a:lnTo>
                    <a:pt x="1251" y="8979"/>
                  </a:lnTo>
                  <a:lnTo>
                    <a:pt x="1612" y="9368"/>
                  </a:lnTo>
                  <a:lnTo>
                    <a:pt x="2001" y="9729"/>
                  </a:lnTo>
                  <a:lnTo>
                    <a:pt x="2418" y="10035"/>
                  </a:lnTo>
                  <a:lnTo>
                    <a:pt x="2863" y="10313"/>
                  </a:lnTo>
                  <a:lnTo>
                    <a:pt x="3363" y="10563"/>
                  </a:lnTo>
                  <a:lnTo>
                    <a:pt x="3864" y="10730"/>
                  </a:lnTo>
                  <a:lnTo>
                    <a:pt x="4392" y="10869"/>
                  </a:lnTo>
                  <a:lnTo>
                    <a:pt x="4920" y="10952"/>
                  </a:lnTo>
                  <a:lnTo>
                    <a:pt x="5504" y="10980"/>
                  </a:lnTo>
                  <a:lnTo>
                    <a:pt x="6060" y="10952"/>
                  </a:lnTo>
                  <a:lnTo>
                    <a:pt x="6588" y="10869"/>
                  </a:lnTo>
                  <a:lnTo>
                    <a:pt x="7116" y="10730"/>
                  </a:lnTo>
                  <a:lnTo>
                    <a:pt x="7616" y="10535"/>
                  </a:lnTo>
                  <a:lnTo>
                    <a:pt x="8116" y="10313"/>
                  </a:lnTo>
                  <a:lnTo>
                    <a:pt x="8561" y="10035"/>
                  </a:lnTo>
                  <a:lnTo>
                    <a:pt x="8978" y="9729"/>
                  </a:lnTo>
                  <a:lnTo>
                    <a:pt x="9367" y="9368"/>
                  </a:lnTo>
                  <a:lnTo>
                    <a:pt x="9729" y="8979"/>
                  </a:lnTo>
                  <a:lnTo>
                    <a:pt x="10034" y="8562"/>
                  </a:lnTo>
                  <a:lnTo>
                    <a:pt x="10312" y="8089"/>
                  </a:lnTo>
                  <a:lnTo>
                    <a:pt x="10535" y="7617"/>
                  </a:lnTo>
                  <a:lnTo>
                    <a:pt x="10729" y="7116"/>
                  </a:lnTo>
                  <a:lnTo>
                    <a:pt x="10868" y="6588"/>
                  </a:lnTo>
                  <a:lnTo>
                    <a:pt x="10952" y="6060"/>
                  </a:lnTo>
                  <a:lnTo>
                    <a:pt x="10979" y="5477"/>
                  </a:lnTo>
                  <a:lnTo>
                    <a:pt x="10952" y="4921"/>
                  </a:lnTo>
                  <a:lnTo>
                    <a:pt x="10868" y="4392"/>
                  </a:lnTo>
                  <a:lnTo>
                    <a:pt x="10729" y="3864"/>
                  </a:lnTo>
                  <a:lnTo>
                    <a:pt x="10535" y="3336"/>
                  </a:lnTo>
                  <a:lnTo>
                    <a:pt x="10312" y="2864"/>
                  </a:lnTo>
                  <a:lnTo>
                    <a:pt x="10034" y="2419"/>
                  </a:lnTo>
                  <a:lnTo>
                    <a:pt x="9729" y="2002"/>
                  </a:lnTo>
                  <a:lnTo>
                    <a:pt x="9367" y="1613"/>
                  </a:lnTo>
                  <a:lnTo>
                    <a:pt x="8978" y="1252"/>
                  </a:lnTo>
                  <a:lnTo>
                    <a:pt x="8561" y="946"/>
                  </a:lnTo>
                  <a:lnTo>
                    <a:pt x="8089" y="668"/>
                  </a:lnTo>
                  <a:lnTo>
                    <a:pt x="7616" y="418"/>
                  </a:lnTo>
                  <a:lnTo>
                    <a:pt x="7116" y="251"/>
                  </a:lnTo>
                  <a:lnTo>
                    <a:pt x="6588" y="112"/>
                  </a:lnTo>
                  <a:lnTo>
                    <a:pt x="6032" y="29"/>
                  </a:lnTo>
                  <a:lnTo>
                    <a:pt x="5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70"/>
            <p:cNvSpPr/>
            <p:nvPr/>
          </p:nvSpPr>
          <p:spPr>
            <a:xfrm>
              <a:off x="6548525" y="1858600"/>
              <a:ext cx="149425" cy="139675"/>
            </a:xfrm>
            <a:custGeom>
              <a:avLst/>
              <a:gdLst/>
              <a:ahLst/>
              <a:cxnLst/>
              <a:rect l="l" t="t" r="r" b="b"/>
              <a:pathLst>
                <a:path w="5977" h="5587" extrusionOk="0">
                  <a:moveTo>
                    <a:pt x="3002" y="0"/>
                  </a:moveTo>
                  <a:lnTo>
                    <a:pt x="2725" y="28"/>
                  </a:lnTo>
                  <a:lnTo>
                    <a:pt x="2419" y="83"/>
                  </a:lnTo>
                  <a:lnTo>
                    <a:pt x="2141" y="167"/>
                  </a:lnTo>
                  <a:lnTo>
                    <a:pt x="1891" y="278"/>
                  </a:lnTo>
                  <a:lnTo>
                    <a:pt x="1641" y="417"/>
                  </a:lnTo>
                  <a:lnTo>
                    <a:pt x="1390" y="556"/>
                  </a:lnTo>
                  <a:lnTo>
                    <a:pt x="1168" y="751"/>
                  </a:lnTo>
                  <a:lnTo>
                    <a:pt x="946" y="945"/>
                  </a:lnTo>
                  <a:lnTo>
                    <a:pt x="751" y="1140"/>
                  </a:lnTo>
                  <a:lnTo>
                    <a:pt x="584" y="1362"/>
                  </a:lnTo>
                  <a:lnTo>
                    <a:pt x="418" y="1584"/>
                  </a:lnTo>
                  <a:lnTo>
                    <a:pt x="279" y="1835"/>
                  </a:lnTo>
                  <a:lnTo>
                    <a:pt x="167" y="2085"/>
                  </a:lnTo>
                  <a:lnTo>
                    <a:pt x="84" y="2335"/>
                  </a:lnTo>
                  <a:lnTo>
                    <a:pt x="28" y="2585"/>
                  </a:lnTo>
                  <a:lnTo>
                    <a:pt x="1" y="2863"/>
                  </a:lnTo>
                  <a:lnTo>
                    <a:pt x="1" y="3113"/>
                  </a:lnTo>
                  <a:lnTo>
                    <a:pt x="28" y="3391"/>
                  </a:lnTo>
                  <a:lnTo>
                    <a:pt x="84" y="3641"/>
                  </a:lnTo>
                  <a:lnTo>
                    <a:pt x="167" y="3891"/>
                  </a:lnTo>
                  <a:lnTo>
                    <a:pt x="306" y="4114"/>
                  </a:lnTo>
                  <a:lnTo>
                    <a:pt x="445" y="4364"/>
                  </a:lnTo>
                  <a:lnTo>
                    <a:pt x="668" y="4586"/>
                  </a:lnTo>
                  <a:lnTo>
                    <a:pt x="890" y="4781"/>
                  </a:lnTo>
                  <a:lnTo>
                    <a:pt x="1168" y="4975"/>
                  </a:lnTo>
                  <a:lnTo>
                    <a:pt x="1502" y="5142"/>
                  </a:lnTo>
                  <a:lnTo>
                    <a:pt x="1863" y="5309"/>
                  </a:lnTo>
                  <a:lnTo>
                    <a:pt x="2252" y="5448"/>
                  </a:lnTo>
                  <a:lnTo>
                    <a:pt x="2586" y="5531"/>
                  </a:lnTo>
                  <a:lnTo>
                    <a:pt x="2891" y="5559"/>
                  </a:lnTo>
                  <a:lnTo>
                    <a:pt x="3197" y="5587"/>
                  </a:lnTo>
                  <a:lnTo>
                    <a:pt x="3475" y="5587"/>
                  </a:lnTo>
                  <a:lnTo>
                    <a:pt x="3753" y="5531"/>
                  </a:lnTo>
                  <a:lnTo>
                    <a:pt x="4031" y="5476"/>
                  </a:lnTo>
                  <a:lnTo>
                    <a:pt x="4281" y="5365"/>
                  </a:lnTo>
                  <a:lnTo>
                    <a:pt x="4503" y="5253"/>
                  </a:lnTo>
                  <a:lnTo>
                    <a:pt x="4726" y="5114"/>
                  </a:lnTo>
                  <a:lnTo>
                    <a:pt x="4920" y="4975"/>
                  </a:lnTo>
                  <a:lnTo>
                    <a:pt x="5115" y="4781"/>
                  </a:lnTo>
                  <a:lnTo>
                    <a:pt x="5282" y="4586"/>
                  </a:lnTo>
                  <a:lnTo>
                    <a:pt x="5448" y="4392"/>
                  </a:lnTo>
                  <a:lnTo>
                    <a:pt x="5560" y="4169"/>
                  </a:lnTo>
                  <a:lnTo>
                    <a:pt x="5699" y="3947"/>
                  </a:lnTo>
                  <a:lnTo>
                    <a:pt x="5782" y="3725"/>
                  </a:lnTo>
                  <a:lnTo>
                    <a:pt x="5865" y="3474"/>
                  </a:lnTo>
                  <a:lnTo>
                    <a:pt x="5921" y="3224"/>
                  </a:lnTo>
                  <a:lnTo>
                    <a:pt x="5949" y="2974"/>
                  </a:lnTo>
                  <a:lnTo>
                    <a:pt x="5977" y="2724"/>
                  </a:lnTo>
                  <a:lnTo>
                    <a:pt x="5949" y="2446"/>
                  </a:lnTo>
                  <a:lnTo>
                    <a:pt x="5921" y="2196"/>
                  </a:lnTo>
                  <a:lnTo>
                    <a:pt x="5865" y="1946"/>
                  </a:lnTo>
                  <a:lnTo>
                    <a:pt x="5782" y="1723"/>
                  </a:lnTo>
                  <a:lnTo>
                    <a:pt x="5699" y="1473"/>
                  </a:lnTo>
                  <a:lnTo>
                    <a:pt x="5560" y="1251"/>
                  </a:lnTo>
                  <a:lnTo>
                    <a:pt x="5393" y="1028"/>
                  </a:lnTo>
                  <a:lnTo>
                    <a:pt x="5226" y="834"/>
                  </a:lnTo>
                  <a:lnTo>
                    <a:pt x="5004" y="639"/>
                  </a:lnTo>
                  <a:lnTo>
                    <a:pt x="4781" y="473"/>
                  </a:lnTo>
                  <a:lnTo>
                    <a:pt x="4503" y="334"/>
                  </a:lnTo>
                  <a:lnTo>
                    <a:pt x="4225" y="195"/>
                  </a:lnTo>
                  <a:lnTo>
                    <a:pt x="3920" y="83"/>
                  </a:lnTo>
                  <a:lnTo>
                    <a:pt x="3614" y="28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4" name="Google Shape;7384;p70"/>
            <p:cNvSpPr/>
            <p:nvPr/>
          </p:nvSpPr>
          <p:spPr>
            <a:xfrm>
              <a:off x="6582575" y="1935725"/>
              <a:ext cx="26425" cy="25025"/>
            </a:xfrm>
            <a:custGeom>
              <a:avLst/>
              <a:gdLst/>
              <a:ahLst/>
              <a:cxnLst/>
              <a:rect l="l" t="t" r="r" b="b"/>
              <a:pathLst>
                <a:path w="1057" h="1001" extrusionOk="0">
                  <a:moveTo>
                    <a:pt x="529" y="0"/>
                  </a:moveTo>
                  <a:lnTo>
                    <a:pt x="417" y="28"/>
                  </a:lnTo>
                  <a:lnTo>
                    <a:pt x="334" y="56"/>
                  </a:lnTo>
                  <a:lnTo>
                    <a:pt x="223" y="112"/>
                  </a:lnTo>
                  <a:lnTo>
                    <a:pt x="167" y="167"/>
                  </a:lnTo>
                  <a:lnTo>
                    <a:pt x="28" y="334"/>
                  </a:lnTo>
                  <a:lnTo>
                    <a:pt x="1" y="417"/>
                  </a:lnTo>
                  <a:lnTo>
                    <a:pt x="1" y="528"/>
                  </a:lnTo>
                  <a:lnTo>
                    <a:pt x="1" y="612"/>
                  </a:lnTo>
                  <a:lnTo>
                    <a:pt x="28" y="695"/>
                  </a:lnTo>
                  <a:lnTo>
                    <a:pt x="84" y="779"/>
                  </a:lnTo>
                  <a:lnTo>
                    <a:pt x="140" y="862"/>
                  </a:lnTo>
                  <a:lnTo>
                    <a:pt x="251" y="918"/>
                  </a:lnTo>
                  <a:lnTo>
                    <a:pt x="390" y="973"/>
                  </a:lnTo>
                  <a:lnTo>
                    <a:pt x="501" y="1001"/>
                  </a:lnTo>
                  <a:lnTo>
                    <a:pt x="612" y="1001"/>
                  </a:lnTo>
                  <a:lnTo>
                    <a:pt x="695" y="973"/>
                  </a:lnTo>
                  <a:lnTo>
                    <a:pt x="779" y="945"/>
                  </a:lnTo>
                  <a:lnTo>
                    <a:pt x="862" y="890"/>
                  </a:lnTo>
                  <a:lnTo>
                    <a:pt x="918" y="834"/>
                  </a:lnTo>
                  <a:lnTo>
                    <a:pt x="1029" y="667"/>
                  </a:lnTo>
                  <a:lnTo>
                    <a:pt x="1057" y="501"/>
                  </a:lnTo>
                  <a:lnTo>
                    <a:pt x="1029" y="417"/>
                  </a:lnTo>
                  <a:lnTo>
                    <a:pt x="1029" y="306"/>
                  </a:lnTo>
                  <a:lnTo>
                    <a:pt x="973" y="250"/>
                  </a:lnTo>
                  <a:lnTo>
                    <a:pt x="918" y="167"/>
                  </a:lnTo>
                  <a:lnTo>
                    <a:pt x="834" y="112"/>
                  </a:lnTo>
                  <a:lnTo>
                    <a:pt x="751" y="56"/>
                  </a:lnTo>
                  <a:lnTo>
                    <a:pt x="640" y="2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5" name="Google Shape;7385;p70"/>
            <p:cNvSpPr/>
            <p:nvPr/>
          </p:nvSpPr>
          <p:spPr>
            <a:xfrm>
              <a:off x="6604825" y="1916950"/>
              <a:ext cx="7650" cy="6975"/>
            </a:xfrm>
            <a:custGeom>
              <a:avLst/>
              <a:gdLst/>
              <a:ahLst/>
              <a:cxnLst/>
              <a:rect l="l" t="t" r="r" b="b"/>
              <a:pathLst>
                <a:path w="306" h="279" extrusionOk="0">
                  <a:moveTo>
                    <a:pt x="167" y="1"/>
                  </a:moveTo>
                  <a:lnTo>
                    <a:pt x="111" y="29"/>
                  </a:lnTo>
                  <a:lnTo>
                    <a:pt x="56" y="56"/>
                  </a:lnTo>
                  <a:lnTo>
                    <a:pt x="28" y="112"/>
                  </a:lnTo>
                  <a:lnTo>
                    <a:pt x="0" y="140"/>
                  </a:lnTo>
                  <a:lnTo>
                    <a:pt x="28" y="195"/>
                  </a:lnTo>
                  <a:lnTo>
                    <a:pt x="56" y="251"/>
                  </a:lnTo>
                  <a:lnTo>
                    <a:pt x="111" y="279"/>
                  </a:lnTo>
                  <a:lnTo>
                    <a:pt x="222" y="279"/>
                  </a:lnTo>
                  <a:lnTo>
                    <a:pt x="278" y="251"/>
                  </a:lnTo>
                  <a:lnTo>
                    <a:pt x="306" y="195"/>
                  </a:lnTo>
                  <a:lnTo>
                    <a:pt x="306" y="140"/>
                  </a:lnTo>
                  <a:lnTo>
                    <a:pt x="306" y="84"/>
                  </a:lnTo>
                  <a:lnTo>
                    <a:pt x="278" y="56"/>
                  </a:lnTo>
                  <a:lnTo>
                    <a:pt x="222" y="2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6" name="Google Shape;7386;p70"/>
            <p:cNvSpPr/>
            <p:nvPr/>
          </p:nvSpPr>
          <p:spPr>
            <a:xfrm>
              <a:off x="5926600" y="1859275"/>
              <a:ext cx="149425" cy="139700"/>
            </a:xfrm>
            <a:custGeom>
              <a:avLst/>
              <a:gdLst/>
              <a:ahLst/>
              <a:cxnLst/>
              <a:rect l="l" t="t" r="r" b="b"/>
              <a:pathLst>
                <a:path w="5977" h="5588" extrusionOk="0">
                  <a:moveTo>
                    <a:pt x="3003" y="1"/>
                  </a:moveTo>
                  <a:lnTo>
                    <a:pt x="2725" y="29"/>
                  </a:lnTo>
                  <a:lnTo>
                    <a:pt x="2447" y="84"/>
                  </a:lnTo>
                  <a:lnTo>
                    <a:pt x="2169" y="168"/>
                  </a:lnTo>
                  <a:lnTo>
                    <a:pt x="1891" y="279"/>
                  </a:lnTo>
                  <a:lnTo>
                    <a:pt x="1641" y="418"/>
                  </a:lnTo>
                  <a:lnTo>
                    <a:pt x="1390" y="585"/>
                  </a:lnTo>
                  <a:lnTo>
                    <a:pt x="1168" y="751"/>
                  </a:lnTo>
                  <a:lnTo>
                    <a:pt x="946" y="946"/>
                  </a:lnTo>
                  <a:lnTo>
                    <a:pt x="751" y="1140"/>
                  </a:lnTo>
                  <a:lnTo>
                    <a:pt x="584" y="1363"/>
                  </a:lnTo>
                  <a:lnTo>
                    <a:pt x="445" y="1585"/>
                  </a:lnTo>
                  <a:lnTo>
                    <a:pt x="306" y="1835"/>
                  </a:lnTo>
                  <a:lnTo>
                    <a:pt x="195" y="2085"/>
                  </a:lnTo>
                  <a:lnTo>
                    <a:pt x="112" y="2336"/>
                  </a:lnTo>
                  <a:lnTo>
                    <a:pt x="29" y="2614"/>
                  </a:lnTo>
                  <a:lnTo>
                    <a:pt x="1" y="2864"/>
                  </a:lnTo>
                  <a:lnTo>
                    <a:pt x="1" y="3114"/>
                  </a:lnTo>
                  <a:lnTo>
                    <a:pt x="29" y="3392"/>
                  </a:lnTo>
                  <a:lnTo>
                    <a:pt x="84" y="3642"/>
                  </a:lnTo>
                  <a:lnTo>
                    <a:pt x="167" y="3892"/>
                  </a:lnTo>
                  <a:lnTo>
                    <a:pt x="306" y="4142"/>
                  </a:lnTo>
                  <a:lnTo>
                    <a:pt x="473" y="4365"/>
                  </a:lnTo>
                  <a:lnTo>
                    <a:pt x="668" y="4587"/>
                  </a:lnTo>
                  <a:lnTo>
                    <a:pt x="890" y="4782"/>
                  </a:lnTo>
                  <a:lnTo>
                    <a:pt x="1168" y="4976"/>
                  </a:lnTo>
                  <a:lnTo>
                    <a:pt x="1502" y="5143"/>
                  </a:lnTo>
                  <a:lnTo>
                    <a:pt x="1863" y="5310"/>
                  </a:lnTo>
                  <a:lnTo>
                    <a:pt x="2280" y="5449"/>
                  </a:lnTo>
                  <a:lnTo>
                    <a:pt x="2586" y="5532"/>
                  </a:lnTo>
                  <a:lnTo>
                    <a:pt x="2891" y="5588"/>
                  </a:lnTo>
                  <a:lnTo>
                    <a:pt x="3503" y="5588"/>
                  </a:lnTo>
                  <a:lnTo>
                    <a:pt x="3781" y="5532"/>
                  </a:lnTo>
                  <a:lnTo>
                    <a:pt x="4031" y="5477"/>
                  </a:lnTo>
                  <a:lnTo>
                    <a:pt x="4281" y="5393"/>
                  </a:lnTo>
                  <a:lnTo>
                    <a:pt x="4504" y="5254"/>
                  </a:lnTo>
                  <a:lnTo>
                    <a:pt x="4726" y="5115"/>
                  </a:lnTo>
                  <a:lnTo>
                    <a:pt x="4948" y="4976"/>
                  </a:lnTo>
                  <a:lnTo>
                    <a:pt x="5115" y="4809"/>
                  </a:lnTo>
                  <a:lnTo>
                    <a:pt x="5282" y="4615"/>
                  </a:lnTo>
                  <a:lnTo>
                    <a:pt x="5449" y="4393"/>
                  </a:lnTo>
                  <a:lnTo>
                    <a:pt x="5588" y="4170"/>
                  </a:lnTo>
                  <a:lnTo>
                    <a:pt x="5699" y="3948"/>
                  </a:lnTo>
                  <a:lnTo>
                    <a:pt x="5782" y="3725"/>
                  </a:lnTo>
                  <a:lnTo>
                    <a:pt x="5866" y="3475"/>
                  </a:lnTo>
                  <a:lnTo>
                    <a:pt x="5921" y="3225"/>
                  </a:lnTo>
                  <a:lnTo>
                    <a:pt x="5949" y="2975"/>
                  </a:lnTo>
                  <a:lnTo>
                    <a:pt x="5977" y="2725"/>
                  </a:lnTo>
                  <a:lnTo>
                    <a:pt x="5977" y="2475"/>
                  </a:lnTo>
                  <a:lnTo>
                    <a:pt x="5921" y="2224"/>
                  </a:lnTo>
                  <a:lnTo>
                    <a:pt x="5866" y="1974"/>
                  </a:lnTo>
                  <a:lnTo>
                    <a:pt x="5810" y="1724"/>
                  </a:lnTo>
                  <a:lnTo>
                    <a:pt x="5699" y="1474"/>
                  </a:lnTo>
                  <a:lnTo>
                    <a:pt x="5560" y="1252"/>
                  </a:lnTo>
                  <a:lnTo>
                    <a:pt x="5421" y="1057"/>
                  </a:lnTo>
                  <a:lnTo>
                    <a:pt x="5226" y="835"/>
                  </a:lnTo>
                  <a:lnTo>
                    <a:pt x="5032" y="668"/>
                  </a:lnTo>
                  <a:lnTo>
                    <a:pt x="4782" y="473"/>
                  </a:lnTo>
                  <a:lnTo>
                    <a:pt x="4531" y="334"/>
                  </a:lnTo>
                  <a:lnTo>
                    <a:pt x="4226" y="195"/>
                  </a:lnTo>
                  <a:lnTo>
                    <a:pt x="3920" y="84"/>
                  </a:lnTo>
                  <a:lnTo>
                    <a:pt x="3614" y="2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70"/>
            <p:cNvSpPr/>
            <p:nvPr/>
          </p:nvSpPr>
          <p:spPr>
            <a:xfrm>
              <a:off x="5960650" y="1937100"/>
              <a:ext cx="26425" cy="24350"/>
            </a:xfrm>
            <a:custGeom>
              <a:avLst/>
              <a:gdLst/>
              <a:ahLst/>
              <a:cxnLst/>
              <a:rect l="l" t="t" r="r" b="b"/>
              <a:pathLst>
                <a:path w="1057" h="974" extrusionOk="0">
                  <a:moveTo>
                    <a:pt x="445" y="1"/>
                  </a:moveTo>
                  <a:lnTo>
                    <a:pt x="334" y="29"/>
                  </a:lnTo>
                  <a:lnTo>
                    <a:pt x="251" y="84"/>
                  </a:lnTo>
                  <a:lnTo>
                    <a:pt x="167" y="168"/>
                  </a:lnTo>
                  <a:lnTo>
                    <a:pt x="56" y="307"/>
                  </a:lnTo>
                  <a:lnTo>
                    <a:pt x="28" y="418"/>
                  </a:lnTo>
                  <a:lnTo>
                    <a:pt x="1" y="501"/>
                  </a:lnTo>
                  <a:lnTo>
                    <a:pt x="1" y="585"/>
                  </a:lnTo>
                  <a:lnTo>
                    <a:pt x="28" y="668"/>
                  </a:lnTo>
                  <a:lnTo>
                    <a:pt x="84" y="751"/>
                  </a:lnTo>
                  <a:lnTo>
                    <a:pt x="167" y="835"/>
                  </a:lnTo>
                  <a:lnTo>
                    <a:pt x="279" y="918"/>
                  </a:lnTo>
                  <a:lnTo>
                    <a:pt x="418" y="946"/>
                  </a:lnTo>
                  <a:lnTo>
                    <a:pt x="529" y="974"/>
                  </a:lnTo>
                  <a:lnTo>
                    <a:pt x="723" y="974"/>
                  </a:lnTo>
                  <a:lnTo>
                    <a:pt x="807" y="918"/>
                  </a:lnTo>
                  <a:lnTo>
                    <a:pt x="890" y="863"/>
                  </a:lnTo>
                  <a:lnTo>
                    <a:pt x="946" y="807"/>
                  </a:lnTo>
                  <a:lnTo>
                    <a:pt x="1029" y="640"/>
                  </a:lnTo>
                  <a:lnTo>
                    <a:pt x="1057" y="473"/>
                  </a:lnTo>
                  <a:lnTo>
                    <a:pt x="1057" y="390"/>
                  </a:lnTo>
                  <a:lnTo>
                    <a:pt x="1029" y="307"/>
                  </a:lnTo>
                  <a:lnTo>
                    <a:pt x="1001" y="223"/>
                  </a:lnTo>
                  <a:lnTo>
                    <a:pt x="946" y="140"/>
                  </a:lnTo>
                  <a:lnTo>
                    <a:pt x="862" y="84"/>
                  </a:lnTo>
                  <a:lnTo>
                    <a:pt x="751" y="29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70"/>
            <p:cNvSpPr/>
            <p:nvPr/>
          </p:nvSpPr>
          <p:spPr>
            <a:xfrm>
              <a:off x="5983575" y="1917650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140" y="1"/>
                  </a:moveTo>
                  <a:lnTo>
                    <a:pt x="84" y="28"/>
                  </a:lnTo>
                  <a:lnTo>
                    <a:pt x="29" y="56"/>
                  </a:lnTo>
                  <a:lnTo>
                    <a:pt x="1" y="112"/>
                  </a:lnTo>
                  <a:lnTo>
                    <a:pt x="1" y="167"/>
                  </a:lnTo>
                  <a:lnTo>
                    <a:pt x="1" y="223"/>
                  </a:lnTo>
                  <a:lnTo>
                    <a:pt x="29" y="251"/>
                  </a:lnTo>
                  <a:lnTo>
                    <a:pt x="112" y="279"/>
                  </a:lnTo>
                  <a:lnTo>
                    <a:pt x="168" y="306"/>
                  </a:lnTo>
                  <a:lnTo>
                    <a:pt x="223" y="279"/>
                  </a:lnTo>
                  <a:lnTo>
                    <a:pt x="251" y="251"/>
                  </a:lnTo>
                  <a:lnTo>
                    <a:pt x="279" y="195"/>
                  </a:lnTo>
                  <a:lnTo>
                    <a:pt x="307" y="140"/>
                  </a:lnTo>
                  <a:lnTo>
                    <a:pt x="279" y="112"/>
                  </a:lnTo>
                  <a:lnTo>
                    <a:pt x="251" y="56"/>
                  </a:lnTo>
                  <a:lnTo>
                    <a:pt x="195" y="28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70"/>
            <p:cNvSpPr/>
            <p:nvPr/>
          </p:nvSpPr>
          <p:spPr>
            <a:xfrm>
              <a:off x="64887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389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389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70"/>
            <p:cNvSpPr/>
            <p:nvPr/>
          </p:nvSpPr>
          <p:spPr>
            <a:xfrm>
              <a:off x="6573550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9"/>
                  </a:lnTo>
                  <a:lnTo>
                    <a:pt x="111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1" y="584"/>
                  </a:lnTo>
                  <a:lnTo>
                    <a:pt x="223" y="668"/>
                  </a:lnTo>
                  <a:lnTo>
                    <a:pt x="362" y="696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70"/>
            <p:cNvSpPr/>
            <p:nvPr/>
          </p:nvSpPr>
          <p:spPr>
            <a:xfrm>
              <a:off x="6441525" y="2291500"/>
              <a:ext cx="17375" cy="17400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34" y="1"/>
                  </a:moveTo>
                  <a:lnTo>
                    <a:pt x="195" y="28"/>
                  </a:lnTo>
                  <a:lnTo>
                    <a:pt x="83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3" y="584"/>
                  </a:lnTo>
                  <a:lnTo>
                    <a:pt x="195" y="668"/>
                  </a:lnTo>
                  <a:lnTo>
                    <a:pt x="334" y="695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70"/>
            <p:cNvSpPr/>
            <p:nvPr/>
          </p:nvSpPr>
          <p:spPr>
            <a:xfrm>
              <a:off x="6508925" y="234570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362" y="1"/>
                  </a:moveTo>
                  <a:lnTo>
                    <a:pt x="278" y="28"/>
                  </a:lnTo>
                  <a:lnTo>
                    <a:pt x="195" y="84"/>
                  </a:lnTo>
                  <a:lnTo>
                    <a:pt x="139" y="140"/>
                  </a:lnTo>
                  <a:lnTo>
                    <a:pt x="84" y="195"/>
                  </a:lnTo>
                  <a:lnTo>
                    <a:pt x="28" y="279"/>
                  </a:lnTo>
                  <a:lnTo>
                    <a:pt x="0" y="362"/>
                  </a:lnTo>
                  <a:lnTo>
                    <a:pt x="0" y="445"/>
                  </a:lnTo>
                  <a:lnTo>
                    <a:pt x="0" y="557"/>
                  </a:lnTo>
                  <a:lnTo>
                    <a:pt x="28" y="640"/>
                  </a:lnTo>
                  <a:lnTo>
                    <a:pt x="84" y="723"/>
                  </a:lnTo>
                  <a:lnTo>
                    <a:pt x="139" y="779"/>
                  </a:lnTo>
                  <a:lnTo>
                    <a:pt x="195" y="835"/>
                  </a:lnTo>
                  <a:lnTo>
                    <a:pt x="278" y="890"/>
                  </a:lnTo>
                  <a:lnTo>
                    <a:pt x="362" y="918"/>
                  </a:lnTo>
                  <a:lnTo>
                    <a:pt x="556" y="918"/>
                  </a:lnTo>
                  <a:lnTo>
                    <a:pt x="640" y="890"/>
                  </a:lnTo>
                  <a:lnTo>
                    <a:pt x="723" y="835"/>
                  </a:lnTo>
                  <a:lnTo>
                    <a:pt x="779" y="779"/>
                  </a:lnTo>
                  <a:lnTo>
                    <a:pt x="834" y="723"/>
                  </a:lnTo>
                  <a:lnTo>
                    <a:pt x="890" y="640"/>
                  </a:lnTo>
                  <a:lnTo>
                    <a:pt x="917" y="557"/>
                  </a:lnTo>
                  <a:lnTo>
                    <a:pt x="917" y="445"/>
                  </a:lnTo>
                  <a:lnTo>
                    <a:pt x="917" y="362"/>
                  </a:lnTo>
                  <a:lnTo>
                    <a:pt x="890" y="279"/>
                  </a:lnTo>
                  <a:lnTo>
                    <a:pt x="834" y="195"/>
                  </a:lnTo>
                  <a:lnTo>
                    <a:pt x="779" y="140"/>
                  </a:lnTo>
                  <a:lnTo>
                    <a:pt x="723" y="84"/>
                  </a:lnTo>
                  <a:lnTo>
                    <a:pt x="640" y="2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70"/>
            <p:cNvSpPr/>
            <p:nvPr/>
          </p:nvSpPr>
          <p:spPr>
            <a:xfrm>
              <a:off x="62309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417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417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70"/>
            <p:cNvSpPr/>
            <p:nvPr/>
          </p:nvSpPr>
          <p:spPr>
            <a:xfrm>
              <a:off x="6148975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34" y="1"/>
                  </a:moveTo>
                  <a:lnTo>
                    <a:pt x="195" y="29"/>
                  </a:lnTo>
                  <a:lnTo>
                    <a:pt x="84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4" y="584"/>
                  </a:lnTo>
                  <a:lnTo>
                    <a:pt x="195" y="668"/>
                  </a:lnTo>
                  <a:lnTo>
                    <a:pt x="334" y="696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70"/>
            <p:cNvSpPr/>
            <p:nvPr/>
          </p:nvSpPr>
          <p:spPr>
            <a:xfrm>
              <a:off x="6281000" y="2291500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8"/>
                  </a:lnTo>
                  <a:lnTo>
                    <a:pt x="112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2" y="584"/>
                  </a:lnTo>
                  <a:lnTo>
                    <a:pt x="223" y="668"/>
                  </a:lnTo>
                  <a:lnTo>
                    <a:pt x="362" y="695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8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70"/>
            <p:cNvSpPr/>
            <p:nvPr/>
          </p:nvSpPr>
          <p:spPr>
            <a:xfrm>
              <a:off x="6208025" y="2345700"/>
              <a:ext cx="22975" cy="22950"/>
            </a:xfrm>
            <a:custGeom>
              <a:avLst/>
              <a:gdLst/>
              <a:ahLst/>
              <a:cxnLst/>
              <a:rect l="l" t="t" r="r" b="b"/>
              <a:pathLst>
                <a:path w="919" h="918" extrusionOk="0">
                  <a:moveTo>
                    <a:pt x="362" y="1"/>
                  </a:moveTo>
                  <a:lnTo>
                    <a:pt x="279" y="28"/>
                  </a:lnTo>
                  <a:lnTo>
                    <a:pt x="195" y="84"/>
                  </a:lnTo>
                  <a:lnTo>
                    <a:pt x="140" y="140"/>
                  </a:lnTo>
                  <a:lnTo>
                    <a:pt x="84" y="195"/>
                  </a:lnTo>
                  <a:lnTo>
                    <a:pt x="29" y="279"/>
                  </a:lnTo>
                  <a:lnTo>
                    <a:pt x="1" y="362"/>
                  </a:lnTo>
                  <a:lnTo>
                    <a:pt x="1" y="445"/>
                  </a:lnTo>
                  <a:lnTo>
                    <a:pt x="1" y="557"/>
                  </a:lnTo>
                  <a:lnTo>
                    <a:pt x="29" y="640"/>
                  </a:lnTo>
                  <a:lnTo>
                    <a:pt x="84" y="723"/>
                  </a:lnTo>
                  <a:lnTo>
                    <a:pt x="140" y="779"/>
                  </a:lnTo>
                  <a:lnTo>
                    <a:pt x="195" y="835"/>
                  </a:lnTo>
                  <a:lnTo>
                    <a:pt x="279" y="890"/>
                  </a:lnTo>
                  <a:lnTo>
                    <a:pt x="362" y="918"/>
                  </a:lnTo>
                  <a:lnTo>
                    <a:pt x="557" y="918"/>
                  </a:lnTo>
                  <a:lnTo>
                    <a:pt x="640" y="890"/>
                  </a:lnTo>
                  <a:lnTo>
                    <a:pt x="724" y="835"/>
                  </a:lnTo>
                  <a:lnTo>
                    <a:pt x="779" y="779"/>
                  </a:lnTo>
                  <a:lnTo>
                    <a:pt x="835" y="723"/>
                  </a:lnTo>
                  <a:lnTo>
                    <a:pt x="890" y="640"/>
                  </a:lnTo>
                  <a:lnTo>
                    <a:pt x="918" y="557"/>
                  </a:lnTo>
                  <a:lnTo>
                    <a:pt x="918" y="445"/>
                  </a:lnTo>
                  <a:lnTo>
                    <a:pt x="918" y="362"/>
                  </a:lnTo>
                  <a:lnTo>
                    <a:pt x="890" y="279"/>
                  </a:lnTo>
                  <a:lnTo>
                    <a:pt x="835" y="195"/>
                  </a:lnTo>
                  <a:lnTo>
                    <a:pt x="779" y="140"/>
                  </a:lnTo>
                  <a:lnTo>
                    <a:pt x="724" y="84"/>
                  </a:lnTo>
                  <a:lnTo>
                    <a:pt x="640" y="28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70"/>
            <p:cNvSpPr/>
            <p:nvPr/>
          </p:nvSpPr>
          <p:spPr>
            <a:xfrm>
              <a:off x="6274750" y="1149100"/>
              <a:ext cx="100075" cy="6300"/>
            </a:xfrm>
            <a:custGeom>
              <a:avLst/>
              <a:gdLst/>
              <a:ahLst/>
              <a:cxnLst/>
              <a:rect l="l" t="t" r="r" b="b"/>
              <a:pathLst>
                <a:path w="4003" h="252" extrusionOk="0">
                  <a:moveTo>
                    <a:pt x="0" y="251"/>
                  </a:move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close/>
                  <a:moveTo>
                    <a:pt x="56" y="251"/>
                  </a:moveTo>
                  <a:lnTo>
                    <a:pt x="56" y="251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56" y="251"/>
                  </a:lnTo>
                  <a:close/>
                  <a:moveTo>
                    <a:pt x="111" y="251"/>
                  </a:moveTo>
                  <a:lnTo>
                    <a:pt x="111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111" y="251"/>
                  </a:lnTo>
                  <a:close/>
                  <a:moveTo>
                    <a:pt x="167" y="251"/>
                  </a:moveTo>
                  <a:lnTo>
                    <a:pt x="167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67" y="251"/>
                  </a:lnTo>
                  <a:close/>
                  <a:moveTo>
                    <a:pt x="195" y="223"/>
                  </a:moveTo>
                  <a:lnTo>
                    <a:pt x="195" y="223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23"/>
                  </a:lnTo>
                  <a:close/>
                  <a:moveTo>
                    <a:pt x="250" y="223"/>
                  </a:moveTo>
                  <a:lnTo>
                    <a:pt x="250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50" y="223"/>
                  </a:lnTo>
                  <a:close/>
                  <a:moveTo>
                    <a:pt x="306" y="223"/>
                  </a:moveTo>
                  <a:lnTo>
                    <a:pt x="306" y="223"/>
                  </a:lnTo>
                  <a:lnTo>
                    <a:pt x="278" y="223"/>
                  </a:lnTo>
                  <a:lnTo>
                    <a:pt x="278" y="223"/>
                  </a:lnTo>
                  <a:lnTo>
                    <a:pt x="306" y="223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3113" y="29"/>
                  </a:lnTo>
                  <a:lnTo>
                    <a:pt x="2224" y="56"/>
                  </a:lnTo>
                  <a:lnTo>
                    <a:pt x="1307" y="112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334" y="223"/>
                  </a:lnTo>
                  <a:lnTo>
                    <a:pt x="334" y="223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1307" y="112"/>
                  </a:lnTo>
                  <a:lnTo>
                    <a:pt x="2224" y="56"/>
                  </a:lnTo>
                  <a:lnTo>
                    <a:pt x="3113" y="29"/>
                  </a:lnTo>
                  <a:lnTo>
                    <a:pt x="4003" y="1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663F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70"/>
            <p:cNvSpPr/>
            <p:nvPr/>
          </p:nvSpPr>
          <p:spPr>
            <a:xfrm>
              <a:off x="6274750" y="115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70"/>
            <p:cNvSpPr/>
            <p:nvPr/>
          </p:nvSpPr>
          <p:spPr>
            <a:xfrm>
              <a:off x="62754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9" y="0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70"/>
            <p:cNvSpPr/>
            <p:nvPr/>
          </p:nvSpPr>
          <p:spPr>
            <a:xfrm>
              <a:off x="62768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70"/>
            <p:cNvSpPr/>
            <p:nvPr/>
          </p:nvSpPr>
          <p:spPr>
            <a:xfrm>
              <a:off x="6278225" y="11553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70"/>
            <p:cNvSpPr/>
            <p:nvPr/>
          </p:nvSpPr>
          <p:spPr>
            <a:xfrm>
              <a:off x="6279600" y="11546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70"/>
            <p:cNvSpPr/>
            <p:nvPr/>
          </p:nvSpPr>
          <p:spPr>
            <a:xfrm>
              <a:off x="6280300" y="11546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70"/>
            <p:cNvSpPr/>
            <p:nvPr/>
          </p:nvSpPr>
          <p:spPr>
            <a:xfrm>
              <a:off x="6281700" y="11546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5" name="Google Shape;7405;p70"/>
            <p:cNvSpPr/>
            <p:nvPr/>
          </p:nvSpPr>
          <p:spPr>
            <a:xfrm>
              <a:off x="6283075" y="1149100"/>
              <a:ext cx="91750" cy="5600"/>
            </a:xfrm>
            <a:custGeom>
              <a:avLst/>
              <a:gdLst/>
              <a:ahLst/>
              <a:cxnLst/>
              <a:rect l="l" t="t" r="r" b="b"/>
              <a:pathLst>
                <a:path w="3670" h="224" fill="none" extrusionOk="0">
                  <a:moveTo>
                    <a:pt x="3670" y="1"/>
                  </a:moveTo>
                  <a:lnTo>
                    <a:pt x="3670" y="1"/>
                  </a:lnTo>
                  <a:lnTo>
                    <a:pt x="2780" y="29"/>
                  </a:lnTo>
                  <a:lnTo>
                    <a:pt x="1891" y="56"/>
                  </a:lnTo>
                  <a:lnTo>
                    <a:pt x="974" y="112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1" y="223"/>
                  </a:lnTo>
                  <a:lnTo>
                    <a:pt x="1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974" y="112"/>
                  </a:lnTo>
                  <a:lnTo>
                    <a:pt x="1891" y="56"/>
                  </a:lnTo>
                  <a:lnTo>
                    <a:pt x="2780" y="29"/>
                  </a:lnTo>
                  <a:lnTo>
                    <a:pt x="36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6" name="Google Shape;7406;p70"/>
            <p:cNvSpPr/>
            <p:nvPr/>
          </p:nvSpPr>
          <p:spPr>
            <a:xfrm>
              <a:off x="6374800" y="114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7" name="Google Shape;7407;p70"/>
            <p:cNvSpPr/>
            <p:nvPr/>
          </p:nvSpPr>
          <p:spPr>
            <a:xfrm>
              <a:off x="7042600" y="1782850"/>
              <a:ext cx="1400" cy="20175"/>
            </a:xfrm>
            <a:custGeom>
              <a:avLst/>
              <a:gdLst/>
              <a:ahLst/>
              <a:cxnLst/>
              <a:rect l="l" t="t" r="r" b="b"/>
              <a:pathLst>
                <a:path w="56" h="807" extrusionOk="0">
                  <a:moveTo>
                    <a:pt x="56" y="806"/>
                  </a:move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close/>
                  <a:moveTo>
                    <a:pt x="56" y="695"/>
                  </a:moveTo>
                  <a:lnTo>
                    <a:pt x="56" y="695"/>
                  </a:lnTo>
                  <a:lnTo>
                    <a:pt x="56" y="723"/>
                  </a:lnTo>
                  <a:lnTo>
                    <a:pt x="56" y="723"/>
                  </a:lnTo>
                  <a:lnTo>
                    <a:pt x="56" y="695"/>
                  </a:lnTo>
                  <a:close/>
                  <a:moveTo>
                    <a:pt x="56" y="640"/>
                  </a:moveTo>
                  <a:lnTo>
                    <a:pt x="56" y="640"/>
                  </a:lnTo>
                  <a:lnTo>
                    <a:pt x="56" y="667"/>
                  </a:lnTo>
                  <a:lnTo>
                    <a:pt x="56" y="667"/>
                  </a:lnTo>
                  <a:lnTo>
                    <a:pt x="56" y="640"/>
                  </a:lnTo>
                  <a:close/>
                  <a:moveTo>
                    <a:pt x="56" y="584"/>
                  </a:moveTo>
                  <a:lnTo>
                    <a:pt x="56" y="584"/>
                  </a:lnTo>
                  <a:lnTo>
                    <a:pt x="56" y="612"/>
                  </a:lnTo>
                  <a:lnTo>
                    <a:pt x="56" y="612"/>
                  </a:lnTo>
                  <a:lnTo>
                    <a:pt x="56" y="584"/>
                  </a:lnTo>
                  <a:close/>
                  <a:moveTo>
                    <a:pt x="28" y="528"/>
                  </a:moveTo>
                  <a:lnTo>
                    <a:pt x="28" y="528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28"/>
                  </a:lnTo>
                  <a:close/>
                  <a:moveTo>
                    <a:pt x="28" y="473"/>
                  </a:moveTo>
                  <a:lnTo>
                    <a:pt x="28" y="473"/>
                  </a:lnTo>
                  <a:lnTo>
                    <a:pt x="28" y="501"/>
                  </a:lnTo>
                  <a:lnTo>
                    <a:pt x="28" y="501"/>
                  </a:lnTo>
                  <a:lnTo>
                    <a:pt x="28" y="473"/>
                  </a:lnTo>
                  <a:close/>
                  <a:moveTo>
                    <a:pt x="28" y="417"/>
                  </a:moveTo>
                  <a:lnTo>
                    <a:pt x="28" y="417"/>
                  </a:lnTo>
                  <a:lnTo>
                    <a:pt x="28" y="445"/>
                  </a:lnTo>
                  <a:lnTo>
                    <a:pt x="28" y="445"/>
                  </a:lnTo>
                  <a:lnTo>
                    <a:pt x="28" y="417"/>
                  </a:lnTo>
                  <a:close/>
                  <a:moveTo>
                    <a:pt x="28" y="362"/>
                  </a:moveTo>
                  <a:lnTo>
                    <a:pt x="28" y="362"/>
                  </a:lnTo>
                  <a:lnTo>
                    <a:pt x="28" y="389"/>
                  </a:lnTo>
                  <a:lnTo>
                    <a:pt x="28" y="389"/>
                  </a:lnTo>
                  <a:lnTo>
                    <a:pt x="28" y="362"/>
                  </a:lnTo>
                  <a:close/>
                  <a:moveTo>
                    <a:pt x="28" y="306"/>
                  </a:moveTo>
                  <a:lnTo>
                    <a:pt x="28" y="306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8" y="306"/>
                  </a:lnTo>
                  <a:close/>
                  <a:moveTo>
                    <a:pt x="28" y="250"/>
                  </a:moveTo>
                  <a:lnTo>
                    <a:pt x="28" y="250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250"/>
                  </a:lnTo>
                  <a:close/>
                  <a:moveTo>
                    <a:pt x="28" y="195"/>
                  </a:moveTo>
                  <a:lnTo>
                    <a:pt x="28" y="195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195"/>
                  </a:lnTo>
                  <a:close/>
                  <a:moveTo>
                    <a:pt x="0" y="84"/>
                  </a:moveTo>
                  <a:lnTo>
                    <a:pt x="0" y="8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8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B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8" name="Google Shape;7408;p70"/>
            <p:cNvSpPr/>
            <p:nvPr/>
          </p:nvSpPr>
          <p:spPr>
            <a:xfrm>
              <a:off x="7043975" y="180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9" name="Google Shape;7409;p70"/>
            <p:cNvSpPr/>
            <p:nvPr/>
          </p:nvSpPr>
          <p:spPr>
            <a:xfrm>
              <a:off x="7043975" y="180022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0" name="Google Shape;7410;p70"/>
            <p:cNvSpPr/>
            <p:nvPr/>
          </p:nvSpPr>
          <p:spPr>
            <a:xfrm>
              <a:off x="7043975" y="179882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1" name="Google Shape;7411;p70"/>
            <p:cNvSpPr/>
            <p:nvPr/>
          </p:nvSpPr>
          <p:spPr>
            <a:xfrm>
              <a:off x="7043975" y="179745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2" name="Google Shape;7412;p70"/>
            <p:cNvSpPr/>
            <p:nvPr/>
          </p:nvSpPr>
          <p:spPr>
            <a:xfrm>
              <a:off x="7043275" y="17960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3" name="Google Shape;7413;p70"/>
            <p:cNvSpPr/>
            <p:nvPr/>
          </p:nvSpPr>
          <p:spPr>
            <a:xfrm>
              <a:off x="7043275" y="17946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4" name="Google Shape;7414;p70"/>
            <p:cNvSpPr/>
            <p:nvPr/>
          </p:nvSpPr>
          <p:spPr>
            <a:xfrm>
              <a:off x="7043275" y="17932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5" name="Google Shape;7415;p70"/>
            <p:cNvSpPr/>
            <p:nvPr/>
          </p:nvSpPr>
          <p:spPr>
            <a:xfrm>
              <a:off x="7043275" y="17918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6" name="Google Shape;7416;p70"/>
            <p:cNvSpPr/>
            <p:nvPr/>
          </p:nvSpPr>
          <p:spPr>
            <a:xfrm>
              <a:off x="7043275" y="1790500"/>
              <a:ext cx="25" cy="1400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70"/>
            <p:cNvSpPr/>
            <p:nvPr/>
          </p:nvSpPr>
          <p:spPr>
            <a:xfrm>
              <a:off x="7043275" y="17891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70"/>
            <p:cNvSpPr/>
            <p:nvPr/>
          </p:nvSpPr>
          <p:spPr>
            <a:xfrm>
              <a:off x="7043275" y="17877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70"/>
            <p:cNvSpPr/>
            <p:nvPr/>
          </p:nvSpPr>
          <p:spPr>
            <a:xfrm>
              <a:off x="7042600" y="1784925"/>
              <a:ext cx="700" cy="2800"/>
            </a:xfrm>
            <a:custGeom>
              <a:avLst/>
              <a:gdLst/>
              <a:ahLst/>
              <a:cxnLst/>
              <a:rect l="l" t="t" r="r" b="b"/>
              <a:pathLst>
                <a:path w="28" h="11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70"/>
            <p:cNvSpPr/>
            <p:nvPr/>
          </p:nvSpPr>
          <p:spPr>
            <a:xfrm>
              <a:off x="7042600" y="1782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70"/>
            <p:cNvSpPr/>
            <p:nvPr/>
          </p:nvSpPr>
          <p:spPr>
            <a:xfrm>
              <a:off x="5816125" y="1149100"/>
              <a:ext cx="1230650" cy="1316150"/>
            </a:xfrm>
            <a:custGeom>
              <a:avLst/>
              <a:gdLst/>
              <a:ahLst/>
              <a:cxnLst/>
              <a:rect l="l" t="t" r="r" b="b"/>
              <a:pathLst>
                <a:path w="49226" h="52646" extrusionOk="0">
                  <a:moveTo>
                    <a:pt x="22348" y="1"/>
                  </a:moveTo>
                  <a:lnTo>
                    <a:pt x="21458" y="29"/>
                  </a:lnTo>
                  <a:lnTo>
                    <a:pt x="20569" y="56"/>
                  </a:lnTo>
                  <a:lnTo>
                    <a:pt x="19652" y="112"/>
                  </a:lnTo>
                  <a:lnTo>
                    <a:pt x="18734" y="223"/>
                  </a:lnTo>
                  <a:lnTo>
                    <a:pt x="18540" y="223"/>
                  </a:lnTo>
                  <a:lnTo>
                    <a:pt x="18540" y="251"/>
                  </a:lnTo>
                  <a:lnTo>
                    <a:pt x="18345" y="251"/>
                  </a:lnTo>
                  <a:lnTo>
                    <a:pt x="16816" y="473"/>
                  </a:lnTo>
                  <a:lnTo>
                    <a:pt x="15343" y="751"/>
                  </a:lnTo>
                  <a:lnTo>
                    <a:pt x="13926" y="1085"/>
                  </a:lnTo>
                  <a:lnTo>
                    <a:pt x="12564" y="1474"/>
                  </a:lnTo>
                  <a:lnTo>
                    <a:pt x="11257" y="1891"/>
                  </a:lnTo>
                  <a:lnTo>
                    <a:pt x="9979" y="2363"/>
                  </a:lnTo>
                  <a:lnTo>
                    <a:pt x="8756" y="2892"/>
                  </a:lnTo>
                  <a:lnTo>
                    <a:pt x="7588" y="3475"/>
                  </a:lnTo>
                  <a:lnTo>
                    <a:pt x="6477" y="4087"/>
                  </a:lnTo>
                  <a:lnTo>
                    <a:pt x="5420" y="4754"/>
                  </a:lnTo>
                  <a:lnTo>
                    <a:pt x="4392" y="5477"/>
                  </a:lnTo>
                  <a:lnTo>
                    <a:pt x="3419" y="6199"/>
                  </a:lnTo>
                  <a:lnTo>
                    <a:pt x="2502" y="7005"/>
                  </a:lnTo>
                  <a:lnTo>
                    <a:pt x="1612" y="7811"/>
                  </a:lnTo>
                  <a:lnTo>
                    <a:pt x="779" y="8673"/>
                  </a:lnTo>
                  <a:lnTo>
                    <a:pt x="0" y="9590"/>
                  </a:lnTo>
                  <a:lnTo>
                    <a:pt x="751" y="8979"/>
                  </a:lnTo>
                  <a:lnTo>
                    <a:pt x="1529" y="8423"/>
                  </a:lnTo>
                  <a:lnTo>
                    <a:pt x="2335" y="7867"/>
                  </a:lnTo>
                  <a:lnTo>
                    <a:pt x="3169" y="7339"/>
                  </a:lnTo>
                  <a:lnTo>
                    <a:pt x="4031" y="6866"/>
                  </a:lnTo>
                  <a:lnTo>
                    <a:pt x="4920" y="6394"/>
                  </a:lnTo>
                  <a:lnTo>
                    <a:pt x="5865" y="5949"/>
                  </a:lnTo>
                  <a:lnTo>
                    <a:pt x="6810" y="5532"/>
                  </a:lnTo>
                  <a:lnTo>
                    <a:pt x="7783" y="5171"/>
                  </a:lnTo>
                  <a:lnTo>
                    <a:pt x="8811" y="4809"/>
                  </a:lnTo>
                  <a:lnTo>
                    <a:pt x="9868" y="4504"/>
                  </a:lnTo>
                  <a:lnTo>
                    <a:pt x="10952" y="4198"/>
                  </a:lnTo>
                  <a:lnTo>
                    <a:pt x="12063" y="3948"/>
                  </a:lnTo>
                  <a:lnTo>
                    <a:pt x="13203" y="3725"/>
                  </a:lnTo>
                  <a:lnTo>
                    <a:pt x="14370" y="3531"/>
                  </a:lnTo>
                  <a:lnTo>
                    <a:pt x="15566" y="3364"/>
                  </a:lnTo>
                  <a:lnTo>
                    <a:pt x="16483" y="3281"/>
                  </a:lnTo>
                  <a:lnTo>
                    <a:pt x="17400" y="3225"/>
                  </a:lnTo>
                  <a:lnTo>
                    <a:pt x="18290" y="3170"/>
                  </a:lnTo>
                  <a:lnTo>
                    <a:pt x="19179" y="3170"/>
                  </a:lnTo>
                  <a:lnTo>
                    <a:pt x="20319" y="3197"/>
                  </a:lnTo>
                  <a:lnTo>
                    <a:pt x="21403" y="3253"/>
                  </a:lnTo>
                  <a:lnTo>
                    <a:pt x="22487" y="3364"/>
                  </a:lnTo>
                  <a:lnTo>
                    <a:pt x="23543" y="3503"/>
                  </a:lnTo>
                  <a:lnTo>
                    <a:pt x="24571" y="3670"/>
                  </a:lnTo>
                  <a:lnTo>
                    <a:pt x="25600" y="3892"/>
                  </a:lnTo>
                  <a:lnTo>
                    <a:pt x="26600" y="4142"/>
                  </a:lnTo>
                  <a:lnTo>
                    <a:pt x="27573" y="4448"/>
                  </a:lnTo>
                  <a:lnTo>
                    <a:pt x="28518" y="4782"/>
                  </a:lnTo>
                  <a:lnTo>
                    <a:pt x="29463" y="5143"/>
                  </a:lnTo>
                  <a:lnTo>
                    <a:pt x="30353" y="5532"/>
                  </a:lnTo>
                  <a:lnTo>
                    <a:pt x="31242" y="5949"/>
                  </a:lnTo>
                  <a:lnTo>
                    <a:pt x="32104" y="6422"/>
                  </a:lnTo>
                  <a:lnTo>
                    <a:pt x="32938" y="6894"/>
                  </a:lnTo>
                  <a:lnTo>
                    <a:pt x="33772" y="7422"/>
                  </a:lnTo>
                  <a:lnTo>
                    <a:pt x="34550" y="7978"/>
                  </a:lnTo>
                  <a:lnTo>
                    <a:pt x="35328" y="8534"/>
                  </a:lnTo>
                  <a:lnTo>
                    <a:pt x="36051" y="9146"/>
                  </a:lnTo>
                  <a:lnTo>
                    <a:pt x="36774" y="9785"/>
                  </a:lnTo>
                  <a:lnTo>
                    <a:pt x="37468" y="10424"/>
                  </a:lnTo>
                  <a:lnTo>
                    <a:pt x="38136" y="11119"/>
                  </a:lnTo>
                  <a:lnTo>
                    <a:pt x="38775" y="11814"/>
                  </a:lnTo>
                  <a:lnTo>
                    <a:pt x="39414" y="12537"/>
                  </a:lnTo>
                  <a:lnTo>
                    <a:pt x="39998" y="13287"/>
                  </a:lnTo>
                  <a:lnTo>
                    <a:pt x="40554" y="14065"/>
                  </a:lnTo>
                  <a:lnTo>
                    <a:pt x="41110" y="14844"/>
                  </a:lnTo>
                  <a:lnTo>
                    <a:pt x="41610" y="15650"/>
                  </a:lnTo>
                  <a:lnTo>
                    <a:pt x="42110" y="16484"/>
                  </a:lnTo>
                  <a:lnTo>
                    <a:pt x="42555" y="17345"/>
                  </a:lnTo>
                  <a:lnTo>
                    <a:pt x="43000" y="18207"/>
                  </a:lnTo>
                  <a:lnTo>
                    <a:pt x="43417" y="19069"/>
                  </a:lnTo>
                  <a:lnTo>
                    <a:pt x="43778" y="19958"/>
                  </a:lnTo>
                  <a:lnTo>
                    <a:pt x="42583" y="19319"/>
                  </a:lnTo>
                  <a:lnTo>
                    <a:pt x="41804" y="18957"/>
                  </a:lnTo>
                  <a:lnTo>
                    <a:pt x="40943" y="18540"/>
                  </a:lnTo>
                  <a:lnTo>
                    <a:pt x="39970" y="18123"/>
                  </a:lnTo>
                  <a:lnTo>
                    <a:pt x="38914" y="17679"/>
                  </a:lnTo>
                  <a:lnTo>
                    <a:pt x="37774" y="17262"/>
                  </a:lnTo>
                  <a:lnTo>
                    <a:pt x="36551" y="16845"/>
                  </a:lnTo>
                  <a:lnTo>
                    <a:pt x="35273" y="16428"/>
                  </a:lnTo>
                  <a:lnTo>
                    <a:pt x="33911" y="16067"/>
                  </a:lnTo>
                  <a:lnTo>
                    <a:pt x="32465" y="15705"/>
                  </a:lnTo>
                  <a:lnTo>
                    <a:pt x="30964" y="15400"/>
                  </a:lnTo>
                  <a:lnTo>
                    <a:pt x="29408" y="15149"/>
                  </a:lnTo>
                  <a:lnTo>
                    <a:pt x="28602" y="15066"/>
                  </a:lnTo>
                  <a:lnTo>
                    <a:pt x="27796" y="14983"/>
                  </a:lnTo>
                  <a:lnTo>
                    <a:pt x="26962" y="14899"/>
                  </a:lnTo>
                  <a:lnTo>
                    <a:pt x="26128" y="14844"/>
                  </a:lnTo>
                  <a:lnTo>
                    <a:pt x="25294" y="14816"/>
                  </a:lnTo>
                  <a:lnTo>
                    <a:pt x="23682" y="14816"/>
                  </a:lnTo>
                  <a:lnTo>
                    <a:pt x="22931" y="14844"/>
                  </a:lnTo>
                  <a:lnTo>
                    <a:pt x="22181" y="14871"/>
                  </a:lnTo>
                  <a:lnTo>
                    <a:pt x="21403" y="14955"/>
                  </a:lnTo>
                  <a:lnTo>
                    <a:pt x="20652" y="15010"/>
                  </a:lnTo>
                  <a:lnTo>
                    <a:pt x="19874" y="15122"/>
                  </a:lnTo>
                  <a:lnTo>
                    <a:pt x="19096" y="15233"/>
                  </a:lnTo>
                  <a:lnTo>
                    <a:pt x="18290" y="15372"/>
                  </a:lnTo>
                  <a:lnTo>
                    <a:pt x="17511" y="15539"/>
                  </a:lnTo>
                  <a:lnTo>
                    <a:pt x="16705" y="15733"/>
                  </a:lnTo>
                  <a:lnTo>
                    <a:pt x="15927" y="15928"/>
                  </a:lnTo>
                  <a:lnTo>
                    <a:pt x="15121" y="16150"/>
                  </a:lnTo>
                  <a:lnTo>
                    <a:pt x="14315" y="16428"/>
                  </a:lnTo>
                  <a:lnTo>
                    <a:pt x="13509" y="16706"/>
                  </a:lnTo>
                  <a:lnTo>
                    <a:pt x="12703" y="17012"/>
                  </a:lnTo>
                  <a:lnTo>
                    <a:pt x="11897" y="17345"/>
                  </a:lnTo>
                  <a:lnTo>
                    <a:pt x="12175" y="17290"/>
                  </a:lnTo>
                  <a:lnTo>
                    <a:pt x="12981" y="17234"/>
                  </a:lnTo>
                  <a:lnTo>
                    <a:pt x="14259" y="17151"/>
                  </a:lnTo>
                  <a:lnTo>
                    <a:pt x="15065" y="17123"/>
                  </a:lnTo>
                  <a:lnTo>
                    <a:pt x="15955" y="17095"/>
                  </a:lnTo>
                  <a:lnTo>
                    <a:pt x="17233" y="17123"/>
                  </a:lnTo>
                  <a:lnTo>
                    <a:pt x="18651" y="17178"/>
                  </a:lnTo>
                  <a:lnTo>
                    <a:pt x="20180" y="17317"/>
                  </a:lnTo>
                  <a:lnTo>
                    <a:pt x="21847" y="17484"/>
                  </a:lnTo>
                  <a:lnTo>
                    <a:pt x="22709" y="17623"/>
                  </a:lnTo>
                  <a:lnTo>
                    <a:pt x="23599" y="17762"/>
                  </a:lnTo>
                  <a:lnTo>
                    <a:pt x="24516" y="17901"/>
                  </a:lnTo>
                  <a:lnTo>
                    <a:pt x="25433" y="18096"/>
                  </a:lnTo>
                  <a:lnTo>
                    <a:pt x="26378" y="18290"/>
                  </a:lnTo>
                  <a:lnTo>
                    <a:pt x="27351" y="18540"/>
                  </a:lnTo>
                  <a:lnTo>
                    <a:pt x="28324" y="18791"/>
                  </a:lnTo>
                  <a:lnTo>
                    <a:pt x="29324" y="19096"/>
                  </a:lnTo>
                  <a:lnTo>
                    <a:pt x="30325" y="19402"/>
                  </a:lnTo>
                  <a:lnTo>
                    <a:pt x="31353" y="19763"/>
                  </a:lnTo>
                  <a:lnTo>
                    <a:pt x="32382" y="20153"/>
                  </a:lnTo>
                  <a:lnTo>
                    <a:pt x="33410" y="20569"/>
                  </a:lnTo>
                  <a:lnTo>
                    <a:pt x="34467" y="21014"/>
                  </a:lnTo>
                  <a:lnTo>
                    <a:pt x="35523" y="21487"/>
                  </a:lnTo>
                  <a:lnTo>
                    <a:pt x="36551" y="22015"/>
                  </a:lnTo>
                  <a:lnTo>
                    <a:pt x="37607" y="22571"/>
                  </a:lnTo>
                  <a:lnTo>
                    <a:pt x="38664" y="23182"/>
                  </a:lnTo>
                  <a:lnTo>
                    <a:pt x="39720" y="23822"/>
                  </a:lnTo>
                  <a:lnTo>
                    <a:pt x="40776" y="24516"/>
                  </a:lnTo>
                  <a:lnTo>
                    <a:pt x="41804" y="25267"/>
                  </a:lnTo>
                  <a:lnTo>
                    <a:pt x="42861" y="26045"/>
                  </a:lnTo>
                  <a:lnTo>
                    <a:pt x="43889" y="26851"/>
                  </a:lnTo>
                  <a:lnTo>
                    <a:pt x="44890" y="27741"/>
                  </a:lnTo>
                  <a:lnTo>
                    <a:pt x="45918" y="28658"/>
                  </a:lnTo>
                  <a:lnTo>
                    <a:pt x="46002" y="30520"/>
                  </a:lnTo>
                  <a:lnTo>
                    <a:pt x="46057" y="32327"/>
                  </a:lnTo>
                  <a:lnTo>
                    <a:pt x="46057" y="34106"/>
                  </a:lnTo>
                  <a:lnTo>
                    <a:pt x="46002" y="35829"/>
                  </a:lnTo>
                  <a:lnTo>
                    <a:pt x="45863" y="37497"/>
                  </a:lnTo>
                  <a:lnTo>
                    <a:pt x="45696" y="39137"/>
                  </a:lnTo>
                  <a:lnTo>
                    <a:pt x="45585" y="39943"/>
                  </a:lnTo>
                  <a:lnTo>
                    <a:pt x="45446" y="40721"/>
                  </a:lnTo>
                  <a:lnTo>
                    <a:pt x="45307" y="41499"/>
                  </a:lnTo>
                  <a:lnTo>
                    <a:pt x="45140" y="42250"/>
                  </a:lnTo>
                  <a:lnTo>
                    <a:pt x="44973" y="43000"/>
                  </a:lnTo>
                  <a:lnTo>
                    <a:pt x="44779" y="43751"/>
                  </a:lnTo>
                  <a:lnTo>
                    <a:pt x="44584" y="44474"/>
                  </a:lnTo>
                  <a:lnTo>
                    <a:pt x="44362" y="45168"/>
                  </a:lnTo>
                  <a:lnTo>
                    <a:pt x="44112" y="45863"/>
                  </a:lnTo>
                  <a:lnTo>
                    <a:pt x="43861" y="46558"/>
                  </a:lnTo>
                  <a:lnTo>
                    <a:pt x="43583" y="47225"/>
                  </a:lnTo>
                  <a:lnTo>
                    <a:pt x="43305" y="47892"/>
                  </a:lnTo>
                  <a:lnTo>
                    <a:pt x="43000" y="48532"/>
                  </a:lnTo>
                  <a:lnTo>
                    <a:pt x="42666" y="49171"/>
                  </a:lnTo>
                  <a:lnTo>
                    <a:pt x="42333" y="49783"/>
                  </a:lnTo>
                  <a:lnTo>
                    <a:pt x="41971" y="50366"/>
                  </a:lnTo>
                  <a:lnTo>
                    <a:pt x="41582" y="50978"/>
                  </a:lnTo>
                  <a:lnTo>
                    <a:pt x="41193" y="51534"/>
                  </a:lnTo>
                  <a:lnTo>
                    <a:pt x="40776" y="52117"/>
                  </a:lnTo>
                  <a:lnTo>
                    <a:pt x="40359" y="52645"/>
                  </a:lnTo>
                  <a:lnTo>
                    <a:pt x="40998" y="52117"/>
                  </a:lnTo>
                  <a:lnTo>
                    <a:pt x="41610" y="51561"/>
                  </a:lnTo>
                  <a:lnTo>
                    <a:pt x="42194" y="50978"/>
                  </a:lnTo>
                  <a:lnTo>
                    <a:pt x="42777" y="50394"/>
                  </a:lnTo>
                  <a:lnTo>
                    <a:pt x="43305" y="49755"/>
                  </a:lnTo>
                  <a:lnTo>
                    <a:pt x="43834" y="49115"/>
                  </a:lnTo>
                  <a:lnTo>
                    <a:pt x="44306" y="48476"/>
                  </a:lnTo>
                  <a:lnTo>
                    <a:pt x="44779" y="47781"/>
                  </a:lnTo>
                  <a:lnTo>
                    <a:pt x="45223" y="47086"/>
                  </a:lnTo>
                  <a:lnTo>
                    <a:pt x="45640" y="46364"/>
                  </a:lnTo>
                  <a:lnTo>
                    <a:pt x="46029" y="45641"/>
                  </a:lnTo>
                  <a:lnTo>
                    <a:pt x="46391" y="44891"/>
                  </a:lnTo>
                  <a:lnTo>
                    <a:pt x="46724" y="44112"/>
                  </a:lnTo>
                  <a:lnTo>
                    <a:pt x="47058" y="43334"/>
                  </a:lnTo>
                  <a:lnTo>
                    <a:pt x="47336" y="42528"/>
                  </a:lnTo>
                  <a:lnTo>
                    <a:pt x="47614" y="41694"/>
                  </a:lnTo>
                  <a:lnTo>
                    <a:pt x="47864" y="40860"/>
                  </a:lnTo>
                  <a:lnTo>
                    <a:pt x="48086" y="39999"/>
                  </a:lnTo>
                  <a:lnTo>
                    <a:pt x="48309" y="39109"/>
                  </a:lnTo>
                  <a:lnTo>
                    <a:pt x="48503" y="38220"/>
                  </a:lnTo>
                  <a:lnTo>
                    <a:pt x="48642" y="37302"/>
                  </a:lnTo>
                  <a:lnTo>
                    <a:pt x="48809" y="36357"/>
                  </a:lnTo>
                  <a:lnTo>
                    <a:pt x="48920" y="35412"/>
                  </a:lnTo>
                  <a:lnTo>
                    <a:pt x="49031" y="34467"/>
                  </a:lnTo>
                  <a:lnTo>
                    <a:pt x="49115" y="33467"/>
                  </a:lnTo>
                  <a:lnTo>
                    <a:pt x="49170" y="32466"/>
                  </a:lnTo>
                  <a:lnTo>
                    <a:pt x="49198" y="31465"/>
                  </a:lnTo>
                  <a:lnTo>
                    <a:pt x="49226" y="30437"/>
                  </a:lnTo>
                  <a:lnTo>
                    <a:pt x="49226" y="29381"/>
                  </a:lnTo>
                  <a:lnTo>
                    <a:pt x="49198" y="28324"/>
                  </a:lnTo>
                  <a:lnTo>
                    <a:pt x="49170" y="27240"/>
                  </a:lnTo>
                  <a:lnTo>
                    <a:pt x="49115" y="26156"/>
                  </a:lnTo>
                  <a:lnTo>
                    <a:pt x="49115" y="26073"/>
                  </a:lnTo>
                  <a:lnTo>
                    <a:pt x="49115" y="26045"/>
                  </a:lnTo>
                  <a:lnTo>
                    <a:pt x="49115" y="26017"/>
                  </a:lnTo>
                  <a:lnTo>
                    <a:pt x="49115" y="25990"/>
                  </a:lnTo>
                  <a:lnTo>
                    <a:pt x="49115" y="25962"/>
                  </a:lnTo>
                  <a:lnTo>
                    <a:pt x="49115" y="25934"/>
                  </a:lnTo>
                  <a:lnTo>
                    <a:pt x="49087" y="25906"/>
                  </a:lnTo>
                  <a:lnTo>
                    <a:pt x="49087" y="25878"/>
                  </a:lnTo>
                  <a:lnTo>
                    <a:pt x="49087" y="25851"/>
                  </a:lnTo>
                  <a:lnTo>
                    <a:pt x="49087" y="25823"/>
                  </a:lnTo>
                  <a:lnTo>
                    <a:pt x="49087" y="25795"/>
                  </a:lnTo>
                  <a:lnTo>
                    <a:pt x="49087" y="25767"/>
                  </a:lnTo>
                  <a:lnTo>
                    <a:pt x="49087" y="25739"/>
                  </a:lnTo>
                  <a:lnTo>
                    <a:pt x="49087" y="25712"/>
                  </a:lnTo>
                  <a:lnTo>
                    <a:pt x="49087" y="25656"/>
                  </a:lnTo>
                  <a:lnTo>
                    <a:pt x="49087" y="25600"/>
                  </a:lnTo>
                  <a:lnTo>
                    <a:pt x="49087" y="25545"/>
                  </a:lnTo>
                  <a:lnTo>
                    <a:pt x="49059" y="25489"/>
                  </a:lnTo>
                  <a:lnTo>
                    <a:pt x="49059" y="25434"/>
                  </a:lnTo>
                  <a:lnTo>
                    <a:pt x="49059" y="25378"/>
                  </a:lnTo>
                  <a:lnTo>
                    <a:pt x="49059" y="25350"/>
                  </a:lnTo>
                  <a:lnTo>
                    <a:pt x="48892" y="24100"/>
                  </a:lnTo>
                  <a:lnTo>
                    <a:pt x="48698" y="22849"/>
                  </a:lnTo>
                  <a:lnTo>
                    <a:pt x="48448" y="21598"/>
                  </a:lnTo>
                  <a:lnTo>
                    <a:pt x="48142" y="20375"/>
                  </a:lnTo>
                  <a:lnTo>
                    <a:pt x="47808" y="19180"/>
                  </a:lnTo>
                  <a:lnTo>
                    <a:pt x="47391" y="17985"/>
                  </a:lnTo>
                  <a:lnTo>
                    <a:pt x="46947" y="16817"/>
                  </a:lnTo>
                  <a:lnTo>
                    <a:pt x="46474" y="15677"/>
                  </a:lnTo>
                  <a:lnTo>
                    <a:pt x="45946" y="14566"/>
                  </a:lnTo>
                  <a:lnTo>
                    <a:pt x="45362" y="13482"/>
                  </a:lnTo>
                  <a:lnTo>
                    <a:pt x="44723" y="12398"/>
                  </a:lnTo>
                  <a:lnTo>
                    <a:pt x="44056" y="11369"/>
                  </a:lnTo>
                  <a:lnTo>
                    <a:pt x="43361" y="10369"/>
                  </a:lnTo>
                  <a:lnTo>
                    <a:pt x="42611" y="9424"/>
                  </a:lnTo>
                  <a:lnTo>
                    <a:pt x="41804" y="8478"/>
                  </a:lnTo>
                  <a:lnTo>
                    <a:pt x="40971" y="7589"/>
                  </a:lnTo>
                  <a:lnTo>
                    <a:pt x="40081" y="6755"/>
                  </a:lnTo>
                  <a:lnTo>
                    <a:pt x="39164" y="5949"/>
                  </a:lnTo>
                  <a:lnTo>
                    <a:pt x="38219" y="5171"/>
                  </a:lnTo>
                  <a:lnTo>
                    <a:pt x="37218" y="4448"/>
                  </a:lnTo>
                  <a:lnTo>
                    <a:pt x="36190" y="3781"/>
                  </a:lnTo>
                  <a:lnTo>
                    <a:pt x="35106" y="3142"/>
                  </a:lnTo>
                  <a:lnTo>
                    <a:pt x="33994" y="2586"/>
                  </a:lnTo>
                  <a:lnTo>
                    <a:pt x="32827" y="2058"/>
                  </a:lnTo>
                  <a:lnTo>
                    <a:pt x="31659" y="1585"/>
                  </a:lnTo>
                  <a:lnTo>
                    <a:pt x="30436" y="1196"/>
                  </a:lnTo>
                  <a:lnTo>
                    <a:pt x="29158" y="835"/>
                  </a:lnTo>
                  <a:lnTo>
                    <a:pt x="28518" y="668"/>
                  </a:lnTo>
                  <a:lnTo>
                    <a:pt x="27879" y="529"/>
                  </a:lnTo>
                  <a:lnTo>
                    <a:pt x="27212" y="418"/>
                  </a:lnTo>
                  <a:lnTo>
                    <a:pt x="26545" y="307"/>
                  </a:lnTo>
                  <a:lnTo>
                    <a:pt x="25878" y="223"/>
                  </a:lnTo>
                  <a:lnTo>
                    <a:pt x="25183" y="140"/>
                  </a:lnTo>
                  <a:lnTo>
                    <a:pt x="24488" y="84"/>
                  </a:lnTo>
                  <a:lnTo>
                    <a:pt x="23793" y="29"/>
                  </a:lnTo>
                  <a:lnTo>
                    <a:pt x="23070" y="29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3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36"/>
          <p:cNvSpPr/>
          <p:nvPr/>
        </p:nvSpPr>
        <p:spPr>
          <a:xfrm>
            <a:off x="-4481" y="2131152"/>
            <a:ext cx="7604703" cy="4269197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6" name="Google Shape;1266;p36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7" name="Google Shape;1267;p36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70" name="Google Shape;1270;p36"/>
          <p:cNvGrpSpPr/>
          <p:nvPr/>
        </p:nvGrpSpPr>
        <p:grpSpPr>
          <a:xfrm flipH="1">
            <a:off x="160325" y="5752143"/>
            <a:ext cx="1013883" cy="1001957"/>
            <a:chOff x="5149750" y="3034050"/>
            <a:chExt cx="952300" cy="941100"/>
          </a:xfrm>
        </p:grpSpPr>
        <p:sp>
          <p:nvSpPr>
            <p:cNvPr id="1271" name="Google Shape;1271;p36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p36"/>
          <p:cNvGrpSpPr/>
          <p:nvPr/>
        </p:nvGrpSpPr>
        <p:grpSpPr>
          <a:xfrm rot="1095674">
            <a:off x="10308290" y="2753245"/>
            <a:ext cx="1405357" cy="1148176"/>
            <a:chOff x="1146775" y="238125"/>
            <a:chExt cx="1232375" cy="1006850"/>
          </a:xfrm>
        </p:grpSpPr>
        <p:sp>
          <p:nvSpPr>
            <p:cNvPr id="1331" name="Google Shape;1331;p36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extrusionOk="0">
                  <a:moveTo>
                    <a:pt x="4345" y="1"/>
                  </a:move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fill="none" extrusionOk="0">
                  <a:moveTo>
                    <a:pt x="4715" y="1"/>
                  </a:moveTo>
                  <a:lnTo>
                    <a:pt x="4637" y="1"/>
                  </a:lnTo>
                  <a:lnTo>
                    <a:pt x="4637" y="1"/>
                  </a:lnTo>
                  <a:lnTo>
                    <a:pt x="4345" y="1"/>
                  </a:ln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lnTo>
                    <a:pt x="47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extrusionOk="0">
                  <a:moveTo>
                    <a:pt x="2748" y="1"/>
                  </a:move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fill="none" extrusionOk="0">
                  <a:moveTo>
                    <a:pt x="2982" y="1"/>
                  </a:moveTo>
                  <a:lnTo>
                    <a:pt x="2923" y="1"/>
                  </a:lnTo>
                  <a:lnTo>
                    <a:pt x="2923" y="1"/>
                  </a:lnTo>
                  <a:lnTo>
                    <a:pt x="2748" y="1"/>
                  </a:ln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lnTo>
                    <a:pt x="29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extrusionOk="0">
                  <a:moveTo>
                    <a:pt x="5983" y="1"/>
                  </a:moveTo>
                  <a:lnTo>
                    <a:pt x="5710" y="20"/>
                  </a:lnTo>
                  <a:lnTo>
                    <a:pt x="5437" y="59"/>
                  </a:lnTo>
                  <a:lnTo>
                    <a:pt x="5164" y="118"/>
                  </a:lnTo>
                  <a:lnTo>
                    <a:pt x="4891" y="176"/>
                  </a:lnTo>
                  <a:lnTo>
                    <a:pt x="4619" y="235"/>
                  </a:lnTo>
                  <a:lnTo>
                    <a:pt x="4346" y="332"/>
                  </a:lnTo>
                  <a:lnTo>
                    <a:pt x="4073" y="429"/>
                  </a:lnTo>
                  <a:lnTo>
                    <a:pt x="3664" y="585"/>
                  </a:lnTo>
                  <a:lnTo>
                    <a:pt x="3274" y="780"/>
                  </a:lnTo>
                  <a:lnTo>
                    <a:pt x="3157" y="780"/>
                  </a:lnTo>
                  <a:lnTo>
                    <a:pt x="3079" y="819"/>
                  </a:lnTo>
                  <a:lnTo>
                    <a:pt x="2768" y="1053"/>
                  </a:lnTo>
                  <a:lnTo>
                    <a:pt x="2378" y="1287"/>
                  </a:lnTo>
                  <a:lnTo>
                    <a:pt x="2066" y="1520"/>
                  </a:lnTo>
                  <a:lnTo>
                    <a:pt x="2027" y="1540"/>
                  </a:lnTo>
                  <a:lnTo>
                    <a:pt x="2008" y="1579"/>
                  </a:lnTo>
                  <a:lnTo>
                    <a:pt x="1988" y="1657"/>
                  </a:lnTo>
                  <a:lnTo>
                    <a:pt x="2008" y="1735"/>
                  </a:lnTo>
                  <a:lnTo>
                    <a:pt x="2047" y="1813"/>
                  </a:lnTo>
                  <a:lnTo>
                    <a:pt x="1774" y="2183"/>
                  </a:lnTo>
                  <a:lnTo>
                    <a:pt x="1501" y="2612"/>
                  </a:lnTo>
                  <a:lnTo>
                    <a:pt x="1326" y="2923"/>
                  </a:lnTo>
                  <a:lnTo>
                    <a:pt x="1151" y="3255"/>
                  </a:lnTo>
                  <a:lnTo>
                    <a:pt x="995" y="3605"/>
                  </a:lnTo>
                  <a:lnTo>
                    <a:pt x="839" y="3956"/>
                  </a:lnTo>
                  <a:lnTo>
                    <a:pt x="683" y="4346"/>
                  </a:lnTo>
                  <a:lnTo>
                    <a:pt x="547" y="4735"/>
                  </a:lnTo>
                  <a:lnTo>
                    <a:pt x="430" y="5125"/>
                  </a:lnTo>
                  <a:lnTo>
                    <a:pt x="313" y="5515"/>
                  </a:lnTo>
                  <a:lnTo>
                    <a:pt x="215" y="5904"/>
                  </a:lnTo>
                  <a:lnTo>
                    <a:pt x="157" y="6275"/>
                  </a:lnTo>
                  <a:lnTo>
                    <a:pt x="79" y="6664"/>
                  </a:lnTo>
                  <a:lnTo>
                    <a:pt x="40" y="7054"/>
                  </a:lnTo>
                  <a:lnTo>
                    <a:pt x="20" y="7463"/>
                  </a:lnTo>
                  <a:lnTo>
                    <a:pt x="1" y="7853"/>
                  </a:lnTo>
                  <a:lnTo>
                    <a:pt x="1" y="8223"/>
                  </a:lnTo>
                  <a:lnTo>
                    <a:pt x="40" y="8593"/>
                  </a:lnTo>
                  <a:lnTo>
                    <a:pt x="79" y="8963"/>
                  </a:lnTo>
                  <a:lnTo>
                    <a:pt x="157" y="9334"/>
                  </a:lnTo>
                  <a:lnTo>
                    <a:pt x="254" y="9665"/>
                  </a:lnTo>
                  <a:lnTo>
                    <a:pt x="371" y="9977"/>
                  </a:lnTo>
                  <a:lnTo>
                    <a:pt x="508" y="10308"/>
                  </a:lnTo>
                  <a:lnTo>
                    <a:pt x="683" y="10600"/>
                  </a:lnTo>
                  <a:lnTo>
                    <a:pt x="858" y="10873"/>
                  </a:lnTo>
                  <a:lnTo>
                    <a:pt x="1073" y="11126"/>
                  </a:lnTo>
                  <a:lnTo>
                    <a:pt x="1326" y="11379"/>
                  </a:lnTo>
                  <a:lnTo>
                    <a:pt x="1579" y="11574"/>
                  </a:lnTo>
                  <a:lnTo>
                    <a:pt x="1657" y="11613"/>
                  </a:lnTo>
                  <a:lnTo>
                    <a:pt x="1677" y="11633"/>
                  </a:lnTo>
                  <a:lnTo>
                    <a:pt x="1716" y="11711"/>
                  </a:lnTo>
                  <a:lnTo>
                    <a:pt x="1735" y="11750"/>
                  </a:lnTo>
                  <a:lnTo>
                    <a:pt x="1774" y="11769"/>
                  </a:lnTo>
                  <a:lnTo>
                    <a:pt x="2105" y="11905"/>
                  </a:lnTo>
                  <a:lnTo>
                    <a:pt x="2436" y="12022"/>
                  </a:lnTo>
                  <a:lnTo>
                    <a:pt x="2748" y="12120"/>
                  </a:lnTo>
                  <a:lnTo>
                    <a:pt x="3079" y="12198"/>
                  </a:lnTo>
                  <a:lnTo>
                    <a:pt x="3391" y="12256"/>
                  </a:lnTo>
                  <a:lnTo>
                    <a:pt x="3722" y="12315"/>
                  </a:lnTo>
                  <a:lnTo>
                    <a:pt x="4034" y="12334"/>
                  </a:lnTo>
                  <a:lnTo>
                    <a:pt x="4658" y="12334"/>
                  </a:lnTo>
                  <a:lnTo>
                    <a:pt x="4969" y="12315"/>
                  </a:lnTo>
                  <a:lnTo>
                    <a:pt x="5437" y="12237"/>
                  </a:lnTo>
                  <a:lnTo>
                    <a:pt x="5905" y="12139"/>
                  </a:lnTo>
                  <a:lnTo>
                    <a:pt x="6353" y="12003"/>
                  </a:lnTo>
                  <a:lnTo>
                    <a:pt x="6801" y="11847"/>
                  </a:lnTo>
                  <a:lnTo>
                    <a:pt x="7210" y="11633"/>
                  </a:lnTo>
                  <a:lnTo>
                    <a:pt x="7619" y="11418"/>
                  </a:lnTo>
                  <a:lnTo>
                    <a:pt x="8028" y="11165"/>
                  </a:lnTo>
                  <a:lnTo>
                    <a:pt x="8399" y="10873"/>
                  </a:lnTo>
                  <a:lnTo>
                    <a:pt x="8749" y="10561"/>
                  </a:lnTo>
                  <a:lnTo>
                    <a:pt x="9080" y="10230"/>
                  </a:lnTo>
                  <a:lnTo>
                    <a:pt x="9412" y="9879"/>
                  </a:lnTo>
                  <a:lnTo>
                    <a:pt x="9704" y="9489"/>
                  </a:lnTo>
                  <a:lnTo>
                    <a:pt x="9957" y="9100"/>
                  </a:lnTo>
                  <a:lnTo>
                    <a:pt x="10211" y="8671"/>
                  </a:lnTo>
                  <a:lnTo>
                    <a:pt x="10405" y="8223"/>
                  </a:lnTo>
                  <a:lnTo>
                    <a:pt x="10600" y="7775"/>
                  </a:lnTo>
                  <a:lnTo>
                    <a:pt x="10737" y="7288"/>
                  </a:lnTo>
                  <a:lnTo>
                    <a:pt x="10854" y="6801"/>
                  </a:lnTo>
                  <a:lnTo>
                    <a:pt x="10931" y="6314"/>
                  </a:lnTo>
                  <a:lnTo>
                    <a:pt x="10970" y="5846"/>
                  </a:lnTo>
                  <a:lnTo>
                    <a:pt x="10970" y="5339"/>
                  </a:lnTo>
                  <a:lnTo>
                    <a:pt x="10931" y="4833"/>
                  </a:lnTo>
                  <a:lnTo>
                    <a:pt x="10854" y="4346"/>
                  </a:lnTo>
                  <a:lnTo>
                    <a:pt x="10737" y="3859"/>
                  </a:lnTo>
                  <a:lnTo>
                    <a:pt x="10561" y="3352"/>
                  </a:lnTo>
                  <a:lnTo>
                    <a:pt x="10386" y="2865"/>
                  </a:lnTo>
                  <a:lnTo>
                    <a:pt x="10152" y="2417"/>
                  </a:lnTo>
                  <a:lnTo>
                    <a:pt x="9899" y="2008"/>
                  </a:lnTo>
                  <a:lnTo>
                    <a:pt x="9743" y="1793"/>
                  </a:lnTo>
                  <a:lnTo>
                    <a:pt x="9587" y="1579"/>
                  </a:lnTo>
                  <a:lnTo>
                    <a:pt x="9412" y="1384"/>
                  </a:lnTo>
                  <a:lnTo>
                    <a:pt x="9256" y="1209"/>
                  </a:lnTo>
                  <a:lnTo>
                    <a:pt x="9080" y="1053"/>
                  </a:lnTo>
                  <a:lnTo>
                    <a:pt x="8886" y="897"/>
                  </a:lnTo>
                  <a:lnTo>
                    <a:pt x="8691" y="741"/>
                  </a:lnTo>
                  <a:lnTo>
                    <a:pt x="8515" y="624"/>
                  </a:lnTo>
                  <a:lnTo>
                    <a:pt x="8262" y="488"/>
                  </a:lnTo>
                  <a:lnTo>
                    <a:pt x="8009" y="351"/>
                  </a:lnTo>
                  <a:lnTo>
                    <a:pt x="7736" y="254"/>
                  </a:lnTo>
                  <a:lnTo>
                    <a:pt x="7463" y="176"/>
                  </a:lnTo>
                  <a:lnTo>
                    <a:pt x="7191" y="98"/>
                  </a:lnTo>
                  <a:lnTo>
                    <a:pt x="6918" y="40"/>
                  </a:lnTo>
                  <a:lnTo>
                    <a:pt x="6626" y="20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fill="none" extrusionOk="0">
                  <a:moveTo>
                    <a:pt x="6255" y="1"/>
                  </a:moveTo>
                  <a:lnTo>
                    <a:pt x="6333" y="1"/>
                  </a:lnTo>
                  <a:lnTo>
                    <a:pt x="6333" y="1"/>
                  </a:lnTo>
                  <a:lnTo>
                    <a:pt x="6626" y="20"/>
                  </a:lnTo>
                  <a:lnTo>
                    <a:pt x="6918" y="40"/>
                  </a:lnTo>
                  <a:lnTo>
                    <a:pt x="7191" y="98"/>
                  </a:lnTo>
                  <a:lnTo>
                    <a:pt x="7463" y="176"/>
                  </a:lnTo>
                  <a:lnTo>
                    <a:pt x="7736" y="254"/>
                  </a:lnTo>
                  <a:lnTo>
                    <a:pt x="8009" y="351"/>
                  </a:lnTo>
                  <a:lnTo>
                    <a:pt x="8262" y="488"/>
                  </a:lnTo>
                  <a:lnTo>
                    <a:pt x="8515" y="624"/>
                  </a:lnTo>
                  <a:lnTo>
                    <a:pt x="8515" y="624"/>
                  </a:lnTo>
                  <a:lnTo>
                    <a:pt x="8691" y="741"/>
                  </a:lnTo>
                  <a:lnTo>
                    <a:pt x="8886" y="897"/>
                  </a:lnTo>
                  <a:lnTo>
                    <a:pt x="9080" y="1053"/>
                  </a:lnTo>
                  <a:lnTo>
                    <a:pt x="9256" y="1209"/>
                  </a:lnTo>
                  <a:lnTo>
                    <a:pt x="9412" y="1384"/>
                  </a:lnTo>
                  <a:lnTo>
                    <a:pt x="9587" y="1579"/>
                  </a:lnTo>
                  <a:lnTo>
                    <a:pt x="9743" y="1793"/>
                  </a:lnTo>
                  <a:lnTo>
                    <a:pt x="9899" y="2008"/>
                  </a:lnTo>
                  <a:lnTo>
                    <a:pt x="9899" y="2008"/>
                  </a:lnTo>
                  <a:lnTo>
                    <a:pt x="10152" y="2417"/>
                  </a:lnTo>
                  <a:lnTo>
                    <a:pt x="10386" y="2865"/>
                  </a:lnTo>
                  <a:lnTo>
                    <a:pt x="10561" y="3352"/>
                  </a:lnTo>
                  <a:lnTo>
                    <a:pt x="10737" y="3859"/>
                  </a:lnTo>
                  <a:lnTo>
                    <a:pt x="10737" y="3859"/>
                  </a:lnTo>
                  <a:lnTo>
                    <a:pt x="10854" y="4346"/>
                  </a:lnTo>
                  <a:lnTo>
                    <a:pt x="10931" y="4833"/>
                  </a:lnTo>
                  <a:lnTo>
                    <a:pt x="10970" y="5339"/>
                  </a:lnTo>
                  <a:lnTo>
                    <a:pt x="10970" y="5846"/>
                  </a:lnTo>
                  <a:lnTo>
                    <a:pt x="10970" y="5846"/>
                  </a:lnTo>
                  <a:lnTo>
                    <a:pt x="10931" y="6314"/>
                  </a:lnTo>
                  <a:lnTo>
                    <a:pt x="10854" y="6801"/>
                  </a:lnTo>
                  <a:lnTo>
                    <a:pt x="10737" y="7288"/>
                  </a:lnTo>
                  <a:lnTo>
                    <a:pt x="10600" y="7775"/>
                  </a:lnTo>
                  <a:lnTo>
                    <a:pt x="10600" y="7775"/>
                  </a:lnTo>
                  <a:lnTo>
                    <a:pt x="10405" y="8223"/>
                  </a:lnTo>
                  <a:lnTo>
                    <a:pt x="10211" y="8671"/>
                  </a:lnTo>
                  <a:lnTo>
                    <a:pt x="9957" y="9100"/>
                  </a:lnTo>
                  <a:lnTo>
                    <a:pt x="9704" y="9489"/>
                  </a:lnTo>
                  <a:lnTo>
                    <a:pt x="9704" y="9489"/>
                  </a:lnTo>
                  <a:lnTo>
                    <a:pt x="9412" y="9879"/>
                  </a:lnTo>
                  <a:lnTo>
                    <a:pt x="9080" y="10230"/>
                  </a:lnTo>
                  <a:lnTo>
                    <a:pt x="8749" y="10561"/>
                  </a:lnTo>
                  <a:lnTo>
                    <a:pt x="8399" y="10873"/>
                  </a:lnTo>
                  <a:lnTo>
                    <a:pt x="8028" y="11165"/>
                  </a:lnTo>
                  <a:lnTo>
                    <a:pt x="7619" y="11418"/>
                  </a:lnTo>
                  <a:lnTo>
                    <a:pt x="7210" y="11633"/>
                  </a:lnTo>
                  <a:lnTo>
                    <a:pt x="6801" y="11847"/>
                  </a:lnTo>
                  <a:lnTo>
                    <a:pt x="6801" y="11847"/>
                  </a:lnTo>
                  <a:lnTo>
                    <a:pt x="6353" y="12003"/>
                  </a:lnTo>
                  <a:lnTo>
                    <a:pt x="5905" y="12139"/>
                  </a:lnTo>
                  <a:lnTo>
                    <a:pt x="5437" y="12237"/>
                  </a:lnTo>
                  <a:lnTo>
                    <a:pt x="4969" y="12315"/>
                  </a:lnTo>
                  <a:lnTo>
                    <a:pt x="4969" y="12315"/>
                  </a:lnTo>
                  <a:lnTo>
                    <a:pt x="4658" y="12334"/>
                  </a:lnTo>
                  <a:lnTo>
                    <a:pt x="4365" y="12334"/>
                  </a:lnTo>
                  <a:lnTo>
                    <a:pt x="4365" y="12334"/>
                  </a:lnTo>
                  <a:lnTo>
                    <a:pt x="4034" y="12334"/>
                  </a:lnTo>
                  <a:lnTo>
                    <a:pt x="3722" y="12315"/>
                  </a:lnTo>
                  <a:lnTo>
                    <a:pt x="3391" y="12256"/>
                  </a:lnTo>
                  <a:lnTo>
                    <a:pt x="3079" y="12198"/>
                  </a:lnTo>
                  <a:lnTo>
                    <a:pt x="3079" y="12198"/>
                  </a:lnTo>
                  <a:lnTo>
                    <a:pt x="2748" y="12120"/>
                  </a:lnTo>
                  <a:lnTo>
                    <a:pt x="2436" y="12022"/>
                  </a:lnTo>
                  <a:lnTo>
                    <a:pt x="2105" y="11905"/>
                  </a:lnTo>
                  <a:lnTo>
                    <a:pt x="1774" y="11769"/>
                  </a:lnTo>
                  <a:lnTo>
                    <a:pt x="1774" y="11769"/>
                  </a:lnTo>
                  <a:lnTo>
                    <a:pt x="1735" y="11750"/>
                  </a:lnTo>
                  <a:lnTo>
                    <a:pt x="1716" y="11711"/>
                  </a:lnTo>
                  <a:lnTo>
                    <a:pt x="1677" y="11633"/>
                  </a:lnTo>
                  <a:lnTo>
                    <a:pt x="1657" y="11613"/>
                  </a:lnTo>
                  <a:lnTo>
                    <a:pt x="1579" y="11574"/>
                  </a:lnTo>
                  <a:lnTo>
                    <a:pt x="1579" y="11574"/>
                  </a:lnTo>
                  <a:lnTo>
                    <a:pt x="1326" y="11379"/>
                  </a:lnTo>
                  <a:lnTo>
                    <a:pt x="1073" y="11126"/>
                  </a:lnTo>
                  <a:lnTo>
                    <a:pt x="1073" y="11126"/>
                  </a:lnTo>
                  <a:lnTo>
                    <a:pt x="858" y="10873"/>
                  </a:lnTo>
                  <a:lnTo>
                    <a:pt x="683" y="10600"/>
                  </a:lnTo>
                  <a:lnTo>
                    <a:pt x="508" y="10308"/>
                  </a:lnTo>
                  <a:lnTo>
                    <a:pt x="371" y="9977"/>
                  </a:lnTo>
                  <a:lnTo>
                    <a:pt x="371" y="9977"/>
                  </a:lnTo>
                  <a:lnTo>
                    <a:pt x="254" y="9665"/>
                  </a:lnTo>
                  <a:lnTo>
                    <a:pt x="157" y="9334"/>
                  </a:lnTo>
                  <a:lnTo>
                    <a:pt x="79" y="8963"/>
                  </a:lnTo>
                  <a:lnTo>
                    <a:pt x="40" y="8593"/>
                  </a:lnTo>
                  <a:lnTo>
                    <a:pt x="40" y="8593"/>
                  </a:lnTo>
                  <a:lnTo>
                    <a:pt x="1" y="8223"/>
                  </a:lnTo>
                  <a:lnTo>
                    <a:pt x="1" y="7853"/>
                  </a:lnTo>
                  <a:lnTo>
                    <a:pt x="20" y="7463"/>
                  </a:lnTo>
                  <a:lnTo>
                    <a:pt x="40" y="7054"/>
                  </a:lnTo>
                  <a:lnTo>
                    <a:pt x="40" y="7054"/>
                  </a:lnTo>
                  <a:lnTo>
                    <a:pt x="79" y="6664"/>
                  </a:lnTo>
                  <a:lnTo>
                    <a:pt x="157" y="6275"/>
                  </a:lnTo>
                  <a:lnTo>
                    <a:pt x="215" y="5904"/>
                  </a:lnTo>
                  <a:lnTo>
                    <a:pt x="313" y="5515"/>
                  </a:lnTo>
                  <a:lnTo>
                    <a:pt x="430" y="5125"/>
                  </a:lnTo>
                  <a:lnTo>
                    <a:pt x="547" y="4735"/>
                  </a:lnTo>
                  <a:lnTo>
                    <a:pt x="683" y="4346"/>
                  </a:lnTo>
                  <a:lnTo>
                    <a:pt x="839" y="3956"/>
                  </a:lnTo>
                  <a:lnTo>
                    <a:pt x="839" y="3956"/>
                  </a:lnTo>
                  <a:lnTo>
                    <a:pt x="995" y="3605"/>
                  </a:lnTo>
                  <a:lnTo>
                    <a:pt x="1151" y="3255"/>
                  </a:lnTo>
                  <a:lnTo>
                    <a:pt x="1326" y="2923"/>
                  </a:lnTo>
                  <a:lnTo>
                    <a:pt x="1501" y="2612"/>
                  </a:lnTo>
                  <a:lnTo>
                    <a:pt x="1501" y="2612"/>
                  </a:lnTo>
                  <a:lnTo>
                    <a:pt x="1774" y="2183"/>
                  </a:lnTo>
                  <a:lnTo>
                    <a:pt x="2047" y="1813"/>
                  </a:lnTo>
                  <a:lnTo>
                    <a:pt x="2047" y="1813"/>
                  </a:lnTo>
                  <a:lnTo>
                    <a:pt x="2008" y="1735"/>
                  </a:lnTo>
                  <a:lnTo>
                    <a:pt x="1988" y="1657"/>
                  </a:lnTo>
                  <a:lnTo>
                    <a:pt x="1988" y="1657"/>
                  </a:lnTo>
                  <a:lnTo>
                    <a:pt x="2008" y="1579"/>
                  </a:lnTo>
                  <a:lnTo>
                    <a:pt x="2027" y="1540"/>
                  </a:lnTo>
                  <a:lnTo>
                    <a:pt x="2066" y="1520"/>
                  </a:lnTo>
                  <a:lnTo>
                    <a:pt x="2066" y="1520"/>
                  </a:lnTo>
                  <a:lnTo>
                    <a:pt x="2378" y="1287"/>
                  </a:lnTo>
                  <a:lnTo>
                    <a:pt x="2768" y="1053"/>
                  </a:lnTo>
                  <a:lnTo>
                    <a:pt x="2768" y="1053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157" y="780"/>
                  </a:lnTo>
                  <a:lnTo>
                    <a:pt x="3216" y="780"/>
                  </a:lnTo>
                  <a:lnTo>
                    <a:pt x="3216" y="780"/>
                  </a:lnTo>
                  <a:lnTo>
                    <a:pt x="3274" y="780"/>
                  </a:lnTo>
                  <a:lnTo>
                    <a:pt x="3274" y="780"/>
                  </a:lnTo>
                  <a:lnTo>
                    <a:pt x="3664" y="585"/>
                  </a:lnTo>
                  <a:lnTo>
                    <a:pt x="4073" y="429"/>
                  </a:lnTo>
                  <a:lnTo>
                    <a:pt x="4073" y="429"/>
                  </a:lnTo>
                  <a:lnTo>
                    <a:pt x="4346" y="332"/>
                  </a:lnTo>
                  <a:lnTo>
                    <a:pt x="4619" y="235"/>
                  </a:lnTo>
                  <a:lnTo>
                    <a:pt x="4891" y="176"/>
                  </a:lnTo>
                  <a:lnTo>
                    <a:pt x="5164" y="118"/>
                  </a:lnTo>
                  <a:lnTo>
                    <a:pt x="5437" y="59"/>
                  </a:lnTo>
                  <a:lnTo>
                    <a:pt x="5710" y="20"/>
                  </a:lnTo>
                  <a:lnTo>
                    <a:pt x="5983" y="1"/>
                  </a:lnTo>
                  <a:lnTo>
                    <a:pt x="6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extrusionOk="0">
                  <a:moveTo>
                    <a:pt x="3956" y="1"/>
                  </a:moveTo>
                  <a:lnTo>
                    <a:pt x="3605" y="20"/>
                  </a:lnTo>
                  <a:lnTo>
                    <a:pt x="3274" y="79"/>
                  </a:lnTo>
                  <a:lnTo>
                    <a:pt x="2923" y="157"/>
                  </a:lnTo>
                  <a:lnTo>
                    <a:pt x="2572" y="273"/>
                  </a:lnTo>
                  <a:lnTo>
                    <a:pt x="2319" y="371"/>
                  </a:lnTo>
                  <a:lnTo>
                    <a:pt x="2066" y="488"/>
                  </a:lnTo>
                  <a:lnTo>
                    <a:pt x="1988" y="488"/>
                  </a:lnTo>
                  <a:lnTo>
                    <a:pt x="1949" y="507"/>
                  </a:lnTo>
                  <a:lnTo>
                    <a:pt x="1754" y="663"/>
                  </a:lnTo>
                  <a:lnTo>
                    <a:pt x="1501" y="819"/>
                  </a:lnTo>
                  <a:lnTo>
                    <a:pt x="1306" y="955"/>
                  </a:lnTo>
                  <a:lnTo>
                    <a:pt x="1267" y="1014"/>
                  </a:lnTo>
                  <a:lnTo>
                    <a:pt x="1247" y="1053"/>
                  </a:lnTo>
                  <a:lnTo>
                    <a:pt x="1267" y="1111"/>
                  </a:lnTo>
                  <a:lnTo>
                    <a:pt x="1286" y="1150"/>
                  </a:lnTo>
                  <a:lnTo>
                    <a:pt x="1111" y="1384"/>
                  </a:lnTo>
                  <a:lnTo>
                    <a:pt x="955" y="1657"/>
                  </a:lnTo>
                  <a:lnTo>
                    <a:pt x="721" y="2066"/>
                  </a:lnTo>
                  <a:lnTo>
                    <a:pt x="527" y="2495"/>
                  </a:lnTo>
                  <a:lnTo>
                    <a:pt x="332" y="3001"/>
                  </a:lnTo>
                  <a:lnTo>
                    <a:pt x="195" y="3488"/>
                  </a:lnTo>
                  <a:lnTo>
                    <a:pt x="78" y="3975"/>
                  </a:lnTo>
                  <a:lnTo>
                    <a:pt x="20" y="4462"/>
                  </a:lnTo>
                  <a:lnTo>
                    <a:pt x="0" y="4969"/>
                  </a:lnTo>
                  <a:lnTo>
                    <a:pt x="0" y="5203"/>
                  </a:lnTo>
                  <a:lnTo>
                    <a:pt x="20" y="5437"/>
                  </a:lnTo>
                  <a:lnTo>
                    <a:pt x="39" y="5670"/>
                  </a:lnTo>
                  <a:lnTo>
                    <a:pt x="98" y="5904"/>
                  </a:lnTo>
                  <a:lnTo>
                    <a:pt x="156" y="6119"/>
                  </a:lnTo>
                  <a:lnTo>
                    <a:pt x="215" y="6313"/>
                  </a:lnTo>
                  <a:lnTo>
                    <a:pt x="312" y="6528"/>
                  </a:lnTo>
                  <a:lnTo>
                    <a:pt x="410" y="6723"/>
                  </a:lnTo>
                  <a:lnTo>
                    <a:pt x="546" y="6898"/>
                  </a:lnTo>
                  <a:lnTo>
                    <a:pt x="663" y="7054"/>
                  </a:lnTo>
                  <a:lnTo>
                    <a:pt x="838" y="7210"/>
                  </a:lnTo>
                  <a:lnTo>
                    <a:pt x="994" y="7327"/>
                  </a:lnTo>
                  <a:lnTo>
                    <a:pt x="1053" y="7366"/>
                  </a:lnTo>
                  <a:lnTo>
                    <a:pt x="1072" y="7424"/>
                  </a:lnTo>
                  <a:lnTo>
                    <a:pt x="1111" y="7463"/>
                  </a:lnTo>
                  <a:lnTo>
                    <a:pt x="1540" y="7619"/>
                  </a:lnTo>
                  <a:lnTo>
                    <a:pt x="1735" y="7677"/>
                  </a:lnTo>
                  <a:lnTo>
                    <a:pt x="1929" y="7736"/>
                  </a:lnTo>
                  <a:lnTo>
                    <a:pt x="2339" y="7794"/>
                  </a:lnTo>
                  <a:lnTo>
                    <a:pt x="2748" y="7814"/>
                  </a:lnTo>
                  <a:lnTo>
                    <a:pt x="3137" y="7794"/>
                  </a:lnTo>
                  <a:lnTo>
                    <a:pt x="3430" y="7755"/>
                  </a:lnTo>
                  <a:lnTo>
                    <a:pt x="3722" y="7697"/>
                  </a:lnTo>
                  <a:lnTo>
                    <a:pt x="4014" y="7599"/>
                  </a:lnTo>
                  <a:lnTo>
                    <a:pt x="4287" y="7502"/>
                  </a:lnTo>
                  <a:lnTo>
                    <a:pt x="4560" y="7366"/>
                  </a:lnTo>
                  <a:lnTo>
                    <a:pt x="4832" y="7229"/>
                  </a:lnTo>
                  <a:lnTo>
                    <a:pt x="5066" y="7073"/>
                  </a:lnTo>
                  <a:lnTo>
                    <a:pt x="5320" y="6898"/>
                  </a:lnTo>
                  <a:lnTo>
                    <a:pt x="5534" y="6703"/>
                  </a:lnTo>
                  <a:lnTo>
                    <a:pt x="5748" y="6489"/>
                  </a:lnTo>
                  <a:lnTo>
                    <a:pt x="5943" y="6255"/>
                  </a:lnTo>
                  <a:lnTo>
                    <a:pt x="6138" y="6021"/>
                  </a:lnTo>
                  <a:lnTo>
                    <a:pt x="6313" y="5748"/>
                  </a:lnTo>
                  <a:lnTo>
                    <a:pt x="6450" y="5495"/>
                  </a:lnTo>
                  <a:lnTo>
                    <a:pt x="6586" y="5203"/>
                  </a:lnTo>
                  <a:lnTo>
                    <a:pt x="6703" y="4930"/>
                  </a:lnTo>
                  <a:lnTo>
                    <a:pt x="6800" y="4618"/>
                  </a:lnTo>
                  <a:lnTo>
                    <a:pt x="6878" y="4307"/>
                  </a:lnTo>
                  <a:lnTo>
                    <a:pt x="6917" y="3995"/>
                  </a:lnTo>
                  <a:lnTo>
                    <a:pt x="6937" y="3703"/>
                  </a:lnTo>
                  <a:lnTo>
                    <a:pt x="6937" y="3391"/>
                  </a:lnTo>
                  <a:lnTo>
                    <a:pt x="6917" y="3060"/>
                  </a:lnTo>
                  <a:lnTo>
                    <a:pt x="6859" y="2748"/>
                  </a:lnTo>
                  <a:lnTo>
                    <a:pt x="6781" y="2436"/>
                  </a:lnTo>
                  <a:lnTo>
                    <a:pt x="6683" y="2124"/>
                  </a:lnTo>
                  <a:lnTo>
                    <a:pt x="6567" y="1813"/>
                  </a:lnTo>
                  <a:lnTo>
                    <a:pt x="6430" y="1540"/>
                  </a:lnTo>
                  <a:lnTo>
                    <a:pt x="6274" y="1267"/>
                  </a:lnTo>
                  <a:lnTo>
                    <a:pt x="6060" y="1014"/>
                  </a:lnTo>
                  <a:lnTo>
                    <a:pt x="5846" y="761"/>
                  </a:lnTo>
                  <a:lnTo>
                    <a:pt x="5612" y="566"/>
                  </a:lnTo>
                  <a:lnTo>
                    <a:pt x="5378" y="390"/>
                  </a:lnTo>
                  <a:lnTo>
                    <a:pt x="5222" y="312"/>
                  </a:lnTo>
                  <a:lnTo>
                    <a:pt x="5066" y="234"/>
                  </a:lnTo>
                  <a:lnTo>
                    <a:pt x="4891" y="157"/>
                  </a:lnTo>
                  <a:lnTo>
                    <a:pt x="4716" y="98"/>
                  </a:lnTo>
                  <a:lnTo>
                    <a:pt x="4540" y="59"/>
                  </a:lnTo>
                  <a:lnTo>
                    <a:pt x="4365" y="40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fill="none" extrusionOk="0">
                  <a:moveTo>
                    <a:pt x="3956" y="1"/>
                  </a:moveTo>
                  <a:lnTo>
                    <a:pt x="3995" y="1"/>
                  </a:lnTo>
                  <a:lnTo>
                    <a:pt x="3995" y="1"/>
                  </a:lnTo>
                  <a:lnTo>
                    <a:pt x="4189" y="1"/>
                  </a:lnTo>
                  <a:lnTo>
                    <a:pt x="4365" y="40"/>
                  </a:lnTo>
                  <a:lnTo>
                    <a:pt x="4540" y="59"/>
                  </a:lnTo>
                  <a:lnTo>
                    <a:pt x="4716" y="98"/>
                  </a:lnTo>
                  <a:lnTo>
                    <a:pt x="4891" y="157"/>
                  </a:lnTo>
                  <a:lnTo>
                    <a:pt x="5066" y="234"/>
                  </a:lnTo>
                  <a:lnTo>
                    <a:pt x="5222" y="312"/>
                  </a:lnTo>
                  <a:lnTo>
                    <a:pt x="5378" y="390"/>
                  </a:lnTo>
                  <a:lnTo>
                    <a:pt x="5378" y="390"/>
                  </a:lnTo>
                  <a:lnTo>
                    <a:pt x="5612" y="566"/>
                  </a:lnTo>
                  <a:lnTo>
                    <a:pt x="5846" y="761"/>
                  </a:lnTo>
                  <a:lnTo>
                    <a:pt x="6060" y="1014"/>
                  </a:lnTo>
                  <a:lnTo>
                    <a:pt x="6274" y="1267"/>
                  </a:lnTo>
                  <a:lnTo>
                    <a:pt x="6274" y="1267"/>
                  </a:lnTo>
                  <a:lnTo>
                    <a:pt x="6430" y="1540"/>
                  </a:lnTo>
                  <a:lnTo>
                    <a:pt x="6567" y="1813"/>
                  </a:lnTo>
                  <a:lnTo>
                    <a:pt x="6683" y="2124"/>
                  </a:lnTo>
                  <a:lnTo>
                    <a:pt x="6781" y="2436"/>
                  </a:lnTo>
                  <a:lnTo>
                    <a:pt x="6781" y="2436"/>
                  </a:lnTo>
                  <a:lnTo>
                    <a:pt x="6859" y="2748"/>
                  </a:lnTo>
                  <a:lnTo>
                    <a:pt x="6917" y="3060"/>
                  </a:lnTo>
                  <a:lnTo>
                    <a:pt x="6937" y="3391"/>
                  </a:lnTo>
                  <a:lnTo>
                    <a:pt x="6937" y="3703"/>
                  </a:lnTo>
                  <a:lnTo>
                    <a:pt x="6937" y="3703"/>
                  </a:lnTo>
                  <a:lnTo>
                    <a:pt x="6917" y="3995"/>
                  </a:lnTo>
                  <a:lnTo>
                    <a:pt x="6878" y="4307"/>
                  </a:lnTo>
                  <a:lnTo>
                    <a:pt x="6800" y="4618"/>
                  </a:lnTo>
                  <a:lnTo>
                    <a:pt x="6703" y="4930"/>
                  </a:lnTo>
                  <a:lnTo>
                    <a:pt x="6703" y="4930"/>
                  </a:lnTo>
                  <a:lnTo>
                    <a:pt x="6586" y="5203"/>
                  </a:lnTo>
                  <a:lnTo>
                    <a:pt x="6450" y="5495"/>
                  </a:lnTo>
                  <a:lnTo>
                    <a:pt x="6313" y="5748"/>
                  </a:lnTo>
                  <a:lnTo>
                    <a:pt x="6138" y="6021"/>
                  </a:lnTo>
                  <a:lnTo>
                    <a:pt x="6138" y="6021"/>
                  </a:lnTo>
                  <a:lnTo>
                    <a:pt x="5943" y="6255"/>
                  </a:lnTo>
                  <a:lnTo>
                    <a:pt x="5748" y="6489"/>
                  </a:lnTo>
                  <a:lnTo>
                    <a:pt x="5534" y="6703"/>
                  </a:lnTo>
                  <a:lnTo>
                    <a:pt x="5320" y="6898"/>
                  </a:lnTo>
                  <a:lnTo>
                    <a:pt x="5066" y="7073"/>
                  </a:lnTo>
                  <a:lnTo>
                    <a:pt x="4832" y="7229"/>
                  </a:lnTo>
                  <a:lnTo>
                    <a:pt x="4560" y="7366"/>
                  </a:lnTo>
                  <a:lnTo>
                    <a:pt x="4287" y="7502"/>
                  </a:lnTo>
                  <a:lnTo>
                    <a:pt x="4287" y="7502"/>
                  </a:lnTo>
                  <a:lnTo>
                    <a:pt x="4014" y="7599"/>
                  </a:lnTo>
                  <a:lnTo>
                    <a:pt x="3722" y="7697"/>
                  </a:lnTo>
                  <a:lnTo>
                    <a:pt x="3430" y="7755"/>
                  </a:lnTo>
                  <a:lnTo>
                    <a:pt x="3137" y="7794"/>
                  </a:lnTo>
                  <a:lnTo>
                    <a:pt x="3137" y="7794"/>
                  </a:lnTo>
                  <a:lnTo>
                    <a:pt x="2748" y="7814"/>
                  </a:lnTo>
                  <a:lnTo>
                    <a:pt x="2748" y="7814"/>
                  </a:lnTo>
                  <a:lnTo>
                    <a:pt x="2339" y="7794"/>
                  </a:lnTo>
                  <a:lnTo>
                    <a:pt x="1929" y="7736"/>
                  </a:lnTo>
                  <a:lnTo>
                    <a:pt x="1929" y="7736"/>
                  </a:lnTo>
                  <a:lnTo>
                    <a:pt x="1735" y="7677"/>
                  </a:lnTo>
                  <a:lnTo>
                    <a:pt x="1540" y="7619"/>
                  </a:lnTo>
                  <a:lnTo>
                    <a:pt x="1111" y="7463"/>
                  </a:lnTo>
                  <a:lnTo>
                    <a:pt x="1111" y="7463"/>
                  </a:lnTo>
                  <a:lnTo>
                    <a:pt x="1072" y="7424"/>
                  </a:lnTo>
                  <a:lnTo>
                    <a:pt x="1053" y="7366"/>
                  </a:lnTo>
                  <a:lnTo>
                    <a:pt x="994" y="7327"/>
                  </a:lnTo>
                  <a:lnTo>
                    <a:pt x="994" y="7327"/>
                  </a:lnTo>
                  <a:lnTo>
                    <a:pt x="838" y="7210"/>
                  </a:lnTo>
                  <a:lnTo>
                    <a:pt x="663" y="7054"/>
                  </a:lnTo>
                  <a:lnTo>
                    <a:pt x="663" y="7054"/>
                  </a:lnTo>
                  <a:lnTo>
                    <a:pt x="546" y="6898"/>
                  </a:lnTo>
                  <a:lnTo>
                    <a:pt x="410" y="6723"/>
                  </a:lnTo>
                  <a:lnTo>
                    <a:pt x="312" y="6528"/>
                  </a:lnTo>
                  <a:lnTo>
                    <a:pt x="215" y="6313"/>
                  </a:lnTo>
                  <a:lnTo>
                    <a:pt x="215" y="6313"/>
                  </a:lnTo>
                  <a:lnTo>
                    <a:pt x="156" y="6119"/>
                  </a:lnTo>
                  <a:lnTo>
                    <a:pt x="98" y="5904"/>
                  </a:lnTo>
                  <a:lnTo>
                    <a:pt x="39" y="5670"/>
                  </a:lnTo>
                  <a:lnTo>
                    <a:pt x="20" y="5437"/>
                  </a:lnTo>
                  <a:lnTo>
                    <a:pt x="20" y="5437"/>
                  </a:lnTo>
                  <a:lnTo>
                    <a:pt x="0" y="5203"/>
                  </a:lnTo>
                  <a:lnTo>
                    <a:pt x="0" y="4969"/>
                  </a:lnTo>
                  <a:lnTo>
                    <a:pt x="20" y="4462"/>
                  </a:lnTo>
                  <a:lnTo>
                    <a:pt x="20" y="4462"/>
                  </a:lnTo>
                  <a:lnTo>
                    <a:pt x="78" y="3975"/>
                  </a:lnTo>
                  <a:lnTo>
                    <a:pt x="195" y="3488"/>
                  </a:lnTo>
                  <a:lnTo>
                    <a:pt x="332" y="3001"/>
                  </a:lnTo>
                  <a:lnTo>
                    <a:pt x="527" y="2495"/>
                  </a:lnTo>
                  <a:lnTo>
                    <a:pt x="527" y="2495"/>
                  </a:lnTo>
                  <a:lnTo>
                    <a:pt x="721" y="2066"/>
                  </a:lnTo>
                  <a:lnTo>
                    <a:pt x="955" y="1657"/>
                  </a:lnTo>
                  <a:lnTo>
                    <a:pt x="955" y="1657"/>
                  </a:lnTo>
                  <a:lnTo>
                    <a:pt x="1111" y="1384"/>
                  </a:lnTo>
                  <a:lnTo>
                    <a:pt x="1286" y="1150"/>
                  </a:lnTo>
                  <a:lnTo>
                    <a:pt x="1286" y="1150"/>
                  </a:lnTo>
                  <a:lnTo>
                    <a:pt x="1267" y="1111"/>
                  </a:lnTo>
                  <a:lnTo>
                    <a:pt x="1247" y="1053"/>
                  </a:lnTo>
                  <a:lnTo>
                    <a:pt x="1247" y="1053"/>
                  </a:lnTo>
                  <a:lnTo>
                    <a:pt x="1267" y="1014"/>
                  </a:lnTo>
                  <a:lnTo>
                    <a:pt x="1306" y="955"/>
                  </a:lnTo>
                  <a:lnTo>
                    <a:pt x="1306" y="955"/>
                  </a:lnTo>
                  <a:lnTo>
                    <a:pt x="1501" y="819"/>
                  </a:lnTo>
                  <a:lnTo>
                    <a:pt x="1754" y="663"/>
                  </a:lnTo>
                  <a:lnTo>
                    <a:pt x="1754" y="663"/>
                  </a:lnTo>
                  <a:lnTo>
                    <a:pt x="1949" y="507"/>
                  </a:lnTo>
                  <a:lnTo>
                    <a:pt x="1949" y="507"/>
                  </a:lnTo>
                  <a:lnTo>
                    <a:pt x="1988" y="488"/>
                  </a:lnTo>
                  <a:lnTo>
                    <a:pt x="2027" y="488"/>
                  </a:lnTo>
                  <a:lnTo>
                    <a:pt x="2027" y="488"/>
                  </a:lnTo>
                  <a:lnTo>
                    <a:pt x="2066" y="488"/>
                  </a:lnTo>
                  <a:lnTo>
                    <a:pt x="2066" y="488"/>
                  </a:lnTo>
                  <a:lnTo>
                    <a:pt x="2319" y="371"/>
                  </a:lnTo>
                  <a:lnTo>
                    <a:pt x="2572" y="273"/>
                  </a:lnTo>
                  <a:lnTo>
                    <a:pt x="2572" y="273"/>
                  </a:lnTo>
                  <a:lnTo>
                    <a:pt x="2923" y="157"/>
                  </a:lnTo>
                  <a:lnTo>
                    <a:pt x="3274" y="79"/>
                  </a:lnTo>
                  <a:lnTo>
                    <a:pt x="3605" y="20"/>
                  </a:lnTo>
                  <a:lnTo>
                    <a:pt x="3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1340625" y="238125"/>
              <a:ext cx="848075" cy="923075"/>
            </a:xfrm>
            <a:custGeom>
              <a:avLst/>
              <a:gdLst/>
              <a:ahLst/>
              <a:cxnLst/>
              <a:rect l="l" t="t" r="r" b="b"/>
              <a:pathLst>
                <a:path w="33923" h="36923" extrusionOk="0">
                  <a:moveTo>
                    <a:pt x="17965" y="0"/>
                  </a:moveTo>
                  <a:lnTo>
                    <a:pt x="17692" y="19"/>
                  </a:lnTo>
                  <a:lnTo>
                    <a:pt x="17536" y="58"/>
                  </a:lnTo>
                  <a:lnTo>
                    <a:pt x="17400" y="97"/>
                  </a:lnTo>
                  <a:lnTo>
                    <a:pt x="17244" y="156"/>
                  </a:lnTo>
                  <a:lnTo>
                    <a:pt x="17108" y="234"/>
                  </a:lnTo>
                  <a:lnTo>
                    <a:pt x="16991" y="331"/>
                  </a:lnTo>
                  <a:lnTo>
                    <a:pt x="16874" y="429"/>
                  </a:lnTo>
                  <a:lnTo>
                    <a:pt x="16776" y="546"/>
                  </a:lnTo>
                  <a:lnTo>
                    <a:pt x="16659" y="682"/>
                  </a:lnTo>
                  <a:lnTo>
                    <a:pt x="16562" y="838"/>
                  </a:lnTo>
                  <a:lnTo>
                    <a:pt x="16484" y="994"/>
                  </a:lnTo>
                  <a:lnTo>
                    <a:pt x="16367" y="1286"/>
                  </a:lnTo>
                  <a:lnTo>
                    <a:pt x="16270" y="1598"/>
                  </a:lnTo>
                  <a:lnTo>
                    <a:pt x="16192" y="1968"/>
                  </a:lnTo>
                  <a:lnTo>
                    <a:pt x="16153" y="2299"/>
                  </a:lnTo>
                  <a:lnTo>
                    <a:pt x="16114" y="2650"/>
                  </a:lnTo>
                  <a:lnTo>
                    <a:pt x="16114" y="3020"/>
                  </a:lnTo>
                  <a:lnTo>
                    <a:pt x="16114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5919" y="3273"/>
                  </a:lnTo>
                  <a:lnTo>
                    <a:pt x="15685" y="3001"/>
                  </a:lnTo>
                  <a:lnTo>
                    <a:pt x="15432" y="2728"/>
                  </a:lnTo>
                  <a:lnTo>
                    <a:pt x="15140" y="2455"/>
                  </a:lnTo>
                  <a:lnTo>
                    <a:pt x="14964" y="2319"/>
                  </a:lnTo>
                  <a:lnTo>
                    <a:pt x="14789" y="2202"/>
                  </a:lnTo>
                  <a:lnTo>
                    <a:pt x="14633" y="2124"/>
                  </a:lnTo>
                  <a:lnTo>
                    <a:pt x="14477" y="2065"/>
                  </a:lnTo>
                  <a:lnTo>
                    <a:pt x="14321" y="2026"/>
                  </a:lnTo>
                  <a:lnTo>
                    <a:pt x="14165" y="2007"/>
                  </a:lnTo>
                  <a:lnTo>
                    <a:pt x="13990" y="2007"/>
                  </a:lnTo>
                  <a:lnTo>
                    <a:pt x="13854" y="2026"/>
                  </a:lnTo>
                  <a:lnTo>
                    <a:pt x="13698" y="2104"/>
                  </a:lnTo>
                  <a:lnTo>
                    <a:pt x="13542" y="2202"/>
                  </a:lnTo>
                  <a:lnTo>
                    <a:pt x="13406" y="2338"/>
                  </a:lnTo>
                  <a:lnTo>
                    <a:pt x="13269" y="2474"/>
                  </a:lnTo>
                  <a:lnTo>
                    <a:pt x="13172" y="2650"/>
                  </a:lnTo>
                  <a:lnTo>
                    <a:pt x="13074" y="2864"/>
                  </a:lnTo>
                  <a:lnTo>
                    <a:pt x="13016" y="3020"/>
                  </a:lnTo>
                  <a:lnTo>
                    <a:pt x="12977" y="3195"/>
                  </a:lnTo>
                  <a:lnTo>
                    <a:pt x="12977" y="3390"/>
                  </a:lnTo>
                  <a:lnTo>
                    <a:pt x="12977" y="3585"/>
                  </a:lnTo>
                  <a:lnTo>
                    <a:pt x="13035" y="3838"/>
                  </a:lnTo>
                  <a:lnTo>
                    <a:pt x="13113" y="4111"/>
                  </a:lnTo>
                  <a:lnTo>
                    <a:pt x="13230" y="4384"/>
                  </a:lnTo>
                  <a:lnTo>
                    <a:pt x="13406" y="4657"/>
                  </a:lnTo>
                  <a:lnTo>
                    <a:pt x="13542" y="4890"/>
                  </a:lnTo>
                  <a:lnTo>
                    <a:pt x="13717" y="5124"/>
                  </a:lnTo>
                  <a:lnTo>
                    <a:pt x="13912" y="5358"/>
                  </a:lnTo>
                  <a:lnTo>
                    <a:pt x="14146" y="5592"/>
                  </a:lnTo>
                  <a:lnTo>
                    <a:pt x="13386" y="5709"/>
                  </a:lnTo>
                  <a:lnTo>
                    <a:pt x="12626" y="5865"/>
                  </a:lnTo>
                  <a:lnTo>
                    <a:pt x="11905" y="6060"/>
                  </a:lnTo>
                  <a:lnTo>
                    <a:pt x="11184" y="6274"/>
                  </a:lnTo>
                  <a:lnTo>
                    <a:pt x="10483" y="6508"/>
                  </a:lnTo>
                  <a:lnTo>
                    <a:pt x="9801" y="6761"/>
                  </a:lnTo>
                  <a:lnTo>
                    <a:pt x="9119" y="7053"/>
                  </a:lnTo>
                  <a:lnTo>
                    <a:pt x="8476" y="7365"/>
                  </a:lnTo>
                  <a:lnTo>
                    <a:pt x="7853" y="7696"/>
                  </a:lnTo>
                  <a:lnTo>
                    <a:pt x="7229" y="8047"/>
                  </a:lnTo>
                  <a:lnTo>
                    <a:pt x="6645" y="8437"/>
                  </a:lnTo>
                  <a:lnTo>
                    <a:pt x="6060" y="8826"/>
                  </a:lnTo>
                  <a:lnTo>
                    <a:pt x="5515" y="9255"/>
                  </a:lnTo>
                  <a:lnTo>
                    <a:pt x="4989" y="9703"/>
                  </a:lnTo>
                  <a:lnTo>
                    <a:pt x="4482" y="10151"/>
                  </a:lnTo>
                  <a:lnTo>
                    <a:pt x="3995" y="10638"/>
                  </a:lnTo>
                  <a:lnTo>
                    <a:pt x="3527" y="11145"/>
                  </a:lnTo>
                  <a:lnTo>
                    <a:pt x="3099" y="11651"/>
                  </a:lnTo>
                  <a:lnTo>
                    <a:pt x="2689" y="12177"/>
                  </a:lnTo>
                  <a:lnTo>
                    <a:pt x="2319" y="12723"/>
                  </a:lnTo>
                  <a:lnTo>
                    <a:pt x="1949" y="13288"/>
                  </a:lnTo>
                  <a:lnTo>
                    <a:pt x="1618" y="13873"/>
                  </a:lnTo>
                  <a:lnTo>
                    <a:pt x="1326" y="14457"/>
                  </a:lnTo>
                  <a:lnTo>
                    <a:pt x="1053" y="15061"/>
                  </a:lnTo>
                  <a:lnTo>
                    <a:pt x="819" y="15685"/>
                  </a:lnTo>
                  <a:lnTo>
                    <a:pt x="605" y="16308"/>
                  </a:lnTo>
                  <a:lnTo>
                    <a:pt x="410" y="16951"/>
                  </a:lnTo>
                  <a:lnTo>
                    <a:pt x="273" y="17594"/>
                  </a:lnTo>
                  <a:lnTo>
                    <a:pt x="157" y="18256"/>
                  </a:lnTo>
                  <a:lnTo>
                    <a:pt x="59" y="18919"/>
                  </a:lnTo>
                  <a:lnTo>
                    <a:pt x="20" y="19581"/>
                  </a:lnTo>
                  <a:lnTo>
                    <a:pt x="1" y="20263"/>
                  </a:lnTo>
                  <a:lnTo>
                    <a:pt x="1" y="20711"/>
                  </a:lnTo>
                  <a:lnTo>
                    <a:pt x="20" y="21160"/>
                  </a:lnTo>
                  <a:lnTo>
                    <a:pt x="59" y="21608"/>
                  </a:lnTo>
                  <a:lnTo>
                    <a:pt x="118" y="22056"/>
                  </a:lnTo>
                  <a:lnTo>
                    <a:pt x="176" y="22484"/>
                  </a:lnTo>
                  <a:lnTo>
                    <a:pt x="254" y="22933"/>
                  </a:lnTo>
                  <a:lnTo>
                    <a:pt x="351" y="23361"/>
                  </a:lnTo>
                  <a:lnTo>
                    <a:pt x="468" y="23790"/>
                  </a:lnTo>
                  <a:lnTo>
                    <a:pt x="585" y="24219"/>
                  </a:lnTo>
                  <a:lnTo>
                    <a:pt x="741" y="24628"/>
                  </a:lnTo>
                  <a:lnTo>
                    <a:pt x="897" y="25056"/>
                  </a:lnTo>
                  <a:lnTo>
                    <a:pt x="1053" y="25466"/>
                  </a:lnTo>
                  <a:lnTo>
                    <a:pt x="1248" y="25875"/>
                  </a:lnTo>
                  <a:lnTo>
                    <a:pt x="1442" y="26284"/>
                  </a:lnTo>
                  <a:lnTo>
                    <a:pt x="1657" y="26693"/>
                  </a:lnTo>
                  <a:lnTo>
                    <a:pt x="1871" y="27102"/>
                  </a:lnTo>
                  <a:lnTo>
                    <a:pt x="1540" y="27433"/>
                  </a:lnTo>
                  <a:lnTo>
                    <a:pt x="1248" y="27784"/>
                  </a:lnTo>
                  <a:lnTo>
                    <a:pt x="994" y="28115"/>
                  </a:lnTo>
                  <a:lnTo>
                    <a:pt x="799" y="28486"/>
                  </a:lnTo>
                  <a:lnTo>
                    <a:pt x="644" y="28836"/>
                  </a:lnTo>
                  <a:lnTo>
                    <a:pt x="527" y="29206"/>
                  </a:lnTo>
                  <a:lnTo>
                    <a:pt x="449" y="29557"/>
                  </a:lnTo>
                  <a:lnTo>
                    <a:pt x="429" y="29927"/>
                  </a:lnTo>
                  <a:lnTo>
                    <a:pt x="449" y="30298"/>
                  </a:lnTo>
                  <a:lnTo>
                    <a:pt x="527" y="30648"/>
                  </a:lnTo>
                  <a:lnTo>
                    <a:pt x="624" y="30999"/>
                  </a:lnTo>
                  <a:lnTo>
                    <a:pt x="780" y="31350"/>
                  </a:lnTo>
                  <a:lnTo>
                    <a:pt x="955" y="31681"/>
                  </a:lnTo>
                  <a:lnTo>
                    <a:pt x="1189" y="32012"/>
                  </a:lnTo>
                  <a:lnTo>
                    <a:pt x="1442" y="32324"/>
                  </a:lnTo>
                  <a:lnTo>
                    <a:pt x="1754" y="32655"/>
                  </a:lnTo>
                  <a:lnTo>
                    <a:pt x="2085" y="32967"/>
                  </a:lnTo>
                  <a:lnTo>
                    <a:pt x="2456" y="33259"/>
                  </a:lnTo>
                  <a:lnTo>
                    <a:pt x="2845" y="33551"/>
                  </a:lnTo>
                  <a:lnTo>
                    <a:pt x="3293" y="33844"/>
                  </a:lnTo>
                  <a:lnTo>
                    <a:pt x="3761" y="34116"/>
                  </a:lnTo>
                  <a:lnTo>
                    <a:pt x="4248" y="34370"/>
                  </a:lnTo>
                  <a:lnTo>
                    <a:pt x="4774" y="34623"/>
                  </a:lnTo>
                  <a:lnTo>
                    <a:pt x="5320" y="34876"/>
                  </a:lnTo>
                  <a:lnTo>
                    <a:pt x="5904" y="35091"/>
                  </a:lnTo>
                  <a:lnTo>
                    <a:pt x="6508" y="35324"/>
                  </a:lnTo>
                  <a:lnTo>
                    <a:pt x="7151" y="35519"/>
                  </a:lnTo>
                  <a:lnTo>
                    <a:pt x="7794" y="35714"/>
                  </a:lnTo>
                  <a:lnTo>
                    <a:pt x="8476" y="35909"/>
                  </a:lnTo>
                  <a:lnTo>
                    <a:pt x="9178" y="36065"/>
                  </a:lnTo>
                  <a:lnTo>
                    <a:pt x="9898" y="36221"/>
                  </a:lnTo>
                  <a:lnTo>
                    <a:pt x="10639" y="36357"/>
                  </a:lnTo>
                  <a:lnTo>
                    <a:pt x="11399" y="36493"/>
                  </a:lnTo>
                  <a:lnTo>
                    <a:pt x="12159" y="36591"/>
                  </a:lnTo>
                  <a:lnTo>
                    <a:pt x="12957" y="36688"/>
                  </a:lnTo>
                  <a:lnTo>
                    <a:pt x="13756" y="36766"/>
                  </a:lnTo>
                  <a:lnTo>
                    <a:pt x="14575" y="36825"/>
                  </a:lnTo>
                  <a:lnTo>
                    <a:pt x="15412" y="36883"/>
                  </a:lnTo>
                  <a:lnTo>
                    <a:pt x="16270" y="36903"/>
                  </a:lnTo>
                  <a:lnTo>
                    <a:pt x="17127" y="36922"/>
                  </a:lnTo>
                  <a:lnTo>
                    <a:pt x="17984" y="36903"/>
                  </a:lnTo>
                  <a:lnTo>
                    <a:pt x="18822" y="36883"/>
                  </a:lnTo>
                  <a:lnTo>
                    <a:pt x="19660" y="36825"/>
                  </a:lnTo>
                  <a:lnTo>
                    <a:pt x="20478" y="36766"/>
                  </a:lnTo>
                  <a:lnTo>
                    <a:pt x="21297" y="36688"/>
                  </a:lnTo>
                  <a:lnTo>
                    <a:pt x="22076" y="36591"/>
                  </a:lnTo>
                  <a:lnTo>
                    <a:pt x="22855" y="36493"/>
                  </a:lnTo>
                  <a:lnTo>
                    <a:pt x="23615" y="36357"/>
                  </a:lnTo>
                  <a:lnTo>
                    <a:pt x="24356" y="36221"/>
                  </a:lnTo>
                  <a:lnTo>
                    <a:pt x="25076" y="36065"/>
                  </a:lnTo>
                  <a:lnTo>
                    <a:pt x="25778" y="35909"/>
                  </a:lnTo>
                  <a:lnTo>
                    <a:pt x="26440" y="35714"/>
                  </a:lnTo>
                  <a:lnTo>
                    <a:pt x="27103" y="35519"/>
                  </a:lnTo>
                  <a:lnTo>
                    <a:pt x="27726" y="35324"/>
                  </a:lnTo>
                  <a:lnTo>
                    <a:pt x="28330" y="35091"/>
                  </a:lnTo>
                  <a:lnTo>
                    <a:pt x="28915" y="34876"/>
                  </a:lnTo>
                  <a:lnTo>
                    <a:pt x="29460" y="34623"/>
                  </a:lnTo>
                  <a:lnTo>
                    <a:pt x="29986" y="34370"/>
                  </a:lnTo>
                  <a:lnTo>
                    <a:pt x="30493" y="34116"/>
                  </a:lnTo>
                  <a:lnTo>
                    <a:pt x="30961" y="33844"/>
                  </a:lnTo>
                  <a:lnTo>
                    <a:pt x="31389" y="33551"/>
                  </a:lnTo>
                  <a:lnTo>
                    <a:pt x="31798" y="33259"/>
                  </a:lnTo>
                  <a:lnTo>
                    <a:pt x="32169" y="32967"/>
                  </a:lnTo>
                  <a:lnTo>
                    <a:pt x="32500" y="32655"/>
                  </a:lnTo>
                  <a:lnTo>
                    <a:pt x="32792" y="32324"/>
                  </a:lnTo>
                  <a:lnTo>
                    <a:pt x="33065" y="32012"/>
                  </a:lnTo>
                  <a:lnTo>
                    <a:pt x="33279" y="31681"/>
                  </a:lnTo>
                  <a:lnTo>
                    <a:pt x="33474" y="31350"/>
                  </a:lnTo>
                  <a:lnTo>
                    <a:pt x="33610" y="30999"/>
                  </a:lnTo>
                  <a:lnTo>
                    <a:pt x="33727" y="30648"/>
                  </a:lnTo>
                  <a:lnTo>
                    <a:pt x="33786" y="30298"/>
                  </a:lnTo>
                  <a:lnTo>
                    <a:pt x="33805" y="29927"/>
                  </a:lnTo>
                  <a:lnTo>
                    <a:pt x="33805" y="29733"/>
                  </a:lnTo>
                  <a:lnTo>
                    <a:pt x="33786" y="29538"/>
                  </a:lnTo>
                  <a:lnTo>
                    <a:pt x="33747" y="29343"/>
                  </a:lnTo>
                  <a:lnTo>
                    <a:pt x="33708" y="29148"/>
                  </a:lnTo>
                  <a:lnTo>
                    <a:pt x="33649" y="28953"/>
                  </a:lnTo>
                  <a:lnTo>
                    <a:pt x="33571" y="28758"/>
                  </a:lnTo>
                  <a:lnTo>
                    <a:pt x="33494" y="28563"/>
                  </a:lnTo>
                  <a:lnTo>
                    <a:pt x="33396" y="28369"/>
                  </a:lnTo>
                  <a:lnTo>
                    <a:pt x="33279" y="28193"/>
                  </a:lnTo>
                  <a:lnTo>
                    <a:pt x="33162" y="27998"/>
                  </a:lnTo>
                  <a:lnTo>
                    <a:pt x="32870" y="27628"/>
                  </a:lnTo>
                  <a:lnTo>
                    <a:pt x="32539" y="27258"/>
                  </a:lnTo>
                  <a:lnTo>
                    <a:pt x="32149" y="26888"/>
                  </a:lnTo>
                  <a:lnTo>
                    <a:pt x="32363" y="26498"/>
                  </a:lnTo>
                  <a:lnTo>
                    <a:pt x="32558" y="26109"/>
                  </a:lnTo>
                  <a:lnTo>
                    <a:pt x="32753" y="25719"/>
                  </a:lnTo>
                  <a:lnTo>
                    <a:pt x="32929" y="25310"/>
                  </a:lnTo>
                  <a:lnTo>
                    <a:pt x="33084" y="24920"/>
                  </a:lnTo>
                  <a:lnTo>
                    <a:pt x="33221" y="24511"/>
                  </a:lnTo>
                  <a:lnTo>
                    <a:pt x="33357" y="24102"/>
                  </a:lnTo>
                  <a:lnTo>
                    <a:pt x="33474" y="23673"/>
                  </a:lnTo>
                  <a:lnTo>
                    <a:pt x="33571" y="23264"/>
                  </a:lnTo>
                  <a:lnTo>
                    <a:pt x="33669" y="22855"/>
                  </a:lnTo>
                  <a:lnTo>
                    <a:pt x="33747" y="22426"/>
                  </a:lnTo>
                  <a:lnTo>
                    <a:pt x="33805" y="21997"/>
                  </a:lnTo>
                  <a:lnTo>
                    <a:pt x="33864" y="21569"/>
                  </a:lnTo>
                  <a:lnTo>
                    <a:pt x="33883" y="21140"/>
                  </a:lnTo>
                  <a:lnTo>
                    <a:pt x="33922" y="20711"/>
                  </a:lnTo>
                  <a:lnTo>
                    <a:pt x="33922" y="20263"/>
                  </a:lnTo>
                  <a:lnTo>
                    <a:pt x="33903" y="19620"/>
                  </a:lnTo>
                  <a:lnTo>
                    <a:pt x="33864" y="18977"/>
                  </a:lnTo>
                  <a:lnTo>
                    <a:pt x="33786" y="18334"/>
                  </a:lnTo>
                  <a:lnTo>
                    <a:pt x="33669" y="17711"/>
                  </a:lnTo>
                  <a:lnTo>
                    <a:pt x="33533" y="17087"/>
                  </a:lnTo>
                  <a:lnTo>
                    <a:pt x="33377" y="16464"/>
                  </a:lnTo>
                  <a:lnTo>
                    <a:pt x="33182" y="15860"/>
                  </a:lnTo>
                  <a:lnTo>
                    <a:pt x="32948" y="15275"/>
                  </a:lnTo>
                  <a:lnTo>
                    <a:pt x="32714" y="14691"/>
                  </a:lnTo>
                  <a:lnTo>
                    <a:pt x="32422" y="14126"/>
                  </a:lnTo>
                  <a:lnTo>
                    <a:pt x="32130" y="13561"/>
                  </a:lnTo>
                  <a:lnTo>
                    <a:pt x="31798" y="13015"/>
                  </a:lnTo>
                  <a:lnTo>
                    <a:pt x="31448" y="12489"/>
                  </a:lnTo>
                  <a:lnTo>
                    <a:pt x="31078" y="11963"/>
                  </a:lnTo>
                  <a:lnTo>
                    <a:pt x="30668" y="11476"/>
                  </a:lnTo>
                  <a:lnTo>
                    <a:pt x="30240" y="10989"/>
                  </a:lnTo>
                  <a:lnTo>
                    <a:pt x="29792" y="10502"/>
                  </a:lnTo>
                  <a:lnTo>
                    <a:pt x="29324" y="10054"/>
                  </a:lnTo>
                  <a:lnTo>
                    <a:pt x="28837" y="9606"/>
                  </a:lnTo>
                  <a:lnTo>
                    <a:pt x="28330" y="9196"/>
                  </a:lnTo>
                  <a:lnTo>
                    <a:pt x="27804" y="8787"/>
                  </a:lnTo>
                  <a:lnTo>
                    <a:pt x="27239" y="8417"/>
                  </a:lnTo>
                  <a:lnTo>
                    <a:pt x="26674" y="8047"/>
                  </a:lnTo>
                  <a:lnTo>
                    <a:pt x="26090" y="7696"/>
                  </a:lnTo>
                  <a:lnTo>
                    <a:pt x="25486" y="7384"/>
                  </a:lnTo>
                  <a:lnTo>
                    <a:pt x="24862" y="7073"/>
                  </a:lnTo>
                  <a:lnTo>
                    <a:pt x="24219" y="6800"/>
                  </a:lnTo>
                  <a:lnTo>
                    <a:pt x="23557" y="6547"/>
                  </a:lnTo>
                  <a:lnTo>
                    <a:pt x="22875" y="6313"/>
                  </a:lnTo>
                  <a:lnTo>
                    <a:pt x="22193" y="6098"/>
                  </a:lnTo>
                  <a:lnTo>
                    <a:pt x="21472" y="5923"/>
                  </a:lnTo>
                  <a:lnTo>
                    <a:pt x="20771" y="5767"/>
                  </a:lnTo>
                  <a:lnTo>
                    <a:pt x="20926" y="5572"/>
                  </a:lnTo>
                  <a:lnTo>
                    <a:pt x="21082" y="5397"/>
                  </a:lnTo>
                  <a:lnTo>
                    <a:pt x="21355" y="5046"/>
                  </a:lnTo>
                  <a:lnTo>
                    <a:pt x="21569" y="4696"/>
                  </a:lnTo>
                  <a:lnTo>
                    <a:pt x="21647" y="4501"/>
                  </a:lnTo>
                  <a:lnTo>
                    <a:pt x="21725" y="4325"/>
                  </a:lnTo>
                  <a:lnTo>
                    <a:pt x="21784" y="4131"/>
                  </a:lnTo>
                  <a:lnTo>
                    <a:pt x="21823" y="3936"/>
                  </a:lnTo>
                  <a:lnTo>
                    <a:pt x="21823" y="3780"/>
                  </a:lnTo>
                  <a:lnTo>
                    <a:pt x="21823" y="3624"/>
                  </a:lnTo>
                  <a:lnTo>
                    <a:pt x="21784" y="3429"/>
                  </a:lnTo>
                  <a:lnTo>
                    <a:pt x="21706" y="3234"/>
                  </a:lnTo>
                  <a:lnTo>
                    <a:pt x="21608" y="3059"/>
                  </a:lnTo>
                  <a:lnTo>
                    <a:pt x="21511" y="2923"/>
                  </a:lnTo>
                  <a:lnTo>
                    <a:pt x="21336" y="2747"/>
                  </a:lnTo>
                  <a:lnTo>
                    <a:pt x="21141" y="2611"/>
                  </a:lnTo>
                  <a:lnTo>
                    <a:pt x="20946" y="2533"/>
                  </a:lnTo>
                  <a:lnTo>
                    <a:pt x="20751" y="2474"/>
                  </a:lnTo>
                  <a:lnTo>
                    <a:pt x="20576" y="2455"/>
                  </a:lnTo>
                  <a:lnTo>
                    <a:pt x="20459" y="2474"/>
                  </a:lnTo>
                  <a:lnTo>
                    <a:pt x="20322" y="2494"/>
                  </a:lnTo>
                  <a:lnTo>
                    <a:pt x="20186" y="2513"/>
                  </a:lnTo>
                  <a:lnTo>
                    <a:pt x="20050" y="2572"/>
                  </a:lnTo>
                  <a:lnTo>
                    <a:pt x="19874" y="2650"/>
                  </a:lnTo>
                  <a:lnTo>
                    <a:pt x="19718" y="2728"/>
                  </a:lnTo>
                  <a:lnTo>
                    <a:pt x="19446" y="2942"/>
                  </a:lnTo>
                  <a:lnTo>
                    <a:pt x="19153" y="3195"/>
                  </a:lnTo>
                  <a:lnTo>
                    <a:pt x="19251" y="2806"/>
                  </a:lnTo>
                  <a:lnTo>
                    <a:pt x="19309" y="2416"/>
                  </a:lnTo>
                  <a:lnTo>
                    <a:pt x="19348" y="2065"/>
                  </a:lnTo>
                  <a:lnTo>
                    <a:pt x="19368" y="1715"/>
                  </a:lnTo>
                  <a:lnTo>
                    <a:pt x="19348" y="1344"/>
                  </a:lnTo>
                  <a:lnTo>
                    <a:pt x="19329" y="1169"/>
                  </a:lnTo>
                  <a:lnTo>
                    <a:pt x="19290" y="1013"/>
                  </a:lnTo>
                  <a:lnTo>
                    <a:pt x="19251" y="877"/>
                  </a:lnTo>
                  <a:lnTo>
                    <a:pt x="19173" y="701"/>
                  </a:lnTo>
                  <a:lnTo>
                    <a:pt x="19095" y="565"/>
                  </a:lnTo>
                  <a:lnTo>
                    <a:pt x="18998" y="429"/>
                  </a:lnTo>
                  <a:lnTo>
                    <a:pt x="18881" y="312"/>
                  </a:lnTo>
                  <a:lnTo>
                    <a:pt x="18764" y="214"/>
                  </a:lnTo>
                  <a:lnTo>
                    <a:pt x="18608" y="136"/>
                  </a:lnTo>
                  <a:lnTo>
                    <a:pt x="18452" y="78"/>
                  </a:lnTo>
                  <a:lnTo>
                    <a:pt x="18277" y="19"/>
                  </a:lnTo>
                  <a:lnTo>
                    <a:pt x="18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1340625" y="238125"/>
              <a:ext cx="848075" cy="923075"/>
            </a:xfrm>
            <a:custGeom>
              <a:avLst/>
              <a:gdLst/>
              <a:ahLst/>
              <a:cxnLst/>
              <a:rect l="l" t="t" r="r" b="b"/>
              <a:pathLst>
                <a:path w="33923" h="36923" fill="none" extrusionOk="0">
                  <a:moveTo>
                    <a:pt x="17965" y="0"/>
                  </a:moveTo>
                  <a:lnTo>
                    <a:pt x="17965" y="0"/>
                  </a:lnTo>
                  <a:lnTo>
                    <a:pt x="17692" y="19"/>
                  </a:lnTo>
                  <a:lnTo>
                    <a:pt x="17692" y="19"/>
                  </a:lnTo>
                  <a:lnTo>
                    <a:pt x="17536" y="58"/>
                  </a:lnTo>
                  <a:lnTo>
                    <a:pt x="17400" y="97"/>
                  </a:lnTo>
                  <a:lnTo>
                    <a:pt x="17244" y="156"/>
                  </a:lnTo>
                  <a:lnTo>
                    <a:pt x="17108" y="234"/>
                  </a:lnTo>
                  <a:lnTo>
                    <a:pt x="17108" y="234"/>
                  </a:lnTo>
                  <a:lnTo>
                    <a:pt x="16991" y="331"/>
                  </a:lnTo>
                  <a:lnTo>
                    <a:pt x="16874" y="429"/>
                  </a:lnTo>
                  <a:lnTo>
                    <a:pt x="16776" y="546"/>
                  </a:lnTo>
                  <a:lnTo>
                    <a:pt x="16659" y="682"/>
                  </a:lnTo>
                  <a:lnTo>
                    <a:pt x="16659" y="682"/>
                  </a:lnTo>
                  <a:lnTo>
                    <a:pt x="16562" y="838"/>
                  </a:lnTo>
                  <a:lnTo>
                    <a:pt x="16484" y="994"/>
                  </a:lnTo>
                  <a:lnTo>
                    <a:pt x="16367" y="1286"/>
                  </a:lnTo>
                  <a:lnTo>
                    <a:pt x="16367" y="1286"/>
                  </a:lnTo>
                  <a:lnTo>
                    <a:pt x="16270" y="1598"/>
                  </a:lnTo>
                  <a:lnTo>
                    <a:pt x="16192" y="1968"/>
                  </a:lnTo>
                  <a:lnTo>
                    <a:pt x="16192" y="1968"/>
                  </a:lnTo>
                  <a:lnTo>
                    <a:pt x="16153" y="2299"/>
                  </a:lnTo>
                  <a:lnTo>
                    <a:pt x="16114" y="2650"/>
                  </a:lnTo>
                  <a:lnTo>
                    <a:pt x="16114" y="3020"/>
                  </a:lnTo>
                  <a:lnTo>
                    <a:pt x="16114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133" y="3585"/>
                  </a:lnTo>
                  <a:lnTo>
                    <a:pt x="15919" y="3273"/>
                  </a:lnTo>
                  <a:lnTo>
                    <a:pt x="15919" y="3273"/>
                  </a:lnTo>
                  <a:lnTo>
                    <a:pt x="15685" y="3001"/>
                  </a:lnTo>
                  <a:lnTo>
                    <a:pt x="15432" y="2728"/>
                  </a:lnTo>
                  <a:lnTo>
                    <a:pt x="15140" y="2455"/>
                  </a:lnTo>
                  <a:lnTo>
                    <a:pt x="14964" y="2319"/>
                  </a:lnTo>
                  <a:lnTo>
                    <a:pt x="14789" y="2202"/>
                  </a:lnTo>
                  <a:lnTo>
                    <a:pt x="14789" y="2202"/>
                  </a:lnTo>
                  <a:lnTo>
                    <a:pt x="14633" y="2124"/>
                  </a:lnTo>
                  <a:lnTo>
                    <a:pt x="14477" y="2065"/>
                  </a:lnTo>
                  <a:lnTo>
                    <a:pt x="14321" y="2026"/>
                  </a:lnTo>
                  <a:lnTo>
                    <a:pt x="14165" y="2007"/>
                  </a:lnTo>
                  <a:lnTo>
                    <a:pt x="14165" y="2007"/>
                  </a:lnTo>
                  <a:lnTo>
                    <a:pt x="14107" y="2007"/>
                  </a:lnTo>
                  <a:lnTo>
                    <a:pt x="14107" y="2007"/>
                  </a:lnTo>
                  <a:lnTo>
                    <a:pt x="13990" y="2007"/>
                  </a:lnTo>
                  <a:lnTo>
                    <a:pt x="13854" y="2026"/>
                  </a:lnTo>
                  <a:lnTo>
                    <a:pt x="13854" y="2026"/>
                  </a:lnTo>
                  <a:lnTo>
                    <a:pt x="13698" y="2104"/>
                  </a:lnTo>
                  <a:lnTo>
                    <a:pt x="13542" y="2202"/>
                  </a:lnTo>
                  <a:lnTo>
                    <a:pt x="13542" y="2202"/>
                  </a:lnTo>
                  <a:lnTo>
                    <a:pt x="13406" y="2338"/>
                  </a:lnTo>
                  <a:lnTo>
                    <a:pt x="13269" y="2474"/>
                  </a:lnTo>
                  <a:lnTo>
                    <a:pt x="13172" y="2650"/>
                  </a:lnTo>
                  <a:lnTo>
                    <a:pt x="13074" y="2864"/>
                  </a:lnTo>
                  <a:lnTo>
                    <a:pt x="13074" y="2864"/>
                  </a:lnTo>
                  <a:lnTo>
                    <a:pt x="13016" y="3020"/>
                  </a:lnTo>
                  <a:lnTo>
                    <a:pt x="12977" y="3195"/>
                  </a:lnTo>
                  <a:lnTo>
                    <a:pt x="12977" y="3390"/>
                  </a:lnTo>
                  <a:lnTo>
                    <a:pt x="12977" y="3585"/>
                  </a:lnTo>
                  <a:lnTo>
                    <a:pt x="12977" y="3585"/>
                  </a:lnTo>
                  <a:lnTo>
                    <a:pt x="13035" y="3838"/>
                  </a:lnTo>
                  <a:lnTo>
                    <a:pt x="13113" y="4111"/>
                  </a:lnTo>
                  <a:lnTo>
                    <a:pt x="13230" y="4384"/>
                  </a:lnTo>
                  <a:lnTo>
                    <a:pt x="13406" y="4657"/>
                  </a:lnTo>
                  <a:lnTo>
                    <a:pt x="13406" y="4657"/>
                  </a:lnTo>
                  <a:lnTo>
                    <a:pt x="13542" y="4890"/>
                  </a:lnTo>
                  <a:lnTo>
                    <a:pt x="13717" y="5124"/>
                  </a:lnTo>
                  <a:lnTo>
                    <a:pt x="13912" y="5358"/>
                  </a:lnTo>
                  <a:lnTo>
                    <a:pt x="14146" y="5592"/>
                  </a:lnTo>
                  <a:lnTo>
                    <a:pt x="14146" y="5592"/>
                  </a:lnTo>
                  <a:lnTo>
                    <a:pt x="13386" y="5709"/>
                  </a:lnTo>
                  <a:lnTo>
                    <a:pt x="12626" y="5865"/>
                  </a:lnTo>
                  <a:lnTo>
                    <a:pt x="11905" y="6060"/>
                  </a:lnTo>
                  <a:lnTo>
                    <a:pt x="11184" y="6274"/>
                  </a:lnTo>
                  <a:lnTo>
                    <a:pt x="10483" y="6508"/>
                  </a:lnTo>
                  <a:lnTo>
                    <a:pt x="9801" y="6761"/>
                  </a:lnTo>
                  <a:lnTo>
                    <a:pt x="9119" y="7053"/>
                  </a:lnTo>
                  <a:lnTo>
                    <a:pt x="8476" y="7365"/>
                  </a:lnTo>
                  <a:lnTo>
                    <a:pt x="7853" y="7696"/>
                  </a:lnTo>
                  <a:lnTo>
                    <a:pt x="7229" y="8047"/>
                  </a:lnTo>
                  <a:lnTo>
                    <a:pt x="6645" y="8437"/>
                  </a:lnTo>
                  <a:lnTo>
                    <a:pt x="6060" y="8826"/>
                  </a:lnTo>
                  <a:lnTo>
                    <a:pt x="5515" y="9255"/>
                  </a:lnTo>
                  <a:lnTo>
                    <a:pt x="4989" y="9703"/>
                  </a:lnTo>
                  <a:lnTo>
                    <a:pt x="4482" y="10151"/>
                  </a:lnTo>
                  <a:lnTo>
                    <a:pt x="3995" y="10638"/>
                  </a:lnTo>
                  <a:lnTo>
                    <a:pt x="3527" y="11145"/>
                  </a:lnTo>
                  <a:lnTo>
                    <a:pt x="3099" y="11651"/>
                  </a:lnTo>
                  <a:lnTo>
                    <a:pt x="2689" y="12177"/>
                  </a:lnTo>
                  <a:lnTo>
                    <a:pt x="2319" y="12723"/>
                  </a:lnTo>
                  <a:lnTo>
                    <a:pt x="1949" y="13288"/>
                  </a:lnTo>
                  <a:lnTo>
                    <a:pt x="1618" y="13873"/>
                  </a:lnTo>
                  <a:lnTo>
                    <a:pt x="1326" y="14457"/>
                  </a:lnTo>
                  <a:lnTo>
                    <a:pt x="1053" y="15061"/>
                  </a:lnTo>
                  <a:lnTo>
                    <a:pt x="819" y="15685"/>
                  </a:lnTo>
                  <a:lnTo>
                    <a:pt x="605" y="16308"/>
                  </a:lnTo>
                  <a:lnTo>
                    <a:pt x="410" y="16951"/>
                  </a:lnTo>
                  <a:lnTo>
                    <a:pt x="273" y="17594"/>
                  </a:lnTo>
                  <a:lnTo>
                    <a:pt x="157" y="18256"/>
                  </a:lnTo>
                  <a:lnTo>
                    <a:pt x="59" y="18919"/>
                  </a:lnTo>
                  <a:lnTo>
                    <a:pt x="20" y="19581"/>
                  </a:lnTo>
                  <a:lnTo>
                    <a:pt x="1" y="20263"/>
                  </a:lnTo>
                  <a:lnTo>
                    <a:pt x="1" y="20263"/>
                  </a:lnTo>
                  <a:lnTo>
                    <a:pt x="1" y="20711"/>
                  </a:lnTo>
                  <a:lnTo>
                    <a:pt x="20" y="21160"/>
                  </a:lnTo>
                  <a:lnTo>
                    <a:pt x="59" y="21608"/>
                  </a:lnTo>
                  <a:lnTo>
                    <a:pt x="118" y="22056"/>
                  </a:lnTo>
                  <a:lnTo>
                    <a:pt x="176" y="22484"/>
                  </a:lnTo>
                  <a:lnTo>
                    <a:pt x="254" y="22933"/>
                  </a:lnTo>
                  <a:lnTo>
                    <a:pt x="351" y="23361"/>
                  </a:lnTo>
                  <a:lnTo>
                    <a:pt x="468" y="23790"/>
                  </a:lnTo>
                  <a:lnTo>
                    <a:pt x="585" y="24219"/>
                  </a:lnTo>
                  <a:lnTo>
                    <a:pt x="741" y="24628"/>
                  </a:lnTo>
                  <a:lnTo>
                    <a:pt x="897" y="25056"/>
                  </a:lnTo>
                  <a:lnTo>
                    <a:pt x="1053" y="25466"/>
                  </a:lnTo>
                  <a:lnTo>
                    <a:pt x="1248" y="25875"/>
                  </a:lnTo>
                  <a:lnTo>
                    <a:pt x="1442" y="26284"/>
                  </a:lnTo>
                  <a:lnTo>
                    <a:pt x="1657" y="26693"/>
                  </a:lnTo>
                  <a:lnTo>
                    <a:pt x="1871" y="27102"/>
                  </a:lnTo>
                  <a:lnTo>
                    <a:pt x="1871" y="27102"/>
                  </a:lnTo>
                  <a:lnTo>
                    <a:pt x="1540" y="27433"/>
                  </a:lnTo>
                  <a:lnTo>
                    <a:pt x="1248" y="27784"/>
                  </a:lnTo>
                  <a:lnTo>
                    <a:pt x="994" y="28115"/>
                  </a:lnTo>
                  <a:lnTo>
                    <a:pt x="799" y="28486"/>
                  </a:lnTo>
                  <a:lnTo>
                    <a:pt x="644" y="28836"/>
                  </a:lnTo>
                  <a:lnTo>
                    <a:pt x="527" y="29206"/>
                  </a:lnTo>
                  <a:lnTo>
                    <a:pt x="449" y="29557"/>
                  </a:lnTo>
                  <a:lnTo>
                    <a:pt x="429" y="29927"/>
                  </a:lnTo>
                  <a:lnTo>
                    <a:pt x="429" y="29927"/>
                  </a:lnTo>
                  <a:lnTo>
                    <a:pt x="449" y="30298"/>
                  </a:lnTo>
                  <a:lnTo>
                    <a:pt x="527" y="30648"/>
                  </a:lnTo>
                  <a:lnTo>
                    <a:pt x="624" y="30999"/>
                  </a:lnTo>
                  <a:lnTo>
                    <a:pt x="780" y="31350"/>
                  </a:lnTo>
                  <a:lnTo>
                    <a:pt x="955" y="31681"/>
                  </a:lnTo>
                  <a:lnTo>
                    <a:pt x="1189" y="32012"/>
                  </a:lnTo>
                  <a:lnTo>
                    <a:pt x="1442" y="32324"/>
                  </a:lnTo>
                  <a:lnTo>
                    <a:pt x="1754" y="32655"/>
                  </a:lnTo>
                  <a:lnTo>
                    <a:pt x="2085" y="32967"/>
                  </a:lnTo>
                  <a:lnTo>
                    <a:pt x="2456" y="33259"/>
                  </a:lnTo>
                  <a:lnTo>
                    <a:pt x="2845" y="33551"/>
                  </a:lnTo>
                  <a:lnTo>
                    <a:pt x="3293" y="33844"/>
                  </a:lnTo>
                  <a:lnTo>
                    <a:pt x="3761" y="34116"/>
                  </a:lnTo>
                  <a:lnTo>
                    <a:pt x="4248" y="34370"/>
                  </a:lnTo>
                  <a:lnTo>
                    <a:pt x="4774" y="34623"/>
                  </a:lnTo>
                  <a:lnTo>
                    <a:pt x="5320" y="34876"/>
                  </a:lnTo>
                  <a:lnTo>
                    <a:pt x="5904" y="35091"/>
                  </a:lnTo>
                  <a:lnTo>
                    <a:pt x="6508" y="35324"/>
                  </a:lnTo>
                  <a:lnTo>
                    <a:pt x="7151" y="35519"/>
                  </a:lnTo>
                  <a:lnTo>
                    <a:pt x="7794" y="35714"/>
                  </a:lnTo>
                  <a:lnTo>
                    <a:pt x="8476" y="35909"/>
                  </a:lnTo>
                  <a:lnTo>
                    <a:pt x="9178" y="36065"/>
                  </a:lnTo>
                  <a:lnTo>
                    <a:pt x="9898" y="36221"/>
                  </a:lnTo>
                  <a:lnTo>
                    <a:pt x="10639" y="36357"/>
                  </a:lnTo>
                  <a:lnTo>
                    <a:pt x="11399" y="36493"/>
                  </a:lnTo>
                  <a:lnTo>
                    <a:pt x="12159" y="36591"/>
                  </a:lnTo>
                  <a:lnTo>
                    <a:pt x="12957" y="36688"/>
                  </a:lnTo>
                  <a:lnTo>
                    <a:pt x="13756" y="36766"/>
                  </a:lnTo>
                  <a:lnTo>
                    <a:pt x="14575" y="36825"/>
                  </a:lnTo>
                  <a:lnTo>
                    <a:pt x="15412" y="36883"/>
                  </a:lnTo>
                  <a:lnTo>
                    <a:pt x="16270" y="36903"/>
                  </a:lnTo>
                  <a:lnTo>
                    <a:pt x="17127" y="36922"/>
                  </a:lnTo>
                  <a:lnTo>
                    <a:pt x="17127" y="36922"/>
                  </a:lnTo>
                  <a:lnTo>
                    <a:pt x="17984" y="36903"/>
                  </a:lnTo>
                  <a:lnTo>
                    <a:pt x="18822" y="36883"/>
                  </a:lnTo>
                  <a:lnTo>
                    <a:pt x="19660" y="36825"/>
                  </a:lnTo>
                  <a:lnTo>
                    <a:pt x="20478" y="36766"/>
                  </a:lnTo>
                  <a:lnTo>
                    <a:pt x="21297" y="36688"/>
                  </a:lnTo>
                  <a:lnTo>
                    <a:pt x="22076" y="36591"/>
                  </a:lnTo>
                  <a:lnTo>
                    <a:pt x="22855" y="36493"/>
                  </a:lnTo>
                  <a:lnTo>
                    <a:pt x="23615" y="36357"/>
                  </a:lnTo>
                  <a:lnTo>
                    <a:pt x="24356" y="36221"/>
                  </a:lnTo>
                  <a:lnTo>
                    <a:pt x="25076" y="36065"/>
                  </a:lnTo>
                  <a:lnTo>
                    <a:pt x="25778" y="35909"/>
                  </a:lnTo>
                  <a:lnTo>
                    <a:pt x="26440" y="35714"/>
                  </a:lnTo>
                  <a:lnTo>
                    <a:pt x="27103" y="35519"/>
                  </a:lnTo>
                  <a:lnTo>
                    <a:pt x="27726" y="35324"/>
                  </a:lnTo>
                  <a:lnTo>
                    <a:pt x="28330" y="35091"/>
                  </a:lnTo>
                  <a:lnTo>
                    <a:pt x="28915" y="34876"/>
                  </a:lnTo>
                  <a:lnTo>
                    <a:pt x="29460" y="34623"/>
                  </a:lnTo>
                  <a:lnTo>
                    <a:pt x="29986" y="34370"/>
                  </a:lnTo>
                  <a:lnTo>
                    <a:pt x="30493" y="34116"/>
                  </a:lnTo>
                  <a:lnTo>
                    <a:pt x="30961" y="33844"/>
                  </a:lnTo>
                  <a:lnTo>
                    <a:pt x="31389" y="33551"/>
                  </a:lnTo>
                  <a:lnTo>
                    <a:pt x="31798" y="33259"/>
                  </a:lnTo>
                  <a:lnTo>
                    <a:pt x="32169" y="32967"/>
                  </a:lnTo>
                  <a:lnTo>
                    <a:pt x="32500" y="32655"/>
                  </a:lnTo>
                  <a:lnTo>
                    <a:pt x="32792" y="32324"/>
                  </a:lnTo>
                  <a:lnTo>
                    <a:pt x="33065" y="32012"/>
                  </a:lnTo>
                  <a:lnTo>
                    <a:pt x="33279" y="31681"/>
                  </a:lnTo>
                  <a:lnTo>
                    <a:pt x="33474" y="31350"/>
                  </a:lnTo>
                  <a:lnTo>
                    <a:pt x="33610" y="30999"/>
                  </a:lnTo>
                  <a:lnTo>
                    <a:pt x="33727" y="30648"/>
                  </a:lnTo>
                  <a:lnTo>
                    <a:pt x="33786" y="30298"/>
                  </a:lnTo>
                  <a:lnTo>
                    <a:pt x="33805" y="29927"/>
                  </a:lnTo>
                  <a:lnTo>
                    <a:pt x="33805" y="29927"/>
                  </a:lnTo>
                  <a:lnTo>
                    <a:pt x="33805" y="29733"/>
                  </a:lnTo>
                  <a:lnTo>
                    <a:pt x="33786" y="29538"/>
                  </a:lnTo>
                  <a:lnTo>
                    <a:pt x="33747" y="29343"/>
                  </a:lnTo>
                  <a:lnTo>
                    <a:pt x="33708" y="29148"/>
                  </a:lnTo>
                  <a:lnTo>
                    <a:pt x="33649" y="28953"/>
                  </a:lnTo>
                  <a:lnTo>
                    <a:pt x="33571" y="28758"/>
                  </a:lnTo>
                  <a:lnTo>
                    <a:pt x="33494" y="28563"/>
                  </a:lnTo>
                  <a:lnTo>
                    <a:pt x="33396" y="28369"/>
                  </a:lnTo>
                  <a:lnTo>
                    <a:pt x="33279" y="28193"/>
                  </a:lnTo>
                  <a:lnTo>
                    <a:pt x="33162" y="27998"/>
                  </a:lnTo>
                  <a:lnTo>
                    <a:pt x="32870" y="27628"/>
                  </a:lnTo>
                  <a:lnTo>
                    <a:pt x="32539" y="27258"/>
                  </a:lnTo>
                  <a:lnTo>
                    <a:pt x="32149" y="26888"/>
                  </a:lnTo>
                  <a:lnTo>
                    <a:pt x="32149" y="26888"/>
                  </a:lnTo>
                  <a:lnTo>
                    <a:pt x="32363" y="26498"/>
                  </a:lnTo>
                  <a:lnTo>
                    <a:pt x="32558" y="26109"/>
                  </a:lnTo>
                  <a:lnTo>
                    <a:pt x="32753" y="25719"/>
                  </a:lnTo>
                  <a:lnTo>
                    <a:pt x="32929" y="25310"/>
                  </a:lnTo>
                  <a:lnTo>
                    <a:pt x="33084" y="24920"/>
                  </a:lnTo>
                  <a:lnTo>
                    <a:pt x="33221" y="24511"/>
                  </a:lnTo>
                  <a:lnTo>
                    <a:pt x="33357" y="24102"/>
                  </a:lnTo>
                  <a:lnTo>
                    <a:pt x="33474" y="23673"/>
                  </a:lnTo>
                  <a:lnTo>
                    <a:pt x="33571" y="23264"/>
                  </a:lnTo>
                  <a:lnTo>
                    <a:pt x="33669" y="22855"/>
                  </a:lnTo>
                  <a:lnTo>
                    <a:pt x="33747" y="22426"/>
                  </a:lnTo>
                  <a:lnTo>
                    <a:pt x="33805" y="21997"/>
                  </a:lnTo>
                  <a:lnTo>
                    <a:pt x="33864" y="21569"/>
                  </a:lnTo>
                  <a:lnTo>
                    <a:pt x="33883" y="21140"/>
                  </a:lnTo>
                  <a:lnTo>
                    <a:pt x="33922" y="20711"/>
                  </a:lnTo>
                  <a:lnTo>
                    <a:pt x="33922" y="20263"/>
                  </a:lnTo>
                  <a:lnTo>
                    <a:pt x="33922" y="20263"/>
                  </a:lnTo>
                  <a:lnTo>
                    <a:pt x="33903" y="19620"/>
                  </a:lnTo>
                  <a:lnTo>
                    <a:pt x="33864" y="18977"/>
                  </a:lnTo>
                  <a:lnTo>
                    <a:pt x="33786" y="18334"/>
                  </a:lnTo>
                  <a:lnTo>
                    <a:pt x="33669" y="17711"/>
                  </a:lnTo>
                  <a:lnTo>
                    <a:pt x="33533" y="17087"/>
                  </a:lnTo>
                  <a:lnTo>
                    <a:pt x="33377" y="16464"/>
                  </a:lnTo>
                  <a:lnTo>
                    <a:pt x="33182" y="15860"/>
                  </a:lnTo>
                  <a:lnTo>
                    <a:pt x="32948" y="15275"/>
                  </a:lnTo>
                  <a:lnTo>
                    <a:pt x="32714" y="14691"/>
                  </a:lnTo>
                  <a:lnTo>
                    <a:pt x="32422" y="14126"/>
                  </a:lnTo>
                  <a:lnTo>
                    <a:pt x="32130" y="13561"/>
                  </a:lnTo>
                  <a:lnTo>
                    <a:pt x="31798" y="13015"/>
                  </a:lnTo>
                  <a:lnTo>
                    <a:pt x="31448" y="12489"/>
                  </a:lnTo>
                  <a:lnTo>
                    <a:pt x="31078" y="11963"/>
                  </a:lnTo>
                  <a:lnTo>
                    <a:pt x="30668" y="11476"/>
                  </a:lnTo>
                  <a:lnTo>
                    <a:pt x="30240" y="10989"/>
                  </a:lnTo>
                  <a:lnTo>
                    <a:pt x="29792" y="10502"/>
                  </a:lnTo>
                  <a:lnTo>
                    <a:pt x="29324" y="10054"/>
                  </a:lnTo>
                  <a:lnTo>
                    <a:pt x="28837" y="9606"/>
                  </a:lnTo>
                  <a:lnTo>
                    <a:pt x="28330" y="9196"/>
                  </a:lnTo>
                  <a:lnTo>
                    <a:pt x="27804" y="8787"/>
                  </a:lnTo>
                  <a:lnTo>
                    <a:pt x="27239" y="8417"/>
                  </a:lnTo>
                  <a:lnTo>
                    <a:pt x="26674" y="8047"/>
                  </a:lnTo>
                  <a:lnTo>
                    <a:pt x="26090" y="7696"/>
                  </a:lnTo>
                  <a:lnTo>
                    <a:pt x="25486" y="7384"/>
                  </a:lnTo>
                  <a:lnTo>
                    <a:pt x="24862" y="7073"/>
                  </a:lnTo>
                  <a:lnTo>
                    <a:pt x="24219" y="6800"/>
                  </a:lnTo>
                  <a:lnTo>
                    <a:pt x="23557" y="6547"/>
                  </a:lnTo>
                  <a:lnTo>
                    <a:pt x="22875" y="6313"/>
                  </a:lnTo>
                  <a:lnTo>
                    <a:pt x="22193" y="6098"/>
                  </a:lnTo>
                  <a:lnTo>
                    <a:pt x="21472" y="5923"/>
                  </a:lnTo>
                  <a:lnTo>
                    <a:pt x="20771" y="5767"/>
                  </a:lnTo>
                  <a:lnTo>
                    <a:pt x="20771" y="5767"/>
                  </a:lnTo>
                  <a:lnTo>
                    <a:pt x="20926" y="5572"/>
                  </a:lnTo>
                  <a:lnTo>
                    <a:pt x="21082" y="5397"/>
                  </a:lnTo>
                  <a:lnTo>
                    <a:pt x="21082" y="5397"/>
                  </a:lnTo>
                  <a:lnTo>
                    <a:pt x="21355" y="5046"/>
                  </a:lnTo>
                  <a:lnTo>
                    <a:pt x="21569" y="4696"/>
                  </a:lnTo>
                  <a:lnTo>
                    <a:pt x="21569" y="4696"/>
                  </a:lnTo>
                  <a:lnTo>
                    <a:pt x="21647" y="4501"/>
                  </a:lnTo>
                  <a:lnTo>
                    <a:pt x="21725" y="4325"/>
                  </a:lnTo>
                  <a:lnTo>
                    <a:pt x="21784" y="4131"/>
                  </a:lnTo>
                  <a:lnTo>
                    <a:pt x="21823" y="3936"/>
                  </a:lnTo>
                  <a:lnTo>
                    <a:pt x="21823" y="3936"/>
                  </a:lnTo>
                  <a:lnTo>
                    <a:pt x="21823" y="3780"/>
                  </a:lnTo>
                  <a:lnTo>
                    <a:pt x="21823" y="3624"/>
                  </a:lnTo>
                  <a:lnTo>
                    <a:pt x="21823" y="3624"/>
                  </a:lnTo>
                  <a:lnTo>
                    <a:pt x="21784" y="3429"/>
                  </a:lnTo>
                  <a:lnTo>
                    <a:pt x="21784" y="3429"/>
                  </a:lnTo>
                  <a:lnTo>
                    <a:pt x="21706" y="3234"/>
                  </a:lnTo>
                  <a:lnTo>
                    <a:pt x="21706" y="3234"/>
                  </a:lnTo>
                  <a:lnTo>
                    <a:pt x="21608" y="3059"/>
                  </a:lnTo>
                  <a:lnTo>
                    <a:pt x="21511" y="2923"/>
                  </a:lnTo>
                  <a:lnTo>
                    <a:pt x="21511" y="2923"/>
                  </a:lnTo>
                  <a:lnTo>
                    <a:pt x="21336" y="2747"/>
                  </a:lnTo>
                  <a:lnTo>
                    <a:pt x="21141" y="2611"/>
                  </a:lnTo>
                  <a:lnTo>
                    <a:pt x="21141" y="2611"/>
                  </a:lnTo>
                  <a:lnTo>
                    <a:pt x="20946" y="2533"/>
                  </a:lnTo>
                  <a:lnTo>
                    <a:pt x="20751" y="2474"/>
                  </a:lnTo>
                  <a:lnTo>
                    <a:pt x="20751" y="2474"/>
                  </a:lnTo>
                  <a:lnTo>
                    <a:pt x="20576" y="2455"/>
                  </a:lnTo>
                  <a:lnTo>
                    <a:pt x="20576" y="2455"/>
                  </a:lnTo>
                  <a:lnTo>
                    <a:pt x="20459" y="2474"/>
                  </a:lnTo>
                  <a:lnTo>
                    <a:pt x="20322" y="2494"/>
                  </a:lnTo>
                  <a:lnTo>
                    <a:pt x="20322" y="2494"/>
                  </a:lnTo>
                  <a:lnTo>
                    <a:pt x="20186" y="2513"/>
                  </a:lnTo>
                  <a:lnTo>
                    <a:pt x="20050" y="2572"/>
                  </a:lnTo>
                  <a:lnTo>
                    <a:pt x="20050" y="2572"/>
                  </a:lnTo>
                  <a:lnTo>
                    <a:pt x="19874" y="2650"/>
                  </a:lnTo>
                  <a:lnTo>
                    <a:pt x="19718" y="2728"/>
                  </a:lnTo>
                  <a:lnTo>
                    <a:pt x="19718" y="2728"/>
                  </a:lnTo>
                  <a:lnTo>
                    <a:pt x="19446" y="2942"/>
                  </a:lnTo>
                  <a:lnTo>
                    <a:pt x="19153" y="3195"/>
                  </a:lnTo>
                  <a:lnTo>
                    <a:pt x="19153" y="3195"/>
                  </a:lnTo>
                  <a:lnTo>
                    <a:pt x="19251" y="2806"/>
                  </a:lnTo>
                  <a:lnTo>
                    <a:pt x="19309" y="2416"/>
                  </a:lnTo>
                  <a:lnTo>
                    <a:pt x="19348" y="2065"/>
                  </a:lnTo>
                  <a:lnTo>
                    <a:pt x="19368" y="1715"/>
                  </a:lnTo>
                  <a:lnTo>
                    <a:pt x="19368" y="1715"/>
                  </a:lnTo>
                  <a:lnTo>
                    <a:pt x="19348" y="1344"/>
                  </a:lnTo>
                  <a:lnTo>
                    <a:pt x="19329" y="1169"/>
                  </a:lnTo>
                  <a:lnTo>
                    <a:pt x="19290" y="1013"/>
                  </a:lnTo>
                  <a:lnTo>
                    <a:pt x="19290" y="1013"/>
                  </a:lnTo>
                  <a:lnTo>
                    <a:pt x="19251" y="877"/>
                  </a:lnTo>
                  <a:lnTo>
                    <a:pt x="19173" y="701"/>
                  </a:lnTo>
                  <a:lnTo>
                    <a:pt x="19173" y="701"/>
                  </a:lnTo>
                  <a:lnTo>
                    <a:pt x="19095" y="565"/>
                  </a:lnTo>
                  <a:lnTo>
                    <a:pt x="18998" y="429"/>
                  </a:lnTo>
                  <a:lnTo>
                    <a:pt x="18998" y="429"/>
                  </a:lnTo>
                  <a:lnTo>
                    <a:pt x="18881" y="312"/>
                  </a:lnTo>
                  <a:lnTo>
                    <a:pt x="18764" y="214"/>
                  </a:lnTo>
                  <a:lnTo>
                    <a:pt x="18608" y="136"/>
                  </a:lnTo>
                  <a:lnTo>
                    <a:pt x="18452" y="78"/>
                  </a:lnTo>
                  <a:lnTo>
                    <a:pt x="18452" y="78"/>
                  </a:lnTo>
                  <a:lnTo>
                    <a:pt x="18277" y="19"/>
                  </a:lnTo>
                  <a:lnTo>
                    <a:pt x="18101" y="0"/>
                  </a:lnTo>
                  <a:lnTo>
                    <a:pt x="18101" y="0"/>
                  </a:lnTo>
                  <a:lnTo>
                    <a:pt x="17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extrusionOk="0">
                  <a:moveTo>
                    <a:pt x="17984" y="0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fill="none" extrusionOk="0">
                  <a:moveTo>
                    <a:pt x="17711" y="19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lnTo>
                    <a:pt x="18120" y="0"/>
                  </a:lnTo>
                  <a:lnTo>
                    <a:pt x="17984" y="0"/>
                  </a:lnTo>
                  <a:lnTo>
                    <a:pt x="17984" y="0"/>
                  </a:lnTo>
                  <a:lnTo>
                    <a:pt x="17711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extrusionOk="0">
                  <a:moveTo>
                    <a:pt x="1053" y="0"/>
                  </a:move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fill="none" extrusionOk="0">
                  <a:moveTo>
                    <a:pt x="176" y="78"/>
                  </a:move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extrusionOk="0">
                  <a:moveTo>
                    <a:pt x="430" y="1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fill="none" extrusionOk="0">
                  <a:moveTo>
                    <a:pt x="196" y="20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819" y="40"/>
                  </a:lnTo>
                  <a:lnTo>
                    <a:pt x="624" y="1"/>
                  </a:lnTo>
                  <a:lnTo>
                    <a:pt x="430" y="1"/>
                  </a:lnTo>
                  <a:lnTo>
                    <a:pt x="430" y="1"/>
                  </a:lnTo>
                  <a:lnTo>
                    <a:pt x="19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extrusionOk="0">
                  <a:moveTo>
                    <a:pt x="760" y="1"/>
                  </a:moveTo>
                  <a:lnTo>
                    <a:pt x="468" y="40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468" y="40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lnTo>
                    <a:pt x="780" y="1"/>
                  </a:lnTo>
                  <a:lnTo>
                    <a:pt x="760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extrusionOk="0">
                  <a:moveTo>
                    <a:pt x="643" y="0"/>
                  </a:move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fill="none" extrusionOk="0">
                  <a:moveTo>
                    <a:pt x="643" y="0"/>
                  </a:moveTo>
                  <a:lnTo>
                    <a:pt x="643" y="0"/>
                  </a:lnTo>
                  <a:lnTo>
                    <a:pt x="175" y="98"/>
                  </a:ln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extrusionOk="0">
                  <a:moveTo>
                    <a:pt x="877" y="1"/>
                  </a:moveTo>
                  <a:lnTo>
                    <a:pt x="507" y="79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fill="none" extrusionOk="0">
                  <a:moveTo>
                    <a:pt x="877" y="1"/>
                  </a:moveTo>
                  <a:lnTo>
                    <a:pt x="877" y="1"/>
                  </a:lnTo>
                  <a:lnTo>
                    <a:pt x="507" y="79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lnTo>
                    <a:pt x="916" y="1"/>
                  </a:lnTo>
                  <a:lnTo>
                    <a:pt x="877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1605125" y="4597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extrusionOk="0">
                  <a:moveTo>
                    <a:pt x="682" y="0"/>
                  </a:moveTo>
                  <a:lnTo>
                    <a:pt x="429" y="39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429" y="39"/>
                  </a:lnTo>
                  <a:lnTo>
                    <a:pt x="195" y="98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extrusionOk="0">
                  <a:moveTo>
                    <a:pt x="565" y="1"/>
                  </a:move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fill="none" extrusionOk="0">
                  <a:moveTo>
                    <a:pt x="565" y="1"/>
                  </a:moveTo>
                  <a:lnTo>
                    <a:pt x="565" y="1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136" y="547"/>
                  </a:lnTo>
                  <a:lnTo>
                    <a:pt x="234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lnTo>
                    <a:pt x="604" y="1"/>
                  </a:lnTo>
                  <a:lnTo>
                    <a:pt x="565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1596850" y="493350"/>
              <a:ext cx="1475" cy="525"/>
            </a:xfrm>
            <a:custGeom>
              <a:avLst/>
              <a:gdLst/>
              <a:ahLst/>
              <a:cxnLst/>
              <a:rect l="l" t="t" r="r" b="b"/>
              <a:pathLst>
                <a:path w="59" h="21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extrusionOk="0">
                  <a:moveTo>
                    <a:pt x="488" y="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fill="none" extrusionOk="0">
                  <a:moveTo>
                    <a:pt x="410" y="2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10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extrusionOk="0">
                  <a:moveTo>
                    <a:pt x="936" y="0"/>
                  </a:moveTo>
                  <a:lnTo>
                    <a:pt x="702" y="59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fill="none" extrusionOk="0">
                  <a:moveTo>
                    <a:pt x="936" y="0"/>
                  </a:moveTo>
                  <a:lnTo>
                    <a:pt x="936" y="0"/>
                  </a:lnTo>
                  <a:lnTo>
                    <a:pt x="702" y="59"/>
                  </a:lnTo>
                  <a:lnTo>
                    <a:pt x="488" y="137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36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1537425" y="495800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0"/>
                  </a:moveTo>
                  <a:lnTo>
                    <a:pt x="5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extrusionOk="0">
                  <a:moveTo>
                    <a:pt x="663" y="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fill="none" extrusionOk="0">
                  <a:moveTo>
                    <a:pt x="624" y="2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99" y="2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63" y="0"/>
                  </a:lnTo>
                  <a:lnTo>
                    <a:pt x="624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1523300" y="520150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3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extrusionOk="0">
                  <a:moveTo>
                    <a:pt x="156" y="1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fill="none" extrusionOk="0">
                  <a:moveTo>
                    <a:pt x="97" y="40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lnTo>
                    <a:pt x="27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156" y="1"/>
                  </a:lnTo>
                  <a:lnTo>
                    <a:pt x="97" y="4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fill="none" extrusionOk="0">
                  <a:moveTo>
                    <a:pt x="59" y="59"/>
                  </a:move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5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extrusionOk="0">
                  <a:moveTo>
                    <a:pt x="215" y="1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fill="none" extrusionOk="0">
                  <a:moveTo>
                    <a:pt x="156" y="20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5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extrusionOk="0">
                  <a:moveTo>
                    <a:pt x="215" y="0"/>
                  </a:moveTo>
                  <a:lnTo>
                    <a:pt x="156" y="20"/>
                  </a:ln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fill="none" extrusionOk="0">
                  <a:moveTo>
                    <a:pt x="98" y="39"/>
                  </a:move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7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56" y="20"/>
                  </a:lnTo>
                  <a:lnTo>
                    <a:pt x="98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136550" y="6721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fill="none" extrusionOk="0">
                  <a:moveTo>
                    <a:pt x="59" y="78"/>
                  </a:move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extrusionOk="0">
                  <a:moveTo>
                    <a:pt x="9197" y="0"/>
                  </a:moveTo>
                  <a:lnTo>
                    <a:pt x="8768" y="20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fill="none" extrusionOk="0">
                  <a:moveTo>
                    <a:pt x="9275" y="0"/>
                  </a:moveTo>
                  <a:lnTo>
                    <a:pt x="9275" y="0"/>
                  </a:lnTo>
                  <a:lnTo>
                    <a:pt x="9197" y="0"/>
                  </a:lnTo>
                  <a:lnTo>
                    <a:pt x="9197" y="0"/>
                  </a:lnTo>
                  <a:lnTo>
                    <a:pt x="8768" y="20"/>
                  </a:lnTo>
                  <a:lnTo>
                    <a:pt x="8359" y="78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5315" y="24959"/>
                  </a:lnTo>
                  <a:lnTo>
                    <a:pt x="15315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extrusionOk="0">
                  <a:moveTo>
                    <a:pt x="4326" y="0"/>
                  </a:move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fill="none" extrusionOk="0">
                  <a:moveTo>
                    <a:pt x="3955" y="4189"/>
                  </a:move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extrusionOk="0">
                  <a:moveTo>
                    <a:pt x="2553" y="0"/>
                  </a:move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fill="none" extrusionOk="0">
                  <a:moveTo>
                    <a:pt x="3021" y="4170"/>
                  </a:move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lnTo>
                    <a:pt x="2553" y="0"/>
                  </a:ln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extrusionOk="0">
                  <a:moveTo>
                    <a:pt x="1462" y="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540" y="2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702550" y="938075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extrusionOk="0">
                  <a:moveTo>
                    <a:pt x="156" y="1"/>
                  </a:moveTo>
                  <a:lnTo>
                    <a:pt x="78" y="39"/>
                  </a:lnTo>
                  <a:lnTo>
                    <a:pt x="20" y="117"/>
                  </a:lnTo>
                  <a:lnTo>
                    <a:pt x="0" y="195"/>
                  </a:lnTo>
                  <a:lnTo>
                    <a:pt x="20" y="273"/>
                  </a:lnTo>
                  <a:lnTo>
                    <a:pt x="39" y="332"/>
                  </a:lnTo>
                  <a:lnTo>
                    <a:pt x="98" y="390"/>
                  </a:lnTo>
                  <a:lnTo>
                    <a:pt x="312" y="643"/>
                  </a:lnTo>
                  <a:lnTo>
                    <a:pt x="702" y="1053"/>
                  </a:lnTo>
                  <a:lnTo>
                    <a:pt x="877" y="1209"/>
                  </a:lnTo>
                  <a:lnTo>
                    <a:pt x="1072" y="1364"/>
                  </a:lnTo>
                  <a:lnTo>
                    <a:pt x="1150" y="1423"/>
                  </a:lnTo>
                  <a:lnTo>
                    <a:pt x="1247" y="1462"/>
                  </a:lnTo>
                  <a:lnTo>
                    <a:pt x="1364" y="1501"/>
                  </a:lnTo>
                  <a:lnTo>
                    <a:pt x="1481" y="1481"/>
                  </a:lnTo>
                  <a:lnTo>
                    <a:pt x="1539" y="1462"/>
                  </a:lnTo>
                  <a:lnTo>
                    <a:pt x="1598" y="1423"/>
                  </a:lnTo>
                  <a:lnTo>
                    <a:pt x="1637" y="1384"/>
                  </a:lnTo>
                  <a:lnTo>
                    <a:pt x="1656" y="1325"/>
                  </a:lnTo>
                  <a:lnTo>
                    <a:pt x="1695" y="1209"/>
                  </a:lnTo>
                  <a:lnTo>
                    <a:pt x="1695" y="1092"/>
                  </a:lnTo>
                  <a:lnTo>
                    <a:pt x="1656" y="955"/>
                  </a:lnTo>
                  <a:lnTo>
                    <a:pt x="1578" y="819"/>
                  </a:lnTo>
                  <a:lnTo>
                    <a:pt x="1481" y="702"/>
                  </a:lnTo>
                  <a:lnTo>
                    <a:pt x="1364" y="605"/>
                  </a:lnTo>
                  <a:lnTo>
                    <a:pt x="1091" y="410"/>
                  </a:lnTo>
                  <a:lnTo>
                    <a:pt x="799" y="234"/>
                  </a:lnTo>
                  <a:lnTo>
                    <a:pt x="565" y="117"/>
                  </a:lnTo>
                  <a:lnTo>
                    <a:pt x="312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fill="none" extrusionOk="0">
                  <a:moveTo>
                    <a:pt x="312" y="20"/>
                  </a:moveTo>
                  <a:lnTo>
                    <a:pt x="312" y="20"/>
                  </a:lnTo>
                  <a:lnTo>
                    <a:pt x="565" y="117"/>
                  </a:lnTo>
                  <a:lnTo>
                    <a:pt x="799" y="234"/>
                  </a:lnTo>
                  <a:lnTo>
                    <a:pt x="799" y="234"/>
                  </a:lnTo>
                  <a:lnTo>
                    <a:pt x="1091" y="410"/>
                  </a:lnTo>
                  <a:lnTo>
                    <a:pt x="1364" y="605"/>
                  </a:lnTo>
                  <a:lnTo>
                    <a:pt x="1364" y="605"/>
                  </a:lnTo>
                  <a:lnTo>
                    <a:pt x="1481" y="702"/>
                  </a:lnTo>
                  <a:lnTo>
                    <a:pt x="1578" y="819"/>
                  </a:lnTo>
                  <a:lnTo>
                    <a:pt x="1656" y="955"/>
                  </a:lnTo>
                  <a:lnTo>
                    <a:pt x="1695" y="1092"/>
                  </a:lnTo>
                  <a:lnTo>
                    <a:pt x="1695" y="1092"/>
                  </a:lnTo>
                  <a:lnTo>
                    <a:pt x="1695" y="1209"/>
                  </a:lnTo>
                  <a:lnTo>
                    <a:pt x="1656" y="1325"/>
                  </a:lnTo>
                  <a:lnTo>
                    <a:pt x="1637" y="1384"/>
                  </a:lnTo>
                  <a:lnTo>
                    <a:pt x="1598" y="1423"/>
                  </a:lnTo>
                  <a:lnTo>
                    <a:pt x="1539" y="1462"/>
                  </a:lnTo>
                  <a:lnTo>
                    <a:pt x="1481" y="1481"/>
                  </a:lnTo>
                  <a:lnTo>
                    <a:pt x="1481" y="1481"/>
                  </a:lnTo>
                  <a:lnTo>
                    <a:pt x="1364" y="1501"/>
                  </a:lnTo>
                  <a:lnTo>
                    <a:pt x="1247" y="1462"/>
                  </a:lnTo>
                  <a:lnTo>
                    <a:pt x="1247" y="1462"/>
                  </a:lnTo>
                  <a:lnTo>
                    <a:pt x="1150" y="1423"/>
                  </a:lnTo>
                  <a:lnTo>
                    <a:pt x="1072" y="1364"/>
                  </a:lnTo>
                  <a:lnTo>
                    <a:pt x="1072" y="1364"/>
                  </a:lnTo>
                  <a:lnTo>
                    <a:pt x="877" y="1209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312" y="643"/>
                  </a:lnTo>
                  <a:lnTo>
                    <a:pt x="312" y="643"/>
                  </a:lnTo>
                  <a:lnTo>
                    <a:pt x="98" y="390"/>
                  </a:lnTo>
                  <a:lnTo>
                    <a:pt x="98" y="390"/>
                  </a:lnTo>
                  <a:lnTo>
                    <a:pt x="39" y="332"/>
                  </a:lnTo>
                  <a:lnTo>
                    <a:pt x="20" y="273"/>
                  </a:lnTo>
                  <a:lnTo>
                    <a:pt x="0" y="195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78" y="39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312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827725" y="932725"/>
              <a:ext cx="525" cy="1000"/>
            </a:xfrm>
            <a:custGeom>
              <a:avLst/>
              <a:gdLst/>
              <a:ahLst/>
              <a:cxnLst/>
              <a:rect l="l" t="t" r="r" b="b"/>
              <a:pathLst>
                <a:path w="21" h="4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extrusionOk="0">
                  <a:moveTo>
                    <a:pt x="2748" y="0"/>
                  </a:move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fill="none" extrusionOk="0">
                  <a:moveTo>
                    <a:pt x="1676" y="136"/>
                  </a:move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lnTo>
                    <a:pt x="3430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2748" y="0"/>
                  </a:ln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718625" y="890825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extrusionOk="0">
                  <a:moveTo>
                    <a:pt x="4170" y="0"/>
                  </a:move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fill="none" extrusionOk="0">
                  <a:moveTo>
                    <a:pt x="1" y="4871"/>
                  </a:move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404" y="9762"/>
                  </a:lnTo>
                  <a:lnTo>
                    <a:pt x="4404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170" y="0"/>
                  </a:ln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extrusionOk="0">
                  <a:moveTo>
                    <a:pt x="3566" y="1"/>
                  </a:moveTo>
                  <a:lnTo>
                    <a:pt x="3215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fill="none" extrusionOk="0">
                  <a:moveTo>
                    <a:pt x="3566" y="1"/>
                  </a:moveTo>
                  <a:lnTo>
                    <a:pt x="3566" y="1"/>
                  </a:lnTo>
                  <a:lnTo>
                    <a:pt x="3215" y="20"/>
                  </a:lnTo>
                  <a:lnTo>
                    <a:pt x="3215" y="20"/>
                  </a:lnTo>
                  <a:lnTo>
                    <a:pt x="3137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118" y="40"/>
                  </a:lnTo>
                  <a:lnTo>
                    <a:pt x="3079" y="40"/>
                  </a:lnTo>
                  <a:lnTo>
                    <a:pt x="3059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436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39" y="3703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lnTo>
                    <a:pt x="3838" y="1"/>
                  </a:lnTo>
                  <a:lnTo>
                    <a:pt x="3585" y="1"/>
                  </a:lnTo>
                  <a:lnTo>
                    <a:pt x="3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519400" y="9147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551050" y="9575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588550" y="973625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2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extrusionOk="0">
                  <a:moveTo>
                    <a:pt x="1072" y="0"/>
                  </a:move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fill="none" extrusionOk="0">
                  <a:moveTo>
                    <a:pt x="0" y="546"/>
                  </a:move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lnTo>
                    <a:pt x="1345" y="0"/>
                  </a:lnTo>
                  <a:lnTo>
                    <a:pt x="1345" y="0"/>
                  </a:lnTo>
                  <a:lnTo>
                    <a:pt x="1072" y="0"/>
                  </a:ln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extrusionOk="0">
                  <a:moveTo>
                    <a:pt x="2066" y="1"/>
                  </a:moveTo>
                  <a:lnTo>
                    <a:pt x="1813" y="20"/>
                  </a:lnTo>
                  <a:lnTo>
                    <a:pt x="1540" y="40"/>
                  </a:lnTo>
                  <a:lnTo>
                    <a:pt x="1287" y="79"/>
                  </a:lnTo>
                  <a:lnTo>
                    <a:pt x="1033" y="137"/>
                  </a:lnTo>
                  <a:lnTo>
                    <a:pt x="780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9" y="546"/>
                  </a:lnTo>
                  <a:lnTo>
                    <a:pt x="449" y="585"/>
                  </a:lnTo>
                  <a:lnTo>
                    <a:pt x="800" y="683"/>
                  </a:lnTo>
                  <a:lnTo>
                    <a:pt x="1072" y="780"/>
                  </a:lnTo>
                  <a:lnTo>
                    <a:pt x="1326" y="897"/>
                  </a:lnTo>
                  <a:lnTo>
                    <a:pt x="1579" y="1033"/>
                  </a:lnTo>
                  <a:lnTo>
                    <a:pt x="1813" y="1189"/>
                  </a:lnTo>
                  <a:lnTo>
                    <a:pt x="2027" y="1364"/>
                  </a:lnTo>
                  <a:lnTo>
                    <a:pt x="2222" y="1559"/>
                  </a:lnTo>
                  <a:lnTo>
                    <a:pt x="2397" y="1754"/>
                  </a:lnTo>
                  <a:lnTo>
                    <a:pt x="2573" y="1988"/>
                  </a:lnTo>
                  <a:lnTo>
                    <a:pt x="2728" y="2202"/>
                  </a:lnTo>
                  <a:lnTo>
                    <a:pt x="2845" y="2456"/>
                  </a:lnTo>
                  <a:lnTo>
                    <a:pt x="2962" y="2709"/>
                  </a:lnTo>
                  <a:lnTo>
                    <a:pt x="3060" y="2962"/>
                  </a:lnTo>
                  <a:lnTo>
                    <a:pt x="3157" y="3235"/>
                  </a:lnTo>
                  <a:lnTo>
                    <a:pt x="3216" y="3508"/>
                  </a:lnTo>
                  <a:lnTo>
                    <a:pt x="3274" y="3800"/>
                  </a:lnTo>
                  <a:lnTo>
                    <a:pt x="3313" y="4073"/>
                  </a:lnTo>
                  <a:lnTo>
                    <a:pt x="3332" y="4365"/>
                  </a:lnTo>
                  <a:lnTo>
                    <a:pt x="3352" y="4657"/>
                  </a:lnTo>
                  <a:lnTo>
                    <a:pt x="3332" y="4950"/>
                  </a:lnTo>
                  <a:lnTo>
                    <a:pt x="3313" y="5242"/>
                  </a:lnTo>
                  <a:lnTo>
                    <a:pt x="3274" y="5515"/>
                  </a:lnTo>
                  <a:lnTo>
                    <a:pt x="3216" y="5807"/>
                  </a:lnTo>
                  <a:lnTo>
                    <a:pt x="3157" y="6080"/>
                  </a:lnTo>
                  <a:lnTo>
                    <a:pt x="3079" y="6372"/>
                  </a:lnTo>
                  <a:lnTo>
                    <a:pt x="2982" y="6645"/>
                  </a:lnTo>
                  <a:lnTo>
                    <a:pt x="2884" y="6898"/>
                  </a:lnTo>
                  <a:lnTo>
                    <a:pt x="2748" y="7171"/>
                  </a:lnTo>
                  <a:lnTo>
                    <a:pt x="2612" y="7424"/>
                  </a:lnTo>
                  <a:lnTo>
                    <a:pt x="2456" y="7658"/>
                  </a:lnTo>
                  <a:lnTo>
                    <a:pt x="2300" y="7872"/>
                  </a:lnTo>
                  <a:lnTo>
                    <a:pt x="2124" y="8086"/>
                  </a:lnTo>
                  <a:lnTo>
                    <a:pt x="1930" y="8281"/>
                  </a:lnTo>
                  <a:lnTo>
                    <a:pt x="1715" y="8457"/>
                  </a:lnTo>
                  <a:lnTo>
                    <a:pt x="1501" y="8632"/>
                  </a:lnTo>
                  <a:lnTo>
                    <a:pt x="1267" y="8768"/>
                  </a:lnTo>
                  <a:lnTo>
                    <a:pt x="1033" y="8905"/>
                  </a:lnTo>
                  <a:lnTo>
                    <a:pt x="780" y="9022"/>
                  </a:lnTo>
                  <a:lnTo>
                    <a:pt x="507" y="9100"/>
                  </a:lnTo>
                  <a:lnTo>
                    <a:pt x="254" y="9158"/>
                  </a:lnTo>
                  <a:lnTo>
                    <a:pt x="1" y="9197"/>
                  </a:lnTo>
                  <a:lnTo>
                    <a:pt x="235" y="9333"/>
                  </a:lnTo>
                  <a:lnTo>
                    <a:pt x="488" y="9450"/>
                  </a:lnTo>
                  <a:lnTo>
                    <a:pt x="722" y="9548"/>
                  </a:lnTo>
                  <a:lnTo>
                    <a:pt x="994" y="9626"/>
                  </a:lnTo>
                  <a:lnTo>
                    <a:pt x="1248" y="9684"/>
                  </a:lnTo>
                  <a:lnTo>
                    <a:pt x="1520" y="9743"/>
                  </a:lnTo>
                  <a:lnTo>
                    <a:pt x="1793" y="9762"/>
                  </a:lnTo>
                  <a:lnTo>
                    <a:pt x="2066" y="9782"/>
                  </a:lnTo>
                  <a:lnTo>
                    <a:pt x="2300" y="9762"/>
                  </a:lnTo>
                  <a:lnTo>
                    <a:pt x="2514" y="9743"/>
                  </a:lnTo>
                  <a:lnTo>
                    <a:pt x="2748" y="9723"/>
                  </a:lnTo>
                  <a:lnTo>
                    <a:pt x="2962" y="9684"/>
                  </a:lnTo>
                  <a:lnTo>
                    <a:pt x="3177" y="9626"/>
                  </a:lnTo>
                  <a:lnTo>
                    <a:pt x="3391" y="9567"/>
                  </a:lnTo>
                  <a:lnTo>
                    <a:pt x="3781" y="9392"/>
                  </a:lnTo>
                  <a:lnTo>
                    <a:pt x="4170" y="9178"/>
                  </a:lnTo>
                  <a:lnTo>
                    <a:pt x="4540" y="8944"/>
                  </a:lnTo>
                  <a:lnTo>
                    <a:pt x="4872" y="8651"/>
                  </a:lnTo>
                  <a:lnTo>
                    <a:pt x="5183" y="8340"/>
                  </a:lnTo>
                  <a:lnTo>
                    <a:pt x="5476" y="7989"/>
                  </a:lnTo>
                  <a:lnTo>
                    <a:pt x="5729" y="7619"/>
                  </a:lnTo>
                  <a:lnTo>
                    <a:pt x="5943" y="7229"/>
                  </a:lnTo>
                  <a:lnTo>
                    <a:pt x="6138" y="6800"/>
                  </a:lnTo>
                  <a:lnTo>
                    <a:pt x="6275" y="6352"/>
                  </a:lnTo>
                  <a:lnTo>
                    <a:pt x="6391" y="5885"/>
                  </a:lnTo>
                  <a:lnTo>
                    <a:pt x="6450" y="5398"/>
                  </a:lnTo>
                  <a:lnTo>
                    <a:pt x="6489" y="4891"/>
                  </a:lnTo>
                  <a:lnTo>
                    <a:pt x="6450" y="4404"/>
                  </a:lnTo>
                  <a:lnTo>
                    <a:pt x="6391" y="3917"/>
                  </a:lnTo>
                  <a:lnTo>
                    <a:pt x="6275" y="3449"/>
                  </a:lnTo>
                  <a:lnTo>
                    <a:pt x="6138" y="3001"/>
                  </a:lnTo>
                  <a:lnTo>
                    <a:pt x="5943" y="2572"/>
                  </a:lnTo>
                  <a:lnTo>
                    <a:pt x="5729" y="2163"/>
                  </a:lnTo>
                  <a:lnTo>
                    <a:pt x="5476" y="1793"/>
                  </a:lnTo>
                  <a:lnTo>
                    <a:pt x="5183" y="1442"/>
                  </a:lnTo>
                  <a:lnTo>
                    <a:pt x="4872" y="1131"/>
                  </a:lnTo>
                  <a:lnTo>
                    <a:pt x="4540" y="838"/>
                  </a:lnTo>
                  <a:lnTo>
                    <a:pt x="4170" y="605"/>
                  </a:lnTo>
                  <a:lnTo>
                    <a:pt x="3781" y="390"/>
                  </a:lnTo>
                  <a:lnTo>
                    <a:pt x="3391" y="234"/>
                  </a:lnTo>
                  <a:lnTo>
                    <a:pt x="3177" y="156"/>
                  </a:lnTo>
                  <a:lnTo>
                    <a:pt x="2962" y="117"/>
                  </a:lnTo>
                  <a:lnTo>
                    <a:pt x="2748" y="59"/>
                  </a:lnTo>
                  <a:lnTo>
                    <a:pt x="2514" y="40"/>
                  </a:lnTo>
                  <a:lnTo>
                    <a:pt x="2300" y="20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fill="none" extrusionOk="0">
                  <a:moveTo>
                    <a:pt x="6489" y="4891"/>
                  </a:moveTo>
                  <a:lnTo>
                    <a:pt x="6489" y="4891"/>
                  </a:lnTo>
                  <a:lnTo>
                    <a:pt x="6450" y="5398"/>
                  </a:lnTo>
                  <a:lnTo>
                    <a:pt x="6391" y="5885"/>
                  </a:lnTo>
                  <a:lnTo>
                    <a:pt x="6275" y="6352"/>
                  </a:lnTo>
                  <a:lnTo>
                    <a:pt x="6138" y="6800"/>
                  </a:lnTo>
                  <a:lnTo>
                    <a:pt x="5943" y="7229"/>
                  </a:lnTo>
                  <a:lnTo>
                    <a:pt x="5729" y="7619"/>
                  </a:lnTo>
                  <a:lnTo>
                    <a:pt x="5476" y="7989"/>
                  </a:lnTo>
                  <a:lnTo>
                    <a:pt x="5183" y="8340"/>
                  </a:lnTo>
                  <a:lnTo>
                    <a:pt x="4872" y="8651"/>
                  </a:lnTo>
                  <a:lnTo>
                    <a:pt x="4540" y="8944"/>
                  </a:lnTo>
                  <a:lnTo>
                    <a:pt x="4170" y="9178"/>
                  </a:lnTo>
                  <a:lnTo>
                    <a:pt x="3781" y="9392"/>
                  </a:lnTo>
                  <a:lnTo>
                    <a:pt x="3391" y="9567"/>
                  </a:lnTo>
                  <a:lnTo>
                    <a:pt x="3177" y="9626"/>
                  </a:lnTo>
                  <a:lnTo>
                    <a:pt x="2962" y="9684"/>
                  </a:lnTo>
                  <a:lnTo>
                    <a:pt x="2748" y="9723"/>
                  </a:lnTo>
                  <a:lnTo>
                    <a:pt x="2514" y="9743"/>
                  </a:lnTo>
                  <a:lnTo>
                    <a:pt x="2300" y="9762"/>
                  </a:lnTo>
                  <a:lnTo>
                    <a:pt x="2066" y="9782"/>
                  </a:lnTo>
                  <a:lnTo>
                    <a:pt x="2066" y="9782"/>
                  </a:lnTo>
                  <a:lnTo>
                    <a:pt x="1793" y="9762"/>
                  </a:lnTo>
                  <a:lnTo>
                    <a:pt x="1520" y="9743"/>
                  </a:lnTo>
                  <a:lnTo>
                    <a:pt x="1248" y="9684"/>
                  </a:lnTo>
                  <a:lnTo>
                    <a:pt x="994" y="9626"/>
                  </a:lnTo>
                  <a:lnTo>
                    <a:pt x="722" y="9548"/>
                  </a:lnTo>
                  <a:lnTo>
                    <a:pt x="488" y="9450"/>
                  </a:lnTo>
                  <a:lnTo>
                    <a:pt x="235" y="9333"/>
                  </a:lnTo>
                  <a:lnTo>
                    <a:pt x="1" y="9197"/>
                  </a:lnTo>
                  <a:lnTo>
                    <a:pt x="1" y="9197"/>
                  </a:lnTo>
                  <a:lnTo>
                    <a:pt x="254" y="9158"/>
                  </a:lnTo>
                  <a:lnTo>
                    <a:pt x="507" y="9100"/>
                  </a:lnTo>
                  <a:lnTo>
                    <a:pt x="507" y="9100"/>
                  </a:lnTo>
                  <a:lnTo>
                    <a:pt x="780" y="9022"/>
                  </a:lnTo>
                  <a:lnTo>
                    <a:pt x="1033" y="8905"/>
                  </a:lnTo>
                  <a:lnTo>
                    <a:pt x="1033" y="8905"/>
                  </a:lnTo>
                  <a:lnTo>
                    <a:pt x="1267" y="8768"/>
                  </a:lnTo>
                  <a:lnTo>
                    <a:pt x="1501" y="8632"/>
                  </a:lnTo>
                  <a:lnTo>
                    <a:pt x="1715" y="8457"/>
                  </a:lnTo>
                  <a:lnTo>
                    <a:pt x="1930" y="8281"/>
                  </a:lnTo>
                  <a:lnTo>
                    <a:pt x="1930" y="8281"/>
                  </a:lnTo>
                  <a:lnTo>
                    <a:pt x="2124" y="8086"/>
                  </a:lnTo>
                  <a:lnTo>
                    <a:pt x="2300" y="7872"/>
                  </a:lnTo>
                  <a:lnTo>
                    <a:pt x="2456" y="7658"/>
                  </a:lnTo>
                  <a:lnTo>
                    <a:pt x="2612" y="7424"/>
                  </a:lnTo>
                  <a:lnTo>
                    <a:pt x="2612" y="7424"/>
                  </a:lnTo>
                  <a:lnTo>
                    <a:pt x="2748" y="7171"/>
                  </a:lnTo>
                  <a:lnTo>
                    <a:pt x="2884" y="6898"/>
                  </a:lnTo>
                  <a:lnTo>
                    <a:pt x="2982" y="6645"/>
                  </a:lnTo>
                  <a:lnTo>
                    <a:pt x="3079" y="6372"/>
                  </a:lnTo>
                  <a:lnTo>
                    <a:pt x="3157" y="6080"/>
                  </a:lnTo>
                  <a:lnTo>
                    <a:pt x="3216" y="5807"/>
                  </a:lnTo>
                  <a:lnTo>
                    <a:pt x="3274" y="5515"/>
                  </a:lnTo>
                  <a:lnTo>
                    <a:pt x="3313" y="5242"/>
                  </a:lnTo>
                  <a:lnTo>
                    <a:pt x="3313" y="5242"/>
                  </a:lnTo>
                  <a:lnTo>
                    <a:pt x="3332" y="4950"/>
                  </a:lnTo>
                  <a:lnTo>
                    <a:pt x="3352" y="4657"/>
                  </a:lnTo>
                  <a:lnTo>
                    <a:pt x="3332" y="4365"/>
                  </a:lnTo>
                  <a:lnTo>
                    <a:pt x="3313" y="4073"/>
                  </a:lnTo>
                  <a:lnTo>
                    <a:pt x="3313" y="4073"/>
                  </a:lnTo>
                  <a:lnTo>
                    <a:pt x="3274" y="3800"/>
                  </a:lnTo>
                  <a:lnTo>
                    <a:pt x="3216" y="3508"/>
                  </a:lnTo>
                  <a:lnTo>
                    <a:pt x="3157" y="3235"/>
                  </a:lnTo>
                  <a:lnTo>
                    <a:pt x="3060" y="2962"/>
                  </a:lnTo>
                  <a:lnTo>
                    <a:pt x="3060" y="2962"/>
                  </a:lnTo>
                  <a:lnTo>
                    <a:pt x="2962" y="2709"/>
                  </a:lnTo>
                  <a:lnTo>
                    <a:pt x="2845" y="2456"/>
                  </a:lnTo>
                  <a:lnTo>
                    <a:pt x="2728" y="2202"/>
                  </a:lnTo>
                  <a:lnTo>
                    <a:pt x="2573" y="1988"/>
                  </a:lnTo>
                  <a:lnTo>
                    <a:pt x="2573" y="1988"/>
                  </a:lnTo>
                  <a:lnTo>
                    <a:pt x="2397" y="1754"/>
                  </a:lnTo>
                  <a:lnTo>
                    <a:pt x="2222" y="1559"/>
                  </a:lnTo>
                  <a:lnTo>
                    <a:pt x="2027" y="1364"/>
                  </a:lnTo>
                  <a:lnTo>
                    <a:pt x="1813" y="1189"/>
                  </a:lnTo>
                  <a:lnTo>
                    <a:pt x="1813" y="1189"/>
                  </a:lnTo>
                  <a:lnTo>
                    <a:pt x="1579" y="1033"/>
                  </a:lnTo>
                  <a:lnTo>
                    <a:pt x="1326" y="897"/>
                  </a:lnTo>
                  <a:lnTo>
                    <a:pt x="1072" y="780"/>
                  </a:lnTo>
                  <a:lnTo>
                    <a:pt x="800" y="683"/>
                  </a:lnTo>
                  <a:lnTo>
                    <a:pt x="800" y="683"/>
                  </a:lnTo>
                  <a:lnTo>
                    <a:pt x="449" y="585"/>
                  </a:lnTo>
                  <a:lnTo>
                    <a:pt x="79" y="546"/>
                  </a:lnTo>
                  <a:lnTo>
                    <a:pt x="79" y="546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80" y="215"/>
                  </a:lnTo>
                  <a:lnTo>
                    <a:pt x="1033" y="137"/>
                  </a:lnTo>
                  <a:lnTo>
                    <a:pt x="1287" y="79"/>
                  </a:lnTo>
                  <a:lnTo>
                    <a:pt x="1540" y="40"/>
                  </a:lnTo>
                  <a:lnTo>
                    <a:pt x="1813" y="20"/>
                  </a:lnTo>
                  <a:lnTo>
                    <a:pt x="2066" y="1"/>
                  </a:lnTo>
                  <a:lnTo>
                    <a:pt x="2066" y="1"/>
                  </a:lnTo>
                  <a:lnTo>
                    <a:pt x="2300" y="20"/>
                  </a:lnTo>
                  <a:lnTo>
                    <a:pt x="2514" y="40"/>
                  </a:lnTo>
                  <a:lnTo>
                    <a:pt x="2748" y="59"/>
                  </a:lnTo>
                  <a:lnTo>
                    <a:pt x="2962" y="117"/>
                  </a:lnTo>
                  <a:lnTo>
                    <a:pt x="3177" y="156"/>
                  </a:lnTo>
                  <a:lnTo>
                    <a:pt x="3391" y="234"/>
                  </a:lnTo>
                  <a:lnTo>
                    <a:pt x="3781" y="390"/>
                  </a:lnTo>
                  <a:lnTo>
                    <a:pt x="4170" y="605"/>
                  </a:lnTo>
                  <a:lnTo>
                    <a:pt x="4540" y="838"/>
                  </a:lnTo>
                  <a:lnTo>
                    <a:pt x="4872" y="1131"/>
                  </a:lnTo>
                  <a:lnTo>
                    <a:pt x="5183" y="1442"/>
                  </a:lnTo>
                  <a:lnTo>
                    <a:pt x="5476" y="1793"/>
                  </a:lnTo>
                  <a:lnTo>
                    <a:pt x="5729" y="2163"/>
                  </a:lnTo>
                  <a:lnTo>
                    <a:pt x="5943" y="2572"/>
                  </a:lnTo>
                  <a:lnTo>
                    <a:pt x="6138" y="3001"/>
                  </a:lnTo>
                  <a:lnTo>
                    <a:pt x="6275" y="3449"/>
                  </a:lnTo>
                  <a:lnTo>
                    <a:pt x="6391" y="3917"/>
                  </a:lnTo>
                  <a:lnTo>
                    <a:pt x="6450" y="4404"/>
                  </a:lnTo>
                  <a:lnTo>
                    <a:pt x="6489" y="4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extrusionOk="0">
                  <a:moveTo>
                    <a:pt x="2865" y="1"/>
                  </a:moveTo>
                  <a:lnTo>
                    <a:pt x="2631" y="20"/>
                  </a:lnTo>
                  <a:lnTo>
                    <a:pt x="2339" y="176"/>
                  </a:lnTo>
                  <a:lnTo>
                    <a:pt x="2066" y="351"/>
                  </a:lnTo>
                  <a:lnTo>
                    <a:pt x="1813" y="546"/>
                  </a:lnTo>
                  <a:lnTo>
                    <a:pt x="1559" y="761"/>
                  </a:lnTo>
                  <a:lnTo>
                    <a:pt x="1326" y="994"/>
                  </a:lnTo>
                  <a:lnTo>
                    <a:pt x="1111" y="1248"/>
                  </a:lnTo>
                  <a:lnTo>
                    <a:pt x="916" y="1501"/>
                  </a:lnTo>
                  <a:lnTo>
                    <a:pt x="741" y="1793"/>
                  </a:lnTo>
                  <a:lnTo>
                    <a:pt x="566" y="2086"/>
                  </a:lnTo>
                  <a:lnTo>
                    <a:pt x="429" y="2397"/>
                  </a:lnTo>
                  <a:lnTo>
                    <a:pt x="293" y="2728"/>
                  </a:lnTo>
                  <a:lnTo>
                    <a:pt x="195" y="3060"/>
                  </a:lnTo>
                  <a:lnTo>
                    <a:pt x="118" y="3391"/>
                  </a:lnTo>
                  <a:lnTo>
                    <a:pt x="59" y="3761"/>
                  </a:lnTo>
                  <a:lnTo>
                    <a:pt x="20" y="4112"/>
                  </a:lnTo>
                  <a:lnTo>
                    <a:pt x="1" y="448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118" y="5573"/>
                  </a:lnTo>
                  <a:lnTo>
                    <a:pt x="195" y="5904"/>
                  </a:lnTo>
                  <a:lnTo>
                    <a:pt x="293" y="6236"/>
                  </a:lnTo>
                  <a:lnTo>
                    <a:pt x="429" y="6567"/>
                  </a:lnTo>
                  <a:lnTo>
                    <a:pt x="566" y="6879"/>
                  </a:lnTo>
                  <a:lnTo>
                    <a:pt x="722" y="7171"/>
                  </a:lnTo>
                  <a:lnTo>
                    <a:pt x="916" y="7444"/>
                  </a:lnTo>
                  <a:lnTo>
                    <a:pt x="1111" y="7716"/>
                  </a:lnTo>
                  <a:lnTo>
                    <a:pt x="1326" y="7970"/>
                  </a:lnTo>
                  <a:lnTo>
                    <a:pt x="1559" y="8203"/>
                  </a:lnTo>
                  <a:lnTo>
                    <a:pt x="1793" y="8418"/>
                  </a:lnTo>
                  <a:lnTo>
                    <a:pt x="2046" y="8613"/>
                  </a:lnTo>
                  <a:lnTo>
                    <a:pt x="2319" y="8788"/>
                  </a:lnTo>
                  <a:lnTo>
                    <a:pt x="2611" y="8944"/>
                  </a:lnTo>
                  <a:lnTo>
                    <a:pt x="2884" y="8963"/>
                  </a:lnTo>
                  <a:lnTo>
                    <a:pt x="3079" y="8944"/>
                  </a:lnTo>
                  <a:lnTo>
                    <a:pt x="3274" y="8924"/>
                  </a:lnTo>
                  <a:lnTo>
                    <a:pt x="3644" y="8846"/>
                  </a:lnTo>
                  <a:lnTo>
                    <a:pt x="3839" y="8788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4034" y="8730"/>
                  </a:lnTo>
                  <a:lnTo>
                    <a:pt x="4034" y="8730"/>
                  </a:lnTo>
                  <a:lnTo>
                    <a:pt x="4209" y="8632"/>
                  </a:lnTo>
                  <a:lnTo>
                    <a:pt x="4404" y="8535"/>
                  </a:lnTo>
                  <a:lnTo>
                    <a:pt x="4579" y="8418"/>
                  </a:lnTo>
                  <a:lnTo>
                    <a:pt x="4774" y="8281"/>
                  </a:lnTo>
                  <a:lnTo>
                    <a:pt x="4950" y="8126"/>
                  </a:lnTo>
                  <a:lnTo>
                    <a:pt x="5125" y="7970"/>
                  </a:lnTo>
                  <a:lnTo>
                    <a:pt x="5300" y="7775"/>
                  </a:lnTo>
                  <a:lnTo>
                    <a:pt x="5456" y="7580"/>
                  </a:lnTo>
                  <a:lnTo>
                    <a:pt x="5631" y="7346"/>
                  </a:lnTo>
                  <a:lnTo>
                    <a:pt x="5768" y="7112"/>
                  </a:lnTo>
                  <a:lnTo>
                    <a:pt x="5924" y="6840"/>
                  </a:lnTo>
                  <a:lnTo>
                    <a:pt x="6060" y="6547"/>
                  </a:lnTo>
                  <a:lnTo>
                    <a:pt x="6041" y="6567"/>
                  </a:lnTo>
                  <a:lnTo>
                    <a:pt x="6177" y="6236"/>
                  </a:lnTo>
                  <a:lnTo>
                    <a:pt x="6274" y="5924"/>
                  </a:lnTo>
                  <a:lnTo>
                    <a:pt x="6352" y="5573"/>
                  </a:lnTo>
                  <a:lnTo>
                    <a:pt x="6411" y="5222"/>
                  </a:lnTo>
                  <a:lnTo>
                    <a:pt x="6411" y="5242"/>
                  </a:lnTo>
                  <a:lnTo>
                    <a:pt x="6450" y="4872"/>
                  </a:lnTo>
                  <a:lnTo>
                    <a:pt x="6469" y="4482"/>
                  </a:lnTo>
                  <a:lnTo>
                    <a:pt x="6450" y="4092"/>
                  </a:lnTo>
                  <a:lnTo>
                    <a:pt x="6411" y="3703"/>
                  </a:lnTo>
                  <a:lnTo>
                    <a:pt x="6333" y="3255"/>
                  </a:lnTo>
                  <a:lnTo>
                    <a:pt x="6235" y="2943"/>
                  </a:lnTo>
                  <a:lnTo>
                    <a:pt x="6235" y="2884"/>
                  </a:lnTo>
                  <a:lnTo>
                    <a:pt x="6060" y="2417"/>
                  </a:lnTo>
                  <a:lnTo>
                    <a:pt x="6041" y="2378"/>
                  </a:lnTo>
                  <a:lnTo>
                    <a:pt x="5924" y="2144"/>
                  </a:lnTo>
                  <a:lnTo>
                    <a:pt x="5807" y="1910"/>
                  </a:lnTo>
                  <a:lnTo>
                    <a:pt x="5670" y="1676"/>
                  </a:lnTo>
                  <a:lnTo>
                    <a:pt x="5515" y="1443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320" y="1209"/>
                  </a:lnTo>
                  <a:lnTo>
                    <a:pt x="5144" y="1014"/>
                  </a:lnTo>
                  <a:lnTo>
                    <a:pt x="5027" y="897"/>
                  </a:lnTo>
                  <a:lnTo>
                    <a:pt x="4989" y="878"/>
                  </a:lnTo>
                  <a:lnTo>
                    <a:pt x="4833" y="741"/>
                  </a:lnTo>
                  <a:lnTo>
                    <a:pt x="4774" y="683"/>
                  </a:lnTo>
                  <a:lnTo>
                    <a:pt x="4599" y="546"/>
                  </a:lnTo>
                  <a:lnTo>
                    <a:pt x="4423" y="449"/>
                  </a:lnTo>
                  <a:lnTo>
                    <a:pt x="4385" y="410"/>
                  </a:lnTo>
                  <a:lnTo>
                    <a:pt x="4346" y="390"/>
                  </a:lnTo>
                  <a:lnTo>
                    <a:pt x="4326" y="390"/>
                  </a:lnTo>
                  <a:lnTo>
                    <a:pt x="4307" y="371"/>
                  </a:lnTo>
                  <a:lnTo>
                    <a:pt x="4014" y="235"/>
                  </a:lnTo>
                  <a:lnTo>
                    <a:pt x="3995" y="235"/>
                  </a:lnTo>
                  <a:lnTo>
                    <a:pt x="3975" y="215"/>
                  </a:lnTo>
                  <a:lnTo>
                    <a:pt x="3936" y="215"/>
                  </a:lnTo>
                  <a:lnTo>
                    <a:pt x="3936" y="196"/>
                  </a:lnTo>
                  <a:lnTo>
                    <a:pt x="3878" y="196"/>
                  </a:lnTo>
                  <a:lnTo>
                    <a:pt x="3644" y="98"/>
                  </a:lnTo>
                  <a:lnTo>
                    <a:pt x="3391" y="59"/>
                  </a:lnTo>
                  <a:lnTo>
                    <a:pt x="3352" y="40"/>
                  </a:lnTo>
                  <a:lnTo>
                    <a:pt x="3254" y="4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fill="none" extrusionOk="0">
                  <a:moveTo>
                    <a:pt x="2884" y="1"/>
                  </a:moveTo>
                  <a:lnTo>
                    <a:pt x="2884" y="1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52" y="40"/>
                  </a:lnTo>
                  <a:lnTo>
                    <a:pt x="3352" y="40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644" y="98"/>
                  </a:lnTo>
                  <a:lnTo>
                    <a:pt x="3644" y="98"/>
                  </a:lnTo>
                  <a:lnTo>
                    <a:pt x="3878" y="196"/>
                  </a:lnTo>
                  <a:lnTo>
                    <a:pt x="3897" y="196"/>
                  </a:lnTo>
                  <a:lnTo>
                    <a:pt x="3897" y="196"/>
                  </a:lnTo>
                  <a:lnTo>
                    <a:pt x="3936" y="196"/>
                  </a:lnTo>
                  <a:lnTo>
                    <a:pt x="3936" y="215"/>
                  </a:lnTo>
                  <a:lnTo>
                    <a:pt x="3936" y="215"/>
                  </a:lnTo>
                  <a:lnTo>
                    <a:pt x="3975" y="215"/>
                  </a:lnTo>
                  <a:lnTo>
                    <a:pt x="3995" y="235"/>
                  </a:lnTo>
                  <a:lnTo>
                    <a:pt x="3995" y="235"/>
                  </a:lnTo>
                  <a:lnTo>
                    <a:pt x="403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307" y="371"/>
                  </a:lnTo>
                  <a:lnTo>
                    <a:pt x="4326" y="390"/>
                  </a:lnTo>
                  <a:lnTo>
                    <a:pt x="4346" y="390"/>
                  </a:lnTo>
                  <a:lnTo>
                    <a:pt x="4385" y="410"/>
                  </a:lnTo>
                  <a:lnTo>
                    <a:pt x="4385" y="410"/>
                  </a:lnTo>
                  <a:lnTo>
                    <a:pt x="4423" y="449"/>
                  </a:lnTo>
                  <a:lnTo>
                    <a:pt x="4423" y="449"/>
                  </a:lnTo>
                  <a:lnTo>
                    <a:pt x="4599" y="546"/>
                  </a:lnTo>
                  <a:lnTo>
                    <a:pt x="4599" y="546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833" y="741"/>
                  </a:lnTo>
                  <a:lnTo>
                    <a:pt x="4833" y="741"/>
                  </a:lnTo>
                  <a:lnTo>
                    <a:pt x="4989" y="878"/>
                  </a:lnTo>
                  <a:lnTo>
                    <a:pt x="4989" y="878"/>
                  </a:lnTo>
                  <a:lnTo>
                    <a:pt x="5027" y="897"/>
                  </a:lnTo>
                  <a:lnTo>
                    <a:pt x="5027" y="897"/>
                  </a:lnTo>
                  <a:lnTo>
                    <a:pt x="5144" y="1014"/>
                  </a:lnTo>
                  <a:lnTo>
                    <a:pt x="5144" y="1014"/>
                  </a:lnTo>
                  <a:lnTo>
                    <a:pt x="5320" y="1209"/>
                  </a:lnTo>
                  <a:lnTo>
                    <a:pt x="5320" y="1209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515" y="1443"/>
                  </a:lnTo>
                  <a:lnTo>
                    <a:pt x="5515" y="1443"/>
                  </a:lnTo>
                  <a:lnTo>
                    <a:pt x="5670" y="1676"/>
                  </a:lnTo>
                  <a:lnTo>
                    <a:pt x="5670" y="1676"/>
                  </a:lnTo>
                  <a:lnTo>
                    <a:pt x="5807" y="1910"/>
                  </a:lnTo>
                  <a:lnTo>
                    <a:pt x="5807" y="1910"/>
                  </a:lnTo>
                  <a:lnTo>
                    <a:pt x="5924" y="2144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235" y="2884"/>
                  </a:lnTo>
                  <a:lnTo>
                    <a:pt x="6235" y="2943"/>
                  </a:lnTo>
                  <a:lnTo>
                    <a:pt x="6235" y="2943"/>
                  </a:lnTo>
                  <a:lnTo>
                    <a:pt x="6333" y="3255"/>
                  </a:lnTo>
                  <a:lnTo>
                    <a:pt x="6333" y="3255"/>
                  </a:lnTo>
                  <a:lnTo>
                    <a:pt x="6411" y="3703"/>
                  </a:lnTo>
                  <a:lnTo>
                    <a:pt x="6411" y="3722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50" y="4092"/>
                  </a:lnTo>
                  <a:lnTo>
                    <a:pt x="6469" y="4482"/>
                  </a:lnTo>
                  <a:lnTo>
                    <a:pt x="6469" y="4482"/>
                  </a:lnTo>
                  <a:lnTo>
                    <a:pt x="6450" y="4872"/>
                  </a:lnTo>
                  <a:lnTo>
                    <a:pt x="6411" y="5242"/>
                  </a:lnTo>
                  <a:lnTo>
                    <a:pt x="6411" y="5222"/>
                  </a:lnTo>
                  <a:lnTo>
                    <a:pt x="6411" y="5222"/>
                  </a:lnTo>
                  <a:lnTo>
                    <a:pt x="6352" y="5573"/>
                  </a:lnTo>
                  <a:lnTo>
                    <a:pt x="6274" y="5924"/>
                  </a:lnTo>
                  <a:lnTo>
                    <a:pt x="6274" y="5924"/>
                  </a:lnTo>
                  <a:lnTo>
                    <a:pt x="6177" y="6236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60" y="6547"/>
                  </a:lnTo>
                  <a:lnTo>
                    <a:pt x="6060" y="6547"/>
                  </a:lnTo>
                  <a:lnTo>
                    <a:pt x="5924" y="6840"/>
                  </a:lnTo>
                  <a:lnTo>
                    <a:pt x="5768" y="7112"/>
                  </a:lnTo>
                  <a:lnTo>
                    <a:pt x="5768" y="7112"/>
                  </a:lnTo>
                  <a:lnTo>
                    <a:pt x="5631" y="7346"/>
                  </a:lnTo>
                  <a:lnTo>
                    <a:pt x="5456" y="7580"/>
                  </a:lnTo>
                  <a:lnTo>
                    <a:pt x="547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300" y="7775"/>
                  </a:lnTo>
                  <a:lnTo>
                    <a:pt x="5125" y="7970"/>
                  </a:lnTo>
                  <a:lnTo>
                    <a:pt x="5125" y="7970"/>
                  </a:lnTo>
                  <a:lnTo>
                    <a:pt x="4950" y="8126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579" y="8418"/>
                  </a:lnTo>
                  <a:lnTo>
                    <a:pt x="4404" y="8535"/>
                  </a:lnTo>
                  <a:lnTo>
                    <a:pt x="4404" y="8535"/>
                  </a:lnTo>
                  <a:lnTo>
                    <a:pt x="4209" y="8632"/>
                  </a:lnTo>
                  <a:lnTo>
                    <a:pt x="4034" y="8730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3839" y="8788"/>
                  </a:lnTo>
                  <a:lnTo>
                    <a:pt x="3644" y="8846"/>
                  </a:lnTo>
                  <a:lnTo>
                    <a:pt x="3644" y="8846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079" y="8944"/>
                  </a:lnTo>
                  <a:lnTo>
                    <a:pt x="2884" y="8963"/>
                  </a:lnTo>
                  <a:lnTo>
                    <a:pt x="2884" y="8963"/>
                  </a:lnTo>
                  <a:lnTo>
                    <a:pt x="2611" y="8944"/>
                  </a:lnTo>
                  <a:lnTo>
                    <a:pt x="2611" y="8944"/>
                  </a:lnTo>
                  <a:lnTo>
                    <a:pt x="2319" y="8788"/>
                  </a:lnTo>
                  <a:lnTo>
                    <a:pt x="2046" y="8613"/>
                  </a:lnTo>
                  <a:lnTo>
                    <a:pt x="1793" y="8418"/>
                  </a:lnTo>
                  <a:lnTo>
                    <a:pt x="1559" y="8203"/>
                  </a:lnTo>
                  <a:lnTo>
                    <a:pt x="1326" y="7970"/>
                  </a:lnTo>
                  <a:lnTo>
                    <a:pt x="1111" y="7716"/>
                  </a:lnTo>
                  <a:lnTo>
                    <a:pt x="916" y="7444"/>
                  </a:lnTo>
                  <a:lnTo>
                    <a:pt x="722" y="7171"/>
                  </a:lnTo>
                  <a:lnTo>
                    <a:pt x="566" y="6879"/>
                  </a:lnTo>
                  <a:lnTo>
                    <a:pt x="429" y="6567"/>
                  </a:lnTo>
                  <a:lnTo>
                    <a:pt x="293" y="6236"/>
                  </a:lnTo>
                  <a:lnTo>
                    <a:pt x="195" y="5904"/>
                  </a:lnTo>
                  <a:lnTo>
                    <a:pt x="118" y="5573"/>
                  </a:lnTo>
                  <a:lnTo>
                    <a:pt x="59" y="5222"/>
                  </a:lnTo>
                  <a:lnTo>
                    <a:pt x="20" y="4852"/>
                  </a:lnTo>
                  <a:lnTo>
                    <a:pt x="1" y="4482"/>
                  </a:lnTo>
                  <a:lnTo>
                    <a:pt x="1" y="4482"/>
                  </a:lnTo>
                  <a:lnTo>
                    <a:pt x="20" y="4112"/>
                  </a:lnTo>
                  <a:lnTo>
                    <a:pt x="59" y="3761"/>
                  </a:lnTo>
                  <a:lnTo>
                    <a:pt x="118" y="3391"/>
                  </a:lnTo>
                  <a:lnTo>
                    <a:pt x="195" y="3060"/>
                  </a:lnTo>
                  <a:lnTo>
                    <a:pt x="293" y="2728"/>
                  </a:lnTo>
                  <a:lnTo>
                    <a:pt x="429" y="2397"/>
                  </a:lnTo>
                  <a:lnTo>
                    <a:pt x="566" y="2086"/>
                  </a:lnTo>
                  <a:lnTo>
                    <a:pt x="741" y="1793"/>
                  </a:lnTo>
                  <a:lnTo>
                    <a:pt x="916" y="1501"/>
                  </a:lnTo>
                  <a:lnTo>
                    <a:pt x="1111" y="1248"/>
                  </a:lnTo>
                  <a:lnTo>
                    <a:pt x="1326" y="994"/>
                  </a:lnTo>
                  <a:lnTo>
                    <a:pt x="1559" y="761"/>
                  </a:lnTo>
                  <a:lnTo>
                    <a:pt x="1813" y="546"/>
                  </a:lnTo>
                  <a:lnTo>
                    <a:pt x="2066" y="351"/>
                  </a:lnTo>
                  <a:lnTo>
                    <a:pt x="2339" y="176"/>
                  </a:lnTo>
                  <a:lnTo>
                    <a:pt x="2631" y="20"/>
                  </a:lnTo>
                  <a:lnTo>
                    <a:pt x="2631" y="20"/>
                  </a:lnTo>
                  <a:lnTo>
                    <a:pt x="2865" y="1"/>
                  </a:lnTo>
                  <a:lnTo>
                    <a:pt x="2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2007950" y="91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976300" y="95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extrusionOk="0">
                  <a:moveTo>
                    <a:pt x="1345" y="1"/>
                  </a:moveTo>
                  <a:lnTo>
                    <a:pt x="1072" y="20"/>
                  </a:lnTo>
                  <a:lnTo>
                    <a:pt x="819" y="59"/>
                  </a:lnTo>
                  <a:lnTo>
                    <a:pt x="585" y="98"/>
                  </a:lnTo>
                  <a:lnTo>
                    <a:pt x="390" y="176"/>
                  </a:lnTo>
                  <a:lnTo>
                    <a:pt x="234" y="254"/>
                  </a:lnTo>
                  <a:lnTo>
                    <a:pt x="98" y="351"/>
                  </a:lnTo>
                  <a:lnTo>
                    <a:pt x="20" y="449"/>
                  </a:lnTo>
                  <a:lnTo>
                    <a:pt x="0" y="507"/>
                  </a:lnTo>
                  <a:lnTo>
                    <a:pt x="0" y="566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80"/>
                  </a:lnTo>
                  <a:lnTo>
                    <a:pt x="234" y="877"/>
                  </a:lnTo>
                  <a:lnTo>
                    <a:pt x="390" y="955"/>
                  </a:lnTo>
                  <a:lnTo>
                    <a:pt x="585" y="1033"/>
                  </a:lnTo>
                  <a:lnTo>
                    <a:pt x="819" y="1072"/>
                  </a:lnTo>
                  <a:lnTo>
                    <a:pt x="1072" y="1111"/>
                  </a:lnTo>
                  <a:lnTo>
                    <a:pt x="1618" y="1111"/>
                  </a:lnTo>
                  <a:lnTo>
                    <a:pt x="1851" y="1072"/>
                  </a:lnTo>
                  <a:lnTo>
                    <a:pt x="2085" y="1033"/>
                  </a:lnTo>
                  <a:lnTo>
                    <a:pt x="2280" y="955"/>
                  </a:lnTo>
                  <a:lnTo>
                    <a:pt x="2455" y="877"/>
                  </a:lnTo>
                  <a:lnTo>
                    <a:pt x="2572" y="780"/>
                  </a:lnTo>
                  <a:lnTo>
                    <a:pt x="2650" y="682"/>
                  </a:lnTo>
                  <a:lnTo>
                    <a:pt x="2670" y="624"/>
                  </a:lnTo>
                  <a:lnTo>
                    <a:pt x="2670" y="566"/>
                  </a:lnTo>
                  <a:lnTo>
                    <a:pt x="2670" y="507"/>
                  </a:lnTo>
                  <a:lnTo>
                    <a:pt x="2650" y="449"/>
                  </a:lnTo>
                  <a:lnTo>
                    <a:pt x="2572" y="351"/>
                  </a:lnTo>
                  <a:lnTo>
                    <a:pt x="2455" y="254"/>
                  </a:lnTo>
                  <a:lnTo>
                    <a:pt x="2280" y="176"/>
                  </a:lnTo>
                  <a:lnTo>
                    <a:pt x="2085" y="98"/>
                  </a:lnTo>
                  <a:lnTo>
                    <a:pt x="1851" y="59"/>
                  </a:lnTo>
                  <a:lnTo>
                    <a:pt x="1618" y="20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fill="none" extrusionOk="0">
                  <a:moveTo>
                    <a:pt x="2670" y="566"/>
                  </a:moveTo>
                  <a:lnTo>
                    <a:pt x="2670" y="566"/>
                  </a:lnTo>
                  <a:lnTo>
                    <a:pt x="2670" y="624"/>
                  </a:lnTo>
                  <a:lnTo>
                    <a:pt x="2650" y="682"/>
                  </a:lnTo>
                  <a:lnTo>
                    <a:pt x="2572" y="780"/>
                  </a:lnTo>
                  <a:lnTo>
                    <a:pt x="2455" y="877"/>
                  </a:lnTo>
                  <a:lnTo>
                    <a:pt x="2280" y="955"/>
                  </a:lnTo>
                  <a:lnTo>
                    <a:pt x="2085" y="1033"/>
                  </a:lnTo>
                  <a:lnTo>
                    <a:pt x="1851" y="1072"/>
                  </a:lnTo>
                  <a:lnTo>
                    <a:pt x="1618" y="1111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072" y="1111"/>
                  </a:lnTo>
                  <a:lnTo>
                    <a:pt x="819" y="1072"/>
                  </a:lnTo>
                  <a:lnTo>
                    <a:pt x="585" y="1033"/>
                  </a:lnTo>
                  <a:lnTo>
                    <a:pt x="390" y="955"/>
                  </a:lnTo>
                  <a:lnTo>
                    <a:pt x="234" y="877"/>
                  </a:lnTo>
                  <a:lnTo>
                    <a:pt x="98" y="780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07"/>
                  </a:lnTo>
                  <a:lnTo>
                    <a:pt x="20" y="449"/>
                  </a:lnTo>
                  <a:lnTo>
                    <a:pt x="98" y="351"/>
                  </a:lnTo>
                  <a:lnTo>
                    <a:pt x="234" y="254"/>
                  </a:lnTo>
                  <a:lnTo>
                    <a:pt x="390" y="176"/>
                  </a:lnTo>
                  <a:lnTo>
                    <a:pt x="585" y="98"/>
                  </a:lnTo>
                  <a:lnTo>
                    <a:pt x="819" y="59"/>
                  </a:lnTo>
                  <a:lnTo>
                    <a:pt x="1072" y="20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618" y="20"/>
                  </a:lnTo>
                  <a:lnTo>
                    <a:pt x="1851" y="59"/>
                  </a:lnTo>
                  <a:lnTo>
                    <a:pt x="2085" y="98"/>
                  </a:lnTo>
                  <a:lnTo>
                    <a:pt x="2280" y="176"/>
                  </a:lnTo>
                  <a:lnTo>
                    <a:pt x="2455" y="254"/>
                  </a:lnTo>
                  <a:lnTo>
                    <a:pt x="2572" y="351"/>
                  </a:lnTo>
                  <a:lnTo>
                    <a:pt x="2650" y="449"/>
                  </a:lnTo>
                  <a:lnTo>
                    <a:pt x="2670" y="507"/>
                  </a:lnTo>
                  <a:lnTo>
                    <a:pt x="2670" y="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2319" y="1"/>
                  </a:moveTo>
                  <a:lnTo>
                    <a:pt x="2066" y="20"/>
                  </a:lnTo>
                  <a:lnTo>
                    <a:pt x="1929" y="59"/>
                  </a:lnTo>
                  <a:lnTo>
                    <a:pt x="1773" y="118"/>
                  </a:lnTo>
                  <a:lnTo>
                    <a:pt x="1637" y="176"/>
                  </a:lnTo>
                  <a:lnTo>
                    <a:pt x="1501" y="274"/>
                  </a:lnTo>
                  <a:lnTo>
                    <a:pt x="1384" y="371"/>
                  </a:lnTo>
                  <a:lnTo>
                    <a:pt x="1286" y="468"/>
                  </a:lnTo>
                  <a:lnTo>
                    <a:pt x="1091" y="702"/>
                  </a:lnTo>
                  <a:lnTo>
                    <a:pt x="975" y="878"/>
                  </a:lnTo>
                  <a:lnTo>
                    <a:pt x="877" y="1033"/>
                  </a:lnTo>
                  <a:lnTo>
                    <a:pt x="702" y="1423"/>
                  </a:lnTo>
                  <a:lnTo>
                    <a:pt x="565" y="1813"/>
                  </a:lnTo>
                  <a:lnTo>
                    <a:pt x="429" y="2222"/>
                  </a:lnTo>
                  <a:lnTo>
                    <a:pt x="273" y="2806"/>
                  </a:lnTo>
                  <a:lnTo>
                    <a:pt x="254" y="2943"/>
                  </a:lnTo>
                  <a:lnTo>
                    <a:pt x="137" y="3372"/>
                  </a:lnTo>
                  <a:lnTo>
                    <a:pt x="59" y="3839"/>
                  </a:lnTo>
                  <a:lnTo>
                    <a:pt x="0" y="4326"/>
                  </a:lnTo>
                  <a:lnTo>
                    <a:pt x="0" y="4813"/>
                  </a:lnTo>
                  <a:lnTo>
                    <a:pt x="20" y="5281"/>
                  </a:lnTo>
                  <a:lnTo>
                    <a:pt x="78" y="5729"/>
                  </a:lnTo>
                  <a:lnTo>
                    <a:pt x="176" y="6177"/>
                  </a:lnTo>
                  <a:lnTo>
                    <a:pt x="312" y="6606"/>
                  </a:lnTo>
                  <a:lnTo>
                    <a:pt x="487" y="7015"/>
                  </a:lnTo>
                  <a:lnTo>
                    <a:pt x="702" y="7385"/>
                  </a:lnTo>
                  <a:lnTo>
                    <a:pt x="838" y="7580"/>
                  </a:lnTo>
                  <a:lnTo>
                    <a:pt x="975" y="7755"/>
                  </a:lnTo>
                  <a:lnTo>
                    <a:pt x="1111" y="7931"/>
                  </a:lnTo>
                  <a:lnTo>
                    <a:pt x="1267" y="8106"/>
                  </a:lnTo>
                  <a:lnTo>
                    <a:pt x="1442" y="8262"/>
                  </a:lnTo>
                  <a:lnTo>
                    <a:pt x="1618" y="8398"/>
                  </a:lnTo>
                  <a:lnTo>
                    <a:pt x="1793" y="8535"/>
                  </a:lnTo>
                  <a:lnTo>
                    <a:pt x="1968" y="8671"/>
                  </a:lnTo>
                  <a:lnTo>
                    <a:pt x="2183" y="8788"/>
                  </a:lnTo>
                  <a:lnTo>
                    <a:pt x="2397" y="8905"/>
                  </a:lnTo>
                  <a:lnTo>
                    <a:pt x="2631" y="9022"/>
                  </a:lnTo>
                  <a:lnTo>
                    <a:pt x="2845" y="9100"/>
                  </a:lnTo>
                  <a:lnTo>
                    <a:pt x="3137" y="9197"/>
                  </a:lnTo>
                  <a:lnTo>
                    <a:pt x="3410" y="9295"/>
                  </a:lnTo>
                  <a:lnTo>
                    <a:pt x="3663" y="9353"/>
                  </a:lnTo>
                  <a:lnTo>
                    <a:pt x="3917" y="9392"/>
                  </a:lnTo>
                  <a:lnTo>
                    <a:pt x="4287" y="9431"/>
                  </a:lnTo>
                  <a:lnTo>
                    <a:pt x="4618" y="9451"/>
                  </a:lnTo>
                  <a:lnTo>
                    <a:pt x="5027" y="9431"/>
                  </a:lnTo>
                  <a:lnTo>
                    <a:pt x="5300" y="9392"/>
                  </a:lnTo>
                  <a:lnTo>
                    <a:pt x="5553" y="9334"/>
                  </a:lnTo>
                  <a:lnTo>
                    <a:pt x="5807" y="9275"/>
                  </a:lnTo>
                  <a:lnTo>
                    <a:pt x="6060" y="9197"/>
                  </a:lnTo>
                  <a:lnTo>
                    <a:pt x="6313" y="9100"/>
                  </a:lnTo>
                  <a:lnTo>
                    <a:pt x="6547" y="8983"/>
                  </a:lnTo>
                  <a:lnTo>
                    <a:pt x="6781" y="8847"/>
                  </a:lnTo>
                  <a:lnTo>
                    <a:pt x="7015" y="8710"/>
                  </a:lnTo>
                  <a:lnTo>
                    <a:pt x="7248" y="8554"/>
                  </a:lnTo>
                  <a:lnTo>
                    <a:pt x="7482" y="8379"/>
                  </a:lnTo>
                  <a:lnTo>
                    <a:pt x="7697" y="8204"/>
                  </a:lnTo>
                  <a:lnTo>
                    <a:pt x="7911" y="8009"/>
                  </a:lnTo>
                  <a:lnTo>
                    <a:pt x="8125" y="7794"/>
                  </a:lnTo>
                  <a:lnTo>
                    <a:pt x="8359" y="7541"/>
                  </a:lnTo>
                  <a:lnTo>
                    <a:pt x="8573" y="7288"/>
                  </a:lnTo>
                  <a:lnTo>
                    <a:pt x="8768" y="7015"/>
                  </a:lnTo>
                  <a:lnTo>
                    <a:pt x="9002" y="6664"/>
                  </a:lnTo>
                  <a:lnTo>
                    <a:pt x="9158" y="6353"/>
                  </a:lnTo>
                  <a:lnTo>
                    <a:pt x="9255" y="6158"/>
                  </a:lnTo>
                  <a:lnTo>
                    <a:pt x="9314" y="6002"/>
                  </a:lnTo>
                  <a:lnTo>
                    <a:pt x="9353" y="5846"/>
                  </a:lnTo>
                  <a:lnTo>
                    <a:pt x="9372" y="5690"/>
                  </a:lnTo>
                  <a:lnTo>
                    <a:pt x="9372" y="5534"/>
                  </a:lnTo>
                  <a:lnTo>
                    <a:pt x="9372" y="5378"/>
                  </a:lnTo>
                  <a:lnTo>
                    <a:pt x="9314" y="5242"/>
                  </a:lnTo>
                  <a:lnTo>
                    <a:pt x="9255" y="5125"/>
                  </a:lnTo>
                  <a:lnTo>
                    <a:pt x="9158" y="4989"/>
                  </a:lnTo>
                  <a:lnTo>
                    <a:pt x="9021" y="4891"/>
                  </a:lnTo>
                  <a:lnTo>
                    <a:pt x="8885" y="4813"/>
                  </a:lnTo>
                  <a:lnTo>
                    <a:pt x="8710" y="4755"/>
                  </a:lnTo>
                  <a:lnTo>
                    <a:pt x="8515" y="4716"/>
                  </a:lnTo>
                  <a:lnTo>
                    <a:pt x="8340" y="4696"/>
                  </a:lnTo>
                  <a:lnTo>
                    <a:pt x="8242" y="4716"/>
                  </a:lnTo>
                  <a:lnTo>
                    <a:pt x="8106" y="4735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340" y="4404"/>
                  </a:lnTo>
                  <a:lnTo>
                    <a:pt x="8593" y="4092"/>
                  </a:lnTo>
                  <a:lnTo>
                    <a:pt x="8710" y="3917"/>
                  </a:lnTo>
                  <a:lnTo>
                    <a:pt x="8827" y="3742"/>
                  </a:lnTo>
                  <a:lnTo>
                    <a:pt x="8905" y="3527"/>
                  </a:lnTo>
                  <a:lnTo>
                    <a:pt x="8982" y="3313"/>
                  </a:lnTo>
                  <a:lnTo>
                    <a:pt x="9002" y="3099"/>
                  </a:lnTo>
                  <a:lnTo>
                    <a:pt x="8982" y="2865"/>
                  </a:lnTo>
                  <a:lnTo>
                    <a:pt x="8924" y="2651"/>
                  </a:lnTo>
                  <a:lnTo>
                    <a:pt x="8827" y="2456"/>
                  </a:lnTo>
                  <a:lnTo>
                    <a:pt x="8729" y="2300"/>
                  </a:lnTo>
                  <a:lnTo>
                    <a:pt x="8612" y="2164"/>
                  </a:lnTo>
                  <a:lnTo>
                    <a:pt x="8456" y="2066"/>
                  </a:lnTo>
                  <a:lnTo>
                    <a:pt x="8301" y="1988"/>
                  </a:lnTo>
                  <a:lnTo>
                    <a:pt x="8164" y="1949"/>
                  </a:lnTo>
                  <a:lnTo>
                    <a:pt x="7833" y="1949"/>
                  </a:lnTo>
                  <a:lnTo>
                    <a:pt x="7658" y="1988"/>
                  </a:lnTo>
                  <a:lnTo>
                    <a:pt x="7482" y="2047"/>
                  </a:lnTo>
                  <a:lnTo>
                    <a:pt x="7307" y="2125"/>
                  </a:lnTo>
                  <a:lnTo>
                    <a:pt x="6976" y="2319"/>
                  </a:lnTo>
                  <a:lnTo>
                    <a:pt x="6625" y="2553"/>
                  </a:lnTo>
                  <a:lnTo>
                    <a:pt x="6586" y="2592"/>
                  </a:lnTo>
                  <a:lnTo>
                    <a:pt x="6800" y="2241"/>
                  </a:lnTo>
                  <a:lnTo>
                    <a:pt x="6976" y="1930"/>
                  </a:lnTo>
                  <a:lnTo>
                    <a:pt x="7132" y="1540"/>
                  </a:lnTo>
                  <a:lnTo>
                    <a:pt x="7190" y="1384"/>
                  </a:lnTo>
                  <a:lnTo>
                    <a:pt x="7229" y="1228"/>
                  </a:lnTo>
                  <a:lnTo>
                    <a:pt x="7248" y="1053"/>
                  </a:lnTo>
                  <a:lnTo>
                    <a:pt x="7248" y="917"/>
                  </a:lnTo>
                  <a:lnTo>
                    <a:pt x="7229" y="761"/>
                  </a:lnTo>
                  <a:lnTo>
                    <a:pt x="7190" y="644"/>
                  </a:lnTo>
                  <a:lnTo>
                    <a:pt x="7132" y="507"/>
                  </a:lnTo>
                  <a:lnTo>
                    <a:pt x="7034" y="390"/>
                  </a:lnTo>
                  <a:lnTo>
                    <a:pt x="6937" y="293"/>
                  </a:lnTo>
                  <a:lnTo>
                    <a:pt x="6820" y="215"/>
                  </a:lnTo>
                  <a:lnTo>
                    <a:pt x="6644" y="137"/>
                  </a:lnTo>
                  <a:lnTo>
                    <a:pt x="6469" y="79"/>
                  </a:lnTo>
                  <a:lnTo>
                    <a:pt x="6313" y="59"/>
                  </a:lnTo>
                  <a:lnTo>
                    <a:pt x="6177" y="40"/>
                  </a:lnTo>
                  <a:lnTo>
                    <a:pt x="6118" y="40"/>
                  </a:lnTo>
                  <a:lnTo>
                    <a:pt x="5943" y="79"/>
                  </a:lnTo>
                  <a:lnTo>
                    <a:pt x="5768" y="118"/>
                  </a:lnTo>
                  <a:lnTo>
                    <a:pt x="5592" y="196"/>
                  </a:lnTo>
                  <a:lnTo>
                    <a:pt x="5436" y="293"/>
                  </a:lnTo>
                  <a:lnTo>
                    <a:pt x="5281" y="410"/>
                  </a:lnTo>
                  <a:lnTo>
                    <a:pt x="5125" y="527"/>
                  </a:lnTo>
                  <a:lnTo>
                    <a:pt x="4988" y="683"/>
                  </a:lnTo>
                  <a:lnTo>
                    <a:pt x="4852" y="839"/>
                  </a:lnTo>
                  <a:lnTo>
                    <a:pt x="4599" y="1170"/>
                  </a:lnTo>
                  <a:lnTo>
                    <a:pt x="4345" y="1560"/>
                  </a:lnTo>
                  <a:lnTo>
                    <a:pt x="4092" y="1988"/>
                  </a:lnTo>
                  <a:lnTo>
                    <a:pt x="4073" y="1793"/>
                  </a:lnTo>
                  <a:lnTo>
                    <a:pt x="4034" y="1618"/>
                  </a:lnTo>
                  <a:lnTo>
                    <a:pt x="3995" y="1443"/>
                  </a:lnTo>
                  <a:lnTo>
                    <a:pt x="3936" y="1267"/>
                  </a:lnTo>
                  <a:lnTo>
                    <a:pt x="3858" y="1111"/>
                  </a:lnTo>
                  <a:lnTo>
                    <a:pt x="3780" y="956"/>
                  </a:lnTo>
                  <a:lnTo>
                    <a:pt x="3683" y="780"/>
                  </a:lnTo>
                  <a:lnTo>
                    <a:pt x="3585" y="644"/>
                  </a:lnTo>
                  <a:lnTo>
                    <a:pt x="3469" y="527"/>
                  </a:lnTo>
                  <a:lnTo>
                    <a:pt x="3352" y="410"/>
                  </a:lnTo>
                  <a:lnTo>
                    <a:pt x="3215" y="293"/>
                  </a:lnTo>
                  <a:lnTo>
                    <a:pt x="3059" y="196"/>
                  </a:lnTo>
                  <a:lnTo>
                    <a:pt x="2904" y="137"/>
                  </a:lnTo>
                  <a:lnTo>
                    <a:pt x="2767" y="79"/>
                  </a:lnTo>
                  <a:lnTo>
                    <a:pt x="253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2319" y="1"/>
                  </a:moveTo>
                  <a:lnTo>
                    <a:pt x="2319" y="1"/>
                  </a:lnTo>
                  <a:lnTo>
                    <a:pt x="2533" y="20"/>
                  </a:lnTo>
                  <a:lnTo>
                    <a:pt x="2767" y="79"/>
                  </a:lnTo>
                  <a:lnTo>
                    <a:pt x="2767" y="79"/>
                  </a:lnTo>
                  <a:lnTo>
                    <a:pt x="2904" y="137"/>
                  </a:lnTo>
                  <a:lnTo>
                    <a:pt x="3059" y="196"/>
                  </a:lnTo>
                  <a:lnTo>
                    <a:pt x="3215" y="293"/>
                  </a:lnTo>
                  <a:lnTo>
                    <a:pt x="3352" y="410"/>
                  </a:lnTo>
                  <a:lnTo>
                    <a:pt x="3352" y="410"/>
                  </a:lnTo>
                  <a:lnTo>
                    <a:pt x="3469" y="527"/>
                  </a:lnTo>
                  <a:lnTo>
                    <a:pt x="3585" y="644"/>
                  </a:lnTo>
                  <a:lnTo>
                    <a:pt x="3683" y="780"/>
                  </a:lnTo>
                  <a:lnTo>
                    <a:pt x="3780" y="956"/>
                  </a:lnTo>
                  <a:lnTo>
                    <a:pt x="3780" y="956"/>
                  </a:lnTo>
                  <a:lnTo>
                    <a:pt x="3858" y="1111"/>
                  </a:lnTo>
                  <a:lnTo>
                    <a:pt x="3936" y="1267"/>
                  </a:lnTo>
                  <a:lnTo>
                    <a:pt x="3995" y="1443"/>
                  </a:lnTo>
                  <a:lnTo>
                    <a:pt x="4034" y="1618"/>
                  </a:lnTo>
                  <a:lnTo>
                    <a:pt x="4034" y="1618"/>
                  </a:lnTo>
                  <a:lnTo>
                    <a:pt x="4073" y="1793"/>
                  </a:lnTo>
                  <a:lnTo>
                    <a:pt x="4092" y="1988"/>
                  </a:lnTo>
                  <a:lnTo>
                    <a:pt x="4092" y="1988"/>
                  </a:lnTo>
                  <a:lnTo>
                    <a:pt x="4345" y="1560"/>
                  </a:lnTo>
                  <a:lnTo>
                    <a:pt x="4345" y="1560"/>
                  </a:lnTo>
                  <a:lnTo>
                    <a:pt x="4599" y="1170"/>
                  </a:lnTo>
                  <a:lnTo>
                    <a:pt x="4852" y="839"/>
                  </a:lnTo>
                  <a:lnTo>
                    <a:pt x="4852" y="839"/>
                  </a:lnTo>
                  <a:lnTo>
                    <a:pt x="4988" y="683"/>
                  </a:lnTo>
                  <a:lnTo>
                    <a:pt x="5125" y="527"/>
                  </a:lnTo>
                  <a:lnTo>
                    <a:pt x="5281" y="410"/>
                  </a:lnTo>
                  <a:lnTo>
                    <a:pt x="5436" y="293"/>
                  </a:lnTo>
                  <a:lnTo>
                    <a:pt x="5436" y="293"/>
                  </a:lnTo>
                  <a:lnTo>
                    <a:pt x="5592" y="196"/>
                  </a:lnTo>
                  <a:lnTo>
                    <a:pt x="5768" y="118"/>
                  </a:lnTo>
                  <a:lnTo>
                    <a:pt x="5943" y="79"/>
                  </a:lnTo>
                  <a:lnTo>
                    <a:pt x="6118" y="40"/>
                  </a:lnTo>
                  <a:lnTo>
                    <a:pt x="6118" y="40"/>
                  </a:lnTo>
                  <a:lnTo>
                    <a:pt x="6177" y="40"/>
                  </a:lnTo>
                  <a:lnTo>
                    <a:pt x="6177" y="40"/>
                  </a:lnTo>
                  <a:lnTo>
                    <a:pt x="6313" y="59"/>
                  </a:lnTo>
                  <a:lnTo>
                    <a:pt x="6469" y="79"/>
                  </a:lnTo>
                  <a:lnTo>
                    <a:pt x="6469" y="79"/>
                  </a:lnTo>
                  <a:lnTo>
                    <a:pt x="6644" y="137"/>
                  </a:lnTo>
                  <a:lnTo>
                    <a:pt x="6820" y="215"/>
                  </a:lnTo>
                  <a:lnTo>
                    <a:pt x="6820" y="215"/>
                  </a:lnTo>
                  <a:lnTo>
                    <a:pt x="6937" y="293"/>
                  </a:lnTo>
                  <a:lnTo>
                    <a:pt x="7034" y="390"/>
                  </a:lnTo>
                  <a:lnTo>
                    <a:pt x="7034" y="390"/>
                  </a:lnTo>
                  <a:lnTo>
                    <a:pt x="7132" y="507"/>
                  </a:lnTo>
                  <a:lnTo>
                    <a:pt x="7190" y="644"/>
                  </a:lnTo>
                  <a:lnTo>
                    <a:pt x="7190" y="644"/>
                  </a:lnTo>
                  <a:lnTo>
                    <a:pt x="7229" y="761"/>
                  </a:lnTo>
                  <a:lnTo>
                    <a:pt x="7248" y="917"/>
                  </a:lnTo>
                  <a:lnTo>
                    <a:pt x="7248" y="917"/>
                  </a:lnTo>
                  <a:lnTo>
                    <a:pt x="7248" y="1053"/>
                  </a:lnTo>
                  <a:lnTo>
                    <a:pt x="7229" y="1228"/>
                  </a:lnTo>
                  <a:lnTo>
                    <a:pt x="7229" y="1228"/>
                  </a:lnTo>
                  <a:lnTo>
                    <a:pt x="7190" y="1384"/>
                  </a:lnTo>
                  <a:lnTo>
                    <a:pt x="7132" y="1540"/>
                  </a:lnTo>
                  <a:lnTo>
                    <a:pt x="7132" y="1540"/>
                  </a:lnTo>
                  <a:lnTo>
                    <a:pt x="6976" y="1930"/>
                  </a:lnTo>
                  <a:lnTo>
                    <a:pt x="6976" y="1930"/>
                  </a:lnTo>
                  <a:lnTo>
                    <a:pt x="6800" y="2241"/>
                  </a:lnTo>
                  <a:lnTo>
                    <a:pt x="6586" y="2592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976" y="2319"/>
                  </a:lnTo>
                  <a:lnTo>
                    <a:pt x="7307" y="2125"/>
                  </a:lnTo>
                  <a:lnTo>
                    <a:pt x="7307" y="2125"/>
                  </a:lnTo>
                  <a:lnTo>
                    <a:pt x="7482" y="2047"/>
                  </a:lnTo>
                  <a:lnTo>
                    <a:pt x="7658" y="1988"/>
                  </a:lnTo>
                  <a:lnTo>
                    <a:pt x="7833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8164" y="1949"/>
                  </a:lnTo>
                  <a:lnTo>
                    <a:pt x="8301" y="1988"/>
                  </a:lnTo>
                  <a:lnTo>
                    <a:pt x="8301" y="1988"/>
                  </a:lnTo>
                  <a:lnTo>
                    <a:pt x="8456" y="2066"/>
                  </a:lnTo>
                  <a:lnTo>
                    <a:pt x="8612" y="2164"/>
                  </a:lnTo>
                  <a:lnTo>
                    <a:pt x="8612" y="2164"/>
                  </a:lnTo>
                  <a:lnTo>
                    <a:pt x="8729" y="2300"/>
                  </a:lnTo>
                  <a:lnTo>
                    <a:pt x="8827" y="2456"/>
                  </a:lnTo>
                  <a:lnTo>
                    <a:pt x="8827" y="2456"/>
                  </a:lnTo>
                  <a:lnTo>
                    <a:pt x="8924" y="2651"/>
                  </a:lnTo>
                  <a:lnTo>
                    <a:pt x="8982" y="2865"/>
                  </a:lnTo>
                  <a:lnTo>
                    <a:pt x="8982" y="2865"/>
                  </a:lnTo>
                  <a:lnTo>
                    <a:pt x="9002" y="3099"/>
                  </a:lnTo>
                  <a:lnTo>
                    <a:pt x="8982" y="3313"/>
                  </a:lnTo>
                  <a:lnTo>
                    <a:pt x="8905" y="3527"/>
                  </a:lnTo>
                  <a:lnTo>
                    <a:pt x="8827" y="3742"/>
                  </a:lnTo>
                  <a:lnTo>
                    <a:pt x="8710" y="3917"/>
                  </a:lnTo>
                  <a:lnTo>
                    <a:pt x="8593" y="4092"/>
                  </a:lnTo>
                  <a:lnTo>
                    <a:pt x="8340" y="4404"/>
                  </a:lnTo>
                  <a:lnTo>
                    <a:pt x="8340" y="4404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106" y="4735"/>
                  </a:lnTo>
                  <a:lnTo>
                    <a:pt x="8242" y="4716"/>
                  </a:lnTo>
                  <a:lnTo>
                    <a:pt x="8242" y="4716"/>
                  </a:lnTo>
                  <a:lnTo>
                    <a:pt x="8340" y="4696"/>
                  </a:lnTo>
                  <a:lnTo>
                    <a:pt x="8340" y="4696"/>
                  </a:lnTo>
                  <a:lnTo>
                    <a:pt x="8515" y="4716"/>
                  </a:lnTo>
                  <a:lnTo>
                    <a:pt x="8710" y="4755"/>
                  </a:lnTo>
                  <a:lnTo>
                    <a:pt x="8710" y="4755"/>
                  </a:lnTo>
                  <a:lnTo>
                    <a:pt x="8885" y="4813"/>
                  </a:lnTo>
                  <a:lnTo>
                    <a:pt x="9021" y="4891"/>
                  </a:lnTo>
                  <a:lnTo>
                    <a:pt x="9021" y="4891"/>
                  </a:lnTo>
                  <a:lnTo>
                    <a:pt x="9158" y="4989"/>
                  </a:lnTo>
                  <a:lnTo>
                    <a:pt x="9255" y="5125"/>
                  </a:lnTo>
                  <a:lnTo>
                    <a:pt x="9255" y="5125"/>
                  </a:lnTo>
                  <a:lnTo>
                    <a:pt x="9314" y="5242"/>
                  </a:lnTo>
                  <a:lnTo>
                    <a:pt x="9372" y="5378"/>
                  </a:lnTo>
                  <a:lnTo>
                    <a:pt x="9372" y="5378"/>
                  </a:lnTo>
                  <a:lnTo>
                    <a:pt x="9372" y="5534"/>
                  </a:lnTo>
                  <a:lnTo>
                    <a:pt x="9372" y="5690"/>
                  </a:lnTo>
                  <a:lnTo>
                    <a:pt x="9372" y="5690"/>
                  </a:lnTo>
                  <a:lnTo>
                    <a:pt x="9353" y="5846"/>
                  </a:lnTo>
                  <a:lnTo>
                    <a:pt x="9314" y="6002"/>
                  </a:lnTo>
                  <a:lnTo>
                    <a:pt x="9314" y="6002"/>
                  </a:lnTo>
                  <a:lnTo>
                    <a:pt x="9255" y="6158"/>
                  </a:lnTo>
                  <a:lnTo>
                    <a:pt x="9158" y="6353"/>
                  </a:lnTo>
                  <a:lnTo>
                    <a:pt x="9158" y="6353"/>
                  </a:lnTo>
                  <a:lnTo>
                    <a:pt x="9002" y="6664"/>
                  </a:lnTo>
                  <a:lnTo>
                    <a:pt x="8768" y="7015"/>
                  </a:lnTo>
                  <a:lnTo>
                    <a:pt x="8768" y="7015"/>
                  </a:lnTo>
                  <a:lnTo>
                    <a:pt x="8573" y="7288"/>
                  </a:lnTo>
                  <a:lnTo>
                    <a:pt x="8359" y="7541"/>
                  </a:lnTo>
                  <a:lnTo>
                    <a:pt x="8125" y="7794"/>
                  </a:lnTo>
                  <a:lnTo>
                    <a:pt x="7911" y="8009"/>
                  </a:lnTo>
                  <a:lnTo>
                    <a:pt x="7911" y="8009"/>
                  </a:lnTo>
                  <a:lnTo>
                    <a:pt x="7697" y="8204"/>
                  </a:lnTo>
                  <a:lnTo>
                    <a:pt x="7482" y="8379"/>
                  </a:lnTo>
                  <a:lnTo>
                    <a:pt x="7248" y="8554"/>
                  </a:lnTo>
                  <a:lnTo>
                    <a:pt x="7015" y="8710"/>
                  </a:lnTo>
                  <a:lnTo>
                    <a:pt x="7015" y="8710"/>
                  </a:lnTo>
                  <a:lnTo>
                    <a:pt x="6781" y="8847"/>
                  </a:lnTo>
                  <a:lnTo>
                    <a:pt x="6547" y="8983"/>
                  </a:lnTo>
                  <a:lnTo>
                    <a:pt x="6313" y="9100"/>
                  </a:lnTo>
                  <a:lnTo>
                    <a:pt x="6060" y="9197"/>
                  </a:lnTo>
                  <a:lnTo>
                    <a:pt x="6060" y="9197"/>
                  </a:lnTo>
                  <a:lnTo>
                    <a:pt x="5807" y="9275"/>
                  </a:lnTo>
                  <a:lnTo>
                    <a:pt x="5553" y="9334"/>
                  </a:lnTo>
                  <a:lnTo>
                    <a:pt x="5300" y="9392"/>
                  </a:lnTo>
                  <a:lnTo>
                    <a:pt x="5027" y="9431"/>
                  </a:lnTo>
                  <a:lnTo>
                    <a:pt x="5027" y="9431"/>
                  </a:lnTo>
                  <a:lnTo>
                    <a:pt x="4618" y="9451"/>
                  </a:lnTo>
                  <a:lnTo>
                    <a:pt x="4618" y="9451"/>
                  </a:lnTo>
                  <a:lnTo>
                    <a:pt x="4287" y="9431"/>
                  </a:lnTo>
                  <a:lnTo>
                    <a:pt x="3917" y="9392"/>
                  </a:lnTo>
                  <a:lnTo>
                    <a:pt x="3917" y="9392"/>
                  </a:lnTo>
                  <a:lnTo>
                    <a:pt x="3663" y="9353"/>
                  </a:lnTo>
                  <a:lnTo>
                    <a:pt x="3410" y="9295"/>
                  </a:lnTo>
                  <a:lnTo>
                    <a:pt x="3137" y="9197"/>
                  </a:lnTo>
                  <a:lnTo>
                    <a:pt x="2845" y="9100"/>
                  </a:lnTo>
                  <a:lnTo>
                    <a:pt x="2845" y="9100"/>
                  </a:lnTo>
                  <a:lnTo>
                    <a:pt x="2631" y="9022"/>
                  </a:lnTo>
                  <a:lnTo>
                    <a:pt x="2397" y="8905"/>
                  </a:lnTo>
                  <a:lnTo>
                    <a:pt x="2183" y="8788"/>
                  </a:lnTo>
                  <a:lnTo>
                    <a:pt x="1968" y="8671"/>
                  </a:lnTo>
                  <a:lnTo>
                    <a:pt x="1968" y="8671"/>
                  </a:lnTo>
                  <a:lnTo>
                    <a:pt x="1793" y="8535"/>
                  </a:lnTo>
                  <a:lnTo>
                    <a:pt x="1618" y="8398"/>
                  </a:lnTo>
                  <a:lnTo>
                    <a:pt x="1442" y="8262"/>
                  </a:lnTo>
                  <a:lnTo>
                    <a:pt x="1267" y="8106"/>
                  </a:lnTo>
                  <a:lnTo>
                    <a:pt x="1111" y="7931"/>
                  </a:lnTo>
                  <a:lnTo>
                    <a:pt x="975" y="7755"/>
                  </a:lnTo>
                  <a:lnTo>
                    <a:pt x="838" y="7580"/>
                  </a:lnTo>
                  <a:lnTo>
                    <a:pt x="702" y="7385"/>
                  </a:lnTo>
                  <a:lnTo>
                    <a:pt x="702" y="7385"/>
                  </a:lnTo>
                  <a:lnTo>
                    <a:pt x="487" y="7015"/>
                  </a:lnTo>
                  <a:lnTo>
                    <a:pt x="312" y="6606"/>
                  </a:lnTo>
                  <a:lnTo>
                    <a:pt x="176" y="6177"/>
                  </a:lnTo>
                  <a:lnTo>
                    <a:pt x="78" y="5729"/>
                  </a:lnTo>
                  <a:lnTo>
                    <a:pt x="78" y="5729"/>
                  </a:lnTo>
                  <a:lnTo>
                    <a:pt x="20" y="5281"/>
                  </a:lnTo>
                  <a:lnTo>
                    <a:pt x="0" y="4813"/>
                  </a:lnTo>
                  <a:lnTo>
                    <a:pt x="0" y="4326"/>
                  </a:lnTo>
                  <a:lnTo>
                    <a:pt x="59" y="3839"/>
                  </a:lnTo>
                  <a:lnTo>
                    <a:pt x="59" y="3839"/>
                  </a:lnTo>
                  <a:lnTo>
                    <a:pt x="137" y="3372"/>
                  </a:lnTo>
                  <a:lnTo>
                    <a:pt x="137" y="3372"/>
                  </a:lnTo>
                  <a:lnTo>
                    <a:pt x="254" y="2943"/>
                  </a:lnTo>
                  <a:lnTo>
                    <a:pt x="273" y="2806"/>
                  </a:lnTo>
                  <a:lnTo>
                    <a:pt x="273" y="2806"/>
                  </a:lnTo>
                  <a:lnTo>
                    <a:pt x="429" y="2222"/>
                  </a:lnTo>
                  <a:lnTo>
                    <a:pt x="429" y="2222"/>
                  </a:lnTo>
                  <a:lnTo>
                    <a:pt x="565" y="1813"/>
                  </a:lnTo>
                  <a:lnTo>
                    <a:pt x="702" y="1423"/>
                  </a:lnTo>
                  <a:lnTo>
                    <a:pt x="702" y="1423"/>
                  </a:lnTo>
                  <a:lnTo>
                    <a:pt x="877" y="1033"/>
                  </a:lnTo>
                  <a:lnTo>
                    <a:pt x="975" y="878"/>
                  </a:lnTo>
                  <a:lnTo>
                    <a:pt x="1091" y="702"/>
                  </a:lnTo>
                  <a:lnTo>
                    <a:pt x="1091" y="702"/>
                  </a:lnTo>
                  <a:lnTo>
                    <a:pt x="1286" y="468"/>
                  </a:lnTo>
                  <a:lnTo>
                    <a:pt x="1286" y="468"/>
                  </a:lnTo>
                  <a:lnTo>
                    <a:pt x="1384" y="371"/>
                  </a:lnTo>
                  <a:lnTo>
                    <a:pt x="1501" y="274"/>
                  </a:lnTo>
                  <a:lnTo>
                    <a:pt x="1501" y="274"/>
                  </a:lnTo>
                  <a:lnTo>
                    <a:pt x="1637" y="176"/>
                  </a:lnTo>
                  <a:lnTo>
                    <a:pt x="1773" y="118"/>
                  </a:lnTo>
                  <a:lnTo>
                    <a:pt x="1929" y="59"/>
                  </a:lnTo>
                  <a:lnTo>
                    <a:pt x="2066" y="20"/>
                  </a:lnTo>
                  <a:lnTo>
                    <a:pt x="2066" y="20"/>
                  </a:lnTo>
                  <a:lnTo>
                    <a:pt x="2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1568100" y="1000425"/>
              <a:ext cx="245050" cy="244550"/>
            </a:xfrm>
            <a:custGeom>
              <a:avLst/>
              <a:gdLst/>
              <a:ahLst/>
              <a:cxnLst/>
              <a:rect l="l" t="t" r="r" b="b"/>
              <a:pathLst>
                <a:path w="9802" h="9782" extrusionOk="0">
                  <a:moveTo>
                    <a:pt x="6469" y="293"/>
                  </a:moveTo>
                  <a:lnTo>
                    <a:pt x="6703" y="312"/>
                  </a:lnTo>
                  <a:lnTo>
                    <a:pt x="6878" y="371"/>
                  </a:lnTo>
                  <a:lnTo>
                    <a:pt x="7015" y="449"/>
                  </a:lnTo>
                  <a:lnTo>
                    <a:pt x="7112" y="565"/>
                  </a:lnTo>
                  <a:lnTo>
                    <a:pt x="7190" y="721"/>
                  </a:lnTo>
                  <a:lnTo>
                    <a:pt x="7229" y="858"/>
                  </a:lnTo>
                  <a:lnTo>
                    <a:pt x="7249" y="1014"/>
                  </a:lnTo>
                  <a:lnTo>
                    <a:pt x="7229" y="1228"/>
                  </a:lnTo>
                  <a:lnTo>
                    <a:pt x="7210" y="1462"/>
                  </a:lnTo>
                  <a:lnTo>
                    <a:pt x="7112" y="1773"/>
                  </a:lnTo>
                  <a:lnTo>
                    <a:pt x="6995" y="2085"/>
                  </a:lnTo>
                  <a:lnTo>
                    <a:pt x="6840" y="2358"/>
                  </a:lnTo>
                  <a:lnTo>
                    <a:pt x="6645" y="2670"/>
                  </a:lnTo>
                  <a:lnTo>
                    <a:pt x="6625" y="2748"/>
                  </a:lnTo>
                  <a:lnTo>
                    <a:pt x="6625" y="2806"/>
                  </a:lnTo>
                  <a:lnTo>
                    <a:pt x="6645" y="2865"/>
                  </a:lnTo>
                  <a:lnTo>
                    <a:pt x="6684" y="2904"/>
                  </a:lnTo>
                  <a:lnTo>
                    <a:pt x="6742" y="2942"/>
                  </a:lnTo>
                  <a:lnTo>
                    <a:pt x="6781" y="2942"/>
                  </a:lnTo>
                  <a:lnTo>
                    <a:pt x="6840" y="2923"/>
                  </a:lnTo>
                  <a:lnTo>
                    <a:pt x="6898" y="2904"/>
                  </a:lnTo>
                  <a:lnTo>
                    <a:pt x="6937" y="2845"/>
                  </a:lnTo>
                  <a:lnTo>
                    <a:pt x="7327" y="2553"/>
                  </a:lnTo>
                  <a:lnTo>
                    <a:pt x="7658" y="2358"/>
                  </a:lnTo>
                  <a:lnTo>
                    <a:pt x="7970" y="2222"/>
                  </a:lnTo>
                  <a:lnTo>
                    <a:pt x="8164" y="2183"/>
                  </a:lnTo>
                  <a:lnTo>
                    <a:pt x="8340" y="2163"/>
                  </a:lnTo>
                  <a:lnTo>
                    <a:pt x="8535" y="2183"/>
                  </a:lnTo>
                  <a:lnTo>
                    <a:pt x="8671" y="2222"/>
                  </a:lnTo>
                  <a:lnTo>
                    <a:pt x="8788" y="2319"/>
                  </a:lnTo>
                  <a:lnTo>
                    <a:pt x="8944" y="2475"/>
                  </a:lnTo>
                  <a:lnTo>
                    <a:pt x="9002" y="2592"/>
                  </a:lnTo>
                  <a:lnTo>
                    <a:pt x="9061" y="2728"/>
                  </a:lnTo>
                  <a:lnTo>
                    <a:pt x="9080" y="2845"/>
                  </a:lnTo>
                  <a:lnTo>
                    <a:pt x="9100" y="2962"/>
                  </a:lnTo>
                  <a:lnTo>
                    <a:pt x="9100" y="3098"/>
                  </a:lnTo>
                  <a:lnTo>
                    <a:pt x="9080" y="3215"/>
                  </a:lnTo>
                  <a:lnTo>
                    <a:pt x="9022" y="3410"/>
                  </a:lnTo>
                  <a:lnTo>
                    <a:pt x="8944" y="3605"/>
                  </a:lnTo>
                  <a:lnTo>
                    <a:pt x="8866" y="3761"/>
                  </a:lnTo>
                  <a:lnTo>
                    <a:pt x="8749" y="3936"/>
                  </a:lnTo>
                  <a:lnTo>
                    <a:pt x="8476" y="4306"/>
                  </a:lnTo>
                  <a:lnTo>
                    <a:pt x="8496" y="4267"/>
                  </a:lnTo>
                  <a:lnTo>
                    <a:pt x="8164" y="4618"/>
                  </a:lnTo>
                  <a:lnTo>
                    <a:pt x="8067" y="4716"/>
                  </a:lnTo>
                  <a:lnTo>
                    <a:pt x="8028" y="4774"/>
                  </a:lnTo>
                  <a:lnTo>
                    <a:pt x="8009" y="4832"/>
                  </a:lnTo>
                  <a:lnTo>
                    <a:pt x="8009" y="4891"/>
                  </a:lnTo>
                  <a:lnTo>
                    <a:pt x="8048" y="4949"/>
                  </a:lnTo>
                  <a:lnTo>
                    <a:pt x="8106" y="4988"/>
                  </a:lnTo>
                  <a:lnTo>
                    <a:pt x="8145" y="5008"/>
                  </a:lnTo>
                  <a:lnTo>
                    <a:pt x="8184" y="5027"/>
                  </a:lnTo>
                  <a:lnTo>
                    <a:pt x="8223" y="5008"/>
                  </a:lnTo>
                  <a:lnTo>
                    <a:pt x="8262" y="4988"/>
                  </a:lnTo>
                  <a:lnTo>
                    <a:pt x="8398" y="4969"/>
                  </a:lnTo>
                  <a:lnTo>
                    <a:pt x="8554" y="4949"/>
                  </a:lnTo>
                  <a:lnTo>
                    <a:pt x="8632" y="4930"/>
                  </a:lnTo>
                  <a:lnTo>
                    <a:pt x="8846" y="4949"/>
                  </a:lnTo>
                  <a:lnTo>
                    <a:pt x="8963" y="4988"/>
                  </a:lnTo>
                  <a:lnTo>
                    <a:pt x="9080" y="5027"/>
                  </a:lnTo>
                  <a:lnTo>
                    <a:pt x="9256" y="5144"/>
                  </a:lnTo>
                  <a:lnTo>
                    <a:pt x="9392" y="5300"/>
                  </a:lnTo>
                  <a:lnTo>
                    <a:pt x="9489" y="5495"/>
                  </a:lnTo>
                  <a:lnTo>
                    <a:pt x="9509" y="5592"/>
                  </a:lnTo>
                  <a:lnTo>
                    <a:pt x="9528" y="5709"/>
                  </a:lnTo>
                  <a:lnTo>
                    <a:pt x="9528" y="5846"/>
                  </a:lnTo>
                  <a:lnTo>
                    <a:pt x="9509" y="5962"/>
                  </a:lnTo>
                  <a:lnTo>
                    <a:pt x="9431" y="6196"/>
                  </a:lnTo>
                  <a:lnTo>
                    <a:pt x="9333" y="6450"/>
                  </a:lnTo>
                  <a:lnTo>
                    <a:pt x="9139" y="6781"/>
                  </a:lnTo>
                  <a:lnTo>
                    <a:pt x="8924" y="7132"/>
                  </a:lnTo>
                  <a:lnTo>
                    <a:pt x="8476" y="7716"/>
                  </a:lnTo>
                  <a:lnTo>
                    <a:pt x="8496" y="7677"/>
                  </a:lnTo>
                  <a:lnTo>
                    <a:pt x="8262" y="7911"/>
                  </a:lnTo>
                  <a:lnTo>
                    <a:pt x="8009" y="8164"/>
                  </a:lnTo>
                  <a:lnTo>
                    <a:pt x="7736" y="8379"/>
                  </a:lnTo>
                  <a:lnTo>
                    <a:pt x="7444" y="8593"/>
                  </a:lnTo>
                  <a:lnTo>
                    <a:pt x="7132" y="8768"/>
                  </a:lnTo>
                  <a:lnTo>
                    <a:pt x="6820" y="8944"/>
                  </a:lnTo>
                  <a:lnTo>
                    <a:pt x="6489" y="9099"/>
                  </a:lnTo>
                  <a:lnTo>
                    <a:pt x="6158" y="9216"/>
                  </a:lnTo>
                  <a:lnTo>
                    <a:pt x="6119" y="9236"/>
                  </a:lnTo>
                  <a:lnTo>
                    <a:pt x="5807" y="9314"/>
                  </a:lnTo>
                  <a:lnTo>
                    <a:pt x="5495" y="9392"/>
                  </a:lnTo>
                  <a:lnTo>
                    <a:pt x="5183" y="9450"/>
                  </a:lnTo>
                  <a:lnTo>
                    <a:pt x="4872" y="9470"/>
                  </a:lnTo>
                  <a:lnTo>
                    <a:pt x="4657" y="9470"/>
                  </a:lnTo>
                  <a:lnTo>
                    <a:pt x="4287" y="9450"/>
                  </a:lnTo>
                  <a:lnTo>
                    <a:pt x="3936" y="9411"/>
                  </a:lnTo>
                  <a:lnTo>
                    <a:pt x="3722" y="9353"/>
                  </a:lnTo>
                  <a:lnTo>
                    <a:pt x="3488" y="9294"/>
                  </a:lnTo>
                  <a:lnTo>
                    <a:pt x="3274" y="9216"/>
                  </a:lnTo>
                  <a:lnTo>
                    <a:pt x="3060" y="9119"/>
                  </a:lnTo>
                  <a:lnTo>
                    <a:pt x="2865" y="9002"/>
                  </a:lnTo>
                  <a:lnTo>
                    <a:pt x="2826" y="9002"/>
                  </a:lnTo>
                  <a:lnTo>
                    <a:pt x="2787" y="8983"/>
                  </a:lnTo>
                  <a:lnTo>
                    <a:pt x="2573" y="8866"/>
                  </a:lnTo>
                  <a:lnTo>
                    <a:pt x="2358" y="8729"/>
                  </a:lnTo>
                  <a:lnTo>
                    <a:pt x="2144" y="8573"/>
                  </a:lnTo>
                  <a:lnTo>
                    <a:pt x="1910" y="8398"/>
                  </a:lnTo>
                  <a:lnTo>
                    <a:pt x="1735" y="8242"/>
                  </a:lnTo>
                  <a:lnTo>
                    <a:pt x="1559" y="8086"/>
                  </a:lnTo>
                  <a:lnTo>
                    <a:pt x="1423" y="7950"/>
                  </a:lnTo>
                  <a:lnTo>
                    <a:pt x="1267" y="7755"/>
                  </a:lnTo>
                  <a:lnTo>
                    <a:pt x="1170" y="7619"/>
                  </a:lnTo>
                  <a:lnTo>
                    <a:pt x="1111" y="7560"/>
                  </a:lnTo>
                  <a:lnTo>
                    <a:pt x="975" y="7346"/>
                  </a:lnTo>
                  <a:lnTo>
                    <a:pt x="897" y="7170"/>
                  </a:lnTo>
                  <a:lnTo>
                    <a:pt x="799" y="6976"/>
                  </a:lnTo>
                  <a:lnTo>
                    <a:pt x="683" y="6722"/>
                  </a:lnTo>
                  <a:lnTo>
                    <a:pt x="585" y="6450"/>
                  </a:lnTo>
                  <a:lnTo>
                    <a:pt x="507" y="6157"/>
                  </a:lnTo>
                  <a:lnTo>
                    <a:pt x="449" y="5865"/>
                  </a:lnTo>
                  <a:lnTo>
                    <a:pt x="390" y="5514"/>
                  </a:lnTo>
                  <a:lnTo>
                    <a:pt x="371" y="5164"/>
                  </a:lnTo>
                  <a:lnTo>
                    <a:pt x="371" y="4832"/>
                  </a:lnTo>
                  <a:lnTo>
                    <a:pt x="390" y="4443"/>
                  </a:lnTo>
                  <a:lnTo>
                    <a:pt x="449" y="3995"/>
                  </a:lnTo>
                  <a:lnTo>
                    <a:pt x="546" y="3508"/>
                  </a:lnTo>
                  <a:lnTo>
                    <a:pt x="702" y="2884"/>
                  </a:lnTo>
                  <a:lnTo>
                    <a:pt x="897" y="2280"/>
                  </a:lnTo>
                  <a:lnTo>
                    <a:pt x="1033" y="1949"/>
                  </a:lnTo>
                  <a:lnTo>
                    <a:pt x="1170" y="1637"/>
                  </a:lnTo>
                  <a:lnTo>
                    <a:pt x="1306" y="1364"/>
                  </a:lnTo>
                  <a:lnTo>
                    <a:pt x="1462" y="1111"/>
                  </a:lnTo>
                  <a:lnTo>
                    <a:pt x="1657" y="877"/>
                  </a:lnTo>
                  <a:lnTo>
                    <a:pt x="1852" y="682"/>
                  </a:lnTo>
                  <a:lnTo>
                    <a:pt x="1969" y="585"/>
                  </a:lnTo>
                  <a:lnTo>
                    <a:pt x="2105" y="507"/>
                  </a:lnTo>
                  <a:lnTo>
                    <a:pt x="2241" y="449"/>
                  </a:lnTo>
                  <a:lnTo>
                    <a:pt x="2358" y="429"/>
                  </a:lnTo>
                  <a:lnTo>
                    <a:pt x="2514" y="410"/>
                  </a:lnTo>
                  <a:lnTo>
                    <a:pt x="2573" y="410"/>
                  </a:lnTo>
                  <a:lnTo>
                    <a:pt x="2709" y="449"/>
                  </a:lnTo>
                  <a:lnTo>
                    <a:pt x="2865" y="487"/>
                  </a:lnTo>
                  <a:lnTo>
                    <a:pt x="3001" y="546"/>
                  </a:lnTo>
                  <a:lnTo>
                    <a:pt x="3138" y="624"/>
                  </a:lnTo>
                  <a:lnTo>
                    <a:pt x="3313" y="760"/>
                  </a:lnTo>
                  <a:lnTo>
                    <a:pt x="3488" y="936"/>
                  </a:lnTo>
                  <a:lnTo>
                    <a:pt x="3605" y="1092"/>
                  </a:lnTo>
                  <a:lnTo>
                    <a:pt x="3722" y="1247"/>
                  </a:lnTo>
                  <a:lnTo>
                    <a:pt x="3917" y="1598"/>
                  </a:lnTo>
                  <a:lnTo>
                    <a:pt x="4014" y="1871"/>
                  </a:lnTo>
                  <a:lnTo>
                    <a:pt x="4073" y="2007"/>
                  </a:lnTo>
                  <a:lnTo>
                    <a:pt x="4112" y="2183"/>
                  </a:lnTo>
                  <a:lnTo>
                    <a:pt x="4131" y="2261"/>
                  </a:lnTo>
                  <a:lnTo>
                    <a:pt x="4170" y="2319"/>
                  </a:lnTo>
                  <a:lnTo>
                    <a:pt x="4229" y="2358"/>
                  </a:lnTo>
                  <a:lnTo>
                    <a:pt x="4307" y="2358"/>
                  </a:lnTo>
                  <a:lnTo>
                    <a:pt x="4326" y="2377"/>
                  </a:lnTo>
                  <a:lnTo>
                    <a:pt x="4365" y="2377"/>
                  </a:lnTo>
                  <a:lnTo>
                    <a:pt x="4424" y="2358"/>
                  </a:lnTo>
                  <a:lnTo>
                    <a:pt x="4462" y="2319"/>
                  </a:lnTo>
                  <a:lnTo>
                    <a:pt x="4501" y="2241"/>
                  </a:lnTo>
                  <a:lnTo>
                    <a:pt x="4540" y="2144"/>
                  </a:lnTo>
                  <a:lnTo>
                    <a:pt x="4638" y="1968"/>
                  </a:lnTo>
                  <a:lnTo>
                    <a:pt x="4794" y="1657"/>
                  </a:lnTo>
                  <a:lnTo>
                    <a:pt x="4950" y="1364"/>
                  </a:lnTo>
                  <a:lnTo>
                    <a:pt x="5125" y="1130"/>
                  </a:lnTo>
                  <a:lnTo>
                    <a:pt x="5300" y="916"/>
                  </a:lnTo>
                  <a:lnTo>
                    <a:pt x="5515" y="702"/>
                  </a:lnTo>
                  <a:lnTo>
                    <a:pt x="5729" y="526"/>
                  </a:lnTo>
                  <a:lnTo>
                    <a:pt x="5904" y="429"/>
                  </a:lnTo>
                  <a:lnTo>
                    <a:pt x="6080" y="351"/>
                  </a:lnTo>
                  <a:lnTo>
                    <a:pt x="6236" y="312"/>
                  </a:lnTo>
                  <a:lnTo>
                    <a:pt x="6411" y="293"/>
                  </a:lnTo>
                  <a:close/>
                  <a:moveTo>
                    <a:pt x="2495" y="0"/>
                  </a:moveTo>
                  <a:lnTo>
                    <a:pt x="2319" y="20"/>
                  </a:lnTo>
                  <a:lnTo>
                    <a:pt x="2144" y="39"/>
                  </a:lnTo>
                  <a:lnTo>
                    <a:pt x="1988" y="98"/>
                  </a:lnTo>
                  <a:lnTo>
                    <a:pt x="1871" y="156"/>
                  </a:lnTo>
                  <a:lnTo>
                    <a:pt x="1735" y="234"/>
                  </a:lnTo>
                  <a:lnTo>
                    <a:pt x="1618" y="312"/>
                  </a:lnTo>
                  <a:lnTo>
                    <a:pt x="1384" y="526"/>
                  </a:lnTo>
                  <a:lnTo>
                    <a:pt x="1170" y="780"/>
                  </a:lnTo>
                  <a:lnTo>
                    <a:pt x="994" y="1053"/>
                  </a:lnTo>
                  <a:lnTo>
                    <a:pt x="819" y="1364"/>
                  </a:lnTo>
                  <a:lnTo>
                    <a:pt x="663" y="1696"/>
                  </a:lnTo>
                  <a:lnTo>
                    <a:pt x="527" y="2085"/>
                  </a:lnTo>
                  <a:lnTo>
                    <a:pt x="410" y="2416"/>
                  </a:lnTo>
                  <a:lnTo>
                    <a:pt x="312" y="2748"/>
                  </a:lnTo>
                  <a:lnTo>
                    <a:pt x="234" y="3079"/>
                  </a:lnTo>
                  <a:lnTo>
                    <a:pt x="137" y="3430"/>
                  </a:lnTo>
                  <a:lnTo>
                    <a:pt x="79" y="3761"/>
                  </a:lnTo>
                  <a:lnTo>
                    <a:pt x="40" y="4073"/>
                  </a:lnTo>
                  <a:lnTo>
                    <a:pt x="20" y="4365"/>
                  </a:lnTo>
                  <a:lnTo>
                    <a:pt x="1" y="4657"/>
                  </a:lnTo>
                  <a:lnTo>
                    <a:pt x="1" y="4910"/>
                  </a:lnTo>
                  <a:lnTo>
                    <a:pt x="1" y="5144"/>
                  </a:lnTo>
                  <a:lnTo>
                    <a:pt x="20" y="5397"/>
                  </a:lnTo>
                  <a:lnTo>
                    <a:pt x="59" y="5651"/>
                  </a:lnTo>
                  <a:lnTo>
                    <a:pt x="98" y="5885"/>
                  </a:lnTo>
                  <a:lnTo>
                    <a:pt x="157" y="6138"/>
                  </a:lnTo>
                  <a:lnTo>
                    <a:pt x="234" y="6372"/>
                  </a:lnTo>
                  <a:lnTo>
                    <a:pt x="312" y="6605"/>
                  </a:lnTo>
                  <a:lnTo>
                    <a:pt x="390" y="6800"/>
                  </a:lnTo>
                  <a:lnTo>
                    <a:pt x="488" y="7015"/>
                  </a:lnTo>
                  <a:lnTo>
                    <a:pt x="605" y="7229"/>
                  </a:lnTo>
                  <a:lnTo>
                    <a:pt x="722" y="7443"/>
                  </a:lnTo>
                  <a:lnTo>
                    <a:pt x="858" y="7638"/>
                  </a:lnTo>
                  <a:lnTo>
                    <a:pt x="1092" y="7950"/>
                  </a:lnTo>
                  <a:lnTo>
                    <a:pt x="1345" y="8242"/>
                  </a:lnTo>
                  <a:lnTo>
                    <a:pt x="1637" y="8534"/>
                  </a:lnTo>
                  <a:lnTo>
                    <a:pt x="1988" y="8827"/>
                  </a:lnTo>
                  <a:lnTo>
                    <a:pt x="2183" y="8963"/>
                  </a:lnTo>
                  <a:lnTo>
                    <a:pt x="2378" y="9099"/>
                  </a:lnTo>
                  <a:lnTo>
                    <a:pt x="2612" y="9236"/>
                  </a:lnTo>
                  <a:lnTo>
                    <a:pt x="2845" y="9372"/>
                  </a:lnTo>
                  <a:lnTo>
                    <a:pt x="3118" y="9489"/>
                  </a:lnTo>
                  <a:lnTo>
                    <a:pt x="3410" y="9587"/>
                  </a:lnTo>
                  <a:lnTo>
                    <a:pt x="3703" y="9664"/>
                  </a:lnTo>
                  <a:lnTo>
                    <a:pt x="4034" y="9742"/>
                  </a:lnTo>
                  <a:lnTo>
                    <a:pt x="4326" y="9781"/>
                  </a:lnTo>
                  <a:lnTo>
                    <a:pt x="4638" y="9781"/>
                  </a:lnTo>
                  <a:lnTo>
                    <a:pt x="5125" y="9762"/>
                  </a:lnTo>
                  <a:lnTo>
                    <a:pt x="5398" y="9723"/>
                  </a:lnTo>
                  <a:lnTo>
                    <a:pt x="5651" y="9684"/>
                  </a:lnTo>
                  <a:lnTo>
                    <a:pt x="5924" y="9606"/>
                  </a:lnTo>
                  <a:lnTo>
                    <a:pt x="6216" y="9528"/>
                  </a:lnTo>
                  <a:lnTo>
                    <a:pt x="6469" y="9431"/>
                  </a:lnTo>
                  <a:lnTo>
                    <a:pt x="6723" y="9333"/>
                  </a:lnTo>
                  <a:lnTo>
                    <a:pt x="6976" y="9216"/>
                  </a:lnTo>
                  <a:lnTo>
                    <a:pt x="7229" y="9080"/>
                  </a:lnTo>
                  <a:lnTo>
                    <a:pt x="7463" y="8944"/>
                  </a:lnTo>
                  <a:lnTo>
                    <a:pt x="7697" y="8788"/>
                  </a:lnTo>
                  <a:lnTo>
                    <a:pt x="7931" y="8632"/>
                  </a:lnTo>
                  <a:lnTo>
                    <a:pt x="8145" y="8456"/>
                  </a:lnTo>
                  <a:lnTo>
                    <a:pt x="8340" y="8281"/>
                  </a:lnTo>
                  <a:lnTo>
                    <a:pt x="8515" y="8106"/>
                  </a:lnTo>
                  <a:lnTo>
                    <a:pt x="8690" y="7911"/>
                  </a:lnTo>
                  <a:lnTo>
                    <a:pt x="8885" y="7697"/>
                  </a:lnTo>
                  <a:lnTo>
                    <a:pt x="9080" y="7463"/>
                  </a:lnTo>
                  <a:lnTo>
                    <a:pt x="9256" y="7209"/>
                  </a:lnTo>
                  <a:lnTo>
                    <a:pt x="9392" y="6956"/>
                  </a:lnTo>
                  <a:lnTo>
                    <a:pt x="9528" y="6722"/>
                  </a:lnTo>
                  <a:lnTo>
                    <a:pt x="9665" y="6430"/>
                  </a:lnTo>
                  <a:lnTo>
                    <a:pt x="9762" y="6157"/>
                  </a:lnTo>
                  <a:lnTo>
                    <a:pt x="9801" y="5904"/>
                  </a:lnTo>
                  <a:lnTo>
                    <a:pt x="9801" y="5768"/>
                  </a:lnTo>
                  <a:lnTo>
                    <a:pt x="9782" y="5612"/>
                  </a:lnTo>
                  <a:lnTo>
                    <a:pt x="9762" y="5475"/>
                  </a:lnTo>
                  <a:lnTo>
                    <a:pt x="9704" y="5358"/>
                  </a:lnTo>
                  <a:lnTo>
                    <a:pt x="9645" y="5222"/>
                  </a:lnTo>
                  <a:lnTo>
                    <a:pt x="9567" y="5105"/>
                  </a:lnTo>
                  <a:lnTo>
                    <a:pt x="9489" y="5027"/>
                  </a:lnTo>
                  <a:lnTo>
                    <a:pt x="9411" y="4949"/>
                  </a:lnTo>
                  <a:lnTo>
                    <a:pt x="9314" y="4891"/>
                  </a:lnTo>
                  <a:lnTo>
                    <a:pt x="9197" y="4832"/>
                  </a:lnTo>
                  <a:lnTo>
                    <a:pt x="9178" y="4813"/>
                  </a:lnTo>
                  <a:lnTo>
                    <a:pt x="9061" y="4774"/>
                  </a:lnTo>
                  <a:lnTo>
                    <a:pt x="8924" y="4735"/>
                  </a:lnTo>
                  <a:lnTo>
                    <a:pt x="8788" y="4716"/>
                  </a:lnTo>
                  <a:lnTo>
                    <a:pt x="8515" y="4716"/>
                  </a:lnTo>
                  <a:lnTo>
                    <a:pt x="8554" y="4696"/>
                  </a:lnTo>
                  <a:lnTo>
                    <a:pt x="8807" y="4404"/>
                  </a:lnTo>
                  <a:lnTo>
                    <a:pt x="9061" y="4092"/>
                  </a:lnTo>
                  <a:lnTo>
                    <a:pt x="9158" y="3917"/>
                  </a:lnTo>
                  <a:lnTo>
                    <a:pt x="9275" y="3702"/>
                  </a:lnTo>
                  <a:lnTo>
                    <a:pt x="9333" y="3527"/>
                  </a:lnTo>
                  <a:lnTo>
                    <a:pt x="9372" y="3332"/>
                  </a:lnTo>
                  <a:lnTo>
                    <a:pt x="9411" y="3157"/>
                  </a:lnTo>
                  <a:lnTo>
                    <a:pt x="9411" y="2962"/>
                  </a:lnTo>
                  <a:lnTo>
                    <a:pt x="9372" y="2787"/>
                  </a:lnTo>
                  <a:lnTo>
                    <a:pt x="9314" y="2592"/>
                  </a:lnTo>
                  <a:lnTo>
                    <a:pt x="9217" y="2416"/>
                  </a:lnTo>
                  <a:lnTo>
                    <a:pt x="9080" y="2241"/>
                  </a:lnTo>
                  <a:lnTo>
                    <a:pt x="8963" y="2124"/>
                  </a:lnTo>
                  <a:lnTo>
                    <a:pt x="8827" y="2027"/>
                  </a:lnTo>
                  <a:lnTo>
                    <a:pt x="8807" y="2027"/>
                  </a:lnTo>
                  <a:lnTo>
                    <a:pt x="8690" y="1968"/>
                  </a:lnTo>
                  <a:lnTo>
                    <a:pt x="8554" y="1949"/>
                  </a:lnTo>
                  <a:lnTo>
                    <a:pt x="8418" y="1929"/>
                  </a:lnTo>
                  <a:lnTo>
                    <a:pt x="8242" y="1949"/>
                  </a:lnTo>
                  <a:lnTo>
                    <a:pt x="8067" y="1988"/>
                  </a:lnTo>
                  <a:lnTo>
                    <a:pt x="7911" y="2027"/>
                  </a:lnTo>
                  <a:lnTo>
                    <a:pt x="7736" y="2105"/>
                  </a:lnTo>
                  <a:lnTo>
                    <a:pt x="7560" y="2183"/>
                  </a:lnTo>
                  <a:lnTo>
                    <a:pt x="7268" y="2377"/>
                  </a:lnTo>
                  <a:lnTo>
                    <a:pt x="7190" y="2436"/>
                  </a:lnTo>
                  <a:lnTo>
                    <a:pt x="7346" y="2124"/>
                  </a:lnTo>
                  <a:lnTo>
                    <a:pt x="7463" y="1793"/>
                  </a:lnTo>
                  <a:lnTo>
                    <a:pt x="7521" y="1598"/>
                  </a:lnTo>
                  <a:lnTo>
                    <a:pt x="7560" y="1364"/>
                  </a:lnTo>
                  <a:lnTo>
                    <a:pt x="7560" y="1169"/>
                  </a:lnTo>
                  <a:lnTo>
                    <a:pt x="7560" y="955"/>
                  </a:lnTo>
                  <a:lnTo>
                    <a:pt x="7521" y="760"/>
                  </a:lnTo>
                  <a:lnTo>
                    <a:pt x="7463" y="585"/>
                  </a:lnTo>
                  <a:lnTo>
                    <a:pt x="7385" y="429"/>
                  </a:lnTo>
                  <a:lnTo>
                    <a:pt x="7268" y="273"/>
                  </a:lnTo>
                  <a:lnTo>
                    <a:pt x="7171" y="195"/>
                  </a:lnTo>
                  <a:lnTo>
                    <a:pt x="7034" y="117"/>
                  </a:lnTo>
                  <a:lnTo>
                    <a:pt x="6956" y="78"/>
                  </a:lnTo>
                  <a:lnTo>
                    <a:pt x="6859" y="39"/>
                  </a:lnTo>
                  <a:lnTo>
                    <a:pt x="6742" y="20"/>
                  </a:lnTo>
                  <a:lnTo>
                    <a:pt x="6567" y="0"/>
                  </a:lnTo>
                  <a:lnTo>
                    <a:pt x="6489" y="0"/>
                  </a:lnTo>
                  <a:lnTo>
                    <a:pt x="6294" y="20"/>
                  </a:lnTo>
                  <a:lnTo>
                    <a:pt x="6099" y="78"/>
                  </a:lnTo>
                  <a:lnTo>
                    <a:pt x="5904" y="137"/>
                  </a:lnTo>
                  <a:lnTo>
                    <a:pt x="5709" y="234"/>
                  </a:lnTo>
                  <a:lnTo>
                    <a:pt x="5554" y="332"/>
                  </a:lnTo>
                  <a:lnTo>
                    <a:pt x="5398" y="468"/>
                  </a:lnTo>
                  <a:lnTo>
                    <a:pt x="5242" y="604"/>
                  </a:lnTo>
                  <a:lnTo>
                    <a:pt x="5086" y="780"/>
                  </a:lnTo>
                  <a:lnTo>
                    <a:pt x="4950" y="975"/>
                  </a:lnTo>
                  <a:lnTo>
                    <a:pt x="4833" y="1150"/>
                  </a:lnTo>
                  <a:lnTo>
                    <a:pt x="4618" y="1501"/>
                  </a:lnTo>
                  <a:lnTo>
                    <a:pt x="4540" y="1676"/>
                  </a:lnTo>
                  <a:lnTo>
                    <a:pt x="4443" y="1871"/>
                  </a:lnTo>
                  <a:lnTo>
                    <a:pt x="4404" y="1696"/>
                  </a:lnTo>
                  <a:lnTo>
                    <a:pt x="4346" y="1540"/>
                  </a:lnTo>
                  <a:lnTo>
                    <a:pt x="4268" y="1364"/>
                  </a:lnTo>
                  <a:lnTo>
                    <a:pt x="4190" y="1189"/>
                  </a:lnTo>
                  <a:lnTo>
                    <a:pt x="4053" y="975"/>
                  </a:lnTo>
                  <a:lnTo>
                    <a:pt x="3878" y="760"/>
                  </a:lnTo>
                  <a:lnTo>
                    <a:pt x="3683" y="546"/>
                  </a:lnTo>
                  <a:lnTo>
                    <a:pt x="3488" y="371"/>
                  </a:lnTo>
                  <a:lnTo>
                    <a:pt x="3313" y="254"/>
                  </a:lnTo>
                  <a:lnTo>
                    <a:pt x="3138" y="156"/>
                  </a:lnTo>
                  <a:lnTo>
                    <a:pt x="2943" y="78"/>
                  </a:lnTo>
                  <a:lnTo>
                    <a:pt x="2767" y="3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7054" y="1"/>
                  </a:moveTo>
                  <a:lnTo>
                    <a:pt x="6839" y="20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7054" y="1"/>
                  </a:moveTo>
                  <a:lnTo>
                    <a:pt x="7054" y="1"/>
                  </a:lnTo>
                  <a:lnTo>
                    <a:pt x="6839" y="20"/>
                  </a:lnTo>
                  <a:lnTo>
                    <a:pt x="6605" y="78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307" y="20"/>
                  </a:lnTo>
                  <a:lnTo>
                    <a:pt x="70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extrusionOk="0">
                  <a:moveTo>
                    <a:pt x="3390" y="292"/>
                  </a:moveTo>
                  <a:lnTo>
                    <a:pt x="3566" y="312"/>
                  </a:lnTo>
                  <a:lnTo>
                    <a:pt x="3721" y="351"/>
                  </a:lnTo>
                  <a:lnTo>
                    <a:pt x="3897" y="429"/>
                  </a:lnTo>
                  <a:lnTo>
                    <a:pt x="4072" y="507"/>
                  </a:lnTo>
                  <a:lnTo>
                    <a:pt x="4287" y="682"/>
                  </a:lnTo>
                  <a:lnTo>
                    <a:pt x="4520" y="916"/>
                  </a:lnTo>
                  <a:lnTo>
                    <a:pt x="4676" y="1130"/>
                  </a:lnTo>
                  <a:lnTo>
                    <a:pt x="4852" y="1364"/>
                  </a:lnTo>
                  <a:lnTo>
                    <a:pt x="5007" y="1656"/>
                  </a:lnTo>
                  <a:lnTo>
                    <a:pt x="5183" y="1968"/>
                  </a:lnTo>
                  <a:lnTo>
                    <a:pt x="5261" y="2143"/>
                  </a:lnTo>
                  <a:lnTo>
                    <a:pt x="5300" y="2241"/>
                  </a:lnTo>
                  <a:lnTo>
                    <a:pt x="5339" y="2299"/>
                  </a:lnTo>
                  <a:lnTo>
                    <a:pt x="5378" y="2358"/>
                  </a:lnTo>
                  <a:lnTo>
                    <a:pt x="5436" y="2377"/>
                  </a:lnTo>
                  <a:lnTo>
                    <a:pt x="5475" y="2377"/>
                  </a:lnTo>
                  <a:lnTo>
                    <a:pt x="5495" y="2358"/>
                  </a:lnTo>
                  <a:lnTo>
                    <a:pt x="5572" y="2358"/>
                  </a:lnTo>
                  <a:lnTo>
                    <a:pt x="5631" y="2319"/>
                  </a:lnTo>
                  <a:lnTo>
                    <a:pt x="5670" y="2260"/>
                  </a:lnTo>
                  <a:lnTo>
                    <a:pt x="5709" y="2182"/>
                  </a:lnTo>
                  <a:lnTo>
                    <a:pt x="5748" y="2007"/>
                  </a:lnTo>
                  <a:lnTo>
                    <a:pt x="5787" y="1871"/>
                  </a:lnTo>
                  <a:lnTo>
                    <a:pt x="5904" y="1578"/>
                  </a:lnTo>
                  <a:lnTo>
                    <a:pt x="6099" y="1247"/>
                  </a:lnTo>
                  <a:lnTo>
                    <a:pt x="6196" y="1091"/>
                  </a:lnTo>
                  <a:lnTo>
                    <a:pt x="6313" y="935"/>
                  </a:lnTo>
                  <a:lnTo>
                    <a:pt x="6488" y="760"/>
                  </a:lnTo>
                  <a:lnTo>
                    <a:pt x="6664" y="624"/>
                  </a:lnTo>
                  <a:lnTo>
                    <a:pt x="6800" y="546"/>
                  </a:lnTo>
                  <a:lnTo>
                    <a:pt x="6936" y="487"/>
                  </a:lnTo>
                  <a:lnTo>
                    <a:pt x="7092" y="429"/>
                  </a:lnTo>
                  <a:lnTo>
                    <a:pt x="7229" y="409"/>
                  </a:lnTo>
                  <a:lnTo>
                    <a:pt x="7287" y="409"/>
                  </a:lnTo>
                  <a:lnTo>
                    <a:pt x="7462" y="429"/>
                  </a:lnTo>
                  <a:lnTo>
                    <a:pt x="7579" y="448"/>
                  </a:lnTo>
                  <a:lnTo>
                    <a:pt x="7696" y="507"/>
                  </a:lnTo>
                  <a:lnTo>
                    <a:pt x="7833" y="585"/>
                  </a:lnTo>
                  <a:lnTo>
                    <a:pt x="7949" y="682"/>
                  </a:lnTo>
                  <a:lnTo>
                    <a:pt x="8144" y="877"/>
                  </a:lnTo>
                  <a:lnTo>
                    <a:pt x="8339" y="1111"/>
                  </a:lnTo>
                  <a:lnTo>
                    <a:pt x="8495" y="1364"/>
                  </a:lnTo>
                  <a:lnTo>
                    <a:pt x="8651" y="1637"/>
                  </a:lnTo>
                  <a:lnTo>
                    <a:pt x="8787" y="1949"/>
                  </a:lnTo>
                  <a:lnTo>
                    <a:pt x="8924" y="2280"/>
                  </a:lnTo>
                  <a:lnTo>
                    <a:pt x="9099" y="2884"/>
                  </a:lnTo>
                  <a:lnTo>
                    <a:pt x="9255" y="3488"/>
                  </a:lnTo>
                  <a:lnTo>
                    <a:pt x="9352" y="3994"/>
                  </a:lnTo>
                  <a:lnTo>
                    <a:pt x="9411" y="4423"/>
                  </a:lnTo>
                  <a:lnTo>
                    <a:pt x="9430" y="4832"/>
                  </a:lnTo>
                  <a:lnTo>
                    <a:pt x="9430" y="5163"/>
                  </a:lnTo>
                  <a:lnTo>
                    <a:pt x="9411" y="5514"/>
                  </a:lnTo>
                  <a:lnTo>
                    <a:pt x="9372" y="5865"/>
                  </a:lnTo>
                  <a:lnTo>
                    <a:pt x="9294" y="6157"/>
                  </a:lnTo>
                  <a:lnTo>
                    <a:pt x="9216" y="6430"/>
                  </a:lnTo>
                  <a:lnTo>
                    <a:pt x="9119" y="6722"/>
                  </a:lnTo>
                  <a:lnTo>
                    <a:pt x="9002" y="6975"/>
                  </a:lnTo>
                  <a:lnTo>
                    <a:pt x="8904" y="7170"/>
                  </a:lnTo>
                  <a:lnTo>
                    <a:pt x="8826" y="7346"/>
                  </a:lnTo>
                  <a:lnTo>
                    <a:pt x="8690" y="7560"/>
                  </a:lnTo>
                  <a:lnTo>
                    <a:pt x="8651" y="7618"/>
                  </a:lnTo>
                  <a:lnTo>
                    <a:pt x="8553" y="7755"/>
                  </a:lnTo>
                  <a:lnTo>
                    <a:pt x="8378" y="7950"/>
                  </a:lnTo>
                  <a:lnTo>
                    <a:pt x="8242" y="8086"/>
                  </a:lnTo>
                  <a:lnTo>
                    <a:pt x="8086" y="8242"/>
                  </a:lnTo>
                  <a:lnTo>
                    <a:pt x="7891" y="8398"/>
                  </a:lnTo>
                  <a:lnTo>
                    <a:pt x="7677" y="8573"/>
                  </a:lnTo>
                  <a:lnTo>
                    <a:pt x="7443" y="8729"/>
                  </a:lnTo>
                  <a:lnTo>
                    <a:pt x="7229" y="8865"/>
                  </a:lnTo>
                  <a:lnTo>
                    <a:pt x="7014" y="8982"/>
                  </a:lnTo>
                  <a:lnTo>
                    <a:pt x="6975" y="8982"/>
                  </a:lnTo>
                  <a:lnTo>
                    <a:pt x="6936" y="9002"/>
                  </a:lnTo>
                  <a:lnTo>
                    <a:pt x="6741" y="9119"/>
                  </a:lnTo>
                  <a:lnTo>
                    <a:pt x="6527" y="9216"/>
                  </a:lnTo>
                  <a:lnTo>
                    <a:pt x="6313" y="9294"/>
                  </a:lnTo>
                  <a:lnTo>
                    <a:pt x="6099" y="9353"/>
                  </a:lnTo>
                  <a:lnTo>
                    <a:pt x="5865" y="9411"/>
                  </a:lnTo>
                  <a:lnTo>
                    <a:pt x="5514" y="9450"/>
                  </a:lnTo>
                  <a:lnTo>
                    <a:pt x="5144" y="9469"/>
                  </a:lnTo>
                  <a:lnTo>
                    <a:pt x="4949" y="9469"/>
                  </a:lnTo>
                  <a:lnTo>
                    <a:pt x="4637" y="9430"/>
                  </a:lnTo>
                  <a:lnTo>
                    <a:pt x="4325" y="9391"/>
                  </a:lnTo>
                  <a:lnTo>
                    <a:pt x="3994" y="9314"/>
                  </a:lnTo>
                  <a:lnTo>
                    <a:pt x="3683" y="9216"/>
                  </a:lnTo>
                  <a:lnTo>
                    <a:pt x="3644" y="9216"/>
                  </a:lnTo>
                  <a:lnTo>
                    <a:pt x="3312" y="9080"/>
                  </a:lnTo>
                  <a:lnTo>
                    <a:pt x="2981" y="8943"/>
                  </a:lnTo>
                  <a:lnTo>
                    <a:pt x="2669" y="8768"/>
                  </a:lnTo>
                  <a:lnTo>
                    <a:pt x="2358" y="8593"/>
                  </a:lnTo>
                  <a:lnTo>
                    <a:pt x="2085" y="8378"/>
                  </a:lnTo>
                  <a:lnTo>
                    <a:pt x="1793" y="8164"/>
                  </a:lnTo>
                  <a:lnTo>
                    <a:pt x="1539" y="7911"/>
                  </a:lnTo>
                  <a:lnTo>
                    <a:pt x="1305" y="7657"/>
                  </a:lnTo>
                  <a:lnTo>
                    <a:pt x="1325" y="7696"/>
                  </a:lnTo>
                  <a:lnTo>
                    <a:pt x="877" y="7131"/>
                  </a:lnTo>
                  <a:lnTo>
                    <a:pt x="662" y="6781"/>
                  </a:lnTo>
                  <a:lnTo>
                    <a:pt x="468" y="6449"/>
                  </a:lnTo>
                  <a:lnTo>
                    <a:pt x="370" y="6196"/>
                  </a:lnTo>
                  <a:lnTo>
                    <a:pt x="292" y="5962"/>
                  </a:lnTo>
                  <a:lnTo>
                    <a:pt x="292" y="5845"/>
                  </a:lnTo>
                  <a:lnTo>
                    <a:pt x="273" y="5709"/>
                  </a:lnTo>
                  <a:lnTo>
                    <a:pt x="292" y="5592"/>
                  </a:lnTo>
                  <a:lnTo>
                    <a:pt x="312" y="5495"/>
                  </a:lnTo>
                  <a:lnTo>
                    <a:pt x="409" y="5300"/>
                  </a:lnTo>
                  <a:lnTo>
                    <a:pt x="546" y="5144"/>
                  </a:lnTo>
                  <a:lnTo>
                    <a:pt x="721" y="5027"/>
                  </a:lnTo>
                  <a:lnTo>
                    <a:pt x="838" y="4988"/>
                  </a:lnTo>
                  <a:lnTo>
                    <a:pt x="955" y="4949"/>
                  </a:lnTo>
                  <a:lnTo>
                    <a:pt x="1169" y="4930"/>
                  </a:lnTo>
                  <a:lnTo>
                    <a:pt x="1247" y="4930"/>
                  </a:lnTo>
                  <a:lnTo>
                    <a:pt x="1403" y="4949"/>
                  </a:lnTo>
                  <a:lnTo>
                    <a:pt x="1559" y="4988"/>
                  </a:lnTo>
                  <a:lnTo>
                    <a:pt x="1578" y="5008"/>
                  </a:lnTo>
                  <a:lnTo>
                    <a:pt x="1656" y="5008"/>
                  </a:lnTo>
                  <a:lnTo>
                    <a:pt x="1715" y="4988"/>
                  </a:lnTo>
                  <a:lnTo>
                    <a:pt x="1754" y="4949"/>
                  </a:lnTo>
                  <a:lnTo>
                    <a:pt x="1793" y="4891"/>
                  </a:lnTo>
                  <a:lnTo>
                    <a:pt x="1793" y="4832"/>
                  </a:lnTo>
                  <a:lnTo>
                    <a:pt x="1773" y="4774"/>
                  </a:lnTo>
                  <a:lnTo>
                    <a:pt x="1734" y="4715"/>
                  </a:lnTo>
                  <a:lnTo>
                    <a:pt x="1637" y="4598"/>
                  </a:lnTo>
                  <a:lnTo>
                    <a:pt x="1325" y="4267"/>
                  </a:lnTo>
                  <a:lnTo>
                    <a:pt x="1344" y="4306"/>
                  </a:lnTo>
                  <a:lnTo>
                    <a:pt x="1052" y="3936"/>
                  </a:lnTo>
                  <a:lnTo>
                    <a:pt x="955" y="3761"/>
                  </a:lnTo>
                  <a:lnTo>
                    <a:pt x="857" y="3605"/>
                  </a:lnTo>
                  <a:lnTo>
                    <a:pt x="779" y="3410"/>
                  </a:lnTo>
                  <a:lnTo>
                    <a:pt x="721" y="3215"/>
                  </a:lnTo>
                  <a:lnTo>
                    <a:pt x="701" y="3098"/>
                  </a:lnTo>
                  <a:lnTo>
                    <a:pt x="701" y="2962"/>
                  </a:lnTo>
                  <a:lnTo>
                    <a:pt x="721" y="2845"/>
                  </a:lnTo>
                  <a:lnTo>
                    <a:pt x="760" y="2728"/>
                  </a:lnTo>
                  <a:lnTo>
                    <a:pt x="799" y="2592"/>
                  </a:lnTo>
                  <a:lnTo>
                    <a:pt x="857" y="2475"/>
                  </a:lnTo>
                  <a:lnTo>
                    <a:pt x="1013" y="2319"/>
                  </a:lnTo>
                  <a:lnTo>
                    <a:pt x="1150" y="2221"/>
                  </a:lnTo>
                  <a:lnTo>
                    <a:pt x="1286" y="2182"/>
                  </a:lnTo>
                  <a:lnTo>
                    <a:pt x="1461" y="2163"/>
                  </a:lnTo>
                  <a:lnTo>
                    <a:pt x="1656" y="2182"/>
                  </a:lnTo>
                  <a:lnTo>
                    <a:pt x="1832" y="2221"/>
                  </a:lnTo>
                  <a:lnTo>
                    <a:pt x="2143" y="2358"/>
                  </a:lnTo>
                  <a:lnTo>
                    <a:pt x="2474" y="2553"/>
                  </a:lnTo>
                  <a:lnTo>
                    <a:pt x="2864" y="2845"/>
                  </a:lnTo>
                  <a:lnTo>
                    <a:pt x="2923" y="2903"/>
                  </a:lnTo>
                  <a:lnTo>
                    <a:pt x="2962" y="2923"/>
                  </a:lnTo>
                  <a:lnTo>
                    <a:pt x="3020" y="2942"/>
                  </a:lnTo>
                  <a:lnTo>
                    <a:pt x="3059" y="2923"/>
                  </a:lnTo>
                  <a:lnTo>
                    <a:pt x="3117" y="2903"/>
                  </a:lnTo>
                  <a:lnTo>
                    <a:pt x="3156" y="2864"/>
                  </a:lnTo>
                  <a:lnTo>
                    <a:pt x="3176" y="2806"/>
                  </a:lnTo>
                  <a:lnTo>
                    <a:pt x="3195" y="2728"/>
                  </a:lnTo>
                  <a:lnTo>
                    <a:pt x="3156" y="2670"/>
                  </a:lnTo>
                  <a:lnTo>
                    <a:pt x="2962" y="2358"/>
                  </a:lnTo>
                  <a:lnTo>
                    <a:pt x="2825" y="2085"/>
                  </a:lnTo>
                  <a:lnTo>
                    <a:pt x="2689" y="1754"/>
                  </a:lnTo>
                  <a:lnTo>
                    <a:pt x="2591" y="1442"/>
                  </a:lnTo>
                  <a:lnTo>
                    <a:pt x="2572" y="1228"/>
                  </a:lnTo>
                  <a:lnTo>
                    <a:pt x="2552" y="994"/>
                  </a:lnTo>
                  <a:lnTo>
                    <a:pt x="2572" y="857"/>
                  </a:lnTo>
                  <a:lnTo>
                    <a:pt x="2611" y="721"/>
                  </a:lnTo>
                  <a:lnTo>
                    <a:pt x="2689" y="565"/>
                  </a:lnTo>
                  <a:lnTo>
                    <a:pt x="2786" y="448"/>
                  </a:lnTo>
                  <a:lnTo>
                    <a:pt x="2923" y="370"/>
                  </a:lnTo>
                  <a:lnTo>
                    <a:pt x="3098" y="312"/>
                  </a:lnTo>
                  <a:lnTo>
                    <a:pt x="3332" y="292"/>
                  </a:lnTo>
                  <a:close/>
                  <a:moveTo>
                    <a:pt x="3234" y="0"/>
                  </a:move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fill="none" extrusionOk="0">
                  <a:moveTo>
                    <a:pt x="7326" y="0"/>
                  </a:move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059" y="20"/>
                  </a:ln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228" y="4715"/>
                  </a:lnTo>
                  <a:lnTo>
                    <a:pt x="1169" y="4715"/>
                  </a:lnTo>
                  <a:lnTo>
                    <a:pt x="1169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1730300" y="998475"/>
              <a:ext cx="228975" cy="229450"/>
            </a:xfrm>
            <a:custGeom>
              <a:avLst/>
              <a:gdLst/>
              <a:ahLst/>
              <a:cxnLst/>
              <a:rect l="l" t="t" r="r" b="b"/>
              <a:pathLst>
                <a:path w="9159" h="9178" fill="none" extrusionOk="0">
                  <a:moveTo>
                    <a:pt x="2748" y="2650"/>
                  </a:moveTo>
                  <a:lnTo>
                    <a:pt x="2748" y="2650"/>
                  </a:lnTo>
                  <a:lnTo>
                    <a:pt x="2787" y="2631"/>
                  </a:lnTo>
                  <a:lnTo>
                    <a:pt x="2787" y="2631"/>
                  </a:lnTo>
                  <a:lnTo>
                    <a:pt x="2845" y="2611"/>
                  </a:lnTo>
                  <a:lnTo>
                    <a:pt x="2845" y="2611"/>
                  </a:lnTo>
                  <a:lnTo>
                    <a:pt x="2884" y="2572"/>
                  </a:lnTo>
                  <a:lnTo>
                    <a:pt x="2904" y="2514"/>
                  </a:lnTo>
                  <a:lnTo>
                    <a:pt x="2923" y="2436"/>
                  </a:lnTo>
                  <a:lnTo>
                    <a:pt x="2884" y="2378"/>
                  </a:lnTo>
                  <a:lnTo>
                    <a:pt x="2884" y="2378"/>
                  </a:lnTo>
                  <a:lnTo>
                    <a:pt x="2690" y="2066"/>
                  </a:lnTo>
                  <a:lnTo>
                    <a:pt x="2553" y="1793"/>
                  </a:lnTo>
                  <a:lnTo>
                    <a:pt x="2553" y="1793"/>
                  </a:lnTo>
                  <a:lnTo>
                    <a:pt x="2417" y="1462"/>
                  </a:lnTo>
                  <a:lnTo>
                    <a:pt x="2319" y="1150"/>
                  </a:lnTo>
                  <a:lnTo>
                    <a:pt x="2319" y="1150"/>
                  </a:lnTo>
                  <a:lnTo>
                    <a:pt x="2300" y="936"/>
                  </a:lnTo>
                  <a:lnTo>
                    <a:pt x="2280" y="702"/>
                  </a:lnTo>
                  <a:lnTo>
                    <a:pt x="2280" y="702"/>
                  </a:lnTo>
                  <a:lnTo>
                    <a:pt x="2300" y="565"/>
                  </a:lnTo>
                  <a:lnTo>
                    <a:pt x="2339" y="429"/>
                  </a:lnTo>
                  <a:lnTo>
                    <a:pt x="2339" y="429"/>
                  </a:lnTo>
                  <a:lnTo>
                    <a:pt x="2417" y="273"/>
                  </a:lnTo>
                  <a:lnTo>
                    <a:pt x="2417" y="273"/>
                  </a:lnTo>
                  <a:lnTo>
                    <a:pt x="2514" y="156"/>
                  </a:lnTo>
                  <a:lnTo>
                    <a:pt x="2514" y="156"/>
                  </a:lnTo>
                  <a:lnTo>
                    <a:pt x="2651" y="78"/>
                  </a:lnTo>
                  <a:lnTo>
                    <a:pt x="2651" y="78"/>
                  </a:lnTo>
                  <a:lnTo>
                    <a:pt x="2826" y="20"/>
                  </a:lnTo>
                  <a:lnTo>
                    <a:pt x="2826" y="20"/>
                  </a:lnTo>
                  <a:lnTo>
                    <a:pt x="3060" y="0"/>
                  </a:lnTo>
                  <a:lnTo>
                    <a:pt x="3099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3294" y="20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25" y="137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4015" y="390"/>
                  </a:lnTo>
                  <a:lnTo>
                    <a:pt x="4248" y="624"/>
                  </a:lnTo>
                  <a:lnTo>
                    <a:pt x="4248" y="624"/>
                  </a:lnTo>
                  <a:lnTo>
                    <a:pt x="4404" y="838"/>
                  </a:lnTo>
                  <a:lnTo>
                    <a:pt x="4580" y="1072"/>
                  </a:lnTo>
                  <a:lnTo>
                    <a:pt x="4735" y="1364"/>
                  </a:lnTo>
                  <a:lnTo>
                    <a:pt x="4911" y="1676"/>
                  </a:lnTo>
                  <a:lnTo>
                    <a:pt x="4989" y="1851"/>
                  </a:lnTo>
                  <a:lnTo>
                    <a:pt x="5028" y="1949"/>
                  </a:lnTo>
                  <a:lnTo>
                    <a:pt x="5067" y="2007"/>
                  </a:lnTo>
                  <a:lnTo>
                    <a:pt x="5067" y="2007"/>
                  </a:lnTo>
                  <a:lnTo>
                    <a:pt x="5106" y="2066"/>
                  </a:lnTo>
                  <a:lnTo>
                    <a:pt x="5164" y="2085"/>
                  </a:lnTo>
                  <a:lnTo>
                    <a:pt x="5164" y="2085"/>
                  </a:lnTo>
                  <a:lnTo>
                    <a:pt x="5203" y="2085"/>
                  </a:lnTo>
                  <a:lnTo>
                    <a:pt x="5223" y="2066"/>
                  </a:lnTo>
                  <a:lnTo>
                    <a:pt x="5242" y="2066"/>
                  </a:lnTo>
                  <a:lnTo>
                    <a:pt x="5242" y="2066"/>
                  </a:lnTo>
                  <a:lnTo>
                    <a:pt x="5300" y="2066"/>
                  </a:lnTo>
                  <a:lnTo>
                    <a:pt x="5359" y="2027"/>
                  </a:lnTo>
                  <a:lnTo>
                    <a:pt x="5359" y="2027"/>
                  </a:lnTo>
                  <a:lnTo>
                    <a:pt x="5398" y="1968"/>
                  </a:lnTo>
                  <a:lnTo>
                    <a:pt x="5437" y="1890"/>
                  </a:lnTo>
                  <a:lnTo>
                    <a:pt x="5437" y="1890"/>
                  </a:lnTo>
                  <a:lnTo>
                    <a:pt x="5476" y="1715"/>
                  </a:lnTo>
                  <a:lnTo>
                    <a:pt x="5515" y="1579"/>
                  </a:lnTo>
                  <a:lnTo>
                    <a:pt x="5515" y="1579"/>
                  </a:lnTo>
                  <a:lnTo>
                    <a:pt x="5632" y="1286"/>
                  </a:lnTo>
                  <a:lnTo>
                    <a:pt x="5632" y="1286"/>
                  </a:lnTo>
                  <a:lnTo>
                    <a:pt x="5827" y="955"/>
                  </a:lnTo>
                  <a:lnTo>
                    <a:pt x="5924" y="799"/>
                  </a:lnTo>
                  <a:lnTo>
                    <a:pt x="6041" y="643"/>
                  </a:lnTo>
                  <a:lnTo>
                    <a:pt x="6041" y="643"/>
                  </a:lnTo>
                  <a:lnTo>
                    <a:pt x="6216" y="468"/>
                  </a:lnTo>
                  <a:lnTo>
                    <a:pt x="6392" y="332"/>
                  </a:lnTo>
                  <a:lnTo>
                    <a:pt x="6392" y="332"/>
                  </a:lnTo>
                  <a:lnTo>
                    <a:pt x="6528" y="254"/>
                  </a:lnTo>
                  <a:lnTo>
                    <a:pt x="6664" y="195"/>
                  </a:lnTo>
                  <a:lnTo>
                    <a:pt x="6664" y="195"/>
                  </a:lnTo>
                  <a:lnTo>
                    <a:pt x="6820" y="137"/>
                  </a:lnTo>
                  <a:lnTo>
                    <a:pt x="6957" y="117"/>
                  </a:lnTo>
                  <a:lnTo>
                    <a:pt x="7015" y="117"/>
                  </a:lnTo>
                  <a:lnTo>
                    <a:pt x="7015" y="117"/>
                  </a:lnTo>
                  <a:lnTo>
                    <a:pt x="7190" y="137"/>
                  </a:lnTo>
                  <a:lnTo>
                    <a:pt x="7190" y="137"/>
                  </a:lnTo>
                  <a:lnTo>
                    <a:pt x="7307" y="156"/>
                  </a:lnTo>
                  <a:lnTo>
                    <a:pt x="7424" y="215"/>
                  </a:lnTo>
                  <a:lnTo>
                    <a:pt x="7424" y="215"/>
                  </a:lnTo>
                  <a:lnTo>
                    <a:pt x="7561" y="293"/>
                  </a:lnTo>
                  <a:lnTo>
                    <a:pt x="7677" y="390"/>
                  </a:lnTo>
                  <a:lnTo>
                    <a:pt x="7677" y="390"/>
                  </a:lnTo>
                  <a:lnTo>
                    <a:pt x="7872" y="585"/>
                  </a:lnTo>
                  <a:lnTo>
                    <a:pt x="8067" y="819"/>
                  </a:lnTo>
                  <a:lnTo>
                    <a:pt x="8067" y="819"/>
                  </a:lnTo>
                  <a:lnTo>
                    <a:pt x="8223" y="1072"/>
                  </a:lnTo>
                  <a:lnTo>
                    <a:pt x="8379" y="1345"/>
                  </a:lnTo>
                  <a:lnTo>
                    <a:pt x="8515" y="1657"/>
                  </a:lnTo>
                  <a:lnTo>
                    <a:pt x="8652" y="1988"/>
                  </a:lnTo>
                  <a:lnTo>
                    <a:pt x="8652" y="1988"/>
                  </a:lnTo>
                  <a:lnTo>
                    <a:pt x="8827" y="2592"/>
                  </a:lnTo>
                  <a:lnTo>
                    <a:pt x="8983" y="3196"/>
                  </a:lnTo>
                  <a:lnTo>
                    <a:pt x="8983" y="3196"/>
                  </a:lnTo>
                  <a:lnTo>
                    <a:pt x="9080" y="3702"/>
                  </a:lnTo>
                  <a:lnTo>
                    <a:pt x="9139" y="4131"/>
                  </a:lnTo>
                  <a:lnTo>
                    <a:pt x="9139" y="4131"/>
                  </a:lnTo>
                  <a:lnTo>
                    <a:pt x="9158" y="4540"/>
                  </a:lnTo>
                  <a:lnTo>
                    <a:pt x="9158" y="4871"/>
                  </a:lnTo>
                  <a:lnTo>
                    <a:pt x="9158" y="4871"/>
                  </a:lnTo>
                  <a:lnTo>
                    <a:pt x="9139" y="5222"/>
                  </a:lnTo>
                  <a:lnTo>
                    <a:pt x="9100" y="5573"/>
                  </a:lnTo>
                  <a:lnTo>
                    <a:pt x="9100" y="5573"/>
                  </a:lnTo>
                  <a:lnTo>
                    <a:pt x="9022" y="5865"/>
                  </a:lnTo>
                  <a:lnTo>
                    <a:pt x="8944" y="6138"/>
                  </a:lnTo>
                  <a:lnTo>
                    <a:pt x="8847" y="6430"/>
                  </a:lnTo>
                  <a:lnTo>
                    <a:pt x="8730" y="6683"/>
                  </a:lnTo>
                  <a:lnTo>
                    <a:pt x="8730" y="6683"/>
                  </a:lnTo>
                  <a:lnTo>
                    <a:pt x="8632" y="6878"/>
                  </a:lnTo>
                  <a:lnTo>
                    <a:pt x="8632" y="6878"/>
                  </a:lnTo>
                  <a:lnTo>
                    <a:pt x="8554" y="7054"/>
                  </a:lnTo>
                  <a:lnTo>
                    <a:pt x="8554" y="7054"/>
                  </a:lnTo>
                  <a:lnTo>
                    <a:pt x="8418" y="7268"/>
                  </a:lnTo>
                  <a:lnTo>
                    <a:pt x="8379" y="7326"/>
                  </a:lnTo>
                  <a:lnTo>
                    <a:pt x="8379" y="7326"/>
                  </a:lnTo>
                  <a:lnTo>
                    <a:pt x="8281" y="7463"/>
                  </a:lnTo>
                  <a:lnTo>
                    <a:pt x="8281" y="7463"/>
                  </a:lnTo>
                  <a:lnTo>
                    <a:pt x="8106" y="7658"/>
                  </a:lnTo>
                  <a:lnTo>
                    <a:pt x="8106" y="7658"/>
                  </a:lnTo>
                  <a:lnTo>
                    <a:pt x="7970" y="7794"/>
                  </a:lnTo>
                  <a:lnTo>
                    <a:pt x="7970" y="7794"/>
                  </a:lnTo>
                  <a:lnTo>
                    <a:pt x="7814" y="7950"/>
                  </a:lnTo>
                  <a:lnTo>
                    <a:pt x="7619" y="8106"/>
                  </a:lnTo>
                  <a:lnTo>
                    <a:pt x="7619" y="8106"/>
                  </a:lnTo>
                  <a:lnTo>
                    <a:pt x="7405" y="8281"/>
                  </a:lnTo>
                  <a:lnTo>
                    <a:pt x="7171" y="8437"/>
                  </a:lnTo>
                  <a:lnTo>
                    <a:pt x="7171" y="8437"/>
                  </a:lnTo>
                  <a:lnTo>
                    <a:pt x="6957" y="8573"/>
                  </a:lnTo>
                  <a:lnTo>
                    <a:pt x="6742" y="8690"/>
                  </a:lnTo>
                  <a:lnTo>
                    <a:pt x="6703" y="8690"/>
                  </a:lnTo>
                  <a:lnTo>
                    <a:pt x="6664" y="8710"/>
                  </a:lnTo>
                  <a:lnTo>
                    <a:pt x="6664" y="8710"/>
                  </a:lnTo>
                  <a:lnTo>
                    <a:pt x="6469" y="8827"/>
                  </a:lnTo>
                  <a:lnTo>
                    <a:pt x="6469" y="8827"/>
                  </a:lnTo>
                  <a:lnTo>
                    <a:pt x="6255" y="8924"/>
                  </a:lnTo>
                  <a:lnTo>
                    <a:pt x="6041" y="9002"/>
                  </a:lnTo>
                  <a:lnTo>
                    <a:pt x="5827" y="9061"/>
                  </a:lnTo>
                  <a:lnTo>
                    <a:pt x="5593" y="9119"/>
                  </a:lnTo>
                  <a:lnTo>
                    <a:pt x="5593" y="9119"/>
                  </a:lnTo>
                  <a:lnTo>
                    <a:pt x="5242" y="9158"/>
                  </a:lnTo>
                  <a:lnTo>
                    <a:pt x="4872" y="9177"/>
                  </a:lnTo>
                  <a:lnTo>
                    <a:pt x="4872" y="9177"/>
                  </a:lnTo>
                  <a:lnTo>
                    <a:pt x="4677" y="9177"/>
                  </a:lnTo>
                  <a:lnTo>
                    <a:pt x="4677" y="9177"/>
                  </a:lnTo>
                  <a:lnTo>
                    <a:pt x="4365" y="9138"/>
                  </a:lnTo>
                  <a:lnTo>
                    <a:pt x="4053" y="9099"/>
                  </a:lnTo>
                  <a:lnTo>
                    <a:pt x="3722" y="9022"/>
                  </a:lnTo>
                  <a:lnTo>
                    <a:pt x="3411" y="8924"/>
                  </a:lnTo>
                  <a:lnTo>
                    <a:pt x="3372" y="8924"/>
                  </a:lnTo>
                  <a:lnTo>
                    <a:pt x="3372" y="8924"/>
                  </a:lnTo>
                  <a:lnTo>
                    <a:pt x="3040" y="8788"/>
                  </a:lnTo>
                  <a:lnTo>
                    <a:pt x="2709" y="8651"/>
                  </a:lnTo>
                  <a:lnTo>
                    <a:pt x="2397" y="8476"/>
                  </a:lnTo>
                  <a:lnTo>
                    <a:pt x="2086" y="8301"/>
                  </a:lnTo>
                  <a:lnTo>
                    <a:pt x="2086" y="8301"/>
                  </a:lnTo>
                  <a:lnTo>
                    <a:pt x="1813" y="8086"/>
                  </a:lnTo>
                  <a:lnTo>
                    <a:pt x="1521" y="7872"/>
                  </a:lnTo>
                  <a:lnTo>
                    <a:pt x="1267" y="7619"/>
                  </a:lnTo>
                  <a:lnTo>
                    <a:pt x="1033" y="7365"/>
                  </a:lnTo>
                  <a:lnTo>
                    <a:pt x="1053" y="7404"/>
                  </a:lnTo>
                  <a:lnTo>
                    <a:pt x="1053" y="7404"/>
                  </a:lnTo>
                  <a:lnTo>
                    <a:pt x="605" y="6839"/>
                  </a:lnTo>
                  <a:lnTo>
                    <a:pt x="605" y="6839"/>
                  </a:lnTo>
                  <a:lnTo>
                    <a:pt x="390" y="6489"/>
                  </a:lnTo>
                  <a:lnTo>
                    <a:pt x="196" y="6157"/>
                  </a:lnTo>
                  <a:lnTo>
                    <a:pt x="196" y="6157"/>
                  </a:lnTo>
                  <a:lnTo>
                    <a:pt x="98" y="5904"/>
                  </a:lnTo>
                  <a:lnTo>
                    <a:pt x="20" y="5670"/>
                  </a:lnTo>
                  <a:lnTo>
                    <a:pt x="20" y="5670"/>
                  </a:lnTo>
                  <a:lnTo>
                    <a:pt x="20" y="5553"/>
                  </a:lnTo>
                  <a:lnTo>
                    <a:pt x="1" y="5417"/>
                  </a:lnTo>
                  <a:lnTo>
                    <a:pt x="1" y="5417"/>
                  </a:lnTo>
                  <a:lnTo>
                    <a:pt x="20" y="5300"/>
                  </a:lnTo>
                  <a:lnTo>
                    <a:pt x="40" y="5203"/>
                  </a:lnTo>
                  <a:lnTo>
                    <a:pt x="40" y="5203"/>
                  </a:lnTo>
                  <a:lnTo>
                    <a:pt x="137" y="5008"/>
                  </a:lnTo>
                  <a:lnTo>
                    <a:pt x="137" y="5008"/>
                  </a:lnTo>
                  <a:lnTo>
                    <a:pt x="274" y="4852"/>
                  </a:lnTo>
                  <a:lnTo>
                    <a:pt x="274" y="4852"/>
                  </a:lnTo>
                  <a:lnTo>
                    <a:pt x="449" y="4735"/>
                  </a:lnTo>
                  <a:lnTo>
                    <a:pt x="449" y="4735"/>
                  </a:lnTo>
                  <a:lnTo>
                    <a:pt x="566" y="4696"/>
                  </a:lnTo>
                  <a:lnTo>
                    <a:pt x="683" y="4657"/>
                  </a:lnTo>
                  <a:lnTo>
                    <a:pt x="683" y="4657"/>
                  </a:lnTo>
                  <a:lnTo>
                    <a:pt x="897" y="4638"/>
                  </a:lnTo>
                  <a:lnTo>
                    <a:pt x="897" y="4638"/>
                  </a:lnTo>
                  <a:lnTo>
                    <a:pt x="975" y="4638"/>
                  </a:lnTo>
                  <a:lnTo>
                    <a:pt x="975" y="4638"/>
                  </a:lnTo>
                  <a:lnTo>
                    <a:pt x="1131" y="4657"/>
                  </a:lnTo>
                  <a:lnTo>
                    <a:pt x="1287" y="4696"/>
                  </a:lnTo>
                  <a:lnTo>
                    <a:pt x="1306" y="4716"/>
                  </a:lnTo>
                  <a:lnTo>
                    <a:pt x="1306" y="4716"/>
                  </a:lnTo>
                  <a:lnTo>
                    <a:pt x="1365" y="4716"/>
                  </a:lnTo>
                  <a:lnTo>
                    <a:pt x="1365" y="4716"/>
                  </a:lnTo>
                  <a:lnTo>
                    <a:pt x="1384" y="4716"/>
                  </a:lnTo>
                  <a:lnTo>
                    <a:pt x="1384" y="4716"/>
                  </a:lnTo>
                  <a:lnTo>
                    <a:pt x="1443" y="4696"/>
                  </a:lnTo>
                  <a:lnTo>
                    <a:pt x="1443" y="4696"/>
                  </a:lnTo>
                  <a:lnTo>
                    <a:pt x="1482" y="4657"/>
                  </a:lnTo>
                  <a:lnTo>
                    <a:pt x="1482" y="4657"/>
                  </a:lnTo>
                  <a:lnTo>
                    <a:pt x="1521" y="4599"/>
                  </a:lnTo>
                  <a:lnTo>
                    <a:pt x="1521" y="4540"/>
                  </a:lnTo>
                  <a:lnTo>
                    <a:pt x="1521" y="4540"/>
                  </a:lnTo>
                  <a:lnTo>
                    <a:pt x="1501" y="4482"/>
                  </a:lnTo>
                  <a:lnTo>
                    <a:pt x="1462" y="4423"/>
                  </a:lnTo>
                  <a:lnTo>
                    <a:pt x="1365" y="4306"/>
                  </a:lnTo>
                  <a:lnTo>
                    <a:pt x="1365" y="4306"/>
                  </a:lnTo>
                  <a:lnTo>
                    <a:pt x="1053" y="3975"/>
                  </a:lnTo>
                  <a:lnTo>
                    <a:pt x="1072" y="4014"/>
                  </a:lnTo>
                  <a:lnTo>
                    <a:pt x="1072" y="4014"/>
                  </a:lnTo>
                  <a:lnTo>
                    <a:pt x="780" y="3644"/>
                  </a:lnTo>
                  <a:lnTo>
                    <a:pt x="683" y="3469"/>
                  </a:lnTo>
                  <a:lnTo>
                    <a:pt x="585" y="3313"/>
                  </a:lnTo>
                  <a:lnTo>
                    <a:pt x="585" y="3313"/>
                  </a:lnTo>
                  <a:lnTo>
                    <a:pt x="507" y="3118"/>
                  </a:lnTo>
                  <a:lnTo>
                    <a:pt x="449" y="2923"/>
                  </a:lnTo>
                  <a:lnTo>
                    <a:pt x="449" y="2923"/>
                  </a:lnTo>
                  <a:lnTo>
                    <a:pt x="429" y="2806"/>
                  </a:lnTo>
                  <a:lnTo>
                    <a:pt x="429" y="2670"/>
                  </a:lnTo>
                  <a:lnTo>
                    <a:pt x="429" y="2670"/>
                  </a:lnTo>
                  <a:lnTo>
                    <a:pt x="449" y="2553"/>
                  </a:lnTo>
                  <a:lnTo>
                    <a:pt x="488" y="2436"/>
                  </a:lnTo>
                  <a:lnTo>
                    <a:pt x="488" y="2436"/>
                  </a:lnTo>
                  <a:lnTo>
                    <a:pt x="527" y="2300"/>
                  </a:lnTo>
                  <a:lnTo>
                    <a:pt x="585" y="2183"/>
                  </a:lnTo>
                  <a:lnTo>
                    <a:pt x="585" y="2183"/>
                  </a:lnTo>
                  <a:lnTo>
                    <a:pt x="741" y="2027"/>
                  </a:lnTo>
                  <a:lnTo>
                    <a:pt x="741" y="2027"/>
                  </a:lnTo>
                  <a:lnTo>
                    <a:pt x="878" y="1929"/>
                  </a:lnTo>
                  <a:lnTo>
                    <a:pt x="878" y="1929"/>
                  </a:lnTo>
                  <a:lnTo>
                    <a:pt x="1014" y="1890"/>
                  </a:lnTo>
                  <a:lnTo>
                    <a:pt x="1014" y="1890"/>
                  </a:lnTo>
                  <a:lnTo>
                    <a:pt x="1189" y="1871"/>
                  </a:lnTo>
                  <a:lnTo>
                    <a:pt x="1189" y="1871"/>
                  </a:lnTo>
                  <a:lnTo>
                    <a:pt x="1384" y="1890"/>
                  </a:lnTo>
                  <a:lnTo>
                    <a:pt x="1560" y="1929"/>
                  </a:lnTo>
                  <a:lnTo>
                    <a:pt x="1560" y="1929"/>
                  </a:lnTo>
                  <a:lnTo>
                    <a:pt x="1871" y="2066"/>
                  </a:lnTo>
                  <a:lnTo>
                    <a:pt x="2202" y="2261"/>
                  </a:lnTo>
                  <a:lnTo>
                    <a:pt x="2202" y="2261"/>
                  </a:lnTo>
                  <a:lnTo>
                    <a:pt x="2592" y="2553"/>
                  </a:lnTo>
                  <a:lnTo>
                    <a:pt x="2592" y="2553"/>
                  </a:lnTo>
                  <a:lnTo>
                    <a:pt x="2651" y="2611"/>
                  </a:lnTo>
                  <a:lnTo>
                    <a:pt x="2690" y="2631"/>
                  </a:lnTo>
                  <a:lnTo>
                    <a:pt x="2690" y="2631"/>
                  </a:lnTo>
                  <a:lnTo>
                    <a:pt x="2748" y="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33" name="Google Shape;1433;p36"/>
          <p:cNvSpPr/>
          <p:nvPr/>
        </p:nvSpPr>
        <p:spPr>
          <a:xfrm flipH="1">
            <a:off x="278279" y="3321772"/>
            <a:ext cx="274967" cy="414333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6"/>
          <p:cNvSpPr/>
          <p:nvPr/>
        </p:nvSpPr>
        <p:spPr>
          <a:xfrm>
            <a:off x="9309734" y="274279"/>
            <a:ext cx="274957" cy="22739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36"/>
          <p:cNvSpPr/>
          <p:nvPr/>
        </p:nvSpPr>
        <p:spPr>
          <a:xfrm rot="-2417287" flipH="1">
            <a:off x="10366369" y="1337289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6" name="Google Shape;1436;p36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7" name="Google Shape;1437;p36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1438" name="Google Shape;1438;p36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4" name="Google Shape;1444;p36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45" name="Google Shape;1445;p36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1446" name="Google Shape;1446;p36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2" name="Google Shape;1452;p36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3" name="Google Shape;1453;p36"/>
          <p:cNvSpPr/>
          <p:nvPr/>
        </p:nvSpPr>
        <p:spPr>
          <a:xfrm>
            <a:off x="2474366" y="1087630"/>
            <a:ext cx="754633" cy="414317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4" name="Google Shape;1454;p36"/>
          <p:cNvSpPr/>
          <p:nvPr/>
        </p:nvSpPr>
        <p:spPr>
          <a:xfrm>
            <a:off x="8479433" y="383196"/>
            <a:ext cx="754633" cy="414317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5" name="Google Shape;1455;p36"/>
          <p:cNvSpPr/>
          <p:nvPr/>
        </p:nvSpPr>
        <p:spPr>
          <a:xfrm>
            <a:off x="2118068" y="6241089"/>
            <a:ext cx="1110920" cy="513011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" name="Content Placeholder 2"/>
          <p:cNvSpPr txBox="1">
            <a:spLocks/>
          </p:cNvSpPr>
          <p:nvPr/>
        </p:nvSpPr>
        <p:spPr>
          <a:xfrm>
            <a:off x="409844" y="2454821"/>
            <a:ext cx="7128929" cy="360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None/>
            </a:pPr>
            <a:r>
              <a:rPr lang="en-US" sz="3200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Tin-tin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-tin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i="1" kern="0" dirty="0">
                <a:solidFill>
                  <a:srgbClr val="EEFCFF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i="1" kern="0" dirty="0">
              <a:solidFill>
                <a:srgbClr val="EEFCFF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2" name="Picture 4" descr="tl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29" y="4025487"/>
            <a:ext cx="4190124" cy="2814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" name="组合 12">
            <a:extLst>
              <a:ext uri="{FF2B5EF4-FFF2-40B4-BE49-F238E27FC236}">
                <a16:creationId xmlns:a16="http://schemas.microsoft.com/office/drawing/2014/main" id="{6D2D2F23-C1B3-4D26-AF06-716CC6173D4E}"/>
              </a:ext>
            </a:extLst>
          </p:cNvPr>
          <p:cNvGrpSpPr/>
          <p:nvPr/>
        </p:nvGrpSpPr>
        <p:grpSpPr>
          <a:xfrm>
            <a:off x="653791" y="1105230"/>
            <a:ext cx="10818240" cy="1094301"/>
            <a:chOff x="2604152" y="873043"/>
            <a:chExt cx="7821017" cy="773021"/>
          </a:xfrm>
        </p:grpSpPr>
        <p:grpSp>
          <p:nvGrpSpPr>
            <p:cNvPr id="205" name="组合 6">
              <a:extLst>
                <a:ext uri="{FF2B5EF4-FFF2-40B4-BE49-F238E27FC236}">
                  <a16:creationId xmlns:a16="http://schemas.microsoft.com/office/drawing/2014/main" id="{24EF42A9-28AB-45B1-8B3E-82AEF4FF946C}"/>
                </a:ext>
              </a:extLst>
            </p:cNvPr>
            <p:cNvGrpSpPr/>
            <p:nvPr/>
          </p:nvGrpSpPr>
          <p:grpSpPr>
            <a:xfrm>
              <a:off x="2604152" y="931698"/>
              <a:ext cx="7821017" cy="714366"/>
              <a:chOff x="3771007" y="1083236"/>
              <a:chExt cx="7821017" cy="714366"/>
            </a:xfrm>
          </p:grpSpPr>
          <p:sp>
            <p:nvSpPr>
              <p:cNvPr id="209" name="矩形 7">
                <a:extLst>
                  <a:ext uri="{FF2B5EF4-FFF2-40B4-BE49-F238E27FC236}">
                    <a16:creationId xmlns:a16="http://schemas.microsoft.com/office/drawing/2014/main" id="{4DCD44AB-7FF7-4349-A20D-95DCA074CA3E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7798379" cy="703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altLang="zh-CN" sz="5867" b="1" kern="0" dirty="0">
                    <a:ln w="152400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glow rad="63500">
                        <a:srgbClr val="6C83C5">
                          <a:satMod val="175000"/>
                          <a:alpha val="35000"/>
                        </a:srgbClr>
                      </a:glow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  <a:sym typeface="Arial"/>
                  </a:rPr>
                  <a:t>Ở VƯƠNG QUỐC TƯƠNG LAI</a:t>
                </a:r>
                <a:endParaRPr lang="zh-CN" altLang="en-US" sz="5867" b="1" kern="0" dirty="0">
                  <a:ln w="1524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6C83C5">
                        <a:satMod val="175000"/>
                        <a:alpha val="35000"/>
                      </a:srgbClr>
                    </a:glow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10" name="矩形 8">
                <a:extLst>
                  <a:ext uri="{FF2B5EF4-FFF2-40B4-BE49-F238E27FC236}">
                    <a16:creationId xmlns:a16="http://schemas.microsoft.com/office/drawing/2014/main" id="{156EB18B-EC88-4A46-AAD2-C8C74F86E6DD}"/>
                  </a:ext>
                </a:extLst>
              </p:cNvPr>
              <p:cNvSpPr/>
              <p:nvPr/>
            </p:nvSpPr>
            <p:spPr>
              <a:xfrm>
                <a:off x="3793645" y="1094580"/>
                <a:ext cx="7798379" cy="703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altLang="zh-CN" sz="5867" b="1" kern="0" dirty="0">
                    <a:gradFill flip="none" rotWithShape="1">
                      <a:gsLst>
                        <a:gs pos="51000">
                          <a:srgbClr val="4CA83B"/>
                        </a:gs>
                        <a:gs pos="0">
                          <a:srgbClr val="DAE9BD"/>
                        </a:gs>
                        <a:gs pos="85000">
                          <a:srgbClr val="277945"/>
                        </a:gs>
                      </a:gsLst>
                      <a:lin ang="5400000" scaled="1"/>
                      <a:tileRect/>
                    </a:gra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  <a:sym typeface="Arial"/>
                  </a:rPr>
                  <a:t>Ở VƯƠNG QUỐC TƯƠNG LAI</a:t>
                </a:r>
                <a:endParaRPr lang="zh-CN" altLang="en-US" sz="5867" b="1" kern="0" dirty="0">
                  <a:gradFill flip="none" rotWithShape="1">
                    <a:gsLst>
                      <a:gs pos="51000">
                        <a:srgbClr val="4CA83B"/>
                      </a:gs>
                      <a:gs pos="0">
                        <a:srgbClr val="DAE9BD"/>
                      </a:gs>
                      <a:gs pos="85000">
                        <a:srgbClr val="277945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206" name="组合 9">
              <a:extLst>
                <a:ext uri="{FF2B5EF4-FFF2-40B4-BE49-F238E27FC236}">
                  <a16:creationId xmlns:a16="http://schemas.microsoft.com/office/drawing/2014/main" id="{1D7182E9-2F1D-49B2-9115-3920CF4F7226}"/>
                </a:ext>
              </a:extLst>
            </p:cNvPr>
            <p:cNvGrpSpPr/>
            <p:nvPr/>
          </p:nvGrpSpPr>
          <p:grpSpPr>
            <a:xfrm>
              <a:off x="3583560" y="873043"/>
              <a:ext cx="133551" cy="716623"/>
              <a:chOff x="3771007" y="1083236"/>
              <a:chExt cx="133551" cy="716623"/>
            </a:xfrm>
          </p:grpSpPr>
          <p:sp>
            <p:nvSpPr>
              <p:cNvPr id="207" name="矩形 10">
                <a:extLst>
                  <a:ext uri="{FF2B5EF4-FFF2-40B4-BE49-F238E27FC236}">
                    <a16:creationId xmlns:a16="http://schemas.microsoft.com/office/drawing/2014/main" id="{ACDB693A-D364-4817-8101-D02F5B4C57E8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33551" cy="703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zh-CN" altLang="en-US" sz="5867" b="1" kern="0" dirty="0">
                  <a:ln w="1524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6C83C5">
                        <a:satMod val="175000"/>
                        <a:alpha val="35000"/>
                      </a:srgbClr>
                    </a:glow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08" name="矩形 11">
                <a:extLst>
                  <a:ext uri="{FF2B5EF4-FFF2-40B4-BE49-F238E27FC236}">
                    <a16:creationId xmlns:a16="http://schemas.microsoft.com/office/drawing/2014/main" id="{A2D222F9-3DBB-40E6-9904-CE512AF2A40C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33551" cy="703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zh-CN" altLang="en-US" sz="5867" b="1" kern="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>
                    <a:glow rad="63500">
                      <a:srgbClr val="6C83C5">
                        <a:satMod val="175000"/>
                        <a:alpha val="35000"/>
                      </a:srgbClr>
                    </a:glo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626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7"/>
          <p:cNvGrpSpPr/>
          <p:nvPr/>
        </p:nvGrpSpPr>
        <p:grpSpPr>
          <a:xfrm rot="10800000" flipH="1">
            <a:off x="11376733" y="2811168"/>
            <a:ext cx="546000" cy="617833"/>
            <a:chOff x="201950" y="103975"/>
            <a:chExt cx="409500" cy="463375"/>
          </a:xfrm>
        </p:grpSpPr>
        <p:sp>
          <p:nvSpPr>
            <p:cNvPr id="1466" name="Google Shape;1466;p37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7"/>
          <p:cNvGrpSpPr/>
          <p:nvPr/>
        </p:nvGrpSpPr>
        <p:grpSpPr>
          <a:xfrm>
            <a:off x="10682726" y="1517034"/>
            <a:ext cx="1116604" cy="1103471"/>
            <a:chOff x="5149750" y="3034050"/>
            <a:chExt cx="952300" cy="941100"/>
          </a:xfrm>
        </p:grpSpPr>
        <p:sp>
          <p:nvSpPr>
            <p:cNvPr id="1472" name="Google Shape;1472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1" name="Google Shape;1531;p37"/>
          <p:cNvGrpSpPr/>
          <p:nvPr/>
        </p:nvGrpSpPr>
        <p:grpSpPr>
          <a:xfrm rot="-703236">
            <a:off x="191028" y="5348521"/>
            <a:ext cx="1192597" cy="1168396"/>
            <a:chOff x="4961725" y="379850"/>
            <a:chExt cx="1031200" cy="1010275"/>
          </a:xfrm>
        </p:grpSpPr>
        <p:sp>
          <p:nvSpPr>
            <p:cNvPr id="1532" name="Google Shape;1532;p37"/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37"/>
          <p:cNvGrpSpPr/>
          <p:nvPr/>
        </p:nvGrpSpPr>
        <p:grpSpPr>
          <a:xfrm>
            <a:off x="269267" y="1415418"/>
            <a:ext cx="546000" cy="617833"/>
            <a:chOff x="156150" y="2997438"/>
            <a:chExt cx="409500" cy="463375"/>
          </a:xfrm>
        </p:grpSpPr>
        <p:sp>
          <p:nvSpPr>
            <p:cNvPr id="1607" name="Google Shape;1607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9" name="Google Shape;1609;p37"/>
          <p:cNvGrpSpPr/>
          <p:nvPr/>
        </p:nvGrpSpPr>
        <p:grpSpPr>
          <a:xfrm>
            <a:off x="4693800" y="19785"/>
            <a:ext cx="546000" cy="617833"/>
            <a:chOff x="156150" y="2997438"/>
            <a:chExt cx="409500" cy="463375"/>
          </a:xfrm>
        </p:grpSpPr>
        <p:sp>
          <p:nvSpPr>
            <p:cNvPr id="1610" name="Google Shape;1610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2" name="Google Shape;1612;p37"/>
          <p:cNvSpPr/>
          <p:nvPr/>
        </p:nvSpPr>
        <p:spPr>
          <a:xfrm rot="2417287">
            <a:off x="501702" y="1964540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3" name="Google Shape;1613;p37"/>
          <p:cNvSpPr/>
          <p:nvPr/>
        </p:nvSpPr>
        <p:spPr>
          <a:xfrm flipH="1">
            <a:off x="11799318" y="1248783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4" name="Google Shape;1614;p37"/>
          <p:cNvSpPr/>
          <p:nvPr/>
        </p:nvSpPr>
        <p:spPr>
          <a:xfrm flipH="1">
            <a:off x="9752118" y="2533433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5" name="Google Shape;1615;p37"/>
          <p:cNvSpPr/>
          <p:nvPr/>
        </p:nvSpPr>
        <p:spPr>
          <a:xfrm>
            <a:off x="11754466" y="28667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6" name="Google Shape;1616;p37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7" name="Google Shape;1617;p37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8" name="Google Shape;1618;p37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19" name="Google Shape;1619;p37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1620" name="Google Shape;1620;p37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6" name="Google Shape;1626;p37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7" name="Google Shape;1627;p37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1628" name="Google Shape;1628;p37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4" name="Google Shape;1634;p37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7"/>
          <p:cNvSpPr/>
          <p:nvPr/>
        </p:nvSpPr>
        <p:spPr>
          <a:xfrm>
            <a:off x="7952467" y="383631"/>
            <a:ext cx="850253" cy="466815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7"/>
          <p:cNvSpPr/>
          <p:nvPr/>
        </p:nvSpPr>
        <p:spPr>
          <a:xfrm>
            <a:off x="2118068" y="6241089"/>
            <a:ext cx="1110920" cy="513011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883077" y="280706"/>
            <a:ext cx="4410304" cy="67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2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CÔNG XƯỞNG XANH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522081-C5FF-4D81-B3E4-C943BD408F0C}"/>
              </a:ext>
            </a:extLst>
          </p:cNvPr>
          <p:cNvSpPr txBox="1"/>
          <p:nvPr/>
        </p:nvSpPr>
        <p:spPr>
          <a:xfrm>
            <a:off x="339828" y="761557"/>
            <a:ext cx="11643801" cy="6023252"/>
          </a:xfrm>
          <a:prstGeom prst="rect">
            <a:avLst/>
          </a:prstGeom>
          <a:solidFill>
            <a:schemeClr val="accent1">
              <a:lumMod val="90000"/>
              <a:alpha val="90000"/>
            </a:schemeClr>
          </a:solidFill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Tin- tin: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Cậu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đang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gì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đôi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cánh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xanh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ấy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nhất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sẽ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dùng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vào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việc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sáng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chế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trên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trái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đất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Tin- tin: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Cậu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sáng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chế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cái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gì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nhất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– Khi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ra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đời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sẽ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chế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ra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vật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hạnh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phúc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Mi- tin: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Vật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ăn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ngon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chứ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ồn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ào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nhất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đâu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chẳng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ồn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ào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gì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cả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chế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sắp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xong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rồi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cậu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xem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Tin-tin: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chứ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!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đâu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Cậu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muốn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xem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vật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sáng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chế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Tin- tin: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chứ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cái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gì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đấy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ba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mươi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vị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thuốc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trường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sinh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ở kia,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chiếc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lọ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xanh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ba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– (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đám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đông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đi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ra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mang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ánh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sáng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mà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chưa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ai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cả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(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tỏa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ra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ánh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sáng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lạ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thường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).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Thật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kì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lạ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phải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tư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– (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Kéo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tay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Tin-tin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Cậu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lại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đây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xem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cái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máy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bay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trên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chim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năm</a:t>
            </a:r>
            <a:r>
              <a:rPr lang="en-US" sz="22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–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Hãy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lại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xem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cái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máy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Nó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dò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tìm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kho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báu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còn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giấu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kín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trên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2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trăng</a:t>
            </a:r>
            <a:r>
              <a:rPr lang="en-US" sz="22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2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90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7"/>
          <p:cNvGrpSpPr/>
          <p:nvPr/>
        </p:nvGrpSpPr>
        <p:grpSpPr>
          <a:xfrm rot="10800000" flipH="1">
            <a:off x="11376733" y="2811168"/>
            <a:ext cx="546000" cy="617833"/>
            <a:chOff x="201950" y="103975"/>
            <a:chExt cx="409500" cy="463375"/>
          </a:xfrm>
        </p:grpSpPr>
        <p:sp>
          <p:nvSpPr>
            <p:cNvPr id="1466" name="Google Shape;1466;p37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7"/>
          <p:cNvGrpSpPr/>
          <p:nvPr/>
        </p:nvGrpSpPr>
        <p:grpSpPr>
          <a:xfrm>
            <a:off x="10682726" y="1517034"/>
            <a:ext cx="1116604" cy="1103471"/>
            <a:chOff x="5149750" y="3034050"/>
            <a:chExt cx="952300" cy="941100"/>
          </a:xfrm>
        </p:grpSpPr>
        <p:sp>
          <p:nvSpPr>
            <p:cNvPr id="1472" name="Google Shape;1472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31" name="Google Shape;1531;p37"/>
          <p:cNvGrpSpPr/>
          <p:nvPr/>
        </p:nvGrpSpPr>
        <p:grpSpPr>
          <a:xfrm rot="-703236">
            <a:off x="191028" y="5348521"/>
            <a:ext cx="1192597" cy="1168396"/>
            <a:chOff x="4961725" y="379850"/>
            <a:chExt cx="1031200" cy="1010275"/>
          </a:xfrm>
        </p:grpSpPr>
        <p:sp>
          <p:nvSpPr>
            <p:cNvPr id="1532" name="Google Shape;1532;p37"/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37"/>
          <p:cNvGrpSpPr/>
          <p:nvPr/>
        </p:nvGrpSpPr>
        <p:grpSpPr>
          <a:xfrm>
            <a:off x="269267" y="1415418"/>
            <a:ext cx="546000" cy="617833"/>
            <a:chOff x="156150" y="2997438"/>
            <a:chExt cx="409500" cy="463375"/>
          </a:xfrm>
        </p:grpSpPr>
        <p:sp>
          <p:nvSpPr>
            <p:cNvPr id="1607" name="Google Shape;1607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09" name="Google Shape;1609;p37"/>
          <p:cNvGrpSpPr/>
          <p:nvPr/>
        </p:nvGrpSpPr>
        <p:grpSpPr>
          <a:xfrm>
            <a:off x="4693800" y="19785"/>
            <a:ext cx="546000" cy="617833"/>
            <a:chOff x="156150" y="2997438"/>
            <a:chExt cx="409500" cy="463375"/>
          </a:xfrm>
        </p:grpSpPr>
        <p:sp>
          <p:nvSpPr>
            <p:cNvPr id="1610" name="Google Shape;1610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12" name="Google Shape;1612;p37"/>
          <p:cNvSpPr/>
          <p:nvPr/>
        </p:nvSpPr>
        <p:spPr>
          <a:xfrm rot="2417287">
            <a:off x="501702" y="1964540"/>
            <a:ext cx="194623" cy="19564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3" name="Google Shape;1613;p37"/>
          <p:cNvSpPr/>
          <p:nvPr/>
        </p:nvSpPr>
        <p:spPr>
          <a:xfrm flipH="1">
            <a:off x="11799318" y="1248783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4" name="Google Shape;1614;p37"/>
          <p:cNvSpPr/>
          <p:nvPr/>
        </p:nvSpPr>
        <p:spPr>
          <a:xfrm flipH="1">
            <a:off x="9752118" y="2533433"/>
            <a:ext cx="184311" cy="277728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5" name="Google Shape;1615;p37"/>
          <p:cNvSpPr/>
          <p:nvPr/>
        </p:nvSpPr>
        <p:spPr>
          <a:xfrm>
            <a:off x="11754466" y="2866701"/>
            <a:ext cx="168253" cy="139175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6" name="Google Shape;1616;p37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7" name="Google Shape;1617;p37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8" name="Google Shape;1618;p37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19" name="Google Shape;1619;p37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1620" name="Google Shape;1620;p37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6" name="Google Shape;1626;p37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7" name="Google Shape;1627;p37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1628" name="Google Shape;1628;p37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4" name="Google Shape;1634;p37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7"/>
          <p:cNvSpPr/>
          <p:nvPr/>
        </p:nvSpPr>
        <p:spPr>
          <a:xfrm>
            <a:off x="7952467" y="383631"/>
            <a:ext cx="850253" cy="466815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7"/>
          <p:cNvSpPr/>
          <p:nvPr/>
        </p:nvSpPr>
        <p:spPr>
          <a:xfrm>
            <a:off x="2118068" y="6241089"/>
            <a:ext cx="1110920" cy="513011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964867" y="-169415"/>
            <a:ext cx="6152055" cy="784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KHU VƯỜN KÌ DIỆU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C56085B-1708-4422-86D0-2E4954890B37}"/>
              </a:ext>
            </a:extLst>
          </p:cNvPr>
          <p:cNvSpPr txBox="1"/>
          <p:nvPr/>
        </p:nvSpPr>
        <p:spPr>
          <a:xfrm>
            <a:off x="200940" y="388253"/>
            <a:ext cx="11721779" cy="6248827"/>
          </a:xfrm>
          <a:prstGeom prst="rect">
            <a:avLst/>
          </a:prstGeom>
          <a:solidFill>
            <a:schemeClr val="tx1">
              <a:lumMod val="10000"/>
              <a:lumOff val="90000"/>
              <a:alpha val="87000"/>
            </a:schemeClr>
          </a:solidFill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cầm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nho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– (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Mang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chùm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trên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đầu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gậy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đi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tới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Cậu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thấy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chùm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Tin-tin: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  –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Chùm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lê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đẹp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quá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!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cầm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nho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–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phải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lê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đâu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đấy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!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lúc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30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tuổi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mọi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đều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sẽ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này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tìm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ra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cách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trồng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bón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chúng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cầm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táo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– (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Bê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sọt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to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dưa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Hãy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xem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cây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trồng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này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!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Mi-tin: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   –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Dưa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đỏ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phải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cậu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cầm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táo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–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!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Táo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đấy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!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Chưa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phải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loại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to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nhất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đâu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! Khi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ra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đời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sẽ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giúp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mọi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trồng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loại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táo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to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này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dưa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– (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Đẩy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xe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đầy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dưa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to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bí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đỏ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Đây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phẩm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Tin-tin: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            –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chưa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bao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giờ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thấy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bí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đỏ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lạ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này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defRPr/>
            </a:pP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Em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dưa</a:t>
            </a:r>
            <a:r>
              <a:rPr lang="en-US" sz="2667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    –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Không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!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dưa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 Khi  ra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đời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mình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sẽ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trồng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những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dưa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to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như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thế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4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/>
          <p:cNvSpPr/>
          <p:nvPr/>
        </p:nvSpPr>
        <p:spPr>
          <a:xfrm>
            <a:off x="1946143" y="2046802"/>
            <a:ext cx="1580789" cy="86790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6" name="Google Shape;1806;p39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7" name="Google Shape;1807;p39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8" name="Google Shape;1808;p39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09" name="Google Shape;1809;p39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1810" name="Google Shape;1810;p39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9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39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9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39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6" name="Google Shape;1816;p39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7" name="Google Shape;1817;p39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1818" name="Google Shape;1818;p39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9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9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4" name="Google Shape;1824;p39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5" name="Google Shape;1825;p39"/>
          <p:cNvSpPr/>
          <p:nvPr/>
        </p:nvSpPr>
        <p:spPr>
          <a:xfrm>
            <a:off x="3791897" y="1087637"/>
            <a:ext cx="1058323" cy="581052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6" name="Google Shape;1826;p39"/>
          <p:cNvSpPr/>
          <p:nvPr/>
        </p:nvSpPr>
        <p:spPr>
          <a:xfrm>
            <a:off x="1360547" y="3857720"/>
            <a:ext cx="934399" cy="51301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27" name="Google Shape;1827;p39"/>
          <p:cNvGrpSpPr/>
          <p:nvPr/>
        </p:nvGrpSpPr>
        <p:grpSpPr>
          <a:xfrm>
            <a:off x="1449465" y="2989863"/>
            <a:ext cx="756547" cy="1107184"/>
            <a:chOff x="5531225" y="238125"/>
            <a:chExt cx="1626750" cy="2380700"/>
          </a:xfrm>
        </p:grpSpPr>
        <p:sp>
          <p:nvSpPr>
            <p:cNvPr id="1828" name="Google Shape;1828;p39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extrusionOk="0">
                  <a:moveTo>
                    <a:pt x="18679" y="0"/>
                  </a:moveTo>
                  <a:lnTo>
                    <a:pt x="18401" y="56"/>
                  </a:lnTo>
                  <a:lnTo>
                    <a:pt x="18123" y="111"/>
                  </a:lnTo>
                  <a:lnTo>
                    <a:pt x="17567" y="278"/>
                  </a:lnTo>
                  <a:lnTo>
                    <a:pt x="17011" y="500"/>
                  </a:lnTo>
                  <a:lnTo>
                    <a:pt x="16455" y="806"/>
                  </a:lnTo>
                  <a:lnTo>
                    <a:pt x="15927" y="1167"/>
                  </a:lnTo>
                  <a:lnTo>
                    <a:pt x="15371" y="1584"/>
                  </a:lnTo>
                  <a:lnTo>
                    <a:pt x="14816" y="2057"/>
                  </a:lnTo>
                  <a:lnTo>
                    <a:pt x="14260" y="2557"/>
                  </a:lnTo>
                  <a:lnTo>
                    <a:pt x="13704" y="3113"/>
                  </a:lnTo>
                  <a:lnTo>
                    <a:pt x="13176" y="3725"/>
                  </a:lnTo>
                  <a:lnTo>
                    <a:pt x="12647" y="4364"/>
                  </a:lnTo>
                  <a:lnTo>
                    <a:pt x="12092" y="5059"/>
                  </a:lnTo>
                  <a:lnTo>
                    <a:pt x="11591" y="5754"/>
                  </a:lnTo>
                  <a:lnTo>
                    <a:pt x="11063" y="6504"/>
                  </a:lnTo>
                  <a:lnTo>
                    <a:pt x="10535" y="7255"/>
                  </a:lnTo>
                  <a:lnTo>
                    <a:pt x="10035" y="8033"/>
                  </a:lnTo>
                  <a:lnTo>
                    <a:pt x="9534" y="8839"/>
                  </a:lnTo>
                  <a:lnTo>
                    <a:pt x="8589" y="10451"/>
                  </a:lnTo>
                  <a:lnTo>
                    <a:pt x="7672" y="12119"/>
                  </a:lnTo>
                  <a:lnTo>
                    <a:pt x="6783" y="13759"/>
                  </a:lnTo>
                  <a:lnTo>
                    <a:pt x="5977" y="15371"/>
                  </a:lnTo>
                  <a:lnTo>
                    <a:pt x="5226" y="16927"/>
                  </a:lnTo>
                  <a:lnTo>
                    <a:pt x="4670" y="18150"/>
                  </a:lnTo>
                  <a:lnTo>
                    <a:pt x="4087" y="19568"/>
                  </a:lnTo>
                  <a:lnTo>
                    <a:pt x="3531" y="21152"/>
                  </a:lnTo>
                  <a:lnTo>
                    <a:pt x="2975" y="22848"/>
                  </a:lnTo>
                  <a:lnTo>
                    <a:pt x="2419" y="24655"/>
                  </a:lnTo>
                  <a:lnTo>
                    <a:pt x="1891" y="26517"/>
                  </a:lnTo>
                  <a:lnTo>
                    <a:pt x="1418" y="28407"/>
                  </a:lnTo>
                  <a:lnTo>
                    <a:pt x="1001" y="30325"/>
                  </a:lnTo>
                  <a:lnTo>
                    <a:pt x="640" y="32215"/>
                  </a:lnTo>
                  <a:lnTo>
                    <a:pt x="473" y="33160"/>
                  </a:lnTo>
                  <a:lnTo>
                    <a:pt x="334" y="34077"/>
                  </a:lnTo>
                  <a:lnTo>
                    <a:pt x="223" y="34967"/>
                  </a:lnTo>
                  <a:lnTo>
                    <a:pt x="140" y="35828"/>
                  </a:lnTo>
                  <a:lnTo>
                    <a:pt x="56" y="36690"/>
                  </a:lnTo>
                  <a:lnTo>
                    <a:pt x="1" y="37496"/>
                  </a:lnTo>
                  <a:lnTo>
                    <a:pt x="1" y="38274"/>
                  </a:lnTo>
                  <a:lnTo>
                    <a:pt x="1" y="38997"/>
                  </a:lnTo>
                  <a:lnTo>
                    <a:pt x="56" y="39720"/>
                  </a:lnTo>
                  <a:lnTo>
                    <a:pt x="112" y="40359"/>
                  </a:lnTo>
                  <a:lnTo>
                    <a:pt x="223" y="40971"/>
                  </a:lnTo>
                  <a:lnTo>
                    <a:pt x="334" y="41526"/>
                  </a:lnTo>
                  <a:lnTo>
                    <a:pt x="501" y="41999"/>
                  </a:lnTo>
                  <a:lnTo>
                    <a:pt x="723" y="42444"/>
                  </a:lnTo>
                  <a:lnTo>
                    <a:pt x="2947" y="46363"/>
                  </a:lnTo>
                  <a:lnTo>
                    <a:pt x="3531" y="46224"/>
                  </a:lnTo>
                  <a:lnTo>
                    <a:pt x="4114" y="46001"/>
                  </a:lnTo>
                  <a:lnTo>
                    <a:pt x="4670" y="45779"/>
                  </a:lnTo>
                  <a:lnTo>
                    <a:pt x="5254" y="45473"/>
                  </a:lnTo>
                  <a:lnTo>
                    <a:pt x="5810" y="45168"/>
                  </a:lnTo>
                  <a:lnTo>
                    <a:pt x="6338" y="44806"/>
                  </a:lnTo>
                  <a:lnTo>
                    <a:pt x="6894" y="44445"/>
                  </a:lnTo>
                  <a:lnTo>
                    <a:pt x="7422" y="44028"/>
                  </a:lnTo>
                  <a:lnTo>
                    <a:pt x="7950" y="43583"/>
                  </a:lnTo>
                  <a:lnTo>
                    <a:pt x="8478" y="43111"/>
                  </a:lnTo>
                  <a:lnTo>
                    <a:pt x="8979" y="42610"/>
                  </a:lnTo>
                  <a:lnTo>
                    <a:pt x="9479" y="42110"/>
                  </a:lnTo>
                  <a:lnTo>
                    <a:pt x="9979" y="41582"/>
                  </a:lnTo>
                  <a:lnTo>
                    <a:pt x="10452" y="41026"/>
                  </a:lnTo>
                  <a:lnTo>
                    <a:pt x="11397" y="39886"/>
                  </a:lnTo>
                  <a:lnTo>
                    <a:pt x="12258" y="38719"/>
                  </a:lnTo>
                  <a:lnTo>
                    <a:pt x="13092" y="37524"/>
                  </a:lnTo>
                  <a:lnTo>
                    <a:pt x="13898" y="36329"/>
                  </a:lnTo>
                  <a:lnTo>
                    <a:pt x="14621" y="35161"/>
                  </a:lnTo>
                  <a:lnTo>
                    <a:pt x="15288" y="33994"/>
                  </a:lnTo>
                  <a:lnTo>
                    <a:pt x="15900" y="32882"/>
                  </a:lnTo>
                  <a:lnTo>
                    <a:pt x="16428" y="31854"/>
                  </a:lnTo>
                  <a:lnTo>
                    <a:pt x="16900" y="30909"/>
                  </a:lnTo>
                  <a:lnTo>
                    <a:pt x="17317" y="29936"/>
                  </a:lnTo>
                  <a:lnTo>
                    <a:pt x="17845" y="28574"/>
                  </a:lnTo>
                  <a:lnTo>
                    <a:pt x="18457" y="26906"/>
                  </a:lnTo>
                  <a:lnTo>
                    <a:pt x="19152" y="24960"/>
                  </a:lnTo>
                  <a:lnTo>
                    <a:pt x="19874" y="22820"/>
                  </a:lnTo>
                  <a:lnTo>
                    <a:pt x="20597" y="20513"/>
                  </a:lnTo>
                  <a:lnTo>
                    <a:pt x="21292" y="18095"/>
                  </a:lnTo>
                  <a:lnTo>
                    <a:pt x="21625" y="16872"/>
                  </a:lnTo>
                  <a:lnTo>
                    <a:pt x="21931" y="15621"/>
                  </a:lnTo>
                  <a:lnTo>
                    <a:pt x="22209" y="14398"/>
                  </a:lnTo>
                  <a:lnTo>
                    <a:pt x="22487" y="13175"/>
                  </a:lnTo>
                  <a:lnTo>
                    <a:pt x="22709" y="11980"/>
                  </a:lnTo>
                  <a:lnTo>
                    <a:pt x="22904" y="10785"/>
                  </a:lnTo>
                  <a:lnTo>
                    <a:pt x="23071" y="9617"/>
                  </a:lnTo>
                  <a:lnTo>
                    <a:pt x="23182" y="8505"/>
                  </a:lnTo>
                  <a:lnTo>
                    <a:pt x="23265" y="7421"/>
                  </a:lnTo>
                  <a:lnTo>
                    <a:pt x="23293" y="6393"/>
                  </a:lnTo>
                  <a:lnTo>
                    <a:pt x="23265" y="5420"/>
                  </a:lnTo>
                  <a:lnTo>
                    <a:pt x="23210" y="4503"/>
                  </a:lnTo>
                  <a:lnTo>
                    <a:pt x="23126" y="4086"/>
                  </a:lnTo>
                  <a:lnTo>
                    <a:pt x="23071" y="3669"/>
                  </a:lnTo>
                  <a:lnTo>
                    <a:pt x="22960" y="3280"/>
                  </a:lnTo>
                  <a:lnTo>
                    <a:pt x="22876" y="2891"/>
                  </a:lnTo>
                  <a:lnTo>
                    <a:pt x="22737" y="2529"/>
                  </a:lnTo>
                  <a:lnTo>
                    <a:pt x="22598" y="2224"/>
                  </a:lnTo>
                  <a:lnTo>
                    <a:pt x="22431" y="1890"/>
                  </a:lnTo>
                  <a:lnTo>
                    <a:pt x="22265" y="1612"/>
                  </a:lnTo>
                  <a:lnTo>
                    <a:pt x="22070" y="1362"/>
                  </a:lnTo>
                  <a:lnTo>
                    <a:pt x="21848" y="1112"/>
                  </a:lnTo>
                  <a:lnTo>
                    <a:pt x="21625" y="917"/>
                  </a:lnTo>
                  <a:lnTo>
                    <a:pt x="21375" y="723"/>
                  </a:lnTo>
                  <a:lnTo>
                    <a:pt x="21097" y="556"/>
                  </a:lnTo>
                  <a:lnTo>
                    <a:pt x="20847" y="417"/>
                  </a:lnTo>
                  <a:lnTo>
                    <a:pt x="20569" y="278"/>
                  </a:lnTo>
                  <a:lnTo>
                    <a:pt x="20291" y="195"/>
                  </a:lnTo>
                  <a:lnTo>
                    <a:pt x="20041" y="111"/>
                  </a:lnTo>
                  <a:lnTo>
                    <a:pt x="19763" y="56"/>
                  </a:lnTo>
                  <a:lnTo>
                    <a:pt x="19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fill="none" extrusionOk="0">
                  <a:moveTo>
                    <a:pt x="723" y="42444"/>
                  </a:moveTo>
                  <a:lnTo>
                    <a:pt x="723" y="42444"/>
                  </a:lnTo>
                  <a:lnTo>
                    <a:pt x="501" y="41999"/>
                  </a:lnTo>
                  <a:lnTo>
                    <a:pt x="334" y="41526"/>
                  </a:lnTo>
                  <a:lnTo>
                    <a:pt x="223" y="40971"/>
                  </a:lnTo>
                  <a:lnTo>
                    <a:pt x="112" y="40359"/>
                  </a:lnTo>
                  <a:lnTo>
                    <a:pt x="56" y="39720"/>
                  </a:lnTo>
                  <a:lnTo>
                    <a:pt x="1" y="38997"/>
                  </a:lnTo>
                  <a:lnTo>
                    <a:pt x="1" y="38274"/>
                  </a:lnTo>
                  <a:lnTo>
                    <a:pt x="1" y="37496"/>
                  </a:lnTo>
                  <a:lnTo>
                    <a:pt x="56" y="36690"/>
                  </a:lnTo>
                  <a:lnTo>
                    <a:pt x="140" y="35828"/>
                  </a:lnTo>
                  <a:lnTo>
                    <a:pt x="223" y="34967"/>
                  </a:lnTo>
                  <a:lnTo>
                    <a:pt x="334" y="34077"/>
                  </a:lnTo>
                  <a:lnTo>
                    <a:pt x="473" y="33160"/>
                  </a:lnTo>
                  <a:lnTo>
                    <a:pt x="640" y="32215"/>
                  </a:lnTo>
                  <a:lnTo>
                    <a:pt x="1001" y="30325"/>
                  </a:lnTo>
                  <a:lnTo>
                    <a:pt x="1418" y="28407"/>
                  </a:lnTo>
                  <a:lnTo>
                    <a:pt x="1891" y="26517"/>
                  </a:lnTo>
                  <a:lnTo>
                    <a:pt x="2419" y="24655"/>
                  </a:lnTo>
                  <a:lnTo>
                    <a:pt x="2975" y="22848"/>
                  </a:lnTo>
                  <a:lnTo>
                    <a:pt x="3531" y="21152"/>
                  </a:lnTo>
                  <a:lnTo>
                    <a:pt x="4087" y="19568"/>
                  </a:lnTo>
                  <a:lnTo>
                    <a:pt x="4670" y="18150"/>
                  </a:lnTo>
                  <a:lnTo>
                    <a:pt x="5226" y="16927"/>
                  </a:lnTo>
                  <a:lnTo>
                    <a:pt x="5226" y="16927"/>
                  </a:lnTo>
                  <a:lnTo>
                    <a:pt x="5977" y="15371"/>
                  </a:lnTo>
                  <a:lnTo>
                    <a:pt x="6783" y="13759"/>
                  </a:lnTo>
                  <a:lnTo>
                    <a:pt x="7672" y="12119"/>
                  </a:lnTo>
                  <a:lnTo>
                    <a:pt x="8589" y="10451"/>
                  </a:lnTo>
                  <a:lnTo>
                    <a:pt x="9534" y="8839"/>
                  </a:lnTo>
                  <a:lnTo>
                    <a:pt x="10035" y="8033"/>
                  </a:lnTo>
                  <a:lnTo>
                    <a:pt x="10535" y="7255"/>
                  </a:lnTo>
                  <a:lnTo>
                    <a:pt x="11063" y="6504"/>
                  </a:lnTo>
                  <a:lnTo>
                    <a:pt x="11591" y="5754"/>
                  </a:lnTo>
                  <a:lnTo>
                    <a:pt x="12092" y="5059"/>
                  </a:lnTo>
                  <a:lnTo>
                    <a:pt x="12647" y="4364"/>
                  </a:lnTo>
                  <a:lnTo>
                    <a:pt x="13176" y="3725"/>
                  </a:lnTo>
                  <a:lnTo>
                    <a:pt x="13704" y="3113"/>
                  </a:lnTo>
                  <a:lnTo>
                    <a:pt x="14260" y="2557"/>
                  </a:lnTo>
                  <a:lnTo>
                    <a:pt x="14816" y="2057"/>
                  </a:lnTo>
                  <a:lnTo>
                    <a:pt x="15371" y="1584"/>
                  </a:lnTo>
                  <a:lnTo>
                    <a:pt x="15927" y="1167"/>
                  </a:lnTo>
                  <a:lnTo>
                    <a:pt x="16455" y="806"/>
                  </a:lnTo>
                  <a:lnTo>
                    <a:pt x="17011" y="500"/>
                  </a:lnTo>
                  <a:lnTo>
                    <a:pt x="17567" y="278"/>
                  </a:lnTo>
                  <a:lnTo>
                    <a:pt x="18123" y="111"/>
                  </a:lnTo>
                  <a:lnTo>
                    <a:pt x="18401" y="56"/>
                  </a:lnTo>
                  <a:lnTo>
                    <a:pt x="18679" y="0"/>
                  </a:lnTo>
                  <a:lnTo>
                    <a:pt x="18957" y="0"/>
                  </a:lnTo>
                  <a:lnTo>
                    <a:pt x="19235" y="0"/>
                  </a:lnTo>
                  <a:lnTo>
                    <a:pt x="19485" y="0"/>
                  </a:lnTo>
                  <a:lnTo>
                    <a:pt x="19763" y="56"/>
                  </a:lnTo>
                  <a:lnTo>
                    <a:pt x="20041" y="111"/>
                  </a:lnTo>
                  <a:lnTo>
                    <a:pt x="20291" y="195"/>
                  </a:lnTo>
                  <a:lnTo>
                    <a:pt x="20569" y="278"/>
                  </a:lnTo>
                  <a:lnTo>
                    <a:pt x="20847" y="417"/>
                  </a:lnTo>
                  <a:lnTo>
                    <a:pt x="21097" y="556"/>
                  </a:lnTo>
                  <a:lnTo>
                    <a:pt x="21375" y="723"/>
                  </a:lnTo>
                  <a:lnTo>
                    <a:pt x="21375" y="723"/>
                  </a:lnTo>
                  <a:lnTo>
                    <a:pt x="21625" y="917"/>
                  </a:lnTo>
                  <a:lnTo>
                    <a:pt x="21848" y="1112"/>
                  </a:lnTo>
                  <a:lnTo>
                    <a:pt x="22070" y="1362"/>
                  </a:lnTo>
                  <a:lnTo>
                    <a:pt x="22265" y="1612"/>
                  </a:lnTo>
                  <a:lnTo>
                    <a:pt x="22431" y="1890"/>
                  </a:lnTo>
                  <a:lnTo>
                    <a:pt x="22598" y="2224"/>
                  </a:lnTo>
                  <a:lnTo>
                    <a:pt x="22737" y="2529"/>
                  </a:lnTo>
                  <a:lnTo>
                    <a:pt x="22876" y="2891"/>
                  </a:lnTo>
                  <a:lnTo>
                    <a:pt x="22960" y="3280"/>
                  </a:lnTo>
                  <a:lnTo>
                    <a:pt x="23071" y="3669"/>
                  </a:lnTo>
                  <a:lnTo>
                    <a:pt x="23126" y="4086"/>
                  </a:lnTo>
                  <a:lnTo>
                    <a:pt x="23210" y="4503"/>
                  </a:lnTo>
                  <a:lnTo>
                    <a:pt x="23265" y="5420"/>
                  </a:lnTo>
                  <a:lnTo>
                    <a:pt x="23293" y="6393"/>
                  </a:lnTo>
                  <a:lnTo>
                    <a:pt x="23265" y="7421"/>
                  </a:lnTo>
                  <a:lnTo>
                    <a:pt x="23182" y="8505"/>
                  </a:lnTo>
                  <a:lnTo>
                    <a:pt x="23071" y="9617"/>
                  </a:lnTo>
                  <a:lnTo>
                    <a:pt x="22904" y="10785"/>
                  </a:lnTo>
                  <a:lnTo>
                    <a:pt x="22709" y="11980"/>
                  </a:lnTo>
                  <a:lnTo>
                    <a:pt x="22487" y="13175"/>
                  </a:lnTo>
                  <a:lnTo>
                    <a:pt x="22209" y="14398"/>
                  </a:lnTo>
                  <a:lnTo>
                    <a:pt x="21931" y="15621"/>
                  </a:lnTo>
                  <a:lnTo>
                    <a:pt x="21625" y="16872"/>
                  </a:lnTo>
                  <a:lnTo>
                    <a:pt x="21292" y="18095"/>
                  </a:lnTo>
                  <a:lnTo>
                    <a:pt x="20597" y="20513"/>
                  </a:lnTo>
                  <a:lnTo>
                    <a:pt x="19874" y="22820"/>
                  </a:lnTo>
                  <a:lnTo>
                    <a:pt x="19152" y="24960"/>
                  </a:lnTo>
                  <a:lnTo>
                    <a:pt x="18457" y="26906"/>
                  </a:lnTo>
                  <a:lnTo>
                    <a:pt x="17845" y="28574"/>
                  </a:lnTo>
                  <a:lnTo>
                    <a:pt x="17317" y="29936"/>
                  </a:lnTo>
                  <a:lnTo>
                    <a:pt x="16900" y="30909"/>
                  </a:lnTo>
                  <a:lnTo>
                    <a:pt x="16900" y="30909"/>
                  </a:lnTo>
                  <a:lnTo>
                    <a:pt x="16428" y="31854"/>
                  </a:lnTo>
                  <a:lnTo>
                    <a:pt x="15900" y="32882"/>
                  </a:lnTo>
                  <a:lnTo>
                    <a:pt x="15288" y="33994"/>
                  </a:lnTo>
                  <a:lnTo>
                    <a:pt x="14621" y="35161"/>
                  </a:lnTo>
                  <a:lnTo>
                    <a:pt x="13898" y="36329"/>
                  </a:lnTo>
                  <a:lnTo>
                    <a:pt x="13092" y="37524"/>
                  </a:lnTo>
                  <a:lnTo>
                    <a:pt x="12258" y="38719"/>
                  </a:lnTo>
                  <a:lnTo>
                    <a:pt x="11397" y="39886"/>
                  </a:lnTo>
                  <a:lnTo>
                    <a:pt x="10452" y="41026"/>
                  </a:lnTo>
                  <a:lnTo>
                    <a:pt x="9979" y="41582"/>
                  </a:lnTo>
                  <a:lnTo>
                    <a:pt x="9479" y="42110"/>
                  </a:lnTo>
                  <a:lnTo>
                    <a:pt x="8979" y="42610"/>
                  </a:lnTo>
                  <a:lnTo>
                    <a:pt x="8478" y="43111"/>
                  </a:lnTo>
                  <a:lnTo>
                    <a:pt x="7950" y="43583"/>
                  </a:lnTo>
                  <a:lnTo>
                    <a:pt x="7422" y="44028"/>
                  </a:lnTo>
                  <a:lnTo>
                    <a:pt x="6894" y="44445"/>
                  </a:lnTo>
                  <a:lnTo>
                    <a:pt x="6338" y="44806"/>
                  </a:lnTo>
                  <a:lnTo>
                    <a:pt x="5810" y="45168"/>
                  </a:lnTo>
                  <a:lnTo>
                    <a:pt x="5254" y="45473"/>
                  </a:lnTo>
                  <a:lnTo>
                    <a:pt x="4670" y="45779"/>
                  </a:lnTo>
                  <a:lnTo>
                    <a:pt x="4114" y="46001"/>
                  </a:lnTo>
                  <a:lnTo>
                    <a:pt x="3531" y="46224"/>
                  </a:lnTo>
                  <a:lnTo>
                    <a:pt x="2947" y="46363"/>
                  </a:lnTo>
                  <a:lnTo>
                    <a:pt x="723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extrusionOk="0">
                  <a:moveTo>
                    <a:pt x="3780" y="0"/>
                  </a:move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fill="none" extrusionOk="0">
                  <a:moveTo>
                    <a:pt x="22570" y="42444"/>
                  </a:move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lnTo>
                    <a:pt x="4336" y="0"/>
                  </a:lnTo>
                  <a:lnTo>
                    <a:pt x="4058" y="0"/>
                  </a:lnTo>
                  <a:lnTo>
                    <a:pt x="3780" y="0"/>
                  </a:ln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1613" y="1"/>
                  </a:moveTo>
                  <a:lnTo>
                    <a:pt x="1390" y="29"/>
                  </a:lnTo>
                  <a:lnTo>
                    <a:pt x="1168" y="112"/>
                  </a:lnTo>
                  <a:lnTo>
                    <a:pt x="974" y="223"/>
                  </a:lnTo>
                  <a:lnTo>
                    <a:pt x="751" y="390"/>
                  </a:lnTo>
                  <a:lnTo>
                    <a:pt x="584" y="557"/>
                  </a:lnTo>
                  <a:lnTo>
                    <a:pt x="445" y="779"/>
                  </a:lnTo>
                  <a:lnTo>
                    <a:pt x="306" y="1002"/>
                  </a:lnTo>
                  <a:lnTo>
                    <a:pt x="223" y="1280"/>
                  </a:lnTo>
                  <a:lnTo>
                    <a:pt x="140" y="1558"/>
                  </a:lnTo>
                  <a:lnTo>
                    <a:pt x="84" y="1863"/>
                  </a:lnTo>
                  <a:lnTo>
                    <a:pt x="28" y="2197"/>
                  </a:lnTo>
                  <a:lnTo>
                    <a:pt x="1" y="2530"/>
                  </a:lnTo>
                  <a:lnTo>
                    <a:pt x="1" y="2919"/>
                  </a:lnTo>
                  <a:lnTo>
                    <a:pt x="28" y="3281"/>
                  </a:lnTo>
                  <a:lnTo>
                    <a:pt x="56" y="3698"/>
                  </a:lnTo>
                  <a:lnTo>
                    <a:pt x="195" y="4559"/>
                  </a:lnTo>
                  <a:lnTo>
                    <a:pt x="362" y="5477"/>
                  </a:lnTo>
                  <a:lnTo>
                    <a:pt x="612" y="6450"/>
                  </a:lnTo>
                  <a:lnTo>
                    <a:pt x="918" y="7450"/>
                  </a:lnTo>
                  <a:lnTo>
                    <a:pt x="1251" y="8506"/>
                  </a:lnTo>
                  <a:lnTo>
                    <a:pt x="1641" y="9590"/>
                  </a:lnTo>
                  <a:lnTo>
                    <a:pt x="2058" y="10702"/>
                  </a:lnTo>
                  <a:lnTo>
                    <a:pt x="2502" y="11814"/>
                  </a:lnTo>
                  <a:lnTo>
                    <a:pt x="2975" y="12926"/>
                  </a:lnTo>
                  <a:lnTo>
                    <a:pt x="3447" y="14038"/>
                  </a:lnTo>
                  <a:lnTo>
                    <a:pt x="4476" y="16261"/>
                  </a:lnTo>
                  <a:lnTo>
                    <a:pt x="5504" y="18374"/>
                  </a:lnTo>
                  <a:lnTo>
                    <a:pt x="6477" y="20319"/>
                  </a:lnTo>
                  <a:lnTo>
                    <a:pt x="7394" y="22071"/>
                  </a:lnTo>
                  <a:lnTo>
                    <a:pt x="8173" y="23516"/>
                  </a:lnTo>
                  <a:lnTo>
                    <a:pt x="8784" y="24628"/>
                  </a:lnTo>
                  <a:lnTo>
                    <a:pt x="9340" y="25601"/>
                  </a:lnTo>
                  <a:lnTo>
                    <a:pt x="11258" y="25128"/>
                  </a:lnTo>
                  <a:lnTo>
                    <a:pt x="11008" y="23933"/>
                  </a:lnTo>
                  <a:lnTo>
                    <a:pt x="10285" y="20820"/>
                  </a:lnTo>
                  <a:lnTo>
                    <a:pt x="9785" y="18735"/>
                  </a:lnTo>
                  <a:lnTo>
                    <a:pt x="9201" y="16456"/>
                  </a:lnTo>
                  <a:lnTo>
                    <a:pt x="8534" y="14038"/>
                  </a:lnTo>
                  <a:lnTo>
                    <a:pt x="7811" y="11536"/>
                  </a:lnTo>
                  <a:lnTo>
                    <a:pt x="7422" y="10313"/>
                  </a:lnTo>
                  <a:lnTo>
                    <a:pt x="7033" y="9090"/>
                  </a:lnTo>
                  <a:lnTo>
                    <a:pt x="6616" y="7923"/>
                  </a:lnTo>
                  <a:lnTo>
                    <a:pt x="6199" y="6783"/>
                  </a:lnTo>
                  <a:lnTo>
                    <a:pt x="5782" y="5699"/>
                  </a:lnTo>
                  <a:lnTo>
                    <a:pt x="5337" y="4671"/>
                  </a:lnTo>
                  <a:lnTo>
                    <a:pt x="4920" y="3726"/>
                  </a:lnTo>
                  <a:lnTo>
                    <a:pt x="4476" y="2836"/>
                  </a:lnTo>
                  <a:lnTo>
                    <a:pt x="4031" y="2058"/>
                  </a:lnTo>
                  <a:lnTo>
                    <a:pt x="3586" y="1391"/>
                  </a:lnTo>
                  <a:lnTo>
                    <a:pt x="3364" y="1113"/>
                  </a:lnTo>
                  <a:lnTo>
                    <a:pt x="3142" y="863"/>
                  </a:lnTo>
                  <a:lnTo>
                    <a:pt x="2919" y="612"/>
                  </a:lnTo>
                  <a:lnTo>
                    <a:pt x="2697" y="418"/>
                  </a:lnTo>
                  <a:lnTo>
                    <a:pt x="2474" y="279"/>
                  </a:lnTo>
                  <a:lnTo>
                    <a:pt x="2252" y="140"/>
                  </a:lnTo>
                  <a:lnTo>
                    <a:pt x="2030" y="57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9340" y="25601"/>
                  </a:moveTo>
                  <a:lnTo>
                    <a:pt x="9340" y="25601"/>
                  </a:lnTo>
                  <a:lnTo>
                    <a:pt x="8784" y="24628"/>
                  </a:lnTo>
                  <a:lnTo>
                    <a:pt x="8173" y="23516"/>
                  </a:lnTo>
                  <a:lnTo>
                    <a:pt x="7394" y="22071"/>
                  </a:lnTo>
                  <a:lnTo>
                    <a:pt x="6477" y="20319"/>
                  </a:lnTo>
                  <a:lnTo>
                    <a:pt x="5504" y="18374"/>
                  </a:lnTo>
                  <a:lnTo>
                    <a:pt x="4476" y="16261"/>
                  </a:lnTo>
                  <a:lnTo>
                    <a:pt x="3447" y="14038"/>
                  </a:lnTo>
                  <a:lnTo>
                    <a:pt x="2975" y="12926"/>
                  </a:lnTo>
                  <a:lnTo>
                    <a:pt x="2502" y="11814"/>
                  </a:lnTo>
                  <a:lnTo>
                    <a:pt x="2058" y="10702"/>
                  </a:lnTo>
                  <a:lnTo>
                    <a:pt x="1641" y="9590"/>
                  </a:lnTo>
                  <a:lnTo>
                    <a:pt x="1251" y="8506"/>
                  </a:lnTo>
                  <a:lnTo>
                    <a:pt x="918" y="7450"/>
                  </a:lnTo>
                  <a:lnTo>
                    <a:pt x="612" y="6450"/>
                  </a:lnTo>
                  <a:lnTo>
                    <a:pt x="362" y="5477"/>
                  </a:lnTo>
                  <a:lnTo>
                    <a:pt x="195" y="4559"/>
                  </a:lnTo>
                  <a:lnTo>
                    <a:pt x="56" y="3698"/>
                  </a:lnTo>
                  <a:lnTo>
                    <a:pt x="28" y="3281"/>
                  </a:lnTo>
                  <a:lnTo>
                    <a:pt x="1" y="2919"/>
                  </a:lnTo>
                  <a:lnTo>
                    <a:pt x="1" y="2530"/>
                  </a:lnTo>
                  <a:lnTo>
                    <a:pt x="28" y="2197"/>
                  </a:lnTo>
                  <a:lnTo>
                    <a:pt x="84" y="1863"/>
                  </a:lnTo>
                  <a:lnTo>
                    <a:pt x="140" y="1558"/>
                  </a:lnTo>
                  <a:lnTo>
                    <a:pt x="223" y="1280"/>
                  </a:lnTo>
                  <a:lnTo>
                    <a:pt x="306" y="1002"/>
                  </a:lnTo>
                  <a:lnTo>
                    <a:pt x="445" y="779"/>
                  </a:lnTo>
                  <a:lnTo>
                    <a:pt x="584" y="557"/>
                  </a:lnTo>
                  <a:lnTo>
                    <a:pt x="751" y="390"/>
                  </a:lnTo>
                  <a:lnTo>
                    <a:pt x="974" y="223"/>
                  </a:lnTo>
                  <a:lnTo>
                    <a:pt x="974" y="223"/>
                  </a:lnTo>
                  <a:lnTo>
                    <a:pt x="1168" y="112"/>
                  </a:lnTo>
                  <a:lnTo>
                    <a:pt x="1390" y="29"/>
                  </a:lnTo>
                  <a:lnTo>
                    <a:pt x="1613" y="1"/>
                  </a:lnTo>
                  <a:lnTo>
                    <a:pt x="1807" y="1"/>
                  </a:lnTo>
                  <a:lnTo>
                    <a:pt x="2030" y="57"/>
                  </a:lnTo>
                  <a:lnTo>
                    <a:pt x="2252" y="140"/>
                  </a:lnTo>
                  <a:lnTo>
                    <a:pt x="2474" y="279"/>
                  </a:lnTo>
                  <a:lnTo>
                    <a:pt x="2697" y="418"/>
                  </a:lnTo>
                  <a:lnTo>
                    <a:pt x="2919" y="612"/>
                  </a:lnTo>
                  <a:lnTo>
                    <a:pt x="3142" y="863"/>
                  </a:lnTo>
                  <a:lnTo>
                    <a:pt x="3364" y="1113"/>
                  </a:lnTo>
                  <a:lnTo>
                    <a:pt x="3586" y="1391"/>
                  </a:lnTo>
                  <a:lnTo>
                    <a:pt x="4031" y="2058"/>
                  </a:lnTo>
                  <a:lnTo>
                    <a:pt x="4476" y="2836"/>
                  </a:lnTo>
                  <a:lnTo>
                    <a:pt x="4920" y="3726"/>
                  </a:lnTo>
                  <a:lnTo>
                    <a:pt x="5337" y="4671"/>
                  </a:lnTo>
                  <a:lnTo>
                    <a:pt x="5782" y="5699"/>
                  </a:lnTo>
                  <a:lnTo>
                    <a:pt x="6199" y="6783"/>
                  </a:lnTo>
                  <a:lnTo>
                    <a:pt x="6616" y="7923"/>
                  </a:lnTo>
                  <a:lnTo>
                    <a:pt x="7033" y="9090"/>
                  </a:lnTo>
                  <a:lnTo>
                    <a:pt x="7422" y="10313"/>
                  </a:lnTo>
                  <a:lnTo>
                    <a:pt x="7811" y="11536"/>
                  </a:lnTo>
                  <a:lnTo>
                    <a:pt x="8534" y="14038"/>
                  </a:lnTo>
                  <a:lnTo>
                    <a:pt x="9201" y="16456"/>
                  </a:lnTo>
                  <a:lnTo>
                    <a:pt x="9785" y="18735"/>
                  </a:lnTo>
                  <a:lnTo>
                    <a:pt x="10285" y="20820"/>
                  </a:lnTo>
                  <a:lnTo>
                    <a:pt x="11008" y="23933"/>
                  </a:lnTo>
                  <a:lnTo>
                    <a:pt x="11258" y="25128"/>
                  </a:lnTo>
                  <a:lnTo>
                    <a:pt x="9340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9451" y="1"/>
                  </a:move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1918" y="25601"/>
                  </a:move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lnTo>
                    <a:pt x="9451" y="1"/>
                  </a:ln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extrusionOk="0">
                  <a:moveTo>
                    <a:pt x="28630" y="1"/>
                  </a:moveTo>
                  <a:lnTo>
                    <a:pt x="27824" y="29"/>
                  </a:lnTo>
                  <a:lnTo>
                    <a:pt x="27045" y="84"/>
                  </a:lnTo>
                  <a:lnTo>
                    <a:pt x="26211" y="140"/>
                  </a:lnTo>
                  <a:lnTo>
                    <a:pt x="25405" y="223"/>
                  </a:lnTo>
                  <a:lnTo>
                    <a:pt x="24544" y="334"/>
                  </a:lnTo>
                  <a:lnTo>
                    <a:pt x="23682" y="446"/>
                  </a:lnTo>
                  <a:lnTo>
                    <a:pt x="22848" y="585"/>
                  </a:lnTo>
                  <a:lnTo>
                    <a:pt x="22042" y="751"/>
                  </a:lnTo>
                  <a:lnTo>
                    <a:pt x="21236" y="918"/>
                  </a:lnTo>
                  <a:lnTo>
                    <a:pt x="20458" y="1113"/>
                  </a:lnTo>
                  <a:lnTo>
                    <a:pt x="19679" y="1335"/>
                  </a:lnTo>
                  <a:lnTo>
                    <a:pt x="18929" y="1557"/>
                  </a:lnTo>
                  <a:lnTo>
                    <a:pt x="18206" y="1780"/>
                  </a:lnTo>
                  <a:lnTo>
                    <a:pt x="17484" y="2058"/>
                  </a:lnTo>
                  <a:lnTo>
                    <a:pt x="16789" y="2308"/>
                  </a:lnTo>
                  <a:lnTo>
                    <a:pt x="16094" y="2614"/>
                  </a:lnTo>
                  <a:lnTo>
                    <a:pt x="15427" y="2919"/>
                  </a:lnTo>
                  <a:lnTo>
                    <a:pt x="14760" y="3225"/>
                  </a:lnTo>
                  <a:lnTo>
                    <a:pt x="14120" y="3559"/>
                  </a:lnTo>
                  <a:lnTo>
                    <a:pt x="13481" y="3892"/>
                  </a:lnTo>
                  <a:lnTo>
                    <a:pt x="12870" y="4254"/>
                  </a:lnTo>
                  <a:lnTo>
                    <a:pt x="12286" y="4615"/>
                  </a:lnTo>
                  <a:lnTo>
                    <a:pt x="11702" y="5004"/>
                  </a:lnTo>
                  <a:lnTo>
                    <a:pt x="11146" y="5421"/>
                  </a:lnTo>
                  <a:lnTo>
                    <a:pt x="10590" y="5810"/>
                  </a:lnTo>
                  <a:lnTo>
                    <a:pt x="10034" y="6255"/>
                  </a:lnTo>
                  <a:lnTo>
                    <a:pt x="9534" y="6672"/>
                  </a:lnTo>
                  <a:lnTo>
                    <a:pt x="9006" y="7116"/>
                  </a:lnTo>
                  <a:lnTo>
                    <a:pt x="8534" y="7589"/>
                  </a:lnTo>
                  <a:lnTo>
                    <a:pt x="8061" y="8062"/>
                  </a:lnTo>
                  <a:lnTo>
                    <a:pt x="7588" y="8534"/>
                  </a:lnTo>
                  <a:lnTo>
                    <a:pt x="7144" y="9034"/>
                  </a:lnTo>
                  <a:lnTo>
                    <a:pt x="6699" y="9535"/>
                  </a:lnTo>
                  <a:lnTo>
                    <a:pt x="6282" y="10063"/>
                  </a:lnTo>
                  <a:lnTo>
                    <a:pt x="5865" y="10591"/>
                  </a:lnTo>
                  <a:lnTo>
                    <a:pt x="5476" y="11119"/>
                  </a:lnTo>
                  <a:lnTo>
                    <a:pt x="5115" y="11647"/>
                  </a:lnTo>
                  <a:lnTo>
                    <a:pt x="4753" y="12203"/>
                  </a:lnTo>
                  <a:lnTo>
                    <a:pt x="4392" y="12787"/>
                  </a:lnTo>
                  <a:lnTo>
                    <a:pt x="4058" y="13343"/>
                  </a:lnTo>
                  <a:lnTo>
                    <a:pt x="3447" y="14538"/>
                  </a:lnTo>
                  <a:lnTo>
                    <a:pt x="2863" y="15733"/>
                  </a:lnTo>
                  <a:lnTo>
                    <a:pt x="2335" y="16984"/>
                  </a:lnTo>
                  <a:lnTo>
                    <a:pt x="1890" y="18262"/>
                  </a:lnTo>
                  <a:lnTo>
                    <a:pt x="1474" y="19569"/>
                  </a:lnTo>
                  <a:lnTo>
                    <a:pt x="1112" y="20875"/>
                  </a:lnTo>
                  <a:lnTo>
                    <a:pt x="806" y="22237"/>
                  </a:lnTo>
                  <a:lnTo>
                    <a:pt x="528" y="23599"/>
                  </a:lnTo>
                  <a:lnTo>
                    <a:pt x="334" y="25017"/>
                  </a:lnTo>
                  <a:lnTo>
                    <a:pt x="167" y="26434"/>
                  </a:lnTo>
                  <a:lnTo>
                    <a:pt x="84" y="27852"/>
                  </a:lnTo>
                  <a:lnTo>
                    <a:pt x="28" y="29297"/>
                  </a:lnTo>
                  <a:lnTo>
                    <a:pt x="0" y="30770"/>
                  </a:lnTo>
                  <a:lnTo>
                    <a:pt x="56" y="32244"/>
                  </a:lnTo>
                  <a:lnTo>
                    <a:pt x="112" y="32994"/>
                  </a:lnTo>
                  <a:lnTo>
                    <a:pt x="167" y="33772"/>
                  </a:lnTo>
                  <a:lnTo>
                    <a:pt x="278" y="34523"/>
                  </a:lnTo>
                  <a:lnTo>
                    <a:pt x="389" y="35246"/>
                  </a:lnTo>
                  <a:lnTo>
                    <a:pt x="528" y="35996"/>
                  </a:lnTo>
                  <a:lnTo>
                    <a:pt x="667" y="36719"/>
                  </a:lnTo>
                  <a:lnTo>
                    <a:pt x="862" y="37441"/>
                  </a:lnTo>
                  <a:lnTo>
                    <a:pt x="1029" y="38164"/>
                  </a:lnTo>
                  <a:lnTo>
                    <a:pt x="1251" y="38887"/>
                  </a:lnTo>
                  <a:lnTo>
                    <a:pt x="1474" y="39582"/>
                  </a:lnTo>
                  <a:lnTo>
                    <a:pt x="1724" y="40276"/>
                  </a:lnTo>
                  <a:lnTo>
                    <a:pt x="2002" y="40944"/>
                  </a:lnTo>
                  <a:lnTo>
                    <a:pt x="2280" y="41611"/>
                  </a:lnTo>
                  <a:lnTo>
                    <a:pt x="2558" y="42278"/>
                  </a:lnTo>
                  <a:lnTo>
                    <a:pt x="2891" y="42945"/>
                  </a:lnTo>
                  <a:lnTo>
                    <a:pt x="3225" y="43584"/>
                  </a:lnTo>
                  <a:lnTo>
                    <a:pt x="3558" y="44223"/>
                  </a:lnTo>
                  <a:lnTo>
                    <a:pt x="3920" y="44835"/>
                  </a:lnTo>
                  <a:lnTo>
                    <a:pt x="4309" y="45446"/>
                  </a:lnTo>
                  <a:lnTo>
                    <a:pt x="4698" y="46058"/>
                  </a:lnTo>
                  <a:lnTo>
                    <a:pt x="5087" y="46642"/>
                  </a:lnTo>
                  <a:lnTo>
                    <a:pt x="5532" y="47225"/>
                  </a:lnTo>
                  <a:lnTo>
                    <a:pt x="5949" y="47781"/>
                  </a:lnTo>
                  <a:lnTo>
                    <a:pt x="6393" y="48337"/>
                  </a:lnTo>
                  <a:lnTo>
                    <a:pt x="6866" y="48893"/>
                  </a:lnTo>
                  <a:lnTo>
                    <a:pt x="7338" y="49421"/>
                  </a:lnTo>
                  <a:lnTo>
                    <a:pt x="7839" y="49949"/>
                  </a:lnTo>
                  <a:lnTo>
                    <a:pt x="8339" y="50450"/>
                  </a:lnTo>
                  <a:lnTo>
                    <a:pt x="8839" y="50950"/>
                  </a:lnTo>
                  <a:lnTo>
                    <a:pt x="9367" y="51422"/>
                  </a:lnTo>
                  <a:lnTo>
                    <a:pt x="9896" y="51895"/>
                  </a:lnTo>
                  <a:lnTo>
                    <a:pt x="10451" y="52368"/>
                  </a:lnTo>
                  <a:lnTo>
                    <a:pt x="11007" y="52812"/>
                  </a:lnTo>
                  <a:lnTo>
                    <a:pt x="11563" y="53229"/>
                  </a:lnTo>
                  <a:lnTo>
                    <a:pt x="12147" y="53646"/>
                  </a:lnTo>
                  <a:lnTo>
                    <a:pt x="12731" y="54035"/>
                  </a:lnTo>
                  <a:lnTo>
                    <a:pt x="13342" y="54424"/>
                  </a:lnTo>
                  <a:lnTo>
                    <a:pt x="13954" y="54814"/>
                  </a:lnTo>
                  <a:lnTo>
                    <a:pt x="14565" y="55147"/>
                  </a:lnTo>
                  <a:lnTo>
                    <a:pt x="15177" y="55508"/>
                  </a:lnTo>
                  <a:lnTo>
                    <a:pt x="15816" y="55814"/>
                  </a:lnTo>
                  <a:lnTo>
                    <a:pt x="16455" y="56148"/>
                  </a:lnTo>
                  <a:lnTo>
                    <a:pt x="17095" y="56426"/>
                  </a:lnTo>
                  <a:lnTo>
                    <a:pt x="17762" y="56704"/>
                  </a:lnTo>
                  <a:lnTo>
                    <a:pt x="18429" y="56954"/>
                  </a:lnTo>
                  <a:lnTo>
                    <a:pt x="19096" y="57204"/>
                  </a:lnTo>
                  <a:lnTo>
                    <a:pt x="19763" y="57426"/>
                  </a:lnTo>
                  <a:lnTo>
                    <a:pt x="20458" y="57649"/>
                  </a:lnTo>
                  <a:lnTo>
                    <a:pt x="21153" y="57843"/>
                  </a:lnTo>
                  <a:lnTo>
                    <a:pt x="21848" y="58010"/>
                  </a:lnTo>
                  <a:lnTo>
                    <a:pt x="22542" y="58177"/>
                  </a:lnTo>
                  <a:lnTo>
                    <a:pt x="23237" y="58316"/>
                  </a:lnTo>
                  <a:lnTo>
                    <a:pt x="23960" y="58455"/>
                  </a:lnTo>
                  <a:lnTo>
                    <a:pt x="24655" y="58538"/>
                  </a:lnTo>
                  <a:lnTo>
                    <a:pt x="25378" y="58621"/>
                  </a:lnTo>
                  <a:lnTo>
                    <a:pt x="26100" y="58705"/>
                  </a:lnTo>
                  <a:lnTo>
                    <a:pt x="26823" y="58733"/>
                  </a:lnTo>
                  <a:lnTo>
                    <a:pt x="27546" y="58788"/>
                  </a:lnTo>
                  <a:lnTo>
                    <a:pt x="28268" y="58788"/>
                  </a:lnTo>
                  <a:lnTo>
                    <a:pt x="29019" y="58760"/>
                  </a:lnTo>
                  <a:lnTo>
                    <a:pt x="29741" y="58733"/>
                  </a:lnTo>
                  <a:lnTo>
                    <a:pt x="30492" y="58677"/>
                  </a:lnTo>
                  <a:lnTo>
                    <a:pt x="31215" y="58621"/>
                  </a:lnTo>
                  <a:lnTo>
                    <a:pt x="31965" y="58538"/>
                  </a:lnTo>
                  <a:lnTo>
                    <a:pt x="33688" y="58260"/>
                  </a:lnTo>
                  <a:lnTo>
                    <a:pt x="34522" y="58093"/>
                  </a:lnTo>
                  <a:lnTo>
                    <a:pt x="35328" y="57927"/>
                  </a:lnTo>
                  <a:lnTo>
                    <a:pt x="36134" y="57732"/>
                  </a:lnTo>
                  <a:lnTo>
                    <a:pt x="36913" y="57537"/>
                  </a:lnTo>
                  <a:lnTo>
                    <a:pt x="37691" y="57343"/>
                  </a:lnTo>
                  <a:lnTo>
                    <a:pt x="38441" y="57121"/>
                  </a:lnTo>
                  <a:lnTo>
                    <a:pt x="39164" y="56870"/>
                  </a:lnTo>
                  <a:lnTo>
                    <a:pt x="39887" y="56620"/>
                  </a:lnTo>
                  <a:lnTo>
                    <a:pt x="40582" y="56342"/>
                  </a:lnTo>
                  <a:lnTo>
                    <a:pt x="41249" y="56064"/>
                  </a:lnTo>
                  <a:lnTo>
                    <a:pt x="41916" y="55786"/>
                  </a:lnTo>
                  <a:lnTo>
                    <a:pt x="42555" y="55481"/>
                  </a:lnTo>
                  <a:lnTo>
                    <a:pt x="43194" y="55175"/>
                  </a:lnTo>
                  <a:lnTo>
                    <a:pt x="43806" y="54841"/>
                  </a:lnTo>
                  <a:lnTo>
                    <a:pt x="44390" y="54480"/>
                  </a:lnTo>
                  <a:lnTo>
                    <a:pt x="44973" y="54146"/>
                  </a:lnTo>
                  <a:lnTo>
                    <a:pt x="45529" y="53757"/>
                  </a:lnTo>
                  <a:lnTo>
                    <a:pt x="46057" y="53396"/>
                  </a:lnTo>
                  <a:lnTo>
                    <a:pt x="46585" y="53007"/>
                  </a:lnTo>
                  <a:lnTo>
                    <a:pt x="47114" y="52590"/>
                  </a:lnTo>
                  <a:lnTo>
                    <a:pt x="47614" y="52173"/>
                  </a:lnTo>
                  <a:lnTo>
                    <a:pt x="48086" y="51756"/>
                  </a:lnTo>
                  <a:lnTo>
                    <a:pt x="48559" y="51311"/>
                  </a:lnTo>
                  <a:lnTo>
                    <a:pt x="49004" y="50867"/>
                  </a:lnTo>
                  <a:lnTo>
                    <a:pt x="49448" y="50394"/>
                  </a:lnTo>
                  <a:lnTo>
                    <a:pt x="49865" y="49922"/>
                  </a:lnTo>
                  <a:lnTo>
                    <a:pt x="50254" y="49421"/>
                  </a:lnTo>
                  <a:lnTo>
                    <a:pt x="50644" y="48921"/>
                  </a:lnTo>
                  <a:lnTo>
                    <a:pt x="51033" y="48421"/>
                  </a:lnTo>
                  <a:lnTo>
                    <a:pt x="51394" y="47892"/>
                  </a:lnTo>
                  <a:lnTo>
                    <a:pt x="51728" y="47364"/>
                  </a:lnTo>
                  <a:lnTo>
                    <a:pt x="52061" y="46808"/>
                  </a:lnTo>
                  <a:lnTo>
                    <a:pt x="52367" y="46253"/>
                  </a:lnTo>
                  <a:lnTo>
                    <a:pt x="52673" y="45669"/>
                  </a:lnTo>
                  <a:lnTo>
                    <a:pt x="52951" y="45085"/>
                  </a:lnTo>
                  <a:lnTo>
                    <a:pt x="53229" y="44501"/>
                  </a:lnTo>
                  <a:lnTo>
                    <a:pt x="53479" y="43918"/>
                  </a:lnTo>
                  <a:lnTo>
                    <a:pt x="53729" y="43278"/>
                  </a:lnTo>
                  <a:lnTo>
                    <a:pt x="54174" y="42028"/>
                  </a:lnTo>
                  <a:lnTo>
                    <a:pt x="54563" y="40721"/>
                  </a:lnTo>
                  <a:lnTo>
                    <a:pt x="54924" y="39387"/>
                  </a:lnTo>
                  <a:lnTo>
                    <a:pt x="55202" y="37997"/>
                  </a:lnTo>
                  <a:lnTo>
                    <a:pt x="55452" y="36580"/>
                  </a:lnTo>
                  <a:lnTo>
                    <a:pt x="55619" y="35107"/>
                  </a:lnTo>
                  <a:lnTo>
                    <a:pt x="55758" y="33606"/>
                  </a:lnTo>
                  <a:lnTo>
                    <a:pt x="55841" y="32049"/>
                  </a:lnTo>
                  <a:lnTo>
                    <a:pt x="55897" y="30465"/>
                  </a:lnTo>
                  <a:lnTo>
                    <a:pt x="55897" y="28853"/>
                  </a:lnTo>
                  <a:lnTo>
                    <a:pt x="55841" y="27185"/>
                  </a:lnTo>
                  <a:lnTo>
                    <a:pt x="55730" y="25489"/>
                  </a:lnTo>
                  <a:lnTo>
                    <a:pt x="55591" y="24127"/>
                  </a:lnTo>
                  <a:lnTo>
                    <a:pt x="55369" y="22765"/>
                  </a:lnTo>
                  <a:lnTo>
                    <a:pt x="55091" y="21431"/>
                  </a:lnTo>
                  <a:lnTo>
                    <a:pt x="54757" y="20125"/>
                  </a:lnTo>
                  <a:lnTo>
                    <a:pt x="54340" y="18818"/>
                  </a:lnTo>
                  <a:lnTo>
                    <a:pt x="53923" y="17540"/>
                  </a:lnTo>
                  <a:lnTo>
                    <a:pt x="53423" y="16289"/>
                  </a:lnTo>
                  <a:lnTo>
                    <a:pt x="52867" y="15066"/>
                  </a:lnTo>
                  <a:lnTo>
                    <a:pt x="52256" y="13899"/>
                  </a:lnTo>
                  <a:lnTo>
                    <a:pt x="51589" y="12731"/>
                  </a:lnTo>
                  <a:lnTo>
                    <a:pt x="50894" y="11619"/>
                  </a:lnTo>
                  <a:lnTo>
                    <a:pt x="50143" y="10535"/>
                  </a:lnTo>
                  <a:lnTo>
                    <a:pt x="49337" y="9479"/>
                  </a:lnTo>
                  <a:lnTo>
                    <a:pt x="48475" y="8478"/>
                  </a:lnTo>
                  <a:lnTo>
                    <a:pt x="47558" y="7533"/>
                  </a:lnTo>
                  <a:lnTo>
                    <a:pt x="47086" y="7061"/>
                  </a:lnTo>
                  <a:lnTo>
                    <a:pt x="46613" y="6616"/>
                  </a:lnTo>
                  <a:lnTo>
                    <a:pt x="46113" y="6171"/>
                  </a:lnTo>
                  <a:lnTo>
                    <a:pt x="45613" y="5755"/>
                  </a:lnTo>
                  <a:lnTo>
                    <a:pt x="45084" y="5338"/>
                  </a:lnTo>
                  <a:lnTo>
                    <a:pt x="44556" y="4921"/>
                  </a:lnTo>
                  <a:lnTo>
                    <a:pt x="44028" y="4559"/>
                  </a:lnTo>
                  <a:lnTo>
                    <a:pt x="43472" y="4170"/>
                  </a:lnTo>
                  <a:lnTo>
                    <a:pt x="42916" y="3809"/>
                  </a:lnTo>
                  <a:lnTo>
                    <a:pt x="42333" y="3475"/>
                  </a:lnTo>
                  <a:lnTo>
                    <a:pt x="41749" y="3142"/>
                  </a:lnTo>
                  <a:lnTo>
                    <a:pt x="41165" y="2836"/>
                  </a:lnTo>
                  <a:lnTo>
                    <a:pt x="40554" y="2530"/>
                  </a:lnTo>
                  <a:lnTo>
                    <a:pt x="39915" y="2252"/>
                  </a:lnTo>
                  <a:lnTo>
                    <a:pt x="39303" y="1974"/>
                  </a:lnTo>
                  <a:lnTo>
                    <a:pt x="38664" y="1724"/>
                  </a:lnTo>
                  <a:lnTo>
                    <a:pt x="37997" y="1474"/>
                  </a:lnTo>
                  <a:lnTo>
                    <a:pt x="37357" y="1252"/>
                  </a:lnTo>
                  <a:lnTo>
                    <a:pt x="36662" y="1057"/>
                  </a:lnTo>
                  <a:lnTo>
                    <a:pt x="35995" y="863"/>
                  </a:lnTo>
                  <a:lnTo>
                    <a:pt x="35300" y="696"/>
                  </a:lnTo>
                  <a:lnTo>
                    <a:pt x="34606" y="557"/>
                  </a:lnTo>
                  <a:lnTo>
                    <a:pt x="33883" y="418"/>
                  </a:lnTo>
                  <a:lnTo>
                    <a:pt x="33160" y="307"/>
                  </a:lnTo>
                  <a:lnTo>
                    <a:pt x="32438" y="195"/>
                  </a:lnTo>
                  <a:lnTo>
                    <a:pt x="31687" y="140"/>
                  </a:lnTo>
                  <a:lnTo>
                    <a:pt x="30937" y="56"/>
                  </a:lnTo>
                  <a:lnTo>
                    <a:pt x="30186" y="29"/>
                  </a:lnTo>
                  <a:lnTo>
                    <a:pt x="29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fill="none" extrusionOk="0">
                  <a:moveTo>
                    <a:pt x="31965" y="58538"/>
                  </a:moveTo>
                  <a:lnTo>
                    <a:pt x="31965" y="58538"/>
                  </a:lnTo>
                  <a:lnTo>
                    <a:pt x="31215" y="58621"/>
                  </a:lnTo>
                  <a:lnTo>
                    <a:pt x="30492" y="58677"/>
                  </a:lnTo>
                  <a:lnTo>
                    <a:pt x="29741" y="58733"/>
                  </a:lnTo>
                  <a:lnTo>
                    <a:pt x="29019" y="58760"/>
                  </a:lnTo>
                  <a:lnTo>
                    <a:pt x="28268" y="58788"/>
                  </a:lnTo>
                  <a:lnTo>
                    <a:pt x="27546" y="58788"/>
                  </a:lnTo>
                  <a:lnTo>
                    <a:pt x="26823" y="58733"/>
                  </a:lnTo>
                  <a:lnTo>
                    <a:pt x="26100" y="58705"/>
                  </a:lnTo>
                  <a:lnTo>
                    <a:pt x="25378" y="58621"/>
                  </a:lnTo>
                  <a:lnTo>
                    <a:pt x="24655" y="58538"/>
                  </a:lnTo>
                  <a:lnTo>
                    <a:pt x="23960" y="58455"/>
                  </a:lnTo>
                  <a:lnTo>
                    <a:pt x="23237" y="58316"/>
                  </a:lnTo>
                  <a:lnTo>
                    <a:pt x="22542" y="58177"/>
                  </a:lnTo>
                  <a:lnTo>
                    <a:pt x="21848" y="58010"/>
                  </a:lnTo>
                  <a:lnTo>
                    <a:pt x="21153" y="57843"/>
                  </a:lnTo>
                  <a:lnTo>
                    <a:pt x="20458" y="57649"/>
                  </a:lnTo>
                  <a:lnTo>
                    <a:pt x="19763" y="57426"/>
                  </a:lnTo>
                  <a:lnTo>
                    <a:pt x="19096" y="57204"/>
                  </a:lnTo>
                  <a:lnTo>
                    <a:pt x="18429" y="56954"/>
                  </a:lnTo>
                  <a:lnTo>
                    <a:pt x="17762" y="56704"/>
                  </a:lnTo>
                  <a:lnTo>
                    <a:pt x="17095" y="56426"/>
                  </a:lnTo>
                  <a:lnTo>
                    <a:pt x="16455" y="56148"/>
                  </a:lnTo>
                  <a:lnTo>
                    <a:pt x="15816" y="55814"/>
                  </a:lnTo>
                  <a:lnTo>
                    <a:pt x="15177" y="55508"/>
                  </a:lnTo>
                  <a:lnTo>
                    <a:pt x="14565" y="55147"/>
                  </a:lnTo>
                  <a:lnTo>
                    <a:pt x="13954" y="54814"/>
                  </a:lnTo>
                  <a:lnTo>
                    <a:pt x="13342" y="54424"/>
                  </a:lnTo>
                  <a:lnTo>
                    <a:pt x="12731" y="54035"/>
                  </a:lnTo>
                  <a:lnTo>
                    <a:pt x="12147" y="53646"/>
                  </a:lnTo>
                  <a:lnTo>
                    <a:pt x="11563" y="53229"/>
                  </a:lnTo>
                  <a:lnTo>
                    <a:pt x="11007" y="52812"/>
                  </a:lnTo>
                  <a:lnTo>
                    <a:pt x="10451" y="52368"/>
                  </a:lnTo>
                  <a:lnTo>
                    <a:pt x="9896" y="51895"/>
                  </a:lnTo>
                  <a:lnTo>
                    <a:pt x="9367" y="51422"/>
                  </a:lnTo>
                  <a:lnTo>
                    <a:pt x="8839" y="50950"/>
                  </a:lnTo>
                  <a:lnTo>
                    <a:pt x="8339" y="50450"/>
                  </a:lnTo>
                  <a:lnTo>
                    <a:pt x="7839" y="49949"/>
                  </a:lnTo>
                  <a:lnTo>
                    <a:pt x="7338" y="49421"/>
                  </a:lnTo>
                  <a:lnTo>
                    <a:pt x="6866" y="48893"/>
                  </a:lnTo>
                  <a:lnTo>
                    <a:pt x="6393" y="48337"/>
                  </a:lnTo>
                  <a:lnTo>
                    <a:pt x="5949" y="47781"/>
                  </a:lnTo>
                  <a:lnTo>
                    <a:pt x="5532" y="47225"/>
                  </a:lnTo>
                  <a:lnTo>
                    <a:pt x="5087" y="46642"/>
                  </a:lnTo>
                  <a:lnTo>
                    <a:pt x="4698" y="46058"/>
                  </a:lnTo>
                  <a:lnTo>
                    <a:pt x="4309" y="45446"/>
                  </a:lnTo>
                  <a:lnTo>
                    <a:pt x="3920" y="44835"/>
                  </a:lnTo>
                  <a:lnTo>
                    <a:pt x="3558" y="44223"/>
                  </a:lnTo>
                  <a:lnTo>
                    <a:pt x="3225" y="43584"/>
                  </a:lnTo>
                  <a:lnTo>
                    <a:pt x="2891" y="42945"/>
                  </a:lnTo>
                  <a:lnTo>
                    <a:pt x="2558" y="42278"/>
                  </a:lnTo>
                  <a:lnTo>
                    <a:pt x="2280" y="41611"/>
                  </a:lnTo>
                  <a:lnTo>
                    <a:pt x="2002" y="40944"/>
                  </a:lnTo>
                  <a:lnTo>
                    <a:pt x="1724" y="40276"/>
                  </a:lnTo>
                  <a:lnTo>
                    <a:pt x="1474" y="39582"/>
                  </a:lnTo>
                  <a:lnTo>
                    <a:pt x="1251" y="38887"/>
                  </a:lnTo>
                  <a:lnTo>
                    <a:pt x="1029" y="38164"/>
                  </a:lnTo>
                  <a:lnTo>
                    <a:pt x="862" y="37441"/>
                  </a:lnTo>
                  <a:lnTo>
                    <a:pt x="667" y="36719"/>
                  </a:lnTo>
                  <a:lnTo>
                    <a:pt x="528" y="35996"/>
                  </a:lnTo>
                  <a:lnTo>
                    <a:pt x="389" y="35246"/>
                  </a:lnTo>
                  <a:lnTo>
                    <a:pt x="278" y="34523"/>
                  </a:lnTo>
                  <a:lnTo>
                    <a:pt x="167" y="33772"/>
                  </a:lnTo>
                  <a:lnTo>
                    <a:pt x="112" y="32994"/>
                  </a:lnTo>
                  <a:lnTo>
                    <a:pt x="56" y="32244"/>
                  </a:lnTo>
                  <a:lnTo>
                    <a:pt x="56" y="32244"/>
                  </a:lnTo>
                  <a:lnTo>
                    <a:pt x="0" y="30770"/>
                  </a:lnTo>
                  <a:lnTo>
                    <a:pt x="28" y="29297"/>
                  </a:lnTo>
                  <a:lnTo>
                    <a:pt x="84" y="27852"/>
                  </a:lnTo>
                  <a:lnTo>
                    <a:pt x="167" y="26434"/>
                  </a:lnTo>
                  <a:lnTo>
                    <a:pt x="334" y="25017"/>
                  </a:lnTo>
                  <a:lnTo>
                    <a:pt x="528" y="23599"/>
                  </a:lnTo>
                  <a:lnTo>
                    <a:pt x="806" y="22237"/>
                  </a:lnTo>
                  <a:lnTo>
                    <a:pt x="1112" y="20875"/>
                  </a:lnTo>
                  <a:lnTo>
                    <a:pt x="1474" y="19569"/>
                  </a:lnTo>
                  <a:lnTo>
                    <a:pt x="1890" y="18262"/>
                  </a:lnTo>
                  <a:lnTo>
                    <a:pt x="2335" y="16984"/>
                  </a:lnTo>
                  <a:lnTo>
                    <a:pt x="2863" y="15733"/>
                  </a:lnTo>
                  <a:lnTo>
                    <a:pt x="3447" y="14538"/>
                  </a:lnTo>
                  <a:lnTo>
                    <a:pt x="4058" y="13343"/>
                  </a:lnTo>
                  <a:lnTo>
                    <a:pt x="4392" y="12787"/>
                  </a:lnTo>
                  <a:lnTo>
                    <a:pt x="4753" y="12203"/>
                  </a:lnTo>
                  <a:lnTo>
                    <a:pt x="5115" y="11647"/>
                  </a:lnTo>
                  <a:lnTo>
                    <a:pt x="5476" y="11119"/>
                  </a:lnTo>
                  <a:lnTo>
                    <a:pt x="5865" y="10591"/>
                  </a:lnTo>
                  <a:lnTo>
                    <a:pt x="6282" y="10063"/>
                  </a:lnTo>
                  <a:lnTo>
                    <a:pt x="6699" y="9535"/>
                  </a:lnTo>
                  <a:lnTo>
                    <a:pt x="7144" y="9034"/>
                  </a:lnTo>
                  <a:lnTo>
                    <a:pt x="7588" y="8534"/>
                  </a:lnTo>
                  <a:lnTo>
                    <a:pt x="8061" y="8062"/>
                  </a:lnTo>
                  <a:lnTo>
                    <a:pt x="8534" y="7589"/>
                  </a:lnTo>
                  <a:lnTo>
                    <a:pt x="9006" y="7116"/>
                  </a:lnTo>
                  <a:lnTo>
                    <a:pt x="9534" y="6672"/>
                  </a:lnTo>
                  <a:lnTo>
                    <a:pt x="10034" y="6255"/>
                  </a:lnTo>
                  <a:lnTo>
                    <a:pt x="10590" y="5810"/>
                  </a:lnTo>
                  <a:lnTo>
                    <a:pt x="11146" y="5421"/>
                  </a:lnTo>
                  <a:lnTo>
                    <a:pt x="11702" y="5004"/>
                  </a:lnTo>
                  <a:lnTo>
                    <a:pt x="12286" y="4615"/>
                  </a:lnTo>
                  <a:lnTo>
                    <a:pt x="12870" y="4254"/>
                  </a:lnTo>
                  <a:lnTo>
                    <a:pt x="13481" y="3892"/>
                  </a:lnTo>
                  <a:lnTo>
                    <a:pt x="14120" y="3559"/>
                  </a:lnTo>
                  <a:lnTo>
                    <a:pt x="14760" y="3225"/>
                  </a:lnTo>
                  <a:lnTo>
                    <a:pt x="15427" y="2919"/>
                  </a:lnTo>
                  <a:lnTo>
                    <a:pt x="16094" y="2614"/>
                  </a:lnTo>
                  <a:lnTo>
                    <a:pt x="16789" y="2308"/>
                  </a:lnTo>
                  <a:lnTo>
                    <a:pt x="17484" y="2058"/>
                  </a:lnTo>
                  <a:lnTo>
                    <a:pt x="18206" y="1780"/>
                  </a:lnTo>
                  <a:lnTo>
                    <a:pt x="18929" y="1557"/>
                  </a:lnTo>
                  <a:lnTo>
                    <a:pt x="19679" y="1335"/>
                  </a:lnTo>
                  <a:lnTo>
                    <a:pt x="20458" y="1113"/>
                  </a:lnTo>
                  <a:lnTo>
                    <a:pt x="21236" y="918"/>
                  </a:lnTo>
                  <a:lnTo>
                    <a:pt x="22042" y="751"/>
                  </a:lnTo>
                  <a:lnTo>
                    <a:pt x="22848" y="585"/>
                  </a:lnTo>
                  <a:lnTo>
                    <a:pt x="23682" y="446"/>
                  </a:lnTo>
                  <a:lnTo>
                    <a:pt x="24544" y="334"/>
                  </a:lnTo>
                  <a:lnTo>
                    <a:pt x="25405" y="223"/>
                  </a:lnTo>
                  <a:lnTo>
                    <a:pt x="25405" y="223"/>
                  </a:lnTo>
                  <a:lnTo>
                    <a:pt x="26211" y="140"/>
                  </a:lnTo>
                  <a:lnTo>
                    <a:pt x="27045" y="84"/>
                  </a:lnTo>
                  <a:lnTo>
                    <a:pt x="27824" y="29"/>
                  </a:lnTo>
                  <a:lnTo>
                    <a:pt x="28630" y="1"/>
                  </a:lnTo>
                  <a:lnTo>
                    <a:pt x="29408" y="1"/>
                  </a:lnTo>
                  <a:lnTo>
                    <a:pt x="30186" y="29"/>
                  </a:lnTo>
                  <a:lnTo>
                    <a:pt x="30937" y="56"/>
                  </a:lnTo>
                  <a:lnTo>
                    <a:pt x="31687" y="140"/>
                  </a:lnTo>
                  <a:lnTo>
                    <a:pt x="32438" y="195"/>
                  </a:lnTo>
                  <a:lnTo>
                    <a:pt x="33160" y="307"/>
                  </a:lnTo>
                  <a:lnTo>
                    <a:pt x="33883" y="418"/>
                  </a:lnTo>
                  <a:lnTo>
                    <a:pt x="34606" y="557"/>
                  </a:lnTo>
                  <a:lnTo>
                    <a:pt x="35300" y="696"/>
                  </a:lnTo>
                  <a:lnTo>
                    <a:pt x="35995" y="863"/>
                  </a:lnTo>
                  <a:lnTo>
                    <a:pt x="36662" y="1057"/>
                  </a:lnTo>
                  <a:lnTo>
                    <a:pt x="37357" y="1252"/>
                  </a:lnTo>
                  <a:lnTo>
                    <a:pt x="37997" y="1474"/>
                  </a:lnTo>
                  <a:lnTo>
                    <a:pt x="38664" y="1724"/>
                  </a:lnTo>
                  <a:lnTo>
                    <a:pt x="39303" y="1974"/>
                  </a:lnTo>
                  <a:lnTo>
                    <a:pt x="39915" y="2252"/>
                  </a:lnTo>
                  <a:lnTo>
                    <a:pt x="40554" y="2530"/>
                  </a:lnTo>
                  <a:lnTo>
                    <a:pt x="41165" y="2836"/>
                  </a:lnTo>
                  <a:lnTo>
                    <a:pt x="41749" y="3142"/>
                  </a:lnTo>
                  <a:lnTo>
                    <a:pt x="42333" y="3475"/>
                  </a:lnTo>
                  <a:lnTo>
                    <a:pt x="42916" y="3809"/>
                  </a:lnTo>
                  <a:lnTo>
                    <a:pt x="43472" y="4170"/>
                  </a:lnTo>
                  <a:lnTo>
                    <a:pt x="44028" y="4559"/>
                  </a:lnTo>
                  <a:lnTo>
                    <a:pt x="44556" y="4921"/>
                  </a:lnTo>
                  <a:lnTo>
                    <a:pt x="45084" y="5338"/>
                  </a:lnTo>
                  <a:lnTo>
                    <a:pt x="45613" y="5755"/>
                  </a:lnTo>
                  <a:lnTo>
                    <a:pt x="46113" y="6171"/>
                  </a:lnTo>
                  <a:lnTo>
                    <a:pt x="46613" y="6616"/>
                  </a:lnTo>
                  <a:lnTo>
                    <a:pt x="47086" y="7061"/>
                  </a:lnTo>
                  <a:lnTo>
                    <a:pt x="47558" y="7533"/>
                  </a:lnTo>
                  <a:lnTo>
                    <a:pt x="48475" y="8478"/>
                  </a:lnTo>
                  <a:lnTo>
                    <a:pt x="49337" y="9479"/>
                  </a:lnTo>
                  <a:lnTo>
                    <a:pt x="50143" y="10535"/>
                  </a:lnTo>
                  <a:lnTo>
                    <a:pt x="50894" y="11619"/>
                  </a:lnTo>
                  <a:lnTo>
                    <a:pt x="51589" y="12731"/>
                  </a:lnTo>
                  <a:lnTo>
                    <a:pt x="52256" y="13899"/>
                  </a:lnTo>
                  <a:lnTo>
                    <a:pt x="52867" y="15066"/>
                  </a:lnTo>
                  <a:lnTo>
                    <a:pt x="53423" y="16289"/>
                  </a:lnTo>
                  <a:lnTo>
                    <a:pt x="53923" y="17540"/>
                  </a:lnTo>
                  <a:lnTo>
                    <a:pt x="54340" y="18818"/>
                  </a:lnTo>
                  <a:lnTo>
                    <a:pt x="54757" y="20125"/>
                  </a:lnTo>
                  <a:lnTo>
                    <a:pt x="55091" y="21431"/>
                  </a:lnTo>
                  <a:lnTo>
                    <a:pt x="55369" y="22765"/>
                  </a:lnTo>
                  <a:lnTo>
                    <a:pt x="55591" y="24127"/>
                  </a:lnTo>
                  <a:lnTo>
                    <a:pt x="55730" y="25489"/>
                  </a:lnTo>
                  <a:lnTo>
                    <a:pt x="55730" y="25489"/>
                  </a:lnTo>
                  <a:lnTo>
                    <a:pt x="55841" y="27185"/>
                  </a:lnTo>
                  <a:lnTo>
                    <a:pt x="55897" y="28853"/>
                  </a:lnTo>
                  <a:lnTo>
                    <a:pt x="55897" y="30465"/>
                  </a:lnTo>
                  <a:lnTo>
                    <a:pt x="55841" y="32049"/>
                  </a:lnTo>
                  <a:lnTo>
                    <a:pt x="55758" y="33606"/>
                  </a:lnTo>
                  <a:lnTo>
                    <a:pt x="55619" y="35107"/>
                  </a:lnTo>
                  <a:lnTo>
                    <a:pt x="55452" y="36580"/>
                  </a:lnTo>
                  <a:lnTo>
                    <a:pt x="55202" y="37997"/>
                  </a:lnTo>
                  <a:lnTo>
                    <a:pt x="54924" y="39387"/>
                  </a:lnTo>
                  <a:lnTo>
                    <a:pt x="54563" y="40721"/>
                  </a:lnTo>
                  <a:lnTo>
                    <a:pt x="54174" y="42028"/>
                  </a:lnTo>
                  <a:lnTo>
                    <a:pt x="53729" y="43278"/>
                  </a:lnTo>
                  <a:lnTo>
                    <a:pt x="53479" y="43918"/>
                  </a:lnTo>
                  <a:lnTo>
                    <a:pt x="53229" y="44501"/>
                  </a:lnTo>
                  <a:lnTo>
                    <a:pt x="52951" y="45085"/>
                  </a:lnTo>
                  <a:lnTo>
                    <a:pt x="52673" y="45669"/>
                  </a:lnTo>
                  <a:lnTo>
                    <a:pt x="52367" y="46253"/>
                  </a:lnTo>
                  <a:lnTo>
                    <a:pt x="52061" y="46808"/>
                  </a:lnTo>
                  <a:lnTo>
                    <a:pt x="51728" y="47364"/>
                  </a:lnTo>
                  <a:lnTo>
                    <a:pt x="51394" y="47892"/>
                  </a:lnTo>
                  <a:lnTo>
                    <a:pt x="51033" y="48421"/>
                  </a:lnTo>
                  <a:lnTo>
                    <a:pt x="50644" y="48921"/>
                  </a:lnTo>
                  <a:lnTo>
                    <a:pt x="50254" y="49421"/>
                  </a:lnTo>
                  <a:lnTo>
                    <a:pt x="49865" y="49922"/>
                  </a:lnTo>
                  <a:lnTo>
                    <a:pt x="49448" y="50394"/>
                  </a:lnTo>
                  <a:lnTo>
                    <a:pt x="49004" y="50867"/>
                  </a:lnTo>
                  <a:lnTo>
                    <a:pt x="48559" y="51311"/>
                  </a:lnTo>
                  <a:lnTo>
                    <a:pt x="48086" y="51756"/>
                  </a:lnTo>
                  <a:lnTo>
                    <a:pt x="47614" y="52173"/>
                  </a:lnTo>
                  <a:lnTo>
                    <a:pt x="47114" y="52590"/>
                  </a:lnTo>
                  <a:lnTo>
                    <a:pt x="46585" y="53007"/>
                  </a:lnTo>
                  <a:lnTo>
                    <a:pt x="46057" y="53396"/>
                  </a:lnTo>
                  <a:lnTo>
                    <a:pt x="45529" y="53757"/>
                  </a:lnTo>
                  <a:lnTo>
                    <a:pt x="44973" y="54146"/>
                  </a:lnTo>
                  <a:lnTo>
                    <a:pt x="44390" y="54480"/>
                  </a:lnTo>
                  <a:lnTo>
                    <a:pt x="43806" y="54841"/>
                  </a:lnTo>
                  <a:lnTo>
                    <a:pt x="43194" y="55175"/>
                  </a:lnTo>
                  <a:lnTo>
                    <a:pt x="42555" y="55481"/>
                  </a:lnTo>
                  <a:lnTo>
                    <a:pt x="41916" y="55786"/>
                  </a:lnTo>
                  <a:lnTo>
                    <a:pt x="41249" y="56064"/>
                  </a:lnTo>
                  <a:lnTo>
                    <a:pt x="40582" y="56342"/>
                  </a:lnTo>
                  <a:lnTo>
                    <a:pt x="39887" y="56620"/>
                  </a:lnTo>
                  <a:lnTo>
                    <a:pt x="39164" y="56870"/>
                  </a:lnTo>
                  <a:lnTo>
                    <a:pt x="38441" y="57121"/>
                  </a:lnTo>
                  <a:lnTo>
                    <a:pt x="37691" y="57343"/>
                  </a:lnTo>
                  <a:lnTo>
                    <a:pt x="36913" y="57537"/>
                  </a:lnTo>
                  <a:lnTo>
                    <a:pt x="36134" y="57732"/>
                  </a:lnTo>
                  <a:lnTo>
                    <a:pt x="35328" y="57927"/>
                  </a:lnTo>
                  <a:lnTo>
                    <a:pt x="34522" y="58093"/>
                  </a:lnTo>
                  <a:lnTo>
                    <a:pt x="33688" y="58260"/>
                  </a:lnTo>
                  <a:lnTo>
                    <a:pt x="31965" y="585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extrusionOk="0">
                  <a:moveTo>
                    <a:pt x="8395" y="0"/>
                  </a:moveTo>
                  <a:lnTo>
                    <a:pt x="0" y="973"/>
                  </a:ln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fill="none" extrusionOk="0">
                  <a:moveTo>
                    <a:pt x="0" y="973"/>
                  </a:move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extrusionOk="0">
                  <a:moveTo>
                    <a:pt x="1" y="1"/>
                  </a:moveTo>
                  <a:lnTo>
                    <a:pt x="418" y="4698"/>
                  </a:lnTo>
                  <a:lnTo>
                    <a:pt x="779" y="4698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fill="none" extrusionOk="0">
                  <a:moveTo>
                    <a:pt x="418" y="4698"/>
                  </a:moveTo>
                  <a:lnTo>
                    <a:pt x="1" y="1"/>
                  </a:lnTo>
                  <a:lnTo>
                    <a:pt x="418" y="1"/>
                  </a:lnTo>
                  <a:lnTo>
                    <a:pt x="779" y="4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6069050" y="2076775"/>
              <a:ext cx="603200" cy="446150"/>
            </a:xfrm>
            <a:custGeom>
              <a:avLst/>
              <a:gdLst/>
              <a:ahLst/>
              <a:cxnLst/>
              <a:rect l="l" t="t" r="r" b="b"/>
              <a:pathLst>
                <a:path w="24128" h="17846" extrusionOk="0">
                  <a:moveTo>
                    <a:pt x="11397" y="1"/>
                  </a:moveTo>
                  <a:lnTo>
                    <a:pt x="10341" y="29"/>
                  </a:lnTo>
                  <a:lnTo>
                    <a:pt x="9340" y="112"/>
                  </a:lnTo>
                  <a:lnTo>
                    <a:pt x="8395" y="251"/>
                  </a:lnTo>
                  <a:lnTo>
                    <a:pt x="7506" y="418"/>
                  </a:lnTo>
                  <a:lnTo>
                    <a:pt x="6644" y="668"/>
                  </a:lnTo>
                  <a:lnTo>
                    <a:pt x="5866" y="918"/>
                  </a:lnTo>
                  <a:lnTo>
                    <a:pt x="5115" y="1224"/>
                  </a:lnTo>
                  <a:lnTo>
                    <a:pt x="4448" y="1585"/>
                  </a:lnTo>
                  <a:lnTo>
                    <a:pt x="3809" y="1974"/>
                  </a:lnTo>
                  <a:lnTo>
                    <a:pt x="3225" y="2391"/>
                  </a:lnTo>
                  <a:lnTo>
                    <a:pt x="2697" y="2836"/>
                  </a:lnTo>
                  <a:lnTo>
                    <a:pt x="2197" y="3308"/>
                  </a:lnTo>
                  <a:lnTo>
                    <a:pt x="1780" y="3781"/>
                  </a:lnTo>
                  <a:lnTo>
                    <a:pt x="1391" y="4309"/>
                  </a:lnTo>
                  <a:lnTo>
                    <a:pt x="1057" y="4837"/>
                  </a:lnTo>
                  <a:lnTo>
                    <a:pt x="751" y="5393"/>
                  </a:lnTo>
                  <a:lnTo>
                    <a:pt x="529" y="5977"/>
                  </a:lnTo>
                  <a:lnTo>
                    <a:pt x="334" y="6533"/>
                  </a:lnTo>
                  <a:lnTo>
                    <a:pt x="168" y="7116"/>
                  </a:lnTo>
                  <a:lnTo>
                    <a:pt x="56" y="7728"/>
                  </a:lnTo>
                  <a:lnTo>
                    <a:pt x="1" y="8312"/>
                  </a:lnTo>
                  <a:lnTo>
                    <a:pt x="1" y="8895"/>
                  </a:lnTo>
                  <a:lnTo>
                    <a:pt x="29" y="9479"/>
                  </a:lnTo>
                  <a:lnTo>
                    <a:pt x="84" y="10063"/>
                  </a:lnTo>
                  <a:lnTo>
                    <a:pt x="223" y="10646"/>
                  </a:lnTo>
                  <a:lnTo>
                    <a:pt x="362" y="11202"/>
                  </a:lnTo>
                  <a:lnTo>
                    <a:pt x="557" y="11758"/>
                  </a:lnTo>
                  <a:lnTo>
                    <a:pt x="807" y="12314"/>
                  </a:lnTo>
                  <a:lnTo>
                    <a:pt x="1085" y="12815"/>
                  </a:lnTo>
                  <a:lnTo>
                    <a:pt x="1418" y="13315"/>
                  </a:lnTo>
                  <a:lnTo>
                    <a:pt x="1780" y="13787"/>
                  </a:lnTo>
                  <a:lnTo>
                    <a:pt x="2169" y="14232"/>
                  </a:lnTo>
                  <a:lnTo>
                    <a:pt x="2586" y="14621"/>
                  </a:lnTo>
                  <a:lnTo>
                    <a:pt x="3030" y="15010"/>
                  </a:lnTo>
                  <a:lnTo>
                    <a:pt x="3531" y="15344"/>
                  </a:lnTo>
                  <a:lnTo>
                    <a:pt x="4031" y="15677"/>
                  </a:lnTo>
                  <a:lnTo>
                    <a:pt x="4587" y="16011"/>
                  </a:lnTo>
                  <a:lnTo>
                    <a:pt x="5171" y="16289"/>
                  </a:lnTo>
                  <a:lnTo>
                    <a:pt x="5782" y="16567"/>
                  </a:lnTo>
                  <a:lnTo>
                    <a:pt x="6421" y="16817"/>
                  </a:lnTo>
                  <a:lnTo>
                    <a:pt x="7089" y="17039"/>
                  </a:lnTo>
                  <a:lnTo>
                    <a:pt x="7756" y="17234"/>
                  </a:lnTo>
                  <a:lnTo>
                    <a:pt x="8451" y="17401"/>
                  </a:lnTo>
                  <a:lnTo>
                    <a:pt x="9145" y="17540"/>
                  </a:lnTo>
                  <a:lnTo>
                    <a:pt x="9868" y="17651"/>
                  </a:lnTo>
                  <a:lnTo>
                    <a:pt x="10591" y="17762"/>
                  </a:lnTo>
                  <a:lnTo>
                    <a:pt x="11313" y="17818"/>
                  </a:lnTo>
                  <a:lnTo>
                    <a:pt x="12036" y="17845"/>
                  </a:lnTo>
                  <a:lnTo>
                    <a:pt x="13509" y="17845"/>
                  </a:lnTo>
                  <a:lnTo>
                    <a:pt x="14260" y="17790"/>
                  </a:lnTo>
                  <a:lnTo>
                    <a:pt x="14982" y="17679"/>
                  </a:lnTo>
                  <a:lnTo>
                    <a:pt x="15705" y="17568"/>
                  </a:lnTo>
                  <a:lnTo>
                    <a:pt x="16400" y="17429"/>
                  </a:lnTo>
                  <a:lnTo>
                    <a:pt x="17095" y="17234"/>
                  </a:lnTo>
                  <a:lnTo>
                    <a:pt x="17790" y="17012"/>
                  </a:lnTo>
                  <a:lnTo>
                    <a:pt x="18429" y="16761"/>
                  </a:lnTo>
                  <a:lnTo>
                    <a:pt x="19068" y="16484"/>
                  </a:lnTo>
                  <a:lnTo>
                    <a:pt x="19680" y="16150"/>
                  </a:lnTo>
                  <a:lnTo>
                    <a:pt x="20291" y="15789"/>
                  </a:lnTo>
                  <a:lnTo>
                    <a:pt x="20847" y="15372"/>
                  </a:lnTo>
                  <a:lnTo>
                    <a:pt x="21375" y="14955"/>
                  </a:lnTo>
                  <a:lnTo>
                    <a:pt x="21876" y="14482"/>
                  </a:lnTo>
                  <a:lnTo>
                    <a:pt x="22320" y="13954"/>
                  </a:lnTo>
                  <a:lnTo>
                    <a:pt x="22654" y="13537"/>
                  </a:lnTo>
                  <a:lnTo>
                    <a:pt x="22932" y="13120"/>
                  </a:lnTo>
                  <a:lnTo>
                    <a:pt x="23182" y="12648"/>
                  </a:lnTo>
                  <a:lnTo>
                    <a:pt x="23432" y="12147"/>
                  </a:lnTo>
                  <a:lnTo>
                    <a:pt x="23627" y="11647"/>
                  </a:lnTo>
                  <a:lnTo>
                    <a:pt x="23794" y="11119"/>
                  </a:lnTo>
                  <a:lnTo>
                    <a:pt x="23933" y="10591"/>
                  </a:lnTo>
                  <a:lnTo>
                    <a:pt x="24016" y="10007"/>
                  </a:lnTo>
                  <a:lnTo>
                    <a:pt x="24099" y="9451"/>
                  </a:lnTo>
                  <a:lnTo>
                    <a:pt x="24127" y="8868"/>
                  </a:lnTo>
                  <a:lnTo>
                    <a:pt x="24099" y="8284"/>
                  </a:lnTo>
                  <a:lnTo>
                    <a:pt x="24044" y="7700"/>
                  </a:lnTo>
                  <a:lnTo>
                    <a:pt x="23960" y="7144"/>
                  </a:lnTo>
                  <a:lnTo>
                    <a:pt x="23821" y="6561"/>
                  </a:lnTo>
                  <a:lnTo>
                    <a:pt x="23627" y="5977"/>
                  </a:lnTo>
                  <a:lnTo>
                    <a:pt x="23377" y="5421"/>
                  </a:lnTo>
                  <a:lnTo>
                    <a:pt x="23071" y="4865"/>
                  </a:lnTo>
                  <a:lnTo>
                    <a:pt x="22737" y="4337"/>
                  </a:lnTo>
                  <a:lnTo>
                    <a:pt x="22348" y="3809"/>
                  </a:lnTo>
                  <a:lnTo>
                    <a:pt x="21876" y="3308"/>
                  </a:lnTo>
                  <a:lnTo>
                    <a:pt x="21375" y="2836"/>
                  </a:lnTo>
                  <a:lnTo>
                    <a:pt x="20792" y="2391"/>
                  </a:lnTo>
                  <a:lnTo>
                    <a:pt x="20180" y="1974"/>
                  </a:lnTo>
                  <a:lnTo>
                    <a:pt x="19458" y="1613"/>
                  </a:lnTo>
                  <a:lnTo>
                    <a:pt x="18707" y="1252"/>
                  </a:lnTo>
                  <a:lnTo>
                    <a:pt x="17873" y="946"/>
                  </a:lnTo>
                  <a:lnTo>
                    <a:pt x="16984" y="668"/>
                  </a:lnTo>
                  <a:lnTo>
                    <a:pt x="16011" y="446"/>
                  </a:lnTo>
                  <a:lnTo>
                    <a:pt x="14982" y="251"/>
                  </a:lnTo>
                  <a:lnTo>
                    <a:pt x="13871" y="112"/>
                  </a:lnTo>
                  <a:lnTo>
                    <a:pt x="12675" y="29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6351175" y="2169200"/>
              <a:ext cx="12525" cy="244625"/>
            </a:xfrm>
            <a:custGeom>
              <a:avLst/>
              <a:gdLst/>
              <a:ahLst/>
              <a:cxnLst/>
              <a:rect l="l" t="t" r="r" b="b"/>
              <a:pathLst>
                <a:path w="501" h="9785" extrusionOk="0">
                  <a:moveTo>
                    <a:pt x="251" y="1"/>
                  </a:moveTo>
                  <a:lnTo>
                    <a:pt x="167" y="28"/>
                  </a:lnTo>
                  <a:lnTo>
                    <a:pt x="84" y="56"/>
                  </a:lnTo>
                  <a:lnTo>
                    <a:pt x="28" y="140"/>
                  </a:lnTo>
                  <a:lnTo>
                    <a:pt x="1" y="251"/>
                  </a:lnTo>
                  <a:lnTo>
                    <a:pt x="1" y="9507"/>
                  </a:lnTo>
                  <a:lnTo>
                    <a:pt x="28" y="9618"/>
                  </a:lnTo>
                  <a:lnTo>
                    <a:pt x="84" y="9701"/>
                  </a:lnTo>
                  <a:lnTo>
                    <a:pt x="167" y="9757"/>
                  </a:lnTo>
                  <a:lnTo>
                    <a:pt x="251" y="9785"/>
                  </a:lnTo>
                  <a:lnTo>
                    <a:pt x="362" y="9757"/>
                  </a:lnTo>
                  <a:lnTo>
                    <a:pt x="445" y="9701"/>
                  </a:lnTo>
                  <a:lnTo>
                    <a:pt x="501" y="9618"/>
                  </a:lnTo>
                  <a:lnTo>
                    <a:pt x="501" y="9507"/>
                  </a:lnTo>
                  <a:lnTo>
                    <a:pt x="501" y="251"/>
                  </a:lnTo>
                  <a:lnTo>
                    <a:pt x="501" y="140"/>
                  </a:lnTo>
                  <a:lnTo>
                    <a:pt x="445" y="56"/>
                  </a:lnTo>
                  <a:lnTo>
                    <a:pt x="362" y="2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6228175" y="2065675"/>
              <a:ext cx="252275" cy="124400"/>
            </a:xfrm>
            <a:custGeom>
              <a:avLst/>
              <a:gdLst/>
              <a:ahLst/>
              <a:cxnLst/>
              <a:rect l="l" t="t" r="r" b="b"/>
              <a:pathLst>
                <a:path w="10091" h="4976" extrusionOk="0">
                  <a:moveTo>
                    <a:pt x="5226" y="0"/>
                  </a:moveTo>
                  <a:lnTo>
                    <a:pt x="4198" y="56"/>
                  </a:lnTo>
                  <a:lnTo>
                    <a:pt x="3197" y="111"/>
                  </a:lnTo>
                  <a:lnTo>
                    <a:pt x="2252" y="195"/>
                  </a:lnTo>
                  <a:lnTo>
                    <a:pt x="1418" y="306"/>
                  </a:lnTo>
                  <a:lnTo>
                    <a:pt x="1141" y="361"/>
                  </a:lnTo>
                  <a:lnTo>
                    <a:pt x="890" y="445"/>
                  </a:lnTo>
                  <a:lnTo>
                    <a:pt x="668" y="556"/>
                  </a:lnTo>
                  <a:lnTo>
                    <a:pt x="473" y="667"/>
                  </a:lnTo>
                  <a:lnTo>
                    <a:pt x="307" y="778"/>
                  </a:lnTo>
                  <a:lnTo>
                    <a:pt x="195" y="917"/>
                  </a:lnTo>
                  <a:lnTo>
                    <a:pt x="84" y="1056"/>
                  </a:lnTo>
                  <a:lnTo>
                    <a:pt x="29" y="1195"/>
                  </a:lnTo>
                  <a:lnTo>
                    <a:pt x="1" y="1334"/>
                  </a:lnTo>
                  <a:lnTo>
                    <a:pt x="1" y="1473"/>
                  </a:lnTo>
                  <a:lnTo>
                    <a:pt x="56" y="1612"/>
                  </a:lnTo>
                  <a:lnTo>
                    <a:pt x="140" y="1751"/>
                  </a:lnTo>
                  <a:lnTo>
                    <a:pt x="251" y="1862"/>
                  </a:lnTo>
                  <a:lnTo>
                    <a:pt x="418" y="1974"/>
                  </a:lnTo>
                  <a:lnTo>
                    <a:pt x="640" y="2085"/>
                  </a:lnTo>
                  <a:lnTo>
                    <a:pt x="890" y="2140"/>
                  </a:lnTo>
                  <a:lnTo>
                    <a:pt x="1446" y="2307"/>
                  </a:lnTo>
                  <a:lnTo>
                    <a:pt x="1919" y="2474"/>
                  </a:lnTo>
                  <a:lnTo>
                    <a:pt x="2336" y="2696"/>
                  </a:lnTo>
                  <a:lnTo>
                    <a:pt x="2641" y="2919"/>
                  </a:lnTo>
                  <a:lnTo>
                    <a:pt x="2919" y="3141"/>
                  </a:lnTo>
                  <a:lnTo>
                    <a:pt x="3142" y="3391"/>
                  </a:lnTo>
                  <a:lnTo>
                    <a:pt x="3309" y="3641"/>
                  </a:lnTo>
                  <a:lnTo>
                    <a:pt x="3475" y="3864"/>
                  </a:lnTo>
                  <a:lnTo>
                    <a:pt x="3753" y="4308"/>
                  </a:lnTo>
                  <a:lnTo>
                    <a:pt x="3892" y="4503"/>
                  </a:lnTo>
                  <a:lnTo>
                    <a:pt x="4059" y="4670"/>
                  </a:lnTo>
                  <a:lnTo>
                    <a:pt x="4281" y="4809"/>
                  </a:lnTo>
                  <a:lnTo>
                    <a:pt x="4504" y="4920"/>
                  </a:lnTo>
                  <a:lnTo>
                    <a:pt x="4810" y="4975"/>
                  </a:lnTo>
                  <a:lnTo>
                    <a:pt x="5171" y="4975"/>
                  </a:lnTo>
                  <a:lnTo>
                    <a:pt x="5504" y="4948"/>
                  </a:lnTo>
                  <a:lnTo>
                    <a:pt x="5782" y="4864"/>
                  </a:lnTo>
                  <a:lnTo>
                    <a:pt x="6032" y="4725"/>
                  </a:lnTo>
                  <a:lnTo>
                    <a:pt x="6255" y="4559"/>
                  </a:lnTo>
                  <a:lnTo>
                    <a:pt x="6449" y="4364"/>
                  </a:lnTo>
                  <a:lnTo>
                    <a:pt x="6616" y="4142"/>
                  </a:lnTo>
                  <a:lnTo>
                    <a:pt x="6922" y="3641"/>
                  </a:lnTo>
                  <a:lnTo>
                    <a:pt x="7228" y="3169"/>
                  </a:lnTo>
                  <a:lnTo>
                    <a:pt x="7394" y="2919"/>
                  </a:lnTo>
                  <a:lnTo>
                    <a:pt x="7589" y="2724"/>
                  </a:lnTo>
                  <a:lnTo>
                    <a:pt x="7811" y="2529"/>
                  </a:lnTo>
                  <a:lnTo>
                    <a:pt x="8062" y="2363"/>
                  </a:lnTo>
                  <a:lnTo>
                    <a:pt x="8340" y="2224"/>
                  </a:lnTo>
                  <a:lnTo>
                    <a:pt x="8673" y="2168"/>
                  </a:lnTo>
                  <a:lnTo>
                    <a:pt x="8979" y="2113"/>
                  </a:lnTo>
                  <a:lnTo>
                    <a:pt x="9257" y="2029"/>
                  </a:lnTo>
                  <a:lnTo>
                    <a:pt x="9479" y="1918"/>
                  </a:lnTo>
                  <a:lnTo>
                    <a:pt x="9674" y="1835"/>
                  </a:lnTo>
                  <a:lnTo>
                    <a:pt x="9813" y="1696"/>
                  </a:lnTo>
                  <a:lnTo>
                    <a:pt x="9952" y="1584"/>
                  </a:lnTo>
                  <a:lnTo>
                    <a:pt x="10035" y="1445"/>
                  </a:lnTo>
                  <a:lnTo>
                    <a:pt x="10063" y="1306"/>
                  </a:lnTo>
                  <a:lnTo>
                    <a:pt x="10091" y="1167"/>
                  </a:lnTo>
                  <a:lnTo>
                    <a:pt x="10063" y="1056"/>
                  </a:lnTo>
                  <a:lnTo>
                    <a:pt x="10035" y="917"/>
                  </a:lnTo>
                  <a:lnTo>
                    <a:pt x="9952" y="806"/>
                  </a:lnTo>
                  <a:lnTo>
                    <a:pt x="9840" y="695"/>
                  </a:lnTo>
                  <a:lnTo>
                    <a:pt x="9701" y="584"/>
                  </a:lnTo>
                  <a:lnTo>
                    <a:pt x="9563" y="500"/>
                  </a:lnTo>
                  <a:lnTo>
                    <a:pt x="9368" y="445"/>
                  </a:lnTo>
                  <a:lnTo>
                    <a:pt x="8895" y="334"/>
                  </a:lnTo>
                  <a:lnTo>
                    <a:pt x="8395" y="250"/>
                  </a:lnTo>
                  <a:lnTo>
                    <a:pt x="7867" y="167"/>
                  </a:lnTo>
                  <a:lnTo>
                    <a:pt x="7367" y="111"/>
                  </a:lnTo>
                  <a:lnTo>
                    <a:pt x="6310" y="28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6523500" y="1770350"/>
              <a:ext cx="274525" cy="274500"/>
            </a:xfrm>
            <a:custGeom>
              <a:avLst/>
              <a:gdLst/>
              <a:ahLst/>
              <a:cxnLst/>
              <a:rect l="l" t="t" r="r" b="b"/>
              <a:pathLst>
                <a:path w="10981" h="10980" extrusionOk="0">
                  <a:moveTo>
                    <a:pt x="5477" y="0"/>
                  </a:moveTo>
                  <a:lnTo>
                    <a:pt x="4921" y="28"/>
                  </a:lnTo>
                  <a:lnTo>
                    <a:pt x="4365" y="111"/>
                  </a:lnTo>
                  <a:lnTo>
                    <a:pt x="3837" y="250"/>
                  </a:lnTo>
                  <a:lnTo>
                    <a:pt x="3336" y="445"/>
                  </a:lnTo>
                  <a:lnTo>
                    <a:pt x="2864" y="667"/>
                  </a:lnTo>
                  <a:lnTo>
                    <a:pt x="2419" y="945"/>
                  </a:lnTo>
                  <a:lnTo>
                    <a:pt x="1974" y="1251"/>
                  </a:lnTo>
                  <a:lnTo>
                    <a:pt x="1585" y="1612"/>
                  </a:lnTo>
                  <a:lnTo>
                    <a:pt x="1252" y="2001"/>
                  </a:lnTo>
                  <a:lnTo>
                    <a:pt x="918" y="2418"/>
                  </a:lnTo>
                  <a:lnTo>
                    <a:pt x="640" y="2863"/>
                  </a:lnTo>
                  <a:lnTo>
                    <a:pt x="418" y="3363"/>
                  </a:lnTo>
                  <a:lnTo>
                    <a:pt x="251" y="3864"/>
                  </a:lnTo>
                  <a:lnTo>
                    <a:pt x="112" y="4392"/>
                  </a:lnTo>
                  <a:lnTo>
                    <a:pt x="29" y="4920"/>
                  </a:lnTo>
                  <a:lnTo>
                    <a:pt x="1" y="5504"/>
                  </a:lnTo>
                  <a:lnTo>
                    <a:pt x="29" y="6059"/>
                  </a:lnTo>
                  <a:lnTo>
                    <a:pt x="112" y="6588"/>
                  </a:lnTo>
                  <a:lnTo>
                    <a:pt x="251" y="7116"/>
                  </a:lnTo>
                  <a:lnTo>
                    <a:pt x="418" y="7644"/>
                  </a:lnTo>
                  <a:lnTo>
                    <a:pt x="668" y="8116"/>
                  </a:lnTo>
                  <a:lnTo>
                    <a:pt x="946" y="8561"/>
                  </a:lnTo>
                  <a:lnTo>
                    <a:pt x="1252" y="8978"/>
                  </a:lnTo>
                  <a:lnTo>
                    <a:pt x="1613" y="9367"/>
                  </a:lnTo>
                  <a:lnTo>
                    <a:pt x="2002" y="9728"/>
                  </a:lnTo>
                  <a:lnTo>
                    <a:pt x="2419" y="10034"/>
                  </a:lnTo>
                  <a:lnTo>
                    <a:pt x="2864" y="10312"/>
                  </a:lnTo>
                  <a:lnTo>
                    <a:pt x="3364" y="10534"/>
                  </a:lnTo>
                  <a:lnTo>
                    <a:pt x="3865" y="10729"/>
                  </a:lnTo>
                  <a:lnTo>
                    <a:pt x="4393" y="10868"/>
                  </a:lnTo>
                  <a:lnTo>
                    <a:pt x="4921" y="10951"/>
                  </a:lnTo>
                  <a:lnTo>
                    <a:pt x="5477" y="10979"/>
                  </a:lnTo>
                  <a:lnTo>
                    <a:pt x="6060" y="10951"/>
                  </a:lnTo>
                  <a:lnTo>
                    <a:pt x="6588" y="10868"/>
                  </a:lnTo>
                  <a:lnTo>
                    <a:pt x="7117" y="10729"/>
                  </a:lnTo>
                  <a:lnTo>
                    <a:pt x="7617" y="10534"/>
                  </a:lnTo>
                  <a:lnTo>
                    <a:pt x="8117" y="10312"/>
                  </a:lnTo>
                  <a:lnTo>
                    <a:pt x="8562" y="10034"/>
                  </a:lnTo>
                  <a:lnTo>
                    <a:pt x="8979" y="9728"/>
                  </a:lnTo>
                  <a:lnTo>
                    <a:pt x="9368" y="9367"/>
                  </a:lnTo>
                  <a:lnTo>
                    <a:pt x="9729" y="8978"/>
                  </a:lnTo>
                  <a:lnTo>
                    <a:pt x="10035" y="8561"/>
                  </a:lnTo>
                  <a:lnTo>
                    <a:pt x="10313" y="8088"/>
                  </a:lnTo>
                  <a:lnTo>
                    <a:pt x="10535" y="7616"/>
                  </a:lnTo>
                  <a:lnTo>
                    <a:pt x="10730" y="7116"/>
                  </a:lnTo>
                  <a:lnTo>
                    <a:pt x="10869" y="6588"/>
                  </a:lnTo>
                  <a:lnTo>
                    <a:pt x="10952" y="6032"/>
                  </a:lnTo>
                  <a:lnTo>
                    <a:pt x="10980" y="5476"/>
                  </a:lnTo>
                  <a:lnTo>
                    <a:pt x="10952" y="4920"/>
                  </a:lnTo>
                  <a:lnTo>
                    <a:pt x="10869" y="4364"/>
                  </a:lnTo>
                  <a:lnTo>
                    <a:pt x="10730" y="3836"/>
                  </a:lnTo>
                  <a:lnTo>
                    <a:pt x="10535" y="3335"/>
                  </a:lnTo>
                  <a:lnTo>
                    <a:pt x="10313" y="2863"/>
                  </a:lnTo>
                  <a:lnTo>
                    <a:pt x="10035" y="2418"/>
                  </a:lnTo>
                  <a:lnTo>
                    <a:pt x="9702" y="2001"/>
                  </a:lnTo>
                  <a:lnTo>
                    <a:pt x="9368" y="1612"/>
                  </a:lnTo>
                  <a:lnTo>
                    <a:pt x="8979" y="1251"/>
                  </a:lnTo>
                  <a:lnTo>
                    <a:pt x="8534" y="917"/>
                  </a:lnTo>
                  <a:lnTo>
                    <a:pt x="8089" y="667"/>
                  </a:lnTo>
                  <a:lnTo>
                    <a:pt x="7617" y="417"/>
                  </a:lnTo>
                  <a:lnTo>
                    <a:pt x="7117" y="250"/>
                  </a:lnTo>
                  <a:lnTo>
                    <a:pt x="6588" y="111"/>
                  </a:lnTo>
                  <a:lnTo>
                    <a:pt x="6033" y="28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5894650" y="1771025"/>
              <a:ext cx="274500" cy="274500"/>
            </a:xfrm>
            <a:custGeom>
              <a:avLst/>
              <a:gdLst/>
              <a:ahLst/>
              <a:cxnLst/>
              <a:rect l="l" t="t" r="r" b="b"/>
              <a:pathLst>
                <a:path w="10980" h="10980" extrusionOk="0">
                  <a:moveTo>
                    <a:pt x="5476" y="1"/>
                  </a:moveTo>
                  <a:lnTo>
                    <a:pt x="4920" y="29"/>
                  </a:lnTo>
                  <a:lnTo>
                    <a:pt x="4364" y="112"/>
                  </a:lnTo>
                  <a:lnTo>
                    <a:pt x="3836" y="251"/>
                  </a:lnTo>
                  <a:lnTo>
                    <a:pt x="3336" y="446"/>
                  </a:lnTo>
                  <a:lnTo>
                    <a:pt x="2863" y="668"/>
                  </a:lnTo>
                  <a:lnTo>
                    <a:pt x="2418" y="946"/>
                  </a:lnTo>
                  <a:lnTo>
                    <a:pt x="2001" y="1252"/>
                  </a:lnTo>
                  <a:lnTo>
                    <a:pt x="1612" y="1613"/>
                  </a:lnTo>
                  <a:lnTo>
                    <a:pt x="1251" y="2002"/>
                  </a:lnTo>
                  <a:lnTo>
                    <a:pt x="917" y="2419"/>
                  </a:lnTo>
                  <a:lnTo>
                    <a:pt x="667" y="2892"/>
                  </a:lnTo>
                  <a:lnTo>
                    <a:pt x="417" y="3364"/>
                  </a:lnTo>
                  <a:lnTo>
                    <a:pt x="250" y="3864"/>
                  </a:lnTo>
                  <a:lnTo>
                    <a:pt x="111" y="4392"/>
                  </a:lnTo>
                  <a:lnTo>
                    <a:pt x="28" y="4948"/>
                  </a:lnTo>
                  <a:lnTo>
                    <a:pt x="0" y="5504"/>
                  </a:lnTo>
                  <a:lnTo>
                    <a:pt x="28" y="6060"/>
                  </a:lnTo>
                  <a:lnTo>
                    <a:pt x="111" y="6616"/>
                  </a:lnTo>
                  <a:lnTo>
                    <a:pt x="250" y="7144"/>
                  </a:lnTo>
                  <a:lnTo>
                    <a:pt x="417" y="7645"/>
                  </a:lnTo>
                  <a:lnTo>
                    <a:pt x="667" y="8117"/>
                  </a:lnTo>
                  <a:lnTo>
                    <a:pt x="945" y="8562"/>
                  </a:lnTo>
                  <a:lnTo>
                    <a:pt x="1251" y="8979"/>
                  </a:lnTo>
                  <a:lnTo>
                    <a:pt x="1612" y="9368"/>
                  </a:lnTo>
                  <a:lnTo>
                    <a:pt x="2001" y="9729"/>
                  </a:lnTo>
                  <a:lnTo>
                    <a:pt x="2418" y="10035"/>
                  </a:lnTo>
                  <a:lnTo>
                    <a:pt x="2863" y="10313"/>
                  </a:lnTo>
                  <a:lnTo>
                    <a:pt x="3363" y="10563"/>
                  </a:lnTo>
                  <a:lnTo>
                    <a:pt x="3864" y="10730"/>
                  </a:lnTo>
                  <a:lnTo>
                    <a:pt x="4392" y="10869"/>
                  </a:lnTo>
                  <a:lnTo>
                    <a:pt x="4920" y="10952"/>
                  </a:lnTo>
                  <a:lnTo>
                    <a:pt x="5504" y="10980"/>
                  </a:lnTo>
                  <a:lnTo>
                    <a:pt x="6060" y="10952"/>
                  </a:lnTo>
                  <a:lnTo>
                    <a:pt x="6588" y="10869"/>
                  </a:lnTo>
                  <a:lnTo>
                    <a:pt x="7116" y="10730"/>
                  </a:lnTo>
                  <a:lnTo>
                    <a:pt x="7616" y="10535"/>
                  </a:lnTo>
                  <a:lnTo>
                    <a:pt x="8116" y="10313"/>
                  </a:lnTo>
                  <a:lnTo>
                    <a:pt x="8561" y="10035"/>
                  </a:lnTo>
                  <a:lnTo>
                    <a:pt x="8978" y="9729"/>
                  </a:lnTo>
                  <a:lnTo>
                    <a:pt x="9367" y="9368"/>
                  </a:lnTo>
                  <a:lnTo>
                    <a:pt x="9729" y="8979"/>
                  </a:lnTo>
                  <a:lnTo>
                    <a:pt x="10034" y="8562"/>
                  </a:lnTo>
                  <a:lnTo>
                    <a:pt x="10312" y="8089"/>
                  </a:lnTo>
                  <a:lnTo>
                    <a:pt x="10535" y="7617"/>
                  </a:lnTo>
                  <a:lnTo>
                    <a:pt x="10729" y="7116"/>
                  </a:lnTo>
                  <a:lnTo>
                    <a:pt x="10868" y="6588"/>
                  </a:lnTo>
                  <a:lnTo>
                    <a:pt x="10952" y="6060"/>
                  </a:lnTo>
                  <a:lnTo>
                    <a:pt x="10979" y="5477"/>
                  </a:lnTo>
                  <a:lnTo>
                    <a:pt x="10952" y="4921"/>
                  </a:lnTo>
                  <a:lnTo>
                    <a:pt x="10868" y="4392"/>
                  </a:lnTo>
                  <a:lnTo>
                    <a:pt x="10729" y="3864"/>
                  </a:lnTo>
                  <a:lnTo>
                    <a:pt x="10535" y="3336"/>
                  </a:lnTo>
                  <a:lnTo>
                    <a:pt x="10312" y="2864"/>
                  </a:lnTo>
                  <a:lnTo>
                    <a:pt x="10034" y="2419"/>
                  </a:lnTo>
                  <a:lnTo>
                    <a:pt x="9729" y="2002"/>
                  </a:lnTo>
                  <a:lnTo>
                    <a:pt x="9367" y="1613"/>
                  </a:lnTo>
                  <a:lnTo>
                    <a:pt x="8978" y="1252"/>
                  </a:lnTo>
                  <a:lnTo>
                    <a:pt x="8561" y="946"/>
                  </a:lnTo>
                  <a:lnTo>
                    <a:pt x="8089" y="668"/>
                  </a:lnTo>
                  <a:lnTo>
                    <a:pt x="7616" y="418"/>
                  </a:lnTo>
                  <a:lnTo>
                    <a:pt x="7116" y="251"/>
                  </a:lnTo>
                  <a:lnTo>
                    <a:pt x="6588" y="112"/>
                  </a:lnTo>
                  <a:lnTo>
                    <a:pt x="6032" y="29"/>
                  </a:lnTo>
                  <a:lnTo>
                    <a:pt x="5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6548525" y="1858600"/>
              <a:ext cx="149425" cy="139675"/>
            </a:xfrm>
            <a:custGeom>
              <a:avLst/>
              <a:gdLst/>
              <a:ahLst/>
              <a:cxnLst/>
              <a:rect l="l" t="t" r="r" b="b"/>
              <a:pathLst>
                <a:path w="5977" h="5587" extrusionOk="0">
                  <a:moveTo>
                    <a:pt x="3002" y="0"/>
                  </a:moveTo>
                  <a:lnTo>
                    <a:pt x="2725" y="28"/>
                  </a:lnTo>
                  <a:lnTo>
                    <a:pt x="2419" y="83"/>
                  </a:lnTo>
                  <a:lnTo>
                    <a:pt x="2141" y="167"/>
                  </a:lnTo>
                  <a:lnTo>
                    <a:pt x="1891" y="278"/>
                  </a:lnTo>
                  <a:lnTo>
                    <a:pt x="1641" y="417"/>
                  </a:lnTo>
                  <a:lnTo>
                    <a:pt x="1390" y="556"/>
                  </a:lnTo>
                  <a:lnTo>
                    <a:pt x="1168" y="751"/>
                  </a:lnTo>
                  <a:lnTo>
                    <a:pt x="946" y="945"/>
                  </a:lnTo>
                  <a:lnTo>
                    <a:pt x="751" y="1140"/>
                  </a:lnTo>
                  <a:lnTo>
                    <a:pt x="584" y="1362"/>
                  </a:lnTo>
                  <a:lnTo>
                    <a:pt x="418" y="1584"/>
                  </a:lnTo>
                  <a:lnTo>
                    <a:pt x="279" y="1835"/>
                  </a:lnTo>
                  <a:lnTo>
                    <a:pt x="167" y="2085"/>
                  </a:lnTo>
                  <a:lnTo>
                    <a:pt x="84" y="2335"/>
                  </a:lnTo>
                  <a:lnTo>
                    <a:pt x="28" y="2585"/>
                  </a:lnTo>
                  <a:lnTo>
                    <a:pt x="1" y="2863"/>
                  </a:lnTo>
                  <a:lnTo>
                    <a:pt x="1" y="3113"/>
                  </a:lnTo>
                  <a:lnTo>
                    <a:pt x="28" y="3391"/>
                  </a:lnTo>
                  <a:lnTo>
                    <a:pt x="84" y="3641"/>
                  </a:lnTo>
                  <a:lnTo>
                    <a:pt x="167" y="3891"/>
                  </a:lnTo>
                  <a:lnTo>
                    <a:pt x="306" y="4114"/>
                  </a:lnTo>
                  <a:lnTo>
                    <a:pt x="445" y="4364"/>
                  </a:lnTo>
                  <a:lnTo>
                    <a:pt x="668" y="4586"/>
                  </a:lnTo>
                  <a:lnTo>
                    <a:pt x="890" y="4781"/>
                  </a:lnTo>
                  <a:lnTo>
                    <a:pt x="1168" y="4975"/>
                  </a:lnTo>
                  <a:lnTo>
                    <a:pt x="1502" y="5142"/>
                  </a:lnTo>
                  <a:lnTo>
                    <a:pt x="1863" y="5309"/>
                  </a:lnTo>
                  <a:lnTo>
                    <a:pt x="2252" y="5448"/>
                  </a:lnTo>
                  <a:lnTo>
                    <a:pt x="2586" y="5531"/>
                  </a:lnTo>
                  <a:lnTo>
                    <a:pt x="2891" y="5559"/>
                  </a:lnTo>
                  <a:lnTo>
                    <a:pt x="3197" y="5587"/>
                  </a:lnTo>
                  <a:lnTo>
                    <a:pt x="3475" y="5587"/>
                  </a:lnTo>
                  <a:lnTo>
                    <a:pt x="3753" y="5531"/>
                  </a:lnTo>
                  <a:lnTo>
                    <a:pt x="4031" y="5476"/>
                  </a:lnTo>
                  <a:lnTo>
                    <a:pt x="4281" y="5365"/>
                  </a:lnTo>
                  <a:lnTo>
                    <a:pt x="4503" y="5253"/>
                  </a:lnTo>
                  <a:lnTo>
                    <a:pt x="4726" y="5114"/>
                  </a:lnTo>
                  <a:lnTo>
                    <a:pt x="4920" y="4975"/>
                  </a:lnTo>
                  <a:lnTo>
                    <a:pt x="5115" y="4781"/>
                  </a:lnTo>
                  <a:lnTo>
                    <a:pt x="5282" y="4586"/>
                  </a:lnTo>
                  <a:lnTo>
                    <a:pt x="5448" y="4392"/>
                  </a:lnTo>
                  <a:lnTo>
                    <a:pt x="5560" y="4169"/>
                  </a:lnTo>
                  <a:lnTo>
                    <a:pt x="5699" y="3947"/>
                  </a:lnTo>
                  <a:lnTo>
                    <a:pt x="5782" y="3725"/>
                  </a:lnTo>
                  <a:lnTo>
                    <a:pt x="5865" y="3474"/>
                  </a:lnTo>
                  <a:lnTo>
                    <a:pt x="5921" y="3224"/>
                  </a:lnTo>
                  <a:lnTo>
                    <a:pt x="5949" y="2974"/>
                  </a:lnTo>
                  <a:lnTo>
                    <a:pt x="5977" y="2724"/>
                  </a:lnTo>
                  <a:lnTo>
                    <a:pt x="5949" y="2446"/>
                  </a:lnTo>
                  <a:lnTo>
                    <a:pt x="5921" y="2196"/>
                  </a:lnTo>
                  <a:lnTo>
                    <a:pt x="5865" y="1946"/>
                  </a:lnTo>
                  <a:lnTo>
                    <a:pt x="5782" y="1723"/>
                  </a:lnTo>
                  <a:lnTo>
                    <a:pt x="5699" y="1473"/>
                  </a:lnTo>
                  <a:lnTo>
                    <a:pt x="5560" y="1251"/>
                  </a:lnTo>
                  <a:lnTo>
                    <a:pt x="5393" y="1028"/>
                  </a:lnTo>
                  <a:lnTo>
                    <a:pt x="5226" y="834"/>
                  </a:lnTo>
                  <a:lnTo>
                    <a:pt x="5004" y="639"/>
                  </a:lnTo>
                  <a:lnTo>
                    <a:pt x="4781" y="473"/>
                  </a:lnTo>
                  <a:lnTo>
                    <a:pt x="4503" y="334"/>
                  </a:lnTo>
                  <a:lnTo>
                    <a:pt x="4225" y="195"/>
                  </a:lnTo>
                  <a:lnTo>
                    <a:pt x="3920" y="83"/>
                  </a:lnTo>
                  <a:lnTo>
                    <a:pt x="3614" y="28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6582575" y="1935725"/>
              <a:ext cx="26425" cy="25025"/>
            </a:xfrm>
            <a:custGeom>
              <a:avLst/>
              <a:gdLst/>
              <a:ahLst/>
              <a:cxnLst/>
              <a:rect l="l" t="t" r="r" b="b"/>
              <a:pathLst>
                <a:path w="1057" h="1001" extrusionOk="0">
                  <a:moveTo>
                    <a:pt x="529" y="0"/>
                  </a:moveTo>
                  <a:lnTo>
                    <a:pt x="417" y="28"/>
                  </a:lnTo>
                  <a:lnTo>
                    <a:pt x="334" y="56"/>
                  </a:lnTo>
                  <a:lnTo>
                    <a:pt x="223" y="112"/>
                  </a:lnTo>
                  <a:lnTo>
                    <a:pt x="167" y="167"/>
                  </a:lnTo>
                  <a:lnTo>
                    <a:pt x="28" y="334"/>
                  </a:lnTo>
                  <a:lnTo>
                    <a:pt x="1" y="417"/>
                  </a:lnTo>
                  <a:lnTo>
                    <a:pt x="1" y="528"/>
                  </a:lnTo>
                  <a:lnTo>
                    <a:pt x="1" y="612"/>
                  </a:lnTo>
                  <a:lnTo>
                    <a:pt x="28" y="695"/>
                  </a:lnTo>
                  <a:lnTo>
                    <a:pt x="84" y="779"/>
                  </a:lnTo>
                  <a:lnTo>
                    <a:pt x="140" y="862"/>
                  </a:lnTo>
                  <a:lnTo>
                    <a:pt x="251" y="918"/>
                  </a:lnTo>
                  <a:lnTo>
                    <a:pt x="390" y="973"/>
                  </a:lnTo>
                  <a:lnTo>
                    <a:pt x="501" y="1001"/>
                  </a:lnTo>
                  <a:lnTo>
                    <a:pt x="612" y="1001"/>
                  </a:lnTo>
                  <a:lnTo>
                    <a:pt x="695" y="973"/>
                  </a:lnTo>
                  <a:lnTo>
                    <a:pt x="779" y="945"/>
                  </a:lnTo>
                  <a:lnTo>
                    <a:pt x="862" y="890"/>
                  </a:lnTo>
                  <a:lnTo>
                    <a:pt x="918" y="834"/>
                  </a:lnTo>
                  <a:lnTo>
                    <a:pt x="1029" y="667"/>
                  </a:lnTo>
                  <a:lnTo>
                    <a:pt x="1057" y="501"/>
                  </a:lnTo>
                  <a:lnTo>
                    <a:pt x="1029" y="417"/>
                  </a:lnTo>
                  <a:lnTo>
                    <a:pt x="1029" y="306"/>
                  </a:lnTo>
                  <a:lnTo>
                    <a:pt x="973" y="250"/>
                  </a:lnTo>
                  <a:lnTo>
                    <a:pt x="918" y="167"/>
                  </a:lnTo>
                  <a:lnTo>
                    <a:pt x="834" y="112"/>
                  </a:lnTo>
                  <a:lnTo>
                    <a:pt x="751" y="56"/>
                  </a:lnTo>
                  <a:lnTo>
                    <a:pt x="640" y="2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6604825" y="1916950"/>
              <a:ext cx="7650" cy="6975"/>
            </a:xfrm>
            <a:custGeom>
              <a:avLst/>
              <a:gdLst/>
              <a:ahLst/>
              <a:cxnLst/>
              <a:rect l="l" t="t" r="r" b="b"/>
              <a:pathLst>
                <a:path w="306" h="279" extrusionOk="0">
                  <a:moveTo>
                    <a:pt x="167" y="1"/>
                  </a:moveTo>
                  <a:lnTo>
                    <a:pt x="111" y="29"/>
                  </a:lnTo>
                  <a:lnTo>
                    <a:pt x="56" y="56"/>
                  </a:lnTo>
                  <a:lnTo>
                    <a:pt x="28" y="112"/>
                  </a:lnTo>
                  <a:lnTo>
                    <a:pt x="0" y="140"/>
                  </a:lnTo>
                  <a:lnTo>
                    <a:pt x="28" y="195"/>
                  </a:lnTo>
                  <a:lnTo>
                    <a:pt x="56" y="251"/>
                  </a:lnTo>
                  <a:lnTo>
                    <a:pt x="111" y="279"/>
                  </a:lnTo>
                  <a:lnTo>
                    <a:pt x="222" y="279"/>
                  </a:lnTo>
                  <a:lnTo>
                    <a:pt x="278" y="251"/>
                  </a:lnTo>
                  <a:lnTo>
                    <a:pt x="306" y="195"/>
                  </a:lnTo>
                  <a:lnTo>
                    <a:pt x="306" y="140"/>
                  </a:lnTo>
                  <a:lnTo>
                    <a:pt x="306" y="84"/>
                  </a:lnTo>
                  <a:lnTo>
                    <a:pt x="278" y="56"/>
                  </a:lnTo>
                  <a:lnTo>
                    <a:pt x="222" y="2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5926600" y="1859275"/>
              <a:ext cx="149425" cy="139700"/>
            </a:xfrm>
            <a:custGeom>
              <a:avLst/>
              <a:gdLst/>
              <a:ahLst/>
              <a:cxnLst/>
              <a:rect l="l" t="t" r="r" b="b"/>
              <a:pathLst>
                <a:path w="5977" h="5588" extrusionOk="0">
                  <a:moveTo>
                    <a:pt x="3003" y="1"/>
                  </a:moveTo>
                  <a:lnTo>
                    <a:pt x="2725" y="29"/>
                  </a:lnTo>
                  <a:lnTo>
                    <a:pt x="2447" y="84"/>
                  </a:lnTo>
                  <a:lnTo>
                    <a:pt x="2169" y="168"/>
                  </a:lnTo>
                  <a:lnTo>
                    <a:pt x="1891" y="279"/>
                  </a:lnTo>
                  <a:lnTo>
                    <a:pt x="1641" y="418"/>
                  </a:lnTo>
                  <a:lnTo>
                    <a:pt x="1390" y="585"/>
                  </a:lnTo>
                  <a:lnTo>
                    <a:pt x="1168" y="751"/>
                  </a:lnTo>
                  <a:lnTo>
                    <a:pt x="946" y="946"/>
                  </a:lnTo>
                  <a:lnTo>
                    <a:pt x="751" y="1140"/>
                  </a:lnTo>
                  <a:lnTo>
                    <a:pt x="584" y="1363"/>
                  </a:lnTo>
                  <a:lnTo>
                    <a:pt x="445" y="1585"/>
                  </a:lnTo>
                  <a:lnTo>
                    <a:pt x="306" y="1835"/>
                  </a:lnTo>
                  <a:lnTo>
                    <a:pt x="195" y="2085"/>
                  </a:lnTo>
                  <a:lnTo>
                    <a:pt x="112" y="2336"/>
                  </a:lnTo>
                  <a:lnTo>
                    <a:pt x="29" y="2614"/>
                  </a:lnTo>
                  <a:lnTo>
                    <a:pt x="1" y="2864"/>
                  </a:lnTo>
                  <a:lnTo>
                    <a:pt x="1" y="3114"/>
                  </a:lnTo>
                  <a:lnTo>
                    <a:pt x="29" y="3392"/>
                  </a:lnTo>
                  <a:lnTo>
                    <a:pt x="84" y="3642"/>
                  </a:lnTo>
                  <a:lnTo>
                    <a:pt x="167" y="3892"/>
                  </a:lnTo>
                  <a:lnTo>
                    <a:pt x="306" y="4142"/>
                  </a:lnTo>
                  <a:lnTo>
                    <a:pt x="473" y="4365"/>
                  </a:lnTo>
                  <a:lnTo>
                    <a:pt x="668" y="4587"/>
                  </a:lnTo>
                  <a:lnTo>
                    <a:pt x="890" y="4782"/>
                  </a:lnTo>
                  <a:lnTo>
                    <a:pt x="1168" y="4976"/>
                  </a:lnTo>
                  <a:lnTo>
                    <a:pt x="1502" y="5143"/>
                  </a:lnTo>
                  <a:lnTo>
                    <a:pt x="1863" y="5310"/>
                  </a:lnTo>
                  <a:lnTo>
                    <a:pt x="2280" y="5449"/>
                  </a:lnTo>
                  <a:lnTo>
                    <a:pt x="2586" y="5532"/>
                  </a:lnTo>
                  <a:lnTo>
                    <a:pt x="2891" y="5588"/>
                  </a:lnTo>
                  <a:lnTo>
                    <a:pt x="3503" y="5588"/>
                  </a:lnTo>
                  <a:lnTo>
                    <a:pt x="3781" y="5532"/>
                  </a:lnTo>
                  <a:lnTo>
                    <a:pt x="4031" y="5477"/>
                  </a:lnTo>
                  <a:lnTo>
                    <a:pt x="4281" y="5393"/>
                  </a:lnTo>
                  <a:lnTo>
                    <a:pt x="4504" y="5254"/>
                  </a:lnTo>
                  <a:lnTo>
                    <a:pt x="4726" y="5115"/>
                  </a:lnTo>
                  <a:lnTo>
                    <a:pt x="4948" y="4976"/>
                  </a:lnTo>
                  <a:lnTo>
                    <a:pt x="5115" y="4809"/>
                  </a:lnTo>
                  <a:lnTo>
                    <a:pt x="5282" y="4615"/>
                  </a:lnTo>
                  <a:lnTo>
                    <a:pt x="5449" y="4393"/>
                  </a:lnTo>
                  <a:lnTo>
                    <a:pt x="5588" y="4170"/>
                  </a:lnTo>
                  <a:lnTo>
                    <a:pt x="5699" y="3948"/>
                  </a:lnTo>
                  <a:lnTo>
                    <a:pt x="5782" y="3725"/>
                  </a:lnTo>
                  <a:lnTo>
                    <a:pt x="5866" y="3475"/>
                  </a:lnTo>
                  <a:lnTo>
                    <a:pt x="5921" y="3225"/>
                  </a:lnTo>
                  <a:lnTo>
                    <a:pt x="5949" y="2975"/>
                  </a:lnTo>
                  <a:lnTo>
                    <a:pt x="5977" y="2725"/>
                  </a:lnTo>
                  <a:lnTo>
                    <a:pt x="5977" y="2475"/>
                  </a:lnTo>
                  <a:lnTo>
                    <a:pt x="5921" y="2224"/>
                  </a:lnTo>
                  <a:lnTo>
                    <a:pt x="5866" y="1974"/>
                  </a:lnTo>
                  <a:lnTo>
                    <a:pt x="5810" y="1724"/>
                  </a:lnTo>
                  <a:lnTo>
                    <a:pt x="5699" y="1474"/>
                  </a:lnTo>
                  <a:lnTo>
                    <a:pt x="5560" y="1252"/>
                  </a:lnTo>
                  <a:lnTo>
                    <a:pt x="5421" y="1057"/>
                  </a:lnTo>
                  <a:lnTo>
                    <a:pt x="5226" y="835"/>
                  </a:lnTo>
                  <a:lnTo>
                    <a:pt x="5032" y="668"/>
                  </a:lnTo>
                  <a:lnTo>
                    <a:pt x="4782" y="473"/>
                  </a:lnTo>
                  <a:lnTo>
                    <a:pt x="4531" y="334"/>
                  </a:lnTo>
                  <a:lnTo>
                    <a:pt x="4226" y="195"/>
                  </a:lnTo>
                  <a:lnTo>
                    <a:pt x="3920" y="84"/>
                  </a:lnTo>
                  <a:lnTo>
                    <a:pt x="3614" y="2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5960650" y="1937100"/>
              <a:ext cx="26425" cy="24350"/>
            </a:xfrm>
            <a:custGeom>
              <a:avLst/>
              <a:gdLst/>
              <a:ahLst/>
              <a:cxnLst/>
              <a:rect l="l" t="t" r="r" b="b"/>
              <a:pathLst>
                <a:path w="1057" h="974" extrusionOk="0">
                  <a:moveTo>
                    <a:pt x="445" y="1"/>
                  </a:moveTo>
                  <a:lnTo>
                    <a:pt x="334" y="29"/>
                  </a:lnTo>
                  <a:lnTo>
                    <a:pt x="251" y="84"/>
                  </a:lnTo>
                  <a:lnTo>
                    <a:pt x="167" y="168"/>
                  </a:lnTo>
                  <a:lnTo>
                    <a:pt x="56" y="307"/>
                  </a:lnTo>
                  <a:lnTo>
                    <a:pt x="28" y="418"/>
                  </a:lnTo>
                  <a:lnTo>
                    <a:pt x="1" y="501"/>
                  </a:lnTo>
                  <a:lnTo>
                    <a:pt x="1" y="585"/>
                  </a:lnTo>
                  <a:lnTo>
                    <a:pt x="28" y="668"/>
                  </a:lnTo>
                  <a:lnTo>
                    <a:pt x="84" y="751"/>
                  </a:lnTo>
                  <a:lnTo>
                    <a:pt x="167" y="835"/>
                  </a:lnTo>
                  <a:lnTo>
                    <a:pt x="279" y="918"/>
                  </a:lnTo>
                  <a:lnTo>
                    <a:pt x="418" y="946"/>
                  </a:lnTo>
                  <a:lnTo>
                    <a:pt x="529" y="974"/>
                  </a:lnTo>
                  <a:lnTo>
                    <a:pt x="723" y="974"/>
                  </a:lnTo>
                  <a:lnTo>
                    <a:pt x="807" y="918"/>
                  </a:lnTo>
                  <a:lnTo>
                    <a:pt x="890" y="863"/>
                  </a:lnTo>
                  <a:lnTo>
                    <a:pt x="946" y="807"/>
                  </a:lnTo>
                  <a:lnTo>
                    <a:pt x="1029" y="640"/>
                  </a:lnTo>
                  <a:lnTo>
                    <a:pt x="1057" y="473"/>
                  </a:lnTo>
                  <a:lnTo>
                    <a:pt x="1057" y="390"/>
                  </a:lnTo>
                  <a:lnTo>
                    <a:pt x="1029" y="307"/>
                  </a:lnTo>
                  <a:lnTo>
                    <a:pt x="1001" y="223"/>
                  </a:lnTo>
                  <a:lnTo>
                    <a:pt x="946" y="140"/>
                  </a:lnTo>
                  <a:lnTo>
                    <a:pt x="862" y="84"/>
                  </a:lnTo>
                  <a:lnTo>
                    <a:pt x="751" y="29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5983575" y="1917650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140" y="1"/>
                  </a:moveTo>
                  <a:lnTo>
                    <a:pt x="84" y="28"/>
                  </a:lnTo>
                  <a:lnTo>
                    <a:pt x="29" y="56"/>
                  </a:lnTo>
                  <a:lnTo>
                    <a:pt x="1" y="112"/>
                  </a:lnTo>
                  <a:lnTo>
                    <a:pt x="1" y="167"/>
                  </a:lnTo>
                  <a:lnTo>
                    <a:pt x="1" y="223"/>
                  </a:lnTo>
                  <a:lnTo>
                    <a:pt x="29" y="251"/>
                  </a:lnTo>
                  <a:lnTo>
                    <a:pt x="112" y="279"/>
                  </a:lnTo>
                  <a:lnTo>
                    <a:pt x="168" y="306"/>
                  </a:lnTo>
                  <a:lnTo>
                    <a:pt x="223" y="279"/>
                  </a:lnTo>
                  <a:lnTo>
                    <a:pt x="251" y="251"/>
                  </a:lnTo>
                  <a:lnTo>
                    <a:pt x="279" y="195"/>
                  </a:lnTo>
                  <a:lnTo>
                    <a:pt x="307" y="140"/>
                  </a:lnTo>
                  <a:lnTo>
                    <a:pt x="279" y="112"/>
                  </a:lnTo>
                  <a:lnTo>
                    <a:pt x="251" y="56"/>
                  </a:lnTo>
                  <a:lnTo>
                    <a:pt x="195" y="28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64887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389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389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6573550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9"/>
                  </a:lnTo>
                  <a:lnTo>
                    <a:pt x="111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1" y="584"/>
                  </a:lnTo>
                  <a:lnTo>
                    <a:pt x="223" y="668"/>
                  </a:lnTo>
                  <a:lnTo>
                    <a:pt x="362" y="696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6441525" y="2291500"/>
              <a:ext cx="17375" cy="17400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34" y="1"/>
                  </a:moveTo>
                  <a:lnTo>
                    <a:pt x="195" y="28"/>
                  </a:lnTo>
                  <a:lnTo>
                    <a:pt x="83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3" y="584"/>
                  </a:lnTo>
                  <a:lnTo>
                    <a:pt x="195" y="668"/>
                  </a:lnTo>
                  <a:lnTo>
                    <a:pt x="334" y="695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6508925" y="234570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362" y="1"/>
                  </a:moveTo>
                  <a:lnTo>
                    <a:pt x="278" y="28"/>
                  </a:lnTo>
                  <a:lnTo>
                    <a:pt x="195" y="84"/>
                  </a:lnTo>
                  <a:lnTo>
                    <a:pt x="139" y="140"/>
                  </a:lnTo>
                  <a:lnTo>
                    <a:pt x="84" y="195"/>
                  </a:lnTo>
                  <a:lnTo>
                    <a:pt x="28" y="279"/>
                  </a:lnTo>
                  <a:lnTo>
                    <a:pt x="0" y="362"/>
                  </a:lnTo>
                  <a:lnTo>
                    <a:pt x="0" y="445"/>
                  </a:lnTo>
                  <a:lnTo>
                    <a:pt x="0" y="557"/>
                  </a:lnTo>
                  <a:lnTo>
                    <a:pt x="28" y="640"/>
                  </a:lnTo>
                  <a:lnTo>
                    <a:pt x="84" y="723"/>
                  </a:lnTo>
                  <a:lnTo>
                    <a:pt x="139" y="779"/>
                  </a:lnTo>
                  <a:lnTo>
                    <a:pt x="195" y="835"/>
                  </a:lnTo>
                  <a:lnTo>
                    <a:pt x="278" y="890"/>
                  </a:lnTo>
                  <a:lnTo>
                    <a:pt x="362" y="918"/>
                  </a:lnTo>
                  <a:lnTo>
                    <a:pt x="556" y="918"/>
                  </a:lnTo>
                  <a:lnTo>
                    <a:pt x="640" y="890"/>
                  </a:lnTo>
                  <a:lnTo>
                    <a:pt x="723" y="835"/>
                  </a:lnTo>
                  <a:lnTo>
                    <a:pt x="779" y="779"/>
                  </a:lnTo>
                  <a:lnTo>
                    <a:pt x="834" y="723"/>
                  </a:lnTo>
                  <a:lnTo>
                    <a:pt x="890" y="640"/>
                  </a:lnTo>
                  <a:lnTo>
                    <a:pt x="917" y="557"/>
                  </a:lnTo>
                  <a:lnTo>
                    <a:pt x="917" y="445"/>
                  </a:lnTo>
                  <a:lnTo>
                    <a:pt x="917" y="362"/>
                  </a:lnTo>
                  <a:lnTo>
                    <a:pt x="890" y="279"/>
                  </a:lnTo>
                  <a:lnTo>
                    <a:pt x="834" y="195"/>
                  </a:lnTo>
                  <a:lnTo>
                    <a:pt x="779" y="140"/>
                  </a:lnTo>
                  <a:lnTo>
                    <a:pt x="723" y="84"/>
                  </a:lnTo>
                  <a:lnTo>
                    <a:pt x="640" y="2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62309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417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417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6148975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34" y="1"/>
                  </a:moveTo>
                  <a:lnTo>
                    <a:pt x="195" y="29"/>
                  </a:lnTo>
                  <a:lnTo>
                    <a:pt x="84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4" y="584"/>
                  </a:lnTo>
                  <a:lnTo>
                    <a:pt x="195" y="668"/>
                  </a:lnTo>
                  <a:lnTo>
                    <a:pt x="334" y="696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6281000" y="2291500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8"/>
                  </a:lnTo>
                  <a:lnTo>
                    <a:pt x="112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2" y="584"/>
                  </a:lnTo>
                  <a:lnTo>
                    <a:pt x="223" y="668"/>
                  </a:lnTo>
                  <a:lnTo>
                    <a:pt x="362" y="695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8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6208025" y="2345700"/>
              <a:ext cx="22975" cy="22950"/>
            </a:xfrm>
            <a:custGeom>
              <a:avLst/>
              <a:gdLst/>
              <a:ahLst/>
              <a:cxnLst/>
              <a:rect l="l" t="t" r="r" b="b"/>
              <a:pathLst>
                <a:path w="919" h="918" extrusionOk="0">
                  <a:moveTo>
                    <a:pt x="362" y="1"/>
                  </a:moveTo>
                  <a:lnTo>
                    <a:pt x="279" y="28"/>
                  </a:lnTo>
                  <a:lnTo>
                    <a:pt x="195" y="84"/>
                  </a:lnTo>
                  <a:lnTo>
                    <a:pt x="140" y="140"/>
                  </a:lnTo>
                  <a:lnTo>
                    <a:pt x="84" y="195"/>
                  </a:lnTo>
                  <a:lnTo>
                    <a:pt x="29" y="279"/>
                  </a:lnTo>
                  <a:lnTo>
                    <a:pt x="1" y="362"/>
                  </a:lnTo>
                  <a:lnTo>
                    <a:pt x="1" y="445"/>
                  </a:lnTo>
                  <a:lnTo>
                    <a:pt x="1" y="557"/>
                  </a:lnTo>
                  <a:lnTo>
                    <a:pt x="29" y="640"/>
                  </a:lnTo>
                  <a:lnTo>
                    <a:pt x="84" y="723"/>
                  </a:lnTo>
                  <a:lnTo>
                    <a:pt x="140" y="779"/>
                  </a:lnTo>
                  <a:lnTo>
                    <a:pt x="195" y="835"/>
                  </a:lnTo>
                  <a:lnTo>
                    <a:pt x="279" y="890"/>
                  </a:lnTo>
                  <a:lnTo>
                    <a:pt x="362" y="918"/>
                  </a:lnTo>
                  <a:lnTo>
                    <a:pt x="557" y="918"/>
                  </a:lnTo>
                  <a:lnTo>
                    <a:pt x="640" y="890"/>
                  </a:lnTo>
                  <a:lnTo>
                    <a:pt x="724" y="835"/>
                  </a:lnTo>
                  <a:lnTo>
                    <a:pt x="779" y="779"/>
                  </a:lnTo>
                  <a:lnTo>
                    <a:pt x="835" y="723"/>
                  </a:lnTo>
                  <a:lnTo>
                    <a:pt x="890" y="640"/>
                  </a:lnTo>
                  <a:lnTo>
                    <a:pt x="918" y="557"/>
                  </a:lnTo>
                  <a:lnTo>
                    <a:pt x="918" y="445"/>
                  </a:lnTo>
                  <a:lnTo>
                    <a:pt x="918" y="362"/>
                  </a:lnTo>
                  <a:lnTo>
                    <a:pt x="890" y="279"/>
                  </a:lnTo>
                  <a:lnTo>
                    <a:pt x="835" y="195"/>
                  </a:lnTo>
                  <a:lnTo>
                    <a:pt x="779" y="140"/>
                  </a:lnTo>
                  <a:lnTo>
                    <a:pt x="724" y="84"/>
                  </a:lnTo>
                  <a:lnTo>
                    <a:pt x="640" y="28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6274750" y="1149100"/>
              <a:ext cx="100075" cy="6300"/>
            </a:xfrm>
            <a:custGeom>
              <a:avLst/>
              <a:gdLst/>
              <a:ahLst/>
              <a:cxnLst/>
              <a:rect l="l" t="t" r="r" b="b"/>
              <a:pathLst>
                <a:path w="4003" h="252" extrusionOk="0">
                  <a:moveTo>
                    <a:pt x="0" y="251"/>
                  </a:move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close/>
                  <a:moveTo>
                    <a:pt x="56" y="251"/>
                  </a:moveTo>
                  <a:lnTo>
                    <a:pt x="56" y="251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56" y="251"/>
                  </a:lnTo>
                  <a:close/>
                  <a:moveTo>
                    <a:pt x="111" y="251"/>
                  </a:moveTo>
                  <a:lnTo>
                    <a:pt x="111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111" y="251"/>
                  </a:lnTo>
                  <a:close/>
                  <a:moveTo>
                    <a:pt x="167" y="251"/>
                  </a:moveTo>
                  <a:lnTo>
                    <a:pt x="167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67" y="251"/>
                  </a:lnTo>
                  <a:close/>
                  <a:moveTo>
                    <a:pt x="195" y="223"/>
                  </a:moveTo>
                  <a:lnTo>
                    <a:pt x="195" y="223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23"/>
                  </a:lnTo>
                  <a:close/>
                  <a:moveTo>
                    <a:pt x="250" y="223"/>
                  </a:moveTo>
                  <a:lnTo>
                    <a:pt x="250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50" y="223"/>
                  </a:lnTo>
                  <a:close/>
                  <a:moveTo>
                    <a:pt x="306" y="223"/>
                  </a:moveTo>
                  <a:lnTo>
                    <a:pt x="306" y="223"/>
                  </a:lnTo>
                  <a:lnTo>
                    <a:pt x="278" y="223"/>
                  </a:lnTo>
                  <a:lnTo>
                    <a:pt x="278" y="223"/>
                  </a:lnTo>
                  <a:lnTo>
                    <a:pt x="306" y="223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3113" y="29"/>
                  </a:lnTo>
                  <a:lnTo>
                    <a:pt x="2224" y="56"/>
                  </a:lnTo>
                  <a:lnTo>
                    <a:pt x="1307" y="112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334" y="223"/>
                  </a:lnTo>
                  <a:lnTo>
                    <a:pt x="334" y="223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1307" y="112"/>
                  </a:lnTo>
                  <a:lnTo>
                    <a:pt x="2224" y="56"/>
                  </a:lnTo>
                  <a:lnTo>
                    <a:pt x="3113" y="29"/>
                  </a:lnTo>
                  <a:lnTo>
                    <a:pt x="4003" y="1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663F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6274750" y="115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62754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9" y="0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62768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6278225" y="11553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6279600" y="11546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6280300" y="11546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6281700" y="11546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6283075" y="1149100"/>
              <a:ext cx="91750" cy="5600"/>
            </a:xfrm>
            <a:custGeom>
              <a:avLst/>
              <a:gdLst/>
              <a:ahLst/>
              <a:cxnLst/>
              <a:rect l="l" t="t" r="r" b="b"/>
              <a:pathLst>
                <a:path w="3670" h="224" fill="none" extrusionOk="0">
                  <a:moveTo>
                    <a:pt x="3670" y="1"/>
                  </a:moveTo>
                  <a:lnTo>
                    <a:pt x="3670" y="1"/>
                  </a:lnTo>
                  <a:lnTo>
                    <a:pt x="2780" y="29"/>
                  </a:lnTo>
                  <a:lnTo>
                    <a:pt x="1891" y="56"/>
                  </a:lnTo>
                  <a:lnTo>
                    <a:pt x="974" y="112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1" y="223"/>
                  </a:lnTo>
                  <a:lnTo>
                    <a:pt x="1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974" y="112"/>
                  </a:lnTo>
                  <a:lnTo>
                    <a:pt x="1891" y="56"/>
                  </a:lnTo>
                  <a:lnTo>
                    <a:pt x="2780" y="29"/>
                  </a:lnTo>
                  <a:lnTo>
                    <a:pt x="36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6374800" y="114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7042600" y="1782850"/>
              <a:ext cx="1400" cy="20175"/>
            </a:xfrm>
            <a:custGeom>
              <a:avLst/>
              <a:gdLst/>
              <a:ahLst/>
              <a:cxnLst/>
              <a:rect l="l" t="t" r="r" b="b"/>
              <a:pathLst>
                <a:path w="56" h="807" extrusionOk="0">
                  <a:moveTo>
                    <a:pt x="56" y="806"/>
                  </a:move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close/>
                  <a:moveTo>
                    <a:pt x="56" y="695"/>
                  </a:moveTo>
                  <a:lnTo>
                    <a:pt x="56" y="695"/>
                  </a:lnTo>
                  <a:lnTo>
                    <a:pt x="56" y="723"/>
                  </a:lnTo>
                  <a:lnTo>
                    <a:pt x="56" y="723"/>
                  </a:lnTo>
                  <a:lnTo>
                    <a:pt x="56" y="695"/>
                  </a:lnTo>
                  <a:close/>
                  <a:moveTo>
                    <a:pt x="56" y="640"/>
                  </a:moveTo>
                  <a:lnTo>
                    <a:pt x="56" y="640"/>
                  </a:lnTo>
                  <a:lnTo>
                    <a:pt x="56" y="667"/>
                  </a:lnTo>
                  <a:lnTo>
                    <a:pt x="56" y="667"/>
                  </a:lnTo>
                  <a:lnTo>
                    <a:pt x="56" y="640"/>
                  </a:lnTo>
                  <a:close/>
                  <a:moveTo>
                    <a:pt x="56" y="584"/>
                  </a:moveTo>
                  <a:lnTo>
                    <a:pt x="56" y="584"/>
                  </a:lnTo>
                  <a:lnTo>
                    <a:pt x="56" y="612"/>
                  </a:lnTo>
                  <a:lnTo>
                    <a:pt x="56" y="612"/>
                  </a:lnTo>
                  <a:lnTo>
                    <a:pt x="56" y="584"/>
                  </a:lnTo>
                  <a:close/>
                  <a:moveTo>
                    <a:pt x="28" y="528"/>
                  </a:moveTo>
                  <a:lnTo>
                    <a:pt x="28" y="528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28"/>
                  </a:lnTo>
                  <a:close/>
                  <a:moveTo>
                    <a:pt x="28" y="473"/>
                  </a:moveTo>
                  <a:lnTo>
                    <a:pt x="28" y="473"/>
                  </a:lnTo>
                  <a:lnTo>
                    <a:pt x="28" y="501"/>
                  </a:lnTo>
                  <a:lnTo>
                    <a:pt x="28" y="501"/>
                  </a:lnTo>
                  <a:lnTo>
                    <a:pt x="28" y="473"/>
                  </a:lnTo>
                  <a:close/>
                  <a:moveTo>
                    <a:pt x="28" y="417"/>
                  </a:moveTo>
                  <a:lnTo>
                    <a:pt x="28" y="417"/>
                  </a:lnTo>
                  <a:lnTo>
                    <a:pt x="28" y="445"/>
                  </a:lnTo>
                  <a:lnTo>
                    <a:pt x="28" y="445"/>
                  </a:lnTo>
                  <a:lnTo>
                    <a:pt x="28" y="417"/>
                  </a:lnTo>
                  <a:close/>
                  <a:moveTo>
                    <a:pt x="28" y="362"/>
                  </a:moveTo>
                  <a:lnTo>
                    <a:pt x="28" y="362"/>
                  </a:lnTo>
                  <a:lnTo>
                    <a:pt x="28" y="389"/>
                  </a:lnTo>
                  <a:lnTo>
                    <a:pt x="28" y="389"/>
                  </a:lnTo>
                  <a:lnTo>
                    <a:pt x="28" y="362"/>
                  </a:lnTo>
                  <a:close/>
                  <a:moveTo>
                    <a:pt x="28" y="306"/>
                  </a:moveTo>
                  <a:lnTo>
                    <a:pt x="28" y="306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8" y="306"/>
                  </a:lnTo>
                  <a:close/>
                  <a:moveTo>
                    <a:pt x="28" y="250"/>
                  </a:moveTo>
                  <a:lnTo>
                    <a:pt x="28" y="250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250"/>
                  </a:lnTo>
                  <a:close/>
                  <a:moveTo>
                    <a:pt x="28" y="195"/>
                  </a:moveTo>
                  <a:lnTo>
                    <a:pt x="28" y="195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195"/>
                  </a:lnTo>
                  <a:close/>
                  <a:moveTo>
                    <a:pt x="0" y="84"/>
                  </a:moveTo>
                  <a:lnTo>
                    <a:pt x="0" y="8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8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B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7043975" y="180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7043975" y="180022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7043975" y="179882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7043975" y="179745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7043275" y="17960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7043275" y="17946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7043275" y="17932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7043275" y="17918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7043275" y="1790500"/>
              <a:ext cx="25" cy="1400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7043275" y="17891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7043275" y="17877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7042600" y="1784925"/>
              <a:ext cx="700" cy="2800"/>
            </a:xfrm>
            <a:custGeom>
              <a:avLst/>
              <a:gdLst/>
              <a:ahLst/>
              <a:cxnLst/>
              <a:rect l="l" t="t" r="r" b="b"/>
              <a:pathLst>
                <a:path w="28" h="11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7042600" y="1782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5816125" y="1149100"/>
              <a:ext cx="1230650" cy="1316150"/>
            </a:xfrm>
            <a:custGeom>
              <a:avLst/>
              <a:gdLst/>
              <a:ahLst/>
              <a:cxnLst/>
              <a:rect l="l" t="t" r="r" b="b"/>
              <a:pathLst>
                <a:path w="49226" h="52646" extrusionOk="0">
                  <a:moveTo>
                    <a:pt x="22348" y="1"/>
                  </a:moveTo>
                  <a:lnTo>
                    <a:pt x="21458" y="29"/>
                  </a:lnTo>
                  <a:lnTo>
                    <a:pt x="20569" y="56"/>
                  </a:lnTo>
                  <a:lnTo>
                    <a:pt x="19652" y="112"/>
                  </a:lnTo>
                  <a:lnTo>
                    <a:pt x="18734" y="223"/>
                  </a:lnTo>
                  <a:lnTo>
                    <a:pt x="18540" y="223"/>
                  </a:lnTo>
                  <a:lnTo>
                    <a:pt x="18540" y="251"/>
                  </a:lnTo>
                  <a:lnTo>
                    <a:pt x="18345" y="251"/>
                  </a:lnTo>
                  <a:lnTo>
                    <a:pt x="16816" y="473"/>
                  </a:lnTo>
                  <a:lnTo>
                    <a:pt x="15343" y="751"/>
                  </a:lnTo>
                  <a:lnTo>
                    <a:pt x="13926" y="1085"/>
                  </a:lnTo>
                  <a:lnTo>
                    <a:pt x="12564" y="1474"/>
                  </a:lnTo>
                  <a:lnTo>
                    <a:pt x="11257" y="1891"/>
                  </a:lnTo>
                  <a:lnTo>
                    <a:pt x="9979" y="2363"/>
                  </a:lnTo>
                  <a:lnTo>
                    <a:pt x="8756" y="2892"/>
                  </a:lnTo>
                  <a:lnTo>
                    <a:pt x="7588" y="3475"/>
                  </a:lnTo>
                  <a:lnTo>
                    <a:pt x="6477" y="4087"/>
                  </a:lnTo>
                  <a:lnTo>
                    <a:pt x="5420" y="4754"/>
                  </a:lnTo>
                  <a:lnTo>
                    <a:pt x="4392" y="5477"/>
                  </a:lnTo>
                  <a:lnTo>
                    <a:pt x="3419" y="6199"/>
                  </a:lnTo>
                  <a:lnTo>
                    <a:pt x="2502" y="7005"/>
                  </a:lnTo>
                  <a:lnTo>
                    <a:pt x="1612" y="7811"/>
                  </a:lnTo>
                  <a:lnTo>
                    <a:pt x="779" y="8673"/>
                  </a:lnTo>
                  <a:lnTo>
                    <a:pt x="0" y="9590"/>
                  </a:lnTo>
                  <a:lnTo>
                    <a:pt x="751" y="8979"/>
                  </a:lnTo>
                  <a:lnTo>
                    <a:pt x="1529" y="8423"/>
                  </a:lnTo>
                  <a:lnTo>
                    <a:pt x="2335" y="7867"/>
                  </a:lnTo>
                  <a:lnTo>
                    <a:pt x="3169" y="7339"/>
                  </a:lnTo>
                  <a:lnTo>
                    <a:pt x="4031" y="6866"/>
                  </a:lnTo>
                  <a:lnTo>
                    <a:pt x="4920" y="6394"/>
                  </a:lnTo>
                  <a:lnTo>
                    <a:pt x="5865" y="5949"/>
                  </a:lnTo>
                  <a:lnTo>
                    <a:pt x="6810" y="5532"/>
                  </a:lnTo>
                  <a:lnTo>
                    <a:pt x="7783" y="5171"/>
                  </a:lnTo>
                  <a:lnTo>
                    <a:pt x="8811" y="4809"/>
                  </a:lnTo>
                  <a:lnTo>
                    <a:pt x="9868" y="4504"/>
                  </a:lnTo>
                  <a:lnTo>
                    <a:pt x="10952" y="4198"/>
                  </a:lnTo>
                  <a:lnTo>
                    <a:pt x="12063" y="3948"/>
                  </a:lnTo>
                  <a:lnTo>
                    <a:pt x="13203" y="3725"/>
                  </a:lnTo>
                  <a:lnTo>
                    <a:pt x="14370" y="3531"/>
                  </a:lnTo>
                  <a:lnTo>
                    <a:pt x="15566" y="3364"/>
                  </a:lnTo>
                  <a:lnTo>
                    <a:pt x="16483" y="3281"/>
                  </a:lnTo>
                  <a:lnTo>
                    <a:pt x="17400" y="3225"/>
                  </a:lnTo>
                  <a:lnTo>
                    <a:pt x="18290" y="3170"/>
                  </a:lnTo>
                  <a:lnTo>
                    <a:pt x="19179" y="3170"/>
                  </a:lnTo>
                  <a:lnTo>
                    <a:pt x="20319" y="3197"/>
                  </a:lnTo>
                  <a:lnTo>
                    <a:pt x="21403" y="3253"/>
                  </a:lnTo>
                  <a:lnTo>
                    <a:pt x="22487" y="3364"/>
                  </a:lnTo>
                  <a:lnTo>
                    <a:pt x="23543" y="3503"/>
                  </a:lnTo>
                  <a:lnTo>
                    <a:pt x="24571" y="3670"/>
                  </a:lnTo>
                  <a:lnTo>
                    <a:pt x="25600" y="3892"/>
                  </a:lnTo>
                  <a:lnTo>
                    <a:pt x="26600" y="4142"/>
                  </a:lnTo>
                  <a:lnTo>
                    <a:pt x="27573" y="4448"/>
                  </a:lnTo>
                  <a:lnTo>
                    <a:pt x="28518" y="4782"/>
                  </a:lnTo>
                  <a:lnTo>
                    <a:pt x="29463" y="5143"/>
                  </a:lnTo>
                  <a:lnTo>
                    <a:pt x="30353" y="5532"/>
                  </a:lnTo>
                  <a:lnTo>
                    <a:pt x="31242" y="5949"/>
                  </a:lnTo>
                  <a:lnTo>
                    <a:pt x="32104" y="6422"/>
                  </a:lnTo>
                  <a:lnTo>
                    <a:pt x="32938" y="6894"/>
                  </a:lnTo>
                  <a:lnTo>
                    <a:pt x="33772" y="7422"/>
                  </a:lnTo>
                  <a:lnTo>
                    <a:pt x="34550" y="7978"/>
                  </a:lnTo>
                  <a:lnTo>
                    <a:pt x="35328" y="8534"/>
                  </a:lnTo>
                  <a:lnTo>
                    <a:pt x="36051" y="9146"/>
                  </a:lnTo>
                  <a:lnTo>
                    <a:pt x="36774" y="9785"/>
                  </a:lnTo>
                  <a:lnTo>
                    <a:pt x="37468" y="10424"/>
                  </a:lnTo>
                  <a:lnTo>
                    <a:pt x="38136" y="11119"/>
                  </a:lnTo>
                  <a:lnTo>
                    <a:pt x="38775" y="11814"/>
                  </a:lnTo>
                  <a:lnTo>
                    <a:pt x="39414" y="12537"/>
                  </a:lnTo>
                  <a:lnTo>
                    <a:pt x="39998" y="13287"/>
                  </a:lnTo>
                  <a:lnTo>
                    <a:pt x="40554" y="14065"/>
                  </a:lnTo>
                  <a:lnTo>
                    <a:pt x="41110" y="14844"/>
                  </a:lnTo>
                  <a:lnTo>
                    <a:pt x="41610" y="15650"/>
                  </a:lnTo>
                  <a:lnTo>
                    <a:pt x="42110" y="16484"/>
                  </a:lnTo>
                  <a:lnTo>
                    <a:pt x="42555" y="17345"/>
                  </a:lnTo>
                  <a:lnTo>
                    <a:pt x="43000" y="18207"/>
                  </a:lnTo>
                  <a:lnTo>
                    <a:pt x="43417" y="19069"/>
                  </a:lnTo>
                  <a:lnTo>
                    <a:pt x="43778" y="19958"/>
                  </a:lnTo>
                  <a:lnTo>
                    <a:pt x="42583" y="19319"/>
                  </a:lnTo>
                  <a:lnTo>
                    <a:pt x="41804" y="18957"/>
                  </a:lnTo>
                  <a:lnTo>
                    <a:pt x="40943" y="18540"/>
                  </a:lnTo>
                  <a:lnTo>
                    <a:pt x="39970" y="18123"/>
                  </a:lnTo>
                  <a:lnTo>
                    <a:pt x="38914" y="17679"/>
                  </a:lnTo>
                  <a:lnTo>
                    <a:pt x="37774" y="17262"/>
                  </a:lnTo>
                  <a:lnTo>
                    <a:pt x="36551" y="16845"/>
                  </a:lnTo>
                  <a:lnTo>
                    <a:pt x="35273" y="16428"/>
                  </a:lnTo>
                  <a:lnTo>
                    <a:pt x="33911" y="16067"/>
                  </a:lnTo>
                  <a:lnTo>
                    <a:pt x="32465" y="15705"/>
                  </a:lnTo>
                  <a:lnTo>
                    <a:pt x="30964" y="15400"/>
                  </a:lnTo>
                  <a:lnTo>
                    <a:pt x="29408" y="15149"/>
                  </a:lnTo>
                  <a:lnTo>
                    <a:pt x="28602" y="15066"/>
                  </a:lnTo>
                  <a:lnTo>
                    <a:pt x="27796" y="14983"/>
                  </a:lnTo>
                  <a:lnTo>
                    <a:pt x="26962" y="14899"/>
                  </a:lnTo>
                  <a:lnTo>
                    <a:pt x="26128" y="14844"/>
                  </a:lnTo>
                  <a:lnTo>
                    <a:pt x="25294" y="14816"/>
                  </a:lnTo>
                  <a:lnTo>
                    <a:pt x="23682" y="14816"/>
                  </a:lnTo>
                  <a:lnTo>
                    <a:pt x="22931" y="14844"/>
                  </a:lnTo>
                  <a:lnTo>
                    <a:pt x="22181" y="14871"/>
                  </a:lnTo>
                  <a:lnTo>
                    <a:pt x="21403" y="14955"/>
                  </a:lnTo>
                  <a:lnTo>
                    <a:pt x="20652" y="15010"/>
                  </a:lnTo>
                  <a:lnTo>
                    <a:pt x="19874" y="15122"/>
                  </a:lnTo>
                  <a:lnTo>
                    <a:pt x="19096" y="15233"/>
                  </a:lnTo>
                  <a:lnTo>
                    <a:pt x="18290" y="15372"/>
                  </a:lnTo>
                  <a:lnTo>
                    <a:pt x="17511" y="15539"/>
                  </a:lnTo>
                  <a:lnTo>
                    <a:pt x="16705" y="15733"/>
                  </a:lnTo>
                  <a:lnTo>
                    <a:pt x="15927" y="15928"/>
                  </a:lnTo>
                  <a:lnTo>
                    <a:pt x="15121" y="16150"/>
                  </a:lnTo>
                  <a:lnTo>
                    <a:pt x="14315" y="16428"/>
                  </a:lnTo>
                  <a:lnTo>
                    <a:pt x="13509" y="16706"/>
                  </a:lnTo>
                  <a:lnTo>
                    <a:pt x="12703" y="17012"/>
                  </a:lnTo>
                  <a:lnTo>
                    <a:pt x="11897" y="17345"/>
                  </a:lnTo>
                  <a:lnTo>
                    <a:pt x="12175" y="17290"/>
                  </a:lnTo>
                  <a:lnTo>
                    <a:pt x="12981" y="17234"/>
                  </a:lnTo>
                  <a:lnTo>
                    <a:pt x="14259" y="17151"/>
                  </a:lnTo>
                  <a:lnTo>
                    <a:pt x="15065" y="17123"/>
                  </a:lnTo>
                  <a:lnTo>
                    <a:pt x="15955" y="17095"/>
                  </a:lnTo>
                  <a:lnTo>
                    <a:pt x="17233" y="17123"/>
                  </a:lnTo>
                  <a:lnTo>
                    <a:pt x="18651" y="17178"/>
                  </a:lnTo>
                  <a:lnTo>
                    <a:pt x="20180" y="17317"/>
                  </a:lnTo>
                  <a:lnTo>
                    <a:pt x="21847" y="17484"/>
                  </a:lnTo>
                  <a:lnTo>
                    <a:pt x="22709" y="17623"/>
                  </a:lnTo>
                  <a:lnTo>
                    <a:pt x="23599" y="17762"/>
                  </a:lnTo>
                  <a:lnTo>
                    <a:pt x="24516" y="17901"/>
                  </a:lnTo>
                  <a:lnTo>
                    <a:pt x="25433" y="18096"/>
                  </a:lnTo>
                  <a:lnTo>
                    <a:pt x="26378" y="18290"/>
                  </a:lnTo>
                  <a:lnTo>
                    <a:pt x="27351" y="18540"/>
                  </a:lnTo>
                  <a:lnTo>
                    <a:pt x="28324" y="18791"/>
                  </a:lnTo>
                  <a:lnTo>
                    <a:pt x="29324" y="19096"/>
                  </a:lnTo>
                  <a:lnTo>
                    <a:pt x="30325" y="19402"/>
                  </a:lnTo>
                  <a:lnTo>
                    <a:pt x="31353" y="19763"/>
                  </a:lnTo>
                  <a:lnTo>
                    <a:pt x="32382" y="20153"/>
                  </a:lnTo>
                  <a:lnTo>
                    <a:pt x="33410" y="20569"/>
                  </a:lnTo>
                  <a:lnTo>
                    <a:pt x="34467" y="21014"/>
                  </a:lnTo>
                  <a:lnTo>
                    <a:pt x="35523" y="21487"/>
                  </a:lnTo>
                  <a:lnTo>
                    <a:pt x="36551" y="22015"/>
                  </a:lnTo>
                  <a:lnTo>
                    <a:pt x="37607" y="22571"/>
                  </a:lnTo>
                  <a:lnTo>
                    <a:pt x="38664" y="23182"/>
                  </a:lnTo>
                  <a:lnTo>
                    <a:pt x="39720" y="23822"/>
                  </a:lnTo>
                  <a:lnTo>
                    <a:pt x="40776" y="24516"/>
                  </a:lnTo>
                  <a:lnTo>
                    <a:pt x="41804" y="25267"/>
                  </a:lnTo>
                  <a:lnTo>
                    <a:pt x="42861" y="26045"/>
                  </a:lnTo>
                  <a:lnTo>
                    <a:pt x="43889" y="26851"/>
                  </a:lnTo>
                  <a:lnTo>
                    <a:pt x="44890" y="27741"/>
                  </a:lnTo>
                  <a:lnTo>
                    <a:pt x="45918" y="28658"/>
                  </a:lnTo>
                  <a:lnTo>
                    <a:pt x="46002" y="30520"/>
                  </a:lnTo>
                  <a:lnTo>
                    <a:pt x="46057" y="32327"/>
                  </a:lnTo>
                  <a:lnTo>
                    <a:pt x="46057" y="34106"/>
                  </a:lnTo>
                  <a:lnTo>
                    <a:pt x="46002" y="35829"/>
                  </a:lnTo>
                  <a:lnTo>
                    <a:pt x="45863" y="37497"/>
                  </a:lnTo>
                  <a:lnTo>
                    <a:pt x="45696" y="39137"/>
                  </a:lnTo>
                  <a:lnTo>
                    <a:pt x="45585" y="39943"/>
                  </a:lnTo>
                  <a:lnTo>
                    <a:pt x="45446" y="40721"/>
                  </a:lnTo>
                  <a:lnTo>
                    <a:pt x="45307" y="41499"/>
                  </a:lnTo>
                  <a:lnTo>
                    <a:pt x="45140" y="42250"/>
                  </a:lnTo>
                  <a:lnTo>
                    <a:pt x="44973" y="43000"/>
                  </a:lnTo>
                  <a:lnTo>
                    <a:pt x="44779" y="43751"/>
                  </a:lnTo>
                  <a:lnTo>
                    <a:pt x="44584" y="44474"/>
                  </a:lnTo>
                  <a:lnTo>
                    <a:pt x="44362" y="45168"/>
                  </a:lnTo>
                  <a:lnTo>
                    <a:pt x="44112" y="45863"/>
                  </a:lnTo>
                  <a:lnTo>
                    <a:pt x="43861" y="46558"/>
                  </a:lnTo>
                  <a:lnTo>
                    <a:pt x="43583" y="47225"/>
                  </a:lnTo>
                  <a:lnTo>
                    <a:pt x="43305" y="47892"/>
                  </a:lnTo>
                  <a:lnTo>
                    <a:pt x="43000" y="48532"/>
                  </a:lnTo>
                  <a:lnTo>
                    <a:pt x="42666" y="49171"/>
                  </a:lnTo>
                  <a:lnTo>
                    <a:pt x="42333" y="49783"/>
                  </a:lnTo>
                  <a:lnTo>
                    <a:pt x="41971" y="50366"/>
                  </a:lnTo>
                  <a:lnTo>
                    <a:pt x="41582" y="50978"/>
                  </a:lnTo>
                  <a:lnTo>
                    <a:pt x="41193" y="51534"/>
                  </a:lnTo>
                  <a:lnTo>
                    <a:pt x="40776" y="52117"/>
                  </a:lnTo>
                  <a:lnTo>
                    <a:pt x="40359" y="52645"/>
                  </a:lnTo>
                  <a:lnTo>
                    <a:pt x="40998" y="52117"/>
                  </a:lnTo>
                  <a:lnTo>
                    <a:pt x="41610" y="51561"/>
                  </a:lnTo>
                  <a:lnTo>
                    <a:pt x="42194" y="50978"/>
                  </a:lnTo>
                  <a:lnTo>
                    <a:pt x="42777" y="50394"/>
                  </a:lnTo>
                  <a:lnTo>
                    <a:pt x="43305" y="49755"/>
                  </a:lnTo>
                  <a:lnTo>
                    <a:pt x="43834" y="49115"/>
                  </a:lnTo>
                  <a:lnTo>
                    <a:pt x="44306" y="48476"/>
                  </a:lnTo>
                  <a:lnTo>
                    <a:pt x="44779" y="47781"/>
                  </a:lnTo>
                  <a:lnTo>
                    <a:pt x="45223" y="47086"/>
                  </a:lnTo>
                  <a:lnTo>
                    <a:pt x="45640" y="46364"/>
                  </a:lnTo>
                  <a:lnTo>
                    <a:pt x="46029" y="45641"/>
                  </a:lnTo>
                  <a:lnTo>
                    <a:pt x="46391" y="44891"/>
                  </a:lnTo>
                  <a:lnTo>
                    <a:pt x="46724" y="44112"/>
                  </a:lnTo>
                  <a:lnTo>
                    <a:pt x="47058" y="43334"/>
                  </a:lnTo>
                  <a:lnTo>
                    <a:pt x="47336" y="42528"/>
                  </a:lnTo>
                  <a:lnTo>
                    <a:pt x="47614" y="41694"/>
                  </a:lnTo>
                  <a:lnTo>
                    <a:pt x="47864" y="40860"/>
                  </a:lnTo>
                  <a:lnTo>
                    <a:pt x="48086" y="39999"/>
                  </a:lnTo>
                  <a:lnTo>
                    <a:pt x="48309" y="39109"/>
                  </a:lnTo>
                  <a:lnTo>
                    <a:pt x="48503" y="38220"/>
                  </a:lnTo>
                  <a:lnTo>
                    <a:pt x="48642" y="37302"/>
                  </a:lnTo>
                  <a:lnTo>
                    <a:pt x="48809" y="36357"/>
                  </a:lnTo>
                  <a:lnTo>
                    <a:pt x="48920" y="35412"/>
                  </a:lnTo>
                  <a:lnTo>
                    <a:pt x="49031" y="34467"/>
                  </a:lnTo>
                  <a:lnTo>
                    <a:pt x="49115" y="33467"/>
                  </a:lnTo>
                  <a:lnTo>
                    <a:pt x="49170" y="32466"/>
                  </a:lnTo>
                  <a:lnTo>
                    <a:pt x="49198" y="31465"/>
                  </a:lnTo>
                  <a:lnTo>
                    <a:pt x="49226" y="30437"/>
                  </a:lnTo>
                  <a:lnTo>
                    <a:pt x="49226" y="29381"/>
                  </a:lnTo>
                  <a:lnTo>
                    <a:pt x="49198" y="28324"/>
                  </a:lnTo>
                  <a:lnTo>
                    <a:pt x="49170" y="27240"/>
                  </a:lnTo>
                  <a:lnTo>
                    <a:pt x="49115" y="26156"/>
                  </a:lnTo>
                  <a:lnTo>
                    <a:pt x="49115" y="26073"/>
                  </a:lnTo>
                  <a:lnTo>
                    <a:pt x="49115" y="26045"/>
                  </a:lnTo>
                  <a:lnTo>
                    <a:pt x="49115" y="26017"/>
                  </a:lnTo>
                  <a:lnTo>
                    <a:pt x="49115" y="25990"/>
                  </a:lnTo>
                  <a:lnTo>
                    <a:pt x="49115" y="25962"/>
                  </a:lnTo>
                  <a:lnTo>
                    <a:pt x="49115" y="25934"/>
                  </a:lnTo>
                  <a:lnTo>
                    <a:pt x="49087" y="25906"/>
                  </a:lnTo>
                  <a:lnTo>
                    <a:pt x="49087" y="25878"/>
                  </a:lnTo>
                  <a:lnTo>
                    <a:pt x="49087" y="25851"/>
                  </a:lnTo>
                  <a:lnTo>
                    <a:pt x="49087" y="25823"/>
                  </a:lnTo>
                  <a:lnTo>
                    <a:pt x="49087" y="25795"/>
                  </a:lnTo>
                  <a:lnTo>
                    <a:pt x="49087" y="25767"/>
                  </a:lnTo>
                  <a:lnTo>
                    <a:pt x="49087" y="25739"/>
                  </a:lnTo>
                  <a:lnTo>
                    <a:pt x="49087" y="25712"/>
                  </a:lnTo>
                  <a:lnTo>
                    <a:pt x="49087" y="25656"/>
                  </a:lnTo>
                  <a:lnTo>
                    <a:pt x="49087" y="25600"/>
                  </a:lnTo>
                  <a:lnTo>
                    <a:pt x="49087" y="25545"/>
                  </a:lnTo>
                  <a:lnTo>
                    <a:pt x="49059" y="25489"/>
                  </a:lnTo>
                  <a:lnTo>
                    <a:pt x="49059" y="25434"/>
                  </a:lnTo>
                  <a:lnTo>
                    <a:pt x="49059" y="25378"/>
                  </a:lnTo>
                  <a:lnTo>
                    <a:pt x="49059" y="25350"/>
                  </a:lnTo>
                  <a:lnTo>
                    <a:pt x="48892" y="24100"/>
                  </a:lnTo>
                  <a:lnTo>
                    <a:pt x="48698" y="22849"/>
                  </a:lnTo>
                  <a:lnTo>
                    <a:pt x="48448" y="21598"/>
                  </a:lnTo>
                  <a:lnTo>
                    <a:pt x="48142" y="20375"/>
                  </a:lnTo>
                  <a:lnTo>
                    <a:pt x="47808" y="19180"/>
                  </a:lnTo>
                  <a:lnTo>
                    <a:pt x="47391" y="17985"/>
                  </a:lnTo>
                  <a:lnTo>
                    <a:pt x="46947" y="16817"/>
                  </a:lnTo>
                  <a:lnTo>
                    <a:pt x="46474" y="15677"/>
                  </a:lnTo>
                  <a:lnTo>
                    <a:pt x="45946" y="14566"/>
                  </a:lnTo>
                  <a:lnTo>
                    <a:pt x="45362" y="13482"/>
                  </a:lnTo>
                  <a:lnTo>
                    <a:pt x="44723" y="12398"/>
                  </a:lnTo>
                  <a:lnTo>
                    <a:pt x="44056" y="11369"/>
                  </a:lnTo>
                  <a:lnTo>
                    <a:pt x="43361" y="10369"/>
                  </a:lnTo>
                  <a:lnTo>
                    <a:pt x="42611" y="9424"/>
                  </a:lnTo>
                  <a:lnTo>
                    <a:pt x="41804" y="8478"/>
                  </a:lnTo>
                  <a:lnTo>
                    <a:pt x="40971" y="7589"/>
                  </a:lnTo>
                  <a:lnTo>
                    <a:pt x="40081" y="6755"/>
                  </a:lnTo>
                  <a:lnTo>
                    <a:pt x="39164" y="5949"/>
                  </a:lnTo>
                  <a:lnTo>
                    <a:pt x="38219" y="5171"/>
                  </a:lnTo>
                  <a:lnTo>
                    <a:pt x="37218" y="4448"/>
                  </a:lnTo>
                  <a:lnTo>
                    <a:pt x="36190" y="3781"/>
                  </a:lnTo>
                  <a:lnTo>
                    <a:pt x="35106" y="3142"/>
                  </a:lnTo>
                  <a:lnTo>
                    <a:pt x="33994" y="2586"/>
                  </a:lnTo>
                  <a:lnTo>
                    <a:pt x="32827" y="2058"/>
                  </a:lnTo>
                  <a:lnTo>
                    <a:pt x="31659" y="1585"/>
                  </a:lnTo>
                  <a:lnTo>
                    <a:pt x="30436" y="1196"/>
                  </a:lnTo>
                  <a:lnTo>
                    <a:pt x="29158" y="835"/>
                  </a:lnTo>
                  <a:lnTo>
                    <a:pt x="28518" y="668"/>
                  </a:lnTo>
                  <a:lnTo>
                    <a:pt x="27879" y="529"/>
                  </a:lnTo>
                  <a:lnTo>
                    <a:pt x="27212" y="418"/>
                  </a:lnTo>
                  <a:lnTo>
                    <a:pt x="26545" y="307"/>
                  </a:lnTo>
                  <a:lnTo>
                    <a:pt x="25878" y="223"/>
                  </a:lnTo>
                  <a:lnTo>
                    <a:pt x="25183" y="140"/>
                  </a:lnTo>
                  <a:lnTo>
                    <a:pt x="24488" y="84"/>
                  </a:lnTo>
                  <a:lnTo>
                    <a:pt x="23793" y="29"/>
                  </a:lnTo>
                  <a:lnTo>
                    <a:pt x="23070" y="29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86" name="Google Shape;1886;p39"/>
          <p:cNvGrpSpPr/>
          <p:nvPr/>
        </p:nvGrpSpPr>
        <p:grpSpPr>
          <a:xfrm rot="169527">
            <a:off x="4006625" y="735847"/>
            <a:ext cx="720608" cy="748131"/>
            <a:chOff x="406450" y="3502000"/>
            <a:chExt cx="1837300" cy="1907475"/>
          </a:xfrm>
        </p:grpSpPr>
        <p:sp>
          <p:nvSpPr>
            <p:cNvPr id="1887" name="Google Shape;1887;p39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9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9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1" name="Google Shape;1921;p39"/>
          <p:cNvSpPr/>
          <p:nvPr/>
        </p:nvSpPr>
        <p:spPr>
          <a:xfrm>
            <a:off x="2118068" y="6241089"/>
            <a:ext cx="1110920" cy="513011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8" name="组合 4">
            <a:extLst>
              <a:ext uri="{FF2B5EF4-FFF2-40B4-BE49-F238E27FC236}">
                <a16:creationId xmlns:a16="http://schemas.microsoft.com/office/drawing/2014/main" id="{79765BAC-36AB-48B5-8C52-C1F42E6675F4}"/>
              </a:ext>
            </a:extLst>
          </p:cNvPr>
          <p:cNvGrpSpPr/>
          <p:nvPr/>
        </p:nvGrpSpPr>
        <p:grpSpPr>
          <a:xfrm>
            <a:off x="10673" y="-44636"/>
            <a:ext cx="6901135" cy="1816095"/>
            <a:chOff x="1" y="1951611"/>
            <a:chExt cx="6091461" cy="2193443"/>
          </a:xfrm>
        </p:grpSpPr>
        <p:sp>
          <p:nvSpPr>
            <p:cNvPr id="129" name="任意多边形 71">
              <a:extLst>
                <a:ext uri="{FF2B5EF4-FFF2-40B4-BE49-F238E27FC236}">
                  <a16:creationId xmlns:a16="http://schemas.microsoft.com/office/drawing/2014/main" id="{21EDD2C2-9785-490F-B4D0-461EAFC219E4}"/>
                </a:ext>
              </a:extLst>
            </p:cNvPr>
            <p:cNvSpPr/>
            <p:nvPr/>
          </p:nvSpPr>
          <p:spPr>
            <a:xfrm rot="16200000" flipV="1">
              <a:off x="1846157" y="867142"/>
              <a:ext cx="1431757" cy="5124068"/>
            </a:xfrm>
            <a:custGeom>
              <a:avLst/>
              <a:gdLst>
                <a:gd name="connsiteX0" fmla="*/ 1431757 w 1431757"/>
                <a:gd name="connsiteY0" fmla="*/ 4560214 h 5124068"/>
                <a:gd name="connsiteX1" fmla="*/ 1431757 w 1431757"/>
                <a:gd name="connsiteY1" fmla="*/ 3629437 h 5124068"/>
                <a:gd name="connsiteX2" fmla="*/ 1431757 w 1431757"/>
                <a:gd name="connsiteY2" fmla="*/ 930777 h 5124068"/>
                <a:gd name="connsiteX3" fmla="*/ 1431757 w 1431757"/>
                <a:gd name="connsiteY3" fmla="*/ 0 h 5124068"/>
                <a:gd name="connsiteX4" fmla="*/ 2 w 1431757"/>
                <a:gd name="connsiteY4" fmla="*/ 956959 h 5124068"/>
                <a:gd name="connsiteX5" fmla="*/ 2 w 1431757"/>
                <a:gd name="connsiteY5" fmla="*/ 1847839 h 5124068"/>
                <a:gd name="connsiteX6" fmla="*/ 0 w 1431757"/>
                <a:gd name="connsiteY6" fmla="*/ 1847840 h 5124068"/>
                <a:gd name="connsiteX7" fmla="*/ 0 w 1431757"/>
                <a:gd name="connsiteY7" fmla="*/ 2778617 h 5124068"/>
                <a:gd name="connsiteX8" fmla="*/ 0 w 1431757"/>
                <a:gd name="connsiteY8" fmla="*/ 5124068 h 5124068"/>
                <a:gd name="connsiteX9" fmla="*/ 1431755 w 1431757"/>
                <a:gd name="connsiteY9" fmla="*/ 5124068 h 5124068"/>
                <a:gd name="connsiteX10" fmla="*/ 1431755 w 1431757"/>
                <a:gd name="connsiteY10" fmla="*/ 4560215 h 512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1757" h="5124068">
                  <a:moveTo>
                    <a:pt x="1431757" y="4560214"/>
                  </a:moveTo>
                  <a:lnTo>
                    <a:pt x="1431757" y="3629437"/>
                  </a:lnTo>
                  <a:lnTo>
                    <a:pt x="1431757" y="930777"/>
                  </a:lnTo>
                  <a:lnTo>
                    <a:pt x="1431757" y="0"/>
                  </a:lnTo>
                  <a:lnTo>
                    <a:pt x="2" y="956959"/>
                  </a:lnTo>
                  <a:lnTo>
                    <a:pt x="2" y="1847839"/>
                  </a:lnTo>
                  <a:lnTo>
                    <a:pt x="0" y="1847840"/>
                  </a:lnTo>
                  <a:lnTo>
                    <a:pt x="0" y="2778617"/>
                  </a:lnTo>
                  <a:lnTo>
                    <a:pt x="0" y="5124068"/>
                  </a:lnTo>
                  <a:lnTo>
                    <a:pt x="1431755" y="5124068"/>
                  </a:lnTo>
                  <a:lnTo>
                    <a:pt x="1431755" y="456021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>
                <a:defRPr/>
              </a:pPr>
              <a:endParaRPr lang="zh-CN" altLang="en-US" sz="1867" kern="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30" name="组合 6">
              <a:extLst>
                <a:ext uri="{FF2B5EF4-FFF2-40B4-BE49-F238E27FC236}">
                  <a16:creationId xmlns:a16="http://schemas.microsoft.com/office/drawing/2014/main" id="{5A72EBC6-8F7B-46D1-906E-FB390AA8CDCE}"/>
                </a:ext>
              </a:extLst>
            </p:cNvPr>
            <p:cNvGrpSpPr/>
            <p:nvPr/>
          </p:nvGrpSpPr>
          <p:grpSpPr>
            <a:xfrm>
              <a:off x="1" y="1951611"/>
              <a:ext cx="6091461" cy="1477566"/>
              <a:chOff x="1" y="1951611"/>
              <a:chExt cx="6091461" cy="1477566"/>
            </a:xfrm>
          </p:grpSpPr>
          <p:sp>
            <p:nvSpPr>
              <p:cNvPr id="131" name="任意多边形 69">
                <a:extLst>
                  <a:ext uri="{FF2B5EF4-FFF2-40B4-BE49-F238E27FC236}">
                    <a16:creationId xmlns:a16="http://schemas.microsoft.com/office/drawing/2014/main" id="{12BC30EF-401C-40FC-B891-FE8FC3D0B415}"/>
                  </a:ext>
                </a:extLst>
              </p:cNvPr>
              <p:cNvSpPr/>
              <p:nvPr/>
            </p:nvSpPr>
            <p:spPr>
              <a:xfrm rot="16200000" flipV="1">
                <a:off x="2329853" y="-332432"/>
                <a:ext cx="1431757" cy="6091461"/>
              </a:xfrm>
              <a:custGeom>
                <a:avLst/>
                <a:gdLst>
                  <a:gd name="connsiteX0" fmla="*/ 1431757 w 1431757"/>
                  <a:gd name="connsiteY0" fmla="*/ 6091461 h 6091461"/>
                  <a:gd name="connsiteX1" fmla="*/ 1431757 w 1431757"/>
                  <a:gd name="connsiteY1" fmla="*/ 4560214 h 6091461"/>
                  <a:gd name="connsiteX2" fmla="*/ 1431757 w 1431757"/>
                  <a:gd name="connsiteY2" fmla="*/ 3629437 h 6091461"/>
                  <a:gd name="connsiteX3" fmla="*/ 1431757 w 1431757"/>
                  <a:gd name="connsiteY3" fmla="*/ 3579716 h 6091461"/>
                  <a:gd name="connsiteX4" fmla="*/ 1431757 w 1431757"/>
                  <a:gd name="connsiteY4" fmla="*/ 2648939 h 6091461"/>
                  <a:gd name="connsiteX5" fmla="*/ 1431757 w 1431757"/>
                  <a:gd name="connsiteY5" fmla="*/ 930777 h 6091461"/>
                  <a:gd name="connsiteX6" fmla="*/ 1431757 w 1431757"/>
                  <a:gd name="connsiteY6" fmla="*/ 0 h 6091461"/>
                  <a:gd name="connsiteX7" fmla="*/ 2 w 1431757"/>
                  <a:gd name="connsiteY7" fmla="*/ 956959 h 6091461"/>
                  <a:gd name="connsiteX8" fmla="*/ 2 w 1431757"/>
                  <a:gd name="connsiteY8" fmla="*/ 1847839 h 6091461"/>
                  <a:gd name="connsiteX9" fmla="*/ 0 w 1431757"/>
                  <a:gd name="connsiteY9" fmla="*/ 1847840 h 6091461"/>
                  <a:gd name="connsiteX10" fmla="*/ 0 w 1431757"/>
                  <a:gd name="connsiteY10" fmla="*/ 2778617 h 6091461"/>
                  <a:gd name="connsiteX11" fmla="*/ 0 w 1431757"/>
                  <a:gd name="connsiteY11" fmla="*/ 4496779 h 6091461"/>
                  <a:gd name="connsiteX12" fmla="*/ 0 w 1431757"/>
                  <a:gd name="connsiteY12" fmla="*/ 5427556 h 6091461"/>
                  <a:gd name="connsiteX13" fmla="*/ 0 w 1431757"/>
                  <a:gd name="connsiteY13" fmla="*/ 5477278 h 6091461"/>
                  <a:gd name="connsiteX14" fmla="*/ 0 w 1431757"/>
                  <a:gd name="connsiteY14" fmla="*/ 6091461 h 609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757" h="6091461">
                    <a:moveTo>
                      <a:pt x="1431757" y="6091461"/>
                    </a:moveTo>
                    <a:lnTo>
                      <a:pt x="1431757" y="4560214"/>
                    </a:lnTo>
                    <a:lnTo>
                      <a:pt x="1431757" y="3629437"/>
                    </a:lnTo>
                    <a:lnTo>
                      <a:pt x="1431757" y="3579716"/>
                    </a:lnTo>
                    <a:lnTo>
                      <a:pt x="1431757" y="2648939"/>
                    </a:lnTo>
                    <a:lnTo>
                      <a:pt x="1431757" y="930777"/>
                    </a:lnTo>
                    <a:lnTo>
                      <a:pt x="1431757" y="0"/>
                    </a:lnTo>
                    <a:lnTo>
                      <a:pt x="2" y="956959"/>
                    </a:lnTo>
                    <a:lnTo>
                      <a:pt x="2" y="1847839"/>
                    </a:lnTo>
                    <a:lnTo>
                      <a:pt x="0" y="1847840"/>
                    </a:lnTo>
                    <a:lnTo>
                      <a:pt x="0" y="2778617"/>
                    </a:lnTo>
                    <a:lnTo>
                      <a:pt x="0" y="4496779"/>
                    </a:lnTo>
                    <a:lnTo>
                      <a:pt x="0" y="5427556"/>
                    </a:lnTo>
                    <a:lnTo>
                      <a:pt x="0" y="5477278"/>
                    </a:lnTo>
                    <a:lnTo>
                      <a:pt x="0" y="609146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219170">
                  <a:defRPr/>
                </a:pPr>
                <a:endParaRPr lang="zh-CN" altLang="en-US" sz="1867" kern="0">
                  <a:solidFill>
                    <a:prstClr val="white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文本框 18">
                <a:extLst>
                  <a:ext uri="{FF2B5EF4-FFF2-40B4-BE49-F238E27FC236}">
                    <a16:creationId xmlns:a16="http://schemas.microsoft.com/office/drawing/2014/main" id="{3EE6B733-B6C4-4E38-BDEB-13E32E3D0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33" y="1951611"/>
                <a:ext cx="4262055" cy="1301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defTabSz="1219170">
                  <a:defRPr/>
                </a:pPr>
                <a:r>
                  <a:rPr lang="en-US" altLang="zh-CN" sz="6400" b="1" kern="0" dirty="0" err="1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Luyện</a:t>
                </a:r>
                <a:r>
                  <a:rPr lang="en-US" altLang="zh-CN" sz="6400" b="1" kern="0" dirty="0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6400" b="1" kern="0" dirty="0" err="1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đọc</a:t>
                </a:r>
                <a:r>
                  <a:rPr lang="en-US" altLang="zh-CN" sz="6400" b="1" kern="0" dirty="0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6400" b="1" kern="0" dirty="0" err="1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từ</a:t>
                </a:r>
                <a:endParaRPr lang="en-US" sz="6400" b="1" kern="0" dirty="0">
                  <a:solidFill>
                    <a:srgbClr val="FFFFFF"/>
                  </a:solidFill>
                  <a:effectLst>
                    <a:glow rad="63500">
                      <a:srgbClr val="EEFCFF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33" name="组合 19">
            <a:extLst>
              <a:ext uri="{FF2B5EF4-FFF2-40B4-BE49-F238E27FC236}">
                <a16:creationId xmlns:a16="http://schemas.microsoft.com/office/drawing/2014/main" id="{E64B3C17-EA61-412E-8FDC-E0FCDF615BDF}"/>
              </a:ext>
            </a:extLst>
          </p:cNvPr>
          <p:cNvGrpSpPr/>
          <p:nvPr/>
        </p:nvGrpSpPr>
        <p:grpSpPr>
          <a:xfrm>
            <a:off x="5291829" y="1145467"/>
            <a:ext cx="5575115" cy="1514248"/>
            <a:chOff x="6191391" y="826707"/>
            <a:chExt cx="4181336" cy="1135686"/>
          </a:xfrm>
        </p:grpSpPr>
        <p:pic>
          <p:nvPicPr>
            <p:cNvPr id="134" name="图片 13">
              <a:extLst>
                <a:ext uri="{FF2B5EF4-FFF2-40B4-BE49-F238E27FC236}">
                  <a16:creationId xmlns:a16="http://schemas.microsoft.com/office/drawing/2014/main" id="{99C381A8-82D5-42FB-86F3-15CEE7A74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1391" y="851665"/>
              <a:ext cx="496461" cy="1110728"/>
            </a:xfrm>
            <a:prstGeom prst="rect">
              <a:avLst/>
            </a:prstGeom>
          </p:spPr>
        </p:pic>
        <p:sp>
          <p:nvSpPr>
            <p:cNvPr id="135" name="文本框 18">
              <a:extLst>
                <a:ext uri="{FF2B5EF4-FFF2-40B4-BE49-F238E27FC236}">
                  <a16:creationId xmlns:a16="http://schemas.microsoft.com/office/drawing/2014/main" id="{C57F9A05-18CE-4A8D-81AA-F04CEC634197}"/>
                </a:ext>
              </a:extLst>
            </p:cNvPr>
            <p:cNvSpPr txBox="1"/>
            <p:nvPr/>
          </p:nvSpPr>
          <p:spPr>
            <a:xfrm>
              <a:off x="7003220" y="826707"/>
              <a:ext cx="3369507" cy="807913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altLang="en-US" sz="6400" b="1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rPr>
                <a:t>chữa bệnh</a:t>
              </a:r>
              <a:endParaRPr lang="en-US" altLang="en-US" sz="6400" b="1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6" name="组合 19">
            <a:extLst>
              <a:ext uri="{FF2B5EF4-FFF2-40B4-BE49-F238E27FC236}">
                <a16:creationId xmlns:a16="http://schemas.microsoft.com/office/drawing/2014/main" id="{6B9C9BE0-BC21-4F43-8626-E28A45604C7F}"/>
              </a:ext>
            </a:extLst>
          </p:cNvPr>
          <p:cNvGrpSpPr/>
          <p:nvPr/>
        </p:nvGrpSpPr>
        <p:grpSpPr>
          <a:xfrm>
            <a:off x="4416672" y="2614649"/>
            <a:ext cx="5904573" cy="1354218"/>
            <a:chOff x="6218929" y="826707"/>
            <a:chExt cx="4428430" cy="1015663"/>
          </a:xfrm>
        </p:grpSpPr>
        <p:pic>
          <p:nvPicPr>
            <p:cNvPr id="137" name="图片 13">
              <a:extLst>
                <a:ext uri="{FF2B5EF4-FFF2-40B4-BE49-F238E27FC236}">
                  <a16:creationId xmlns:a16="http://schemas.microsoft.com/office/drawing/2014/main" id="{A5F1DF4A-8DEE-4FCC-BD1D-F2C3E1D89A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76" b="468"/>
            <a:stretch/>
          </p:blipFill>
          <p:spPr>
            <a:xfrm>
              <a:off x="6218929" y="826707"/>
              <a:ext cx="551242" cy="1015663"/>
            </a:xfrm>
            <a:prstGeom prst="rect">
              <a:avLst/>
            </a:prstGeom>
          </p:spPr>
        </p:pic>
        <p:sp>
          <p:nvSpPr>
            <p:cNvPr id="138" name="文本框 18">
              <a:extLst>
                <a:ext uri="{FF2B5EF4-FFF2-40B4-BE49-F238E27FC236}">
                  <a16:creationId xmlns:a16="http://schemas.microsoft.com/office/drawing/2014/main" id="{516AD973-7002-440F-8658-47F7A13E1082}"/>
                </a:ext>
              </a:extLst>
            </p:cNvPr>
            <p:cNvSpPr txBox="1"/>
            <p:nvPr/>
          </p:nvSpPr>
          <p:spPr>
            <a:xfrm>
              <a:off x="7003221" y="826707"/>
              <a:ext cx="3644138" cy="807913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altLang="en-US" sz="6400" b="1" kern="0" dirty="0">
                  <a:gradFill>
                    <a:gsLst>
                      <a:gs pos="55000">
                        <a:srgbClr val="FF0000"/>
                      </a:gs>
                      <a:gs pos="15000">
                        <a:srgbClr val="C00000"/>
                      </a:gs>
                      <a:gs pos="100000">
                        <a:srgbClr val="FF818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rPr>
                <a:t>sáng chế</a:t>
              </a:r>
              <a:endParaRPr lang="en-US" altLang="en-US" sz="6400" b="1" kern="0" dirty="0">
                <a:gradFill>
                  <a:gsLst>
                    <a:gs pos="55000">
                      <a:srgbClr val="FF0000"/>
                    </a:gs>
                    <a:gs pos="15000">
                      <a:srgbClr val="C00000"/>
                    </a:gs>
                    <a:gs pos="100000">
                      <a:srgbClr val="FF818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9" name="组合 19">
            <a:extLst>
              <a:ext uri="{FF2B5EF4-FFF2-40B4-BE49-F238E27FC236}">
                <a16:creationId xmlns:a16="http://schemas.microsoft.com/office/drawing/2014/main" id="{7C22134E-AFA3-4C26-8DB8-09EC39611DB6}"/>
              </a:ext>
            </a:extLst>
          </p:cNvPr>
          <p:cNvGrpSpPr/>
          <p:nvPr/>
        </p:nvGrpSpPr>
        <p:grpSpPr>
          <a:xfrm>
            <a:off x="3599287" y="3928427"/>
            <a:ext cx="5941291" cy="1514248"/>
            <a:chOff x="6191391" y="826707"/>
            <a:chExt cx="4455968" cy="1135686"/>
          </a:xfrm>
        </p:grpSpPr>
        <p:pic>
          <p:nvPicPr>
            <p:cNvPr id="140" name="图片 13">
              <a:extLst>
                <a:ext uri="{FF2B5EF4-FFF2-40B4-BE49-F238E27FC236}">
                  <a16:creationId xmlns:a16="http://schemas.microsoft.com/office/drawing/2014/main" id="{CA3CD012-D84F-4A58-BB62-C7B67100B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1391" y="851665"/>
              <a:ext cx="496461" cy="1110728"/>
            </a:xfrm>
            <a:prstGeom prst="rect">
              <a:avLst/>
            </a:prstGeom>
          </p:spPr>
        </p:pic>
        <p:sp>
          <p:nvSpPr>
            <p:cNvPr id="141" name="文本框 18">
              <a:extLst>
                <a:ext uri="{FF2B5EF4-FFF2-40B4-BE49-F238E27FC236}">
                  <a16:creationId xmlns:a16="http://schemas.microsoft.com/office/drawing/2014/main" id="{D7DB35B3-8833-46C2-90F4-CA4694DF4F32}"/>
                </a:ext>
              </a:extLst>
            </p:cNvPr>
            <p:cNvSpPr txBox="1"/>
            <p:nvPr/>
          </p:nvSpPr>
          <p:spPr>
            <a:xfrm>
              <a:off x="7003221" y="826707"/>
              <a:ext cx="3644138" cy="807913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altLang="en-US" sz="6400" b="1" kern="0" dirty="0">
                  <a:solidFill>
                    <a:srgbClr val="FFCB51">
                      <a:lumMod val="75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rPr>
                <a:t>trường sinh</a:t>
              </a:r>
              <a:endParaRPr lang="en-US" altLang="en-US" sz="6400" b="1" kern="0" dirty="0">
                <a:solidFill>
                  <a:srgbClr val="FFCB51">
                    <a:lumMod val="75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42" name="组合 19">
            <a:extLst>
              <a:ext uri="{FF2B5EF4-FFF2-40B4-BE49-F238E27FC236}">
                <a16:creationId xmlns:a16="http://schemas.microsoft.com/office/drawing/2014/main" id="{1CE414C2-D472-43E8-BCC2-BF16681A23B8}"/>
              </a:ext>
            </a:extLst>
          </p:cNvPr>
          <p:cNvGrpSpPr/>
          <p:nvPr/>
        </p:nvGrpSpPr>
        <p:grpSpPr>
          <a:xfrm>
            <a:off x="2803566" y="5442675"/>
            <a:ext cx="5796697" cy="1354218"/>
            <a:chOff x="6299836" y="826707"/>
            <a:chExt cx="4347523" cy="1015663"/>
          </a:xfrm>
        </p:grpSpPr>
        <p:pic>
          <p:nvPicPr>
            <p:cNvPr id="143" name="图片 13">
              <a:extLst>
                <a:ext uri="{FF2B5EF4-FFF2-40B4-BE49-F238E27FC236}">
                  <a16:creationId xmlns:a16="http://schemas.microsoft.com/office/drawing/2014/main" id="{E10376C9-E8A5-4352-BC11-6B82E84A0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15" b="-659"/>
            <a:stretch/>
          </p:blipFill>
          <p:spPr>
            <a:xfrm>
              <a:off x="6299836" y="826707"/>
              <a:ext cx="541438" cy="1015663"/>
            </a:xfrm>
            <a:prstGeom prst="rect">
              <a:avLst/>
            </a:prstGeom>
          </p:spPr>
        </p:pic>
        <p:sp>
          <p:nvSpPr>
            <p:cNvPr id="144" name="文本框 18">
              <a:extLst>
                <a:ext uri="{FF2B5EF4-FFF2-40B4-BE49-F238E27FC236}">
                  <a16:creationId xmlns:a16="http://schemas.microsoft.com/office/drawing/2014/main" id="{D6070F6F-0C2A-4809-813B-C511FF2E49AC}"/>
                </a:ext>
              </a:extLst>
            </p:cNvPr>
            <p:cNvSpPr txBox="1"/>
            <p:nvPr/>
          </p:nvSpPr>
          <p:spPr>
            <a:xfrm>
              <a:off x="7003221" y="826707"/>
              <a:ext cx="3644138" cy="807913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altLang="en-US" sz="6400" b="1" kern="0" dirty="0">
                  <a:solidFill>
                    <a:srgbClr val="FF7A5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rPr>
                <a:t>tỏa ra</a:t>
              </a:r>
              <a:endParaRPr lang="en-US" altLang="en-US" sz="6400" b="1" kern="0" dirty="0">
                <a:solidFill>
                  <a:srgbClr val="FF7A5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0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/>
          <p:cNvSpPr/>
          <p:nvPr/>
        </p:nvSpPr>
        <p:spPr>
          <a:xfrm>
            <a:off x="1946143" y="2046802"/>
            <a:ext cx="1580789" cy="86790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6" name="Google Shape;1806;p39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7" name="Google Shape;1807;p39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8" name="Google Shape;1808;p39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09" name="Google Shape;1809;p39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1810" name="Google Shape;1810;p39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9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39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9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39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6" name="Google Shape;1816;p39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7" name="Google Shape;1817;p39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1818" name="Google Shape;1818;p39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9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9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4" name="Google Shape;1824;p39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5" name="Google Shape;1825;p39"/>
          <p:cNvSpPr/>
          <p:nvPr/>
        </p:nvSpPr>
        <p:spPr>
          <a:xfrm>
            <a:off x="3791897" y="1087637"/>
            <a:ext cx="1058323" cy="581052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6" name="Google Shape;1826;p39"/>
          <p:cNvSpPr/>
          <p:nvPr/>
        </p:nvSpPr>
        <p:spPr>
          <a:xfrm>
            <a:off x="578585" y="3874535"/>
            <a:ext cx="934399" cy="51301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27" name="Google Shape;1827;p39"/>
          <p:cNvGrpSpPr/>
          <p:nvPr/>
        </p:nvGrpSpPr>
        <p:grpSpPr>
          <a:xfrm>
            <a:off x="667503" y="3006677"/>
            <a:ext cx="756547" cy="1107184"/>
            <a:chOff x="5531225" y="238125"/>
            <a:chExt cx="1626750" cy="2380700"/>
          </a:xfrm>
        </p:grpSpPr>
        <p:sp>
          <p:nvSpPr>
            <p:cNvPr id="1828" name="Google Shape;1828;p39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extrusionOk="0">
                  <a:moveTo>
                    <a:pt x="18679" y="0"/>
                  </a:moveTo>
                  <a:lnTo>
                    <a:pt x="18401" y="56"/>
                  </a:lnTo>
                  <a:lnTo>
                    <a:pt x="18123" y="111"/>
                  </a:lnTo>
                  <a:lnTo>
                    <a:pt x="17567" y="278"/>
                  </a:lnTo>
                  <a:lnTo>
                    <a:pt x="17011" y="500"/>
                  </a:lnTo>
                  <a:lnTo>
                    <a:pt x="16455" y="806"/>
                  </a:lnTo>
                  <a:lnTo>
                    <a:pt x="15927" y="1167"/>
                  </a:lnTo>
                  <a:lnTo>
                    <a:pt x="15371" y="1584"/>
                  </a:lnTo>
                  <a:lnTo>
                    <a:pt x="14816" y="2057"/>
                  </a:lnTo>
                  <a:lnTo>
                    <a:pt x="14260" y="2557"/>
                  </a:lnTo>
                  <a:lnTo>
                    <a:pt x="13704" y="3113"/>
                  </a:lnTo>
                  <a:lnTo>
                    <a:pt x="13176" y="3725"/>
                  </a:lnTo>
                  <a:lnTo>
                    <a:pt x="12647" y="4364"/>
                  </a:lnTo>
                  <a:lnTo>
                    <a:pt x="12092" y="5059"/>
                  </a:lnTo>
                  <a:lnTo>
                    <a:pt x="11591" y="5754"/>
                  </a:lnTo>
                  <a:lnTo>
                    <a:pt x="11063" y="6504"/>
                  </a:lnTo>
                  <a:lnTo>
                    <a:pt x="10535" y="7255"/>
                  </a:lnTo>
                  <a:lnTo>
                    <a:pt x="10035" y="8033"/>
                  </a:lnTo>
                  <a:lnTo>
                    <a:pt x="9534" y="8839"/>
                  </a:lnTo>
                  <a:lnTo>
                    <a:pt x="8589" y="10451"/>
                  </a:lnTo>
                  <a:lnTo>
                    <a:pt x="7672" y="12119"/>
                  </a:lnTo>
                  <a:lnTo>
                    <a:pt x="6783" y="13759"/>
                  </a:lnTo>
                  <a:lnTo>
                    <a:pt x="5977" y="15371"/>
                  </a:lnTo>
                  <a:lnTo>
                    <a:pt x="5226" y="16927"/>
                  </a:lnTo>
                  <a:lnTo>
                    <a:pt x="4670" y="18150"/>
                  </a:lnTo>
                  <a:lnTo>
                    <a:pt x="4087" y="19568"/>
                  </a:lnTo>
                  <a:lnTo>
                    <a:pt x="3531" y="21152"/>
                  </a:lnTo>
                  <a:lnTo>
                    <a:pt x="2975" y="22848"/>
                  </a:lnTo>
                  <a:lnTo>
                    <a:pt x="2419" y="24655"/>
                  </a:lnTo>
                  <a:lnTo>
                    <a:pt x="1891" y="26517"/>
                  </a:lnTo>
                  <a:lnTo>
                    <a:pt x="1418" y="28407"/>
                  </a:lnTo>
                  <a:lnTo>
                    <a:pt x="1001" y="30325"/>
                  </a:lnTo>
                  <a:lnTo>
                    <a:pt x="640" y="32215"/>
                  </a:lnTo>
                  <a:lnTo>
                    <a:pt x="473" y="33160"/>
                  </a:lnTo>
                  <a:lnTo>
                    <a:pt x="334" y="34077"/>
                  </a:lnTo>
                  <a:lnTo>
                    <a:pt x="223" y="34967"/>
                  </a:lnTo>
                  <a:lnTo>
                    <a:pt x="140" y="35828"/>
                  </a:lnTo>
                  <a:lnTo>
                    <a:pt x="56" y="36690"/>
                  </a:lnTo>
                  <a:lnTo>
                    <a:pt x="1" y="37496"/>
                  </a:lnTo>
                  <a:lnTo>
                    <a:pt x="1" y="38274"/>
                  </a:lnTo>
                  <a:lnTo>
                    <a:pt x="1" y="38997"/>
                  </a:lnTo>
                  <a:lnTo>
                    <a:pt x="56" y="39720"/>
                  </a:lnTo>
                  <a:lnTo>
                    <a:pt x="112" y="40359"/>
                  </a:lnTo>
                  <a:lnTo>
                    <a:pt x="223" y="40971"/>
                  </a:lnTo>
                  <a:lnTo>
                    <a:pt x="334" y="41526"/>
                  </a:lnTo>
                  <a:lnTo>
                    <a:pt x="501" y="41999"/>
                  </a:lnTo>
                  <a:lnTo>
                    <a:pt x="723" y="42444"/>
                  </a:lnTo>
                  <a:lnTo>
                    <a:pt x="2947" y="46363"/>
                  </a:lnTo>
                  <a:lnTo>
                    <a:pt x="3531" y="46224"/>
                  </a:lnTo>
                  <a:lnTo>
                    <a:pt x="4114" y="46001"/>
                  </a:lnTo>
                  <a:lnTo>
                    <a:pt x="4670" y="45779"/>
                  </a:lnTo>
                  <a:lnTo>
                    <a:pt x="5254" y="45473"/>
                  </a:lnTo>
                  <a:lnTo>
                    <a:pt x="5810" y="45168"/>
                  </a:lnTo>
                  <a:lnTo>
                    <a:pt x="6338" y="44806"/>
                  </a:lnTo>
                  <a:lnTo>
                    <a:pt x="6894" y="44445"/>
                  </a:lnTo>
                  <a:lnTo>
                    <a:pt x="7422" y="44028"/>
                  </a:lnTo>
                  <a:lnTo>
                    <a:pt x="7950" y="43583"/>
                  </a:lnTo>
                  <a:lnTo>
                    <a:pt x="8478" y="43111"/>
                  </a:lnTo>
                  <a:lnTo>
                    <a:pt x="8979" y="42610"/>
                  </a:lnTo>
                  <a:lnTo>
                    <a:pt x="9479" y="42110"/>
                  </a:lnTo>
                  <a:lnTo>
                    <a:pt x="9979" y="41582"/>
                  </a:lnTo>
                  <a:lnTo>
                    <a:pt x="10452" y="41026"/>
                  </a:lnTo>
                  <a:lnTo>
                    <a:pt x="11397" y="39886"/>
                  </a:lnTo>
                  <a:lnTo>
                    <a:pt x="12258" y="38719"/>
                  </a:lnTo>
                  <a:lnTo>
                    <a:pt x="13092" y="37524"/>
                  </a:lnTo>
                  <a:lnTo>
                    <a:pt x="13898" y="36329"/>
                  </a:lnTo>
                  <a:lnTo>
                    <a:pt x="14621" y="35161"/>
                  </a:lnTo>
                  <a:lnTo>
                    <a:pt x="15288" y="33994"/>
                  </a:lnTo>
                  <a:lnTo>
                    <a:pt x="15900" y="32882"/>
                  </a:lnTo>
                  <a:lnTo>
                    <a:pt x="16428" y="31854"/>
                  </a:lnTo>
                  <a:lnTo>
                    <a:pt x="16900" y="30909"/>
                  </a:lnTo>
                  <a:lnTo>
                    <a:pt x="17317" y="29936"/>
                  </a:lnTo>
                  <a:lnTo>
                    <a:pt x="17845" y="28574"/>
                  </a:lnTo>
                  <a:lnTo>
                    <a:pt x="18457" y="26906"/>
                  </a:lnTo>
                  <a:lnTo>
                    <a:pt x="19152" y="24960"/>
                  </a:lnTo>
                  <a:lnTo>
                    <a:pt x="19874" y="22820"/>
                  </a:lnTo>
                  <a:lnTo>
                    <a:pt x="20597" y="20513"/>
                  </a:lnTo>
                  <a:lnTo>
                    <a:pt x="21292" y="18095"/>
                  </a:lnTo>
                  <a:lnTo>
                    <a:pt x="21625" y="16872"/>
                  </a:lnTo>
                  <a:lnTo>
                    <a:pt x="21931" y="15621"/>
                  </a:lnTo>
                  <a:lnTo>
                    <a:pt x="22209" y="14398"/>
                  </a:lnTo>
                  <a:lnTo>
                    <a:pt x="22487" y="13175"/>
                  </a:lnTo>
                  <a:lnTo>
                    <a:pt x="22709" y="11980"/>
                  </a:lnTo>
                  <a:lnTo>
                    <a:pt x="22904" y="10785"/>
                  </a:lnTo>
                  <a:lnTo>
                    <a:pt x="23071" y="9617"/>
                  </a:lnTo>
                  <a:lnTo>
                    <a:pt x="23182" y="8505"/>
                  </a:lnTo>
                  <a:lnTo>
                    <a:pt x="23265" y="7421"/>
                  </a:lnTo>
                  <a:lnTo>
                    <a:pt x="23293" y="6393"/>
                  </a:lnTo>
                  <a:lnTo>
                    <a:pt x="23265" y="5420"/>
                  </a:lnTo>
                  <a:lnTo>
                    <a:pt x="23210" y="4503"/>
                  </a:lnTo>
                  <a:lnTo>
                    <a:pt x="23126" y="4086"/>
                  </a:lnTo>
                  <a:lnTo>
                    <a:pt x="23071" y="3669"/>
                  </a:lnTo>
                  <a:lnTo>
                    <a:pt x="22960" y="3280"/>
                  </a:lnTo>
                  <a:lnTo>
                    <a:pt x="22876" y="2891"/>
                  </a:lnTo>
                  <a:lnTo>
                    <a:pt x="22737" y="2529"/>
                  </a:lnTo>
                  <a:lnTo>
                    <a:pt x="22598" y="2224"/>
                  </a:lnTo>
                  <a:lnTo>
                    <a:pt x="22431" y="1890"/>
                  </a:lnTo>
                  <a:lnTo>
                    <a:pt x="22265" y="1612"/>
                  </a:lnTo>
                  <a:lnTo>
                    <a:pt x="22070" y="1362"/>
                  </a:lnTo>
                  <a:lnTo>
                    <a:pt x="21848" y="1112"/>
                  </a:lnTo>
                  <a:lnTo>
                    <a:pt x="21625" y="917"/>
                  </a:lnTo>
                  <a:lnTo>
                    <a:pt x="21375" y="723"/>
                  </a:lnTo>
                  <a:lnTo>
                    <a:pt x="21097" y="556"/>
                  </a:lnTo>
                  <a:lnTo>
                    <a:pt x="20847" y="417"/>
                  </a:lnTo>
                  <a:lnTo>
                    <a:pt x="20569" y="278"/>
                  </a:lnTo>
                  <a:lnTo>
                    <a:pt x="20291" y="195"/>
                  </a:lnTo>
                  <a:lnTo>
                    <a:pt x="20041" y="111"/>
                  </a:lnTo>
                  <a:lnTo>
                    <a:pt x="19763" y="56"/>
                  </a:lnTo>
                  <a:lnTo>
                    <a:pt x="19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fill="none" extrusionOk="0">
                  <a:moveTo>
                    <a:pt x="723" y="42444"/>
                  </a:moveTo>
                  <a:lnTo>
                    <a:pt x="723" y="42444"/>
                  </a:lnTo>
                  <a:lnTo>
                    <a:pt x="501" y="41999"/>
                  </a:lnTo>
                  <a:lnTo>
                    <a:pt x="334" y="41526"/>
                  </a:lnTo>
                  <a:lnTo>
                    <a:pt x="223" y="40971"/>
                  </a:lnTo>
                  <a:lnTo>
                    <a:pt x="112" y="40359"/>
                  </a:lnTo>
                  <a:lnTo>
                    <a:pt x="56" y="39720"/>
                  </a:lnTo>
                  <a:lnTo>
                    <a:pt x="1" y="38997"/>
                  </a:lnTo>
                  <a:lnTo>
                    <a:pt x="1" y="38274"/>
                  </a:lnTo>
                  <a:lnTo>
                    <a:pt x="1" y="37496"/>
                  </a:lnTo>
                  <a:lnTo>
                    <a:pt x="56" y="36690"/>
                  </a:lnTo>
                  <a:lnTo>
                    <a:pt x="140" y="35828"/>
                  </a:lnTo>
                  <a:lnTo>
                    <a:pt x="223" y="34967"/>
                  </a:lnTo>
                  <a:lnTo>
                    <a:pt x="334" y="34077"/>
                  </a:lnTo>
                  <a:lnTo>
                    <a:pt x="473" y="33160"/>
                  </a:lnTo>
                  <a:lnTo>
                    <a:pt x="640" y="32215"/>
                  </a:lnTo>
                  <a:lnTo>
                    <a:pt x="1001" y="30325"/>
                  </a:lnTo>
                  <a:lnTo>
                    <a:pt x="1418" y="28407"/>
                  </a:lnTo>
                  <a:lnTo>
                    <a:pt x="1891" y="26517"/>
                  </a:lnTo>
                  <a:lnTo>
                    <a:pt x="2419" y="24655"/>
                  </a:lnTo>
                  <a:lnTo>
                    <a:pt x="2975" y="22848"/>
                  </a:lnTo>
                  <a:lnTo>
                    <a:pt x="3531" y="21152"/>
                  </a:lnTo>
                  <a:lnTo>
                    <a:pt x="4087" y="19568"/>
                  </a:lnTo>
                  <a:lnTo>
                    <a:pt x="4670" y="18150"/>
                  </a:lnTo>
                  <a:lnTo>
                    <a:pt x="5226" y="16927"/>
                  </a:lnTo>
                  <a:lnTo>
                    <a:pt x="5226" y="16927"/>
                  </a:lnTo>
                  <a:lnTo>
                    <a:pt x="5977" y="15371"/>
                  </a:lnTo>
                  <a:lnTo>
                    <a:pt x="6783" y="13759"/>
                  </a:lnTo>
                  <a:lnTo>
                    <a:pt x="7672" y="12119"/>
                  </a:lnTo>
                  <a:lnTo>
                    <a:pt x="8589" y="10451"/>
                  </a:lnTo>
                  <a:lnTo>
                    <a:pt x="9534" y="8839"/>
                  </a:lnTo>
                  <a:lnTo>
                    <a:pt x="10035" y="8033"/>
                  </a:lnTo>
                  <a:lnTo>
                    <a:pt x="10535" y="7255"/>
                  </a:lnTo>
                  <a:lnTo>
                    <a:pt x="11063" y="6504"/>
                  </a:lnTo>
                  <a:lnTo>
                    <a:pt x="11591" y="5754"/>
                  </a:lnTo>
                  <a:lnTo>
                    <a:pt x="12092" y="5059"/>
                  </a:lnTo>
                  <a:lnTo>
                    <a:pt x="12647" y="4364"/>
                  </a:lnTo>
                  <a:lnTo>
                    <a:pt x="13176" y="3725"/>
                  </a:lnTo>
                  <a:lnTo>
                    <a:pt x="13704" y="3113"/>
                  </a:lnTo>
                  <a:lnTo>
                    <a:pt x="14260" y="2557"/>
                  </a:lnTo>
                  <a:lnTo>
                    <a:pt x="14816" y="2057"/>
                  </a:lnTo>
                  <a:lnTo>
                    <a:pt x="15371" y="1584"/>
                  </a:lnTo>
                  <a:lnTo>
                    <a:pt x="15927" y="1167"/>
                  </a:lnTo>
                  <a:lnTo>
                    <a:pt x="16455" y="806"/>
                  </a:lnTo>
                  <a:lnTo>
                    <a:pt x="17011" y="500"/>
                  </a:lnTo>
                  <a:lnTo>
                    <a:pt x="17567" y="278"/>
                  </a:lnTo>
                  <a:lnTo>
                    <a:pt x="18123" y="111"/>
                  </a:lnTo>
                  <a:lnTo>
                    <a:pt x="18401" y="56"/>
                  </a:lnTo>
                  <a:lnTo>
                    <a:pt x="18679" y="0"/>
                  </a:lnTo>
                  <a:lnTo>
                    <a:pt x="18957" y="0"/>
                  </a:lnTo>
                  <a:lnTo>
                    <a:pt x="19235" y="0"/>
                  </a:lnTo>
                  <a:lnTo>
                    <a:pt x="19485" y="0"/>
                  </a:lnTo>
                  <a:lnTo>
                    <a:pt x="19763" y="56"/>
                  </a:lnTo>
                  <a:lnTo>
                    <a:pt x="20041" y="111"/>
                  </a:lnTo>
                  <a:lnTo>
                    <a:pt x="20291" y="195"/>
                  </a:lnTo>
                  <a:lnTo>
                    <a:pt x="20569" y="278"/>
                  </a:lnTo>
                  <a:lnTo>
                    <a:pt x="20847" y="417"/>
                  </a:lnTo>
                  <a:lnTo>
                    <a:pt x="21097" y="556"/>
                  </a:lnTo>
                  <a:lnTo>
                    <a:pt x="21375" y="723"/>
                  </a:lnTo>
                  <a:lnTo>
                    <a:pt x="21375" y="723"/>
                  </a:lnTo>
                  <a:lnTo>
                    <a:pt x="21625" y="917"/>
                  </a:lnTo>
                  <a:lnTo>
                    <a:pt x="21848" y="1112"/>
                  </a:lnTo>
                  <a:lnTo>
                    <a:pt x="22070" y="1362"/>
                  </a:lnTo>
                  <a:lnTo>
                    <a:pt x="22265" y="1612"/>
                  </a:lnTo>
                  <a:lnTo>
                    <a:pt x="22431" y="1890"/>
                  </a:lnTo>
                  <a:lnTo>
                    <a:pt x="22598" y="2224"/>
                  </a:lnTo>
                  <a:lnTo>
                    <a:pt x="22737" y="2529"/>
                  </a:lnTo>
                  <a:lnTo>
                    <a:pt x="22876" y="2891"/>
                  </a:lnTo>
                  <a:lnTo>
                    <a:pt x="22960" y="3280"/>
                  </a:lnTo>
                  <a:lnTo>
                    <a:pt x="23071" y="3669"/>
                  </a:lnTo>
                  <a:lnTo>
                    <a:pt x="23126" y="4086"/>
                  </a:lnTo>
                  <a:lnTo>
                    <a:pt x="23210" y="4503"/>
                  </a:lnTo>
                  <a:lnTo>
                    <a:pt x="23265" y="5420"/>
                  </a:lnTo>
                  <a:lnTo>
                    <a:pt x="23293" y="6393"/>
                  </a:lnTo>
                  <a:lnTo>
                    <a:pt x="23265" y="7421"/>
                  </a:lnTo>
                  <a:lnTo>
                    <a:pt x="23182" y="8505"/>
                  </a:lnTo>
                  <a:lnTo>
                    <a:pt x="23071" y="9617"/>
                  </a:lnTo>
                  <a:lnTo>
                    <a:pt x="22904" y="10785"/>
                  </a:lnTo>
                  <a:lnTo>
                    <a:pt x="22709" y="11980"/>
                  </a:lnTo>
                  <a:lnTo>
                    <a:pt x="22487" y="13175"/>
                  </a:lnTo>
                  <a:lnTo>
                    <a:pt x="22209" y="14398"/>
                  </a:lnTo>
                  <a:lnTo>
                    <a:pt x="21931" y="15621"/>
                  </a:lnTo>
                  <a:lnTo>
                    <a:pt x="21625" y="16872"/>
                  </a:lnTo>
                  <a:lnTo>
                    <a:pt x="21292" y="18095"/>
                  </a:lnTo>
                  <a:lnTo>
                    <a:pt x="20597" y="20513"/>
                  </a:lnTo>
                  <a:lnTo>
                    <a:pt x="19874" y="22820"/>
                  </a:lnTo>
                  <a:lnTo>
                    <a:pt x="19152" y="24960"/>
                  </a:lnTo>
                  <a:lnTo>
                    <a:pt x="18457" y="26906"/>
                  </a:lnTo>
                  <a:lnTo>
                    <a:pt x="17845" y="28574"/>
                  </a:lnTo>
                  <a:lnTo>
                    <a:pt x="17317" y="29936"/>
                  </a:lnTo>
                  <a:lnTo>
                    <a:pt x="16900" y="30909"/>
                  </a:lnTo>
                  <a:lnTo>
                    <a:pt x="16900" y="30909"/>
                  </a:lnTo>
                  <a:lnTo>
                    <a:pt x="16428" y="31854"/>
                  </a:lnTo>
                  <a:lnTo>
                    <a:pt x="15900" y="32882"/>
                  </a:lnTo>
                  <a:lnTo>
                    <a:pt x="15288" y="33994"/>
                  </a:lnTo>
                  <a:lnTo>
                    <a:pt x="14621" y="35161"/>
                  </a:lnTo>
                  <a:lnTo>
                    <a:pt x="13898" y="36329"/>
                  </a:lnTo>
                  <a:lnTo>
                    <a:pt x="13092" y="37524"/>
                  </a:lnTo>
                  <a:lnTo>
                    <a:pt x="12258" y="38719"/>
                  </a:lnTo>
                  <a:lnTo>
                    <a:pt x="11397" y="39886"/>
                  </a:lnTo>
                  <a:lnTo>
                    <a:pt x="10452" y="41026"/>
                  </a:lnTo>
                  <a:lnTo>
                    <a:pt x="9979" y="41582"/>
                  </a:lnTo>
                  <a:lnTo>
                    <a:pt x="9479" y="42110"/>
                  </a:lnTo>
                  <a:lnTo>
                    <a:pt x="8979" y="42610"/>
                  </a:lnTo>
                  <a:lnTo>
                    <a:pt x="8478" y="43111"/>
                  </a:lnTo>
                  <a:lnTo>
                    <a:pt x="7950" y="43583"/>
                  </a:lnTo>
                  <a:lnTo>
                    <a:pt x="7422" y="44028"/>
                  </a:lnTo>
                  <a:lnTo>
                    <a:pt x="6894" y="44445"/>
                  </a:lnTo>
                  <a:lnTo>
                    <a:pt x="6338" y="44806"/>
                  </a:lnTo>
                  <a:lnTo>
                    <a:pt x="5810" y="45168"/>
                  </a:lnTo>
                  <a:lnTo>
                    <a:pt x="5254" y="45473"/>
                  </a:lnTo>
                  <a:lnTo>
                    <a:pt x="4670" y="45779"/>
                  </a:lnTo>
                  <a:lnTo>
                    <a:pt x="4114" y="46001"/>
                  </a:lnTo>
                  <a:lnTo>
                    <a:pt x="3531" y="46224"/>
                  </a:lnTo>
                  <a:lnTo>
                    <a:pt x="2947" y="46363"/>
                  </a:lnTo>
                  <a:lnTo>
                    <a:pt x="723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extrusionOk="0">
                  <a:moveTo>
                    <a:pt x="3780" y="0"/>
                  </a:move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fill="none" extrusionOk="0">
                  <a:moveTo>
                    <a:pt x="22570" y="42444"/>
                  </a:move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lnTo>
                    <a:pt x="4336" y="0"/>
                  </a:lnTo>
                  <a:lnTo>
                    <a:pt x="4058" y="0"/>
                  </a:lnTo>
                  <a:lnTo>
                    <a:pt x="3780" y="0"/>
                  </a:ln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1613" y="1"/>
                  </a:moveTo>
                  <a:lnTo>
                    <a:pt x="1390" y="29"/>
                  </a:lnTo>
                  <a:lnTo>
                    <a:pt x="1168" y="112"/>
                  </a:lnTo>
                  <a:lnTo>
                    <a:pt x="974" y="223"/>
                  </a:lnTo>
                  <a:lnTo>
                    <a:pt x="751" y="390"/>
                  </a:lnTo>
                  <a:lnTo>
                    <a:pt x="584" y="557"/>
                  </a:lnTo>
                  <a:lnTo>
                    <a:pt x="445" y="779"/>
                  </a:lnTo>
                  <a:lnTo>
                    <a:pt x="306" y="1002"/>
                  </a:lnTo>
                  <a:lnTo>
                    <a:pt x="223" y="1280"/>
                  </a:lnTo>
                  <a:lnTo>
                    <a:pt x="140" y="1558"/>
                  </a:lnTo>
                  <a:lnTo>
                    <a:pt x="84" y="1863"/>
                  </a:lnTo>
                  <a:lnTo>
                    <a:pt x="28" y="2197"/>
                  </a:lnTo>
                  <a:lnTo>
                    <a:pt x="1" y="2530"/>
                  </a:lnTo>
                  <a:lnTo>
                    <a:pt x="1" y="2919"/>
                  </a:lnTo>
                  <a:lnTo>
                    <a:pt x="28" y="3281"/>
                  </a:lnTo>
                  <a:lnTo>
                    <a:pt x="56" y="3698"/>
                  </a:lnTo>
                  <a:lnTo>
                    <a:pt x="195" y="4559"/>
                  </a:lnTo>
                  <a:lnTo>
                    <a:pt x="362" y="5477"/>
                  </a:lnTo>
                  <a:lnTo>
                    <a:pt x="612" y="6450"/>
                  </a:lnTo>
                  <a:lnTo>
                    <a:pt x="918" y="7450"/>
                  </a:lnTo>
                  <a:lnTo>
                    <a:pt x="1251" y="8506"/>
                  </a:lnTo>
                  <a:lnTo>
                    <a:pt x="1641" y="9590"/>
                  </a:lnTo>
                  <a:lnTo>
                    <a:pt x="2058" y="10702"/>
                  </a:lnTo>
                  <a:lnTo>
                    <a:pt x="2502" y="11814"/>
                  </a:lnTo>
                  <a:lnTo>
                    <a:pt x="2975" y="12926"/>
                  </a:lnTo>
                  <a:lnTo>
                    <a:pt x="3447" y="14038"/>
                  </a:lnTo>
                  <a:lnTo>
                    <a:pt x="4476" y="16261"/>
                  </a:lnTo>
                  <a:lnTo>
                    <a:pt x="5504" y="18374"/>
                  </a:lnTo>
                  <a:lnTo>
                    <a:pt x="6477" y="20319"/>
                  </a:lnTo>
                  <a:lnTo>
                    <a:pt x="7394" y="22071"/>
                  </a:lnTo>
                  <a:lnTo>
                    <a:pt x="8173" y="23516"/>
                  </a:lnTo>
                  <a:lnTo>
                    <a:pt x="8784" y="24628"/>
                  </a:lnTo>
                  <a:lnTo>
                    <a:pt x="9340" y="25601"/>
                  </a:lnTo>
                  <a:lnTo>
                    <a:pt x="11258" y="25128"/>
                  </a:lnTo>
                  <a:lnTo>
                    <a:pt x="11008" y="23933"/>
                  </a:lnTo>
                  <a:lnTo>
                    <a:pt x="10285" y="20820"/>
                  </a:lnTo>
                  <a:lnTo>
                    <a:pt x="9785" y="18735"/>
                  </a:lnTo>
                  <a:lnTo>
                    <a:pt x="9201" y="16456"/>
                  </a:lnTo>
                  <a:lnTo>
                    <a:pt x="8534" y="14038"/>
                  </a:lnTo>
                  <a:lnTo>
                    <a:pt x="7811" y="11536"/>
                  </a:lnTo>
                  <a:lnTo>
                    <a:pt x="7422" y="10313"/>
                  </a:lnTo>
                  <a:lnTo>
                    <a:pt x="7033" y="9090"/>
                  </a:lnTo>
                  <a:lnTo>
                    <a:pt x="6616" y="7923"/>
                  </a:lnTo>
                  <a:lnTo>
                    <a:pt x="6199" y="6783"/>
                  </a:lnTo>
                  <a:lnTo>
                    <a:pt x="5782" y="5699"/>
                  </a:lnTo>
                  <a:lnTo>
                    <a:pt x="5337" y="4671"/>
                  </a:lnTo>
                  <a:lnTo>
                    <a:pt x="4920" y="3726"/>
                  </a:lnTo>
                  <a:lnTo>
                    <a:pt x="4476" y="2836"/>
                  </a:lnTo>
                  <a:lnTo>
                    <a:pt x="4031" y="2058"/>
                  </a:lnTo>
                  <a:lnTo>
                    <a:pt x="3586" y="1391"/>
                  </a:lnTo>
                  <a:lnTo>
                    <a:pt x="3364" y="1113"/>
                  </a:lnTo>
                  <a:lnTo>
                    <a:pt x="3142" y="863"/>
                  </a:lnTo>
                  <a:lnTo>
                    <a:pt x="2919" y="612"/>
                  </a:lnTo>
                  <a:lnTo>
                    <a:pt x="2697" y="418"/>
                  </a:lnTo>
                  <a:lnTo>
                    <a:pt x="2474" y="279"/>
                  </a:lnTo>
                  <a:lnTo>
                    <a:pt x="2252" y="140"/>
                  </a:lnTo>
                  <a:lnTo>
                    <a:pt x="2030" y="57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9340" y="25601"/>
                  </a:moveTo>
                  <a:lnTo>
                    <a:pt x="9340" y="25601"/>
                  </a:lnTo>
                  <a:lnTo>
                    <a:pt x="8784" y="24628"/>
                  </a:lnTo>
                  <a:lnTo>
                    <a:pt x="8173" y="23516"/>
                  </a:lnTo>
                  <a:lnTo>
                    <a:pt x="7394" y="22071"/>
                  </a:lnTo>
                  <a:lnTo>
                    <a:pt x="6477" y="20319"/>
                  </a:lnTo>
                  <a:lnTo>
                    <a:pt x="5504" y="18374"/>
                  </a:lnTo>
                  <a:lnTo>
                    <a:pt x="4476" y="16261"/>
                  </a:lnTo>
                  <a:lnTo>
                    <a:pt x="3447" y="14038"/>
                  </a:lnTo>
                  <a:lnTo>
                    <a:pt x="2975" y="12926"/>
                  </a:lnTo>
                  <a:lnTo>
                    <a:pt x="2502" y="11814"/>
                  </a:lnTo>
                  <a:lnTo>
                    <a:pt x="2058" y="10702"/>
                  </a:lnTo>
                  <a:lnTo>
                    <a:pt x="1641" y="9590"/>
                  </a:lnTo>
                  <a:lnTo>
                    <a:pt x="1251" y="8506"/>
                  </a:lnTo>
                  <a:lnTo>
                    <a:pt x="918" y="7450"/>
                  </a:lnTo>
                  <a:lnTo>
                    <a:pt x="612" y="6450"/>
                  </a:lnTo>
                  <a:lnTo>
                    <a:pt x="362" y="5477"/>
                  </a:lnTo>
                  <a:lnTo>
                    <a:pt x="195" y="4559"/>
                  </a:lnTo>
                  <a:lnTo>
                    <a:pt x="56" y="3698"/>
                  </a:lnTo>
                  <a:lnTo>
                    <a:pt x="28" y="3281"/>
                  </a:lnTo>
                  <a:lnTo>
                    <a:pt x="1" y="2919"/>
                  </a:lnTo>
                  <a:lnTo>
                    <a:pt x="1" y="2530"/>
                  </a:lnTo>
                  <a:lnTo>
                    <a:pt x="28" y="2197"/>
                  </a:lnTo>
                  <a:lnTo>
                    <a:pt x="84" y="1863"/>
                  </a:lnTo>
                  <a:lnTo>
                    <a:pt x="140" y="1558"/>
                  </a:lnTo>
                  <a:lnTo>
                    <a:pt x="223" y="1280"/>
                  </a:lnTo>
                  <a:lnTo>
                    <a:pt x="306" y="1002"/>
                  </a:lnTo>
                  <a:lnTo>
                    <a:pt x="445" y="779"/>
                  </a:lnTo>
                  <a:lnTo>
                    <a:pt x="584" y="557"/>
                  </a:lnTo>
                  <a:lnTo>
                    <a:pt x="751" y="390"/>
                  </a:lnTo>
                  <a:lnTo>
                    <a:pt x="974" y="223"/>
                  </a:lnTo>
                  <a:lnTo>
                    <a:pt x="974" y="223"/>
                  </a:lnTo>
                  <a:lnTo>
                    <a:pt x="1168" y="112"/>
                  </a:lnTo>
                  <a:lnTo>
                    <a:pt x="1390" y="29"/>
                  </a:lnTo>
                  <a:lnTo>
                    <a:pt x="1613" y="1"/>
                  </a:lnTo>
                  <a:lnTo>
                    <a:pt x="1807" y="1"/>
                  </a:lnTo>
                  <a:lnTo>
                    <a:pt x="2030" y="57"/>
                  </a:lnTo>
                  <a:lnTo>
                    <a:pt x="2252" y="140"/>
                  </a:lnTo>
                  <a:lnTo>
                    <a:pt x="2474" y="279"/>
                  </a:lnTo>
                  <a:lnTo>
                    <a:pt x="2697" y="418"/>
                  </a:lnTo>
                  <a:lnTo>
                    <a:pt x="2919" y="612"/>
                  </a:lnTo>
                  <a:lnTo>
                    <a:pt x="3142" y="863"/>
                  </a:lnTo>
                  <a:lnTo>
                    <a:pt x="3364" y="1113"/>
                  </a:lnTo>
                  <a:lnTo>
                    <a:pt x="3586" y="1391"/>
                  </a:lnTo>
                  <a:lnTo>
                    <a:pt x="4031" y="2058"/>
                  </a:lnTo>
                  <a:lnTo>
                    <a:pt x="4476" y="2836"/>
                  </a:lnTo>
                  <a:lnTo>
                    <a:pt x="4920" y="3726"/>
                  </a:lnTo>
                  <a:lnTo>
                    <a:pt x="5337" y="4671"/>
                  </a:lnTo>
                  <a:lnTo>
                    <a:pt x="5782" y="5699"/>
                  </a:lnTo>
                  <a:lnTo>
                    <a:pt x="6199" y="6783"/>
                  </a:lnTo>
                  <a:lnTo>
                    <a:pt x="6616" y="7923"/>
                  </a:lnTo>
                  <a:lnTo>
                    <a:pt x="7033" y="9090"/>
                  </a:lnTo>
                  <a:lnTo>
                    <a:pt x="7422" y="10313"/>
                  </a:lnTo>
                  <a:lnTo>
                    <a:pt x="7811" y="11536"/>
                  </a:lnTo>
                  <a:lnTo>
                    <a:pt x="8534" y="14038"/>
                  </a:lnTo>
                  <a:lnTo>
                    <a:pt x="9201" y="16456"/>
                  </a:lnTo>
                  <a:lnTo>
                    <a:pt x="9785" y="18735"/>
                  </a:lnTo>
                  <a:lnTo>
                    <a:pt x="10285" y="20820"/>
                  </a:lnTo>
                  <a:lnTo>
                    <a:pt x="11008" y="23933"/>
                  </a:lnTo>
                  <a:lnTo>
                    <a:pt x="11258" y="25128"/>
                  </a:lnTo>
                  <a:lnTo>
                    <a:pt x="9340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9451" y="1"/>
                  </a:move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1918" y="25601"/>
                  </a:move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lnTo>
                    <a:pt x="9451" y="1"/>
                  </a:ln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extrusionOk="0">
                  <a:moveTo>
                    <a:pt x="28630" y="1"/>
                  </a:moveTo>
                  <a:lnTo>
                    <a:pt x="27824" y="29"/>
                  </a:lnTo>
                  <a:lnTo>
                    <a:pt x="27045" y="84"/>
                  </a:lnTo>
                  <a:lnTo>
                    <a:pt x="26211" y="140"/>
                  </a:lnTo>
                  <a:lnTo>
                    <a:pt x="25405" y="223"/>
                  </a:lnTo>
                  <a:lnTo>
                    <a:pt x="24544" y="334"/>
                  </a:lnTo>
                  <a:lnTo>
                    <a:pt x="23682" y="446"/>
                  </a:lnTo>
                  <a:lnTo>
                    <a:pt x="22848" y="585"/>
                  </a:lnTo>
                  <a:lnTo>
                    <a:pt x="22042" y="751"/>
                  </a:lnTo>
                  <a:lnTo>
                    <a:pt x="21236" y="918"/>
                  </a:lnTo>
                  <a:lnTo>
                    <a:pt x="20458" y="1113"/>
                  </a:lnTo>
                  <a:lnTo>
                    <a:pt x="19679" y="1335"/>
                  </a:lnTo>
                  <a:lnTo>
                    <a:pt x="18929" y="1557"/>
                  </a:lnTo>
                  <a:lnTo>
                    <a:pt x="18206" y="1780"/>
                  </a:lnTo>
                  <a:lnTo>
                    <a:pt x="17484" y="2058"/>
                  </a:lnTo>
                  <a:lnTo>
                    <a:pt x="16789" y="2308"/>
                  </a:lnTo>
                  <a:lnTo>
                    <a:pt x="16094" y="2614"/>
                  </a:lnTo>
                  <a:lnTo>
                    <a:pt x="15427" y="2919"/>
                  </a:lnTo>
                  <a:lnTo>
                    <a:pt x="14760" y="3225"/>
                  </a:lnTo>
                  <a:lnTo>
                    <a:pt x="14120" y="3559"/>
                  </a:lnTo>
                  <a:lnTo>
                    <a:pt x="13481" y="3892"/>
                  </a:lnTo>
                  <a:lnTo>
                    <a:pt x="12870" y="4254"/>
                  </a:lnTo>
                  <a:lnTo>
                    <a:pt x="12286" y="4615"/>
                  </a:lnTo>
                  <a:lnTo>
                    <a:pt x="11702" y="5004"/>
                  </a:lnTo>
                  <a:lnTo>
                    <a:pt x="11146" y="5421"/>
                  </a:lnTo>
                  <a:lnTo>
                    <a:pt x="10590" y="5810"/>
                  </a:lnTo>
                  <a:lnTo>
                    <a:pt x="10034" y="6255"/>
                  </a:lnTo>
                  <a:lnTo>
                    <a:pt x="9534" y="6672"/>
                  </a:lnTo>
                  <a:lnTo>
                    <a:pt x="9006" y="7116"/>
                  </a:lnTo>
                  <a:lnTo>
                    <a:pt x="8534" y="7589"/>
                  </a:lnTo>
                  <a:lnTo>
                    <a:pt x="8061" y="8062"/>
                  </a:lnTo>
                  <a:lnTo>
                    <a:pt x="7588" y="8534"/>
                  </a:lnTo>
                  <a:lnTo>
                    <a:pt x="7144" y="9034"/>
                  </a:lnTo>
                  <a:lnTo>
                    <a:pt x="6699" y="9535"/>
                  </a:lnTo>
                  <a:lnTo>
                    <a:pt x="6282" y="10063"/>
                  </a:lnTo>
                  <a:lnTo>
                    <a:pt x="5865" y="10591"/>
                  </a:lnTo>
                  <a:lnTo>
                    <a:pt x="5476" y="11119"/>
                  </a:lnTo>
                  <a:lnTo>
                    <a:pt x="5115" y="11647"/>
                  </a:lnTo>
                  <a:lnTo>
                    <a:pt x="4753" y="12203"/>
                  </a:lnTo>
                  <a:lnTo>
                    <a:pt x="4392" y="12787"/>
                  </a:lnTo>
                  <a:lnTo>
                    <a:pt x="4058" y="13343"/>
                  </a:lnTo>
                  <a:lnTo>
                    <a:pt x="3447" y="14538"/>
                  </a:lnTo>
                  <a:lnTo>
                    <a:pt x="2863" y="15733"/>
                  </a:lnTo>
                  <a:lnTo>
                    <a:pt x="2335" y="16984"/>
                  </a:lnTo>
                  <a:lnTo>
                    <a:pt x="1890" y="18262"/>
                  </a:lnTo>
                  <a:lnTo>
                    <a:pt x="1474" y="19569"/>
                  </a:lnTo>
                  <a:lnTo>
                    <a:pt x="1112" y="20875"/>
                  </a:lnTo>
                  <a:lnTo>
                    <a:pt x="806" y="22237"/>
                  </a:lnTo>
                  <a:lnTo>
                    <a:pt x="528" y="23599"/>
                  </a:lnTo>
                  <a:lnTo>
                    <a:pt x="334" y="25017"/>
                  </a:lnTo>
                  <a:lnTo>
                    <a:pt x="167" y="26434"/>
                  </a:lnTo>
                  <a:lnTo>
                    <a:pt x="84" y="27852"/>
                  </a:lnTo>
                  <a:lnTo>
                    <a:pt x="28" y="29297"/>
                  </a:lnTo>
                  <a:lnTo>
                    <a:pt x="0" y="30770"/>
                  </a:lnTo>
                  <a:lnTo>
                    <a:pt x="56" y="32244"/>
                  </a:lnTo>
                  <a:lnTo>
                    <a:pt x="112" y="32994"/>
                  </a:lnTo>
                  <a:lnTo>
                    <a:pt x="167" y="33772"/>
                  </a:lnTo>
                  <a:lnTo>
                    <a:pt x="278" y="34523"/>
                  </a:lnTo>
                  <a:lnTo>
                    <a:pt x="389" y="35246"/>
                  </a:lnTo>
                  <a:lnTo>
                    <a:pt x="528" y="35996"/>
                  </a:lnTo>
                  <a:lnTo>
                    <a:pt x="667" y="36719"/>
                  </a:lnTo>
                  <a:lnTo>
                    <a:pt x="862" y="37441"/>
                  </a:lnTo>
                  <a:lnTo>
                    <a:pt x="1029" y="38164"/>
                  </a:lnTo>
                  <a:lnTo>
                    <a:pt x="1251" y="38887"/>
                  </a:lnTo>
                  <a:lnTo>
                    <a:pt x="1474" y="39582"/>
                  </a:lnTo>
                  <a:lnTo>
                    <a:pt x="1724" y="40276"/>
                  </a:lnTo>
                  <a:lnTo>
                    <a:pt x="2002" y="40944"/>
                  </a:lnTo>
                  <a:lnTo>
                    <a:pt x="2280" y="41611"/>
                  </a:lnTo>
                  <a:lnTo>
                    <a:pt x="2558" y="42278"/>
                  </a:lnTo>
                  <a:lnTo>
                    <a:pt x="2891" y="42945"/>
                  </a:lnTo>
                  <a:lnTo>
                    <a:pt x="3225" y="43584"/>
                  </a:lnTo>
                  <a:lnTo>
                    <a:pt x="3558" y="44223"/>
                  </a:lnTo>
                  <a:lnTo>
                    <a:pt x="3920" y="44835"/>
                  </a:lnTo>
                  <a:lnTo>
                    <a:pt x="4309" y="45446"/>
                  </a:lnTo>
                  <a:lnTo>
                    <a:pt x="4698" y="46058"/>
                  </a:lnTo>
                  <a:lnTo>
                    <a:pt x="5087" y="46642"/>
                  </a:lnTo>
                  <a:lnTo>
                    <a:pt x="5532" y="47225"/>
                  </a:lnTo>
                  <a:lnTo>
                    <a:pt x="5949" y="47781"/>
                  </a:lnTo>
                  <a:lnTo>
                    <a:pt x="6393" y="48337"/>
                  </a:lnTo>
                  <a:lnTo>
                    <a:pt x="6866" y="48893"/>
                  </a:lnTo>
                  <a:lnTo>
                    <a:pt x="7338" y="49421"/>
                  </a:lnTo>
                  <a:lnTo>
                    <a:pt x="7839" y="49949"/>
                  </a:lnTo>
                  <a:lnTo>
                    <a:pt x="8339" y="50450"/>
                  </a:lnTo>
                  <a:lnTo>
                    <a:pt x="8839" y="50950"/>
                  </a:lnTo>
                  <a:lnTo>
                    <a:pt x="9367" y="51422"/>
                  </a:lnTo>
                  <a:lnTo>
                    <a:pt x="9896" y="51895"/>
                  </a:lnTo>
                  <a:lnTo>
                    <a:pt x="10451" y="52368"/>
                  </a:lnTo>
                  <a:lnTo>
                    <a:pt x="11007" y="52812"/>
                  </a:lnTo>
                  <a:lnTo>
                    <a:pt x="11563" y="53229"/>
                  </a:lnTo>
                  <a:lnTo>
                    <a:pt x="12147" y="53646"/>
                  </a:lnTo>
                  <a:lnTo>
                    <a:pt x="12731" y="54035"/>
                  </a:lnTo>
                  <a:lnTo>
                    <a:pt x="13342" y="54424"/>
                  </a:lnTo>
                  <a:lnTo>
                    <a:pt x="13954" y="54814"/>
                  </a:lnTo>
                  <a:lnTo>
                    <a:pt x="14565" y="55147"/>
                  </a:lnTo>
                  <a:lnTo>
                    <a:pt x="15177" y="55508"/>
                  </a:lnTo>
                  <a:lnTo>
                    <a:pt x="15816" y="55814"/>
                  </a:lnTo>
                  <a:lnTo>
                    <a:pt x="16455" y="56148"/>
                  </a:lnTo>
                  <a:lnTo>
                    <a:pt x="17095" y="56426"/>
                  </a:lnTo>
                  <a:lnTo>
                    <a:pt x="17762" y="56704"/>
                  </a:lnTo>
                  <a:lnTo>
                    <a:pt x="18429" y="56954"/>
                  </a:lnTo>
                  <a:lnTo>
                    <a:pt x="19096" y="57204"/>
                  </a:lnTo>
                  <a:lnTo>
                    <a:pt x="19763" y="57426"/>
                  </a:lnTo>
                  <a:lnTo>
                    <a:pt x="20458" y="57649"/>
                  </a:lnTo>
                  <a:lnTo>
                    <a:pt x="21153" y="57843"/>
                  </a:lnTo>
                  <a:lnTo>
                    <a:pt x="21848" y="58010"/>
                  </a:lnTo>
                  <a:lnTo>
                    <a:pt x="22542" y="58177"/>
                  </a:lnTo>
                  <a:lnTo>
                    <a:pt x="23237" y="58316"/>
                  </a:lnTo>
                  <a:lnTo>
                    <a:pt x="23960" y="58455"/>
                  </a:lnTo>
                  <a:lnTo>
                    <a:pt x="24655" y="58538"/>
                  </a:lnTo>
                  <a:lnTo>
                    <a:pt x="25378" y="58621"/>
                  </a:lnTo>
                  <a:lnTo>
                    <a:pt x="26100" y="58705"/>
                  </a:lnTo>
                  <a:lnTo>
                    <a:pt x="26823" y="58733"/>
                  </a:lnTo>
                  <a:lnTo>
                    <a:pt x="27546" y="58788"/>
                  </a:lnTo>
                  <a:lnTo>
                    <a:pt x="28268" y="58788"/>
                  </a:lnTo>
                  <a:lnTo>
                    <a:pt x="29019" y="58760"/>
                  </a:lnTo>
                  <a:lnTo>
                    <a:pt x="29741" y="58733"/>
                  </a:lnTo>
                  <a:lnTo>
                    <a:pt x="30492" y="58677"/>
                  </a:lnTo>
                  <a:lnTo>
                    <a:pt x="31215" y="58621"/>
                  </a:lnTo>
                  <a:lnTo>
                    <a:pt x="31965" y="58538"/>
                  </a:lnTo>
                  <a:lnTo>
                    <a:pt x="33688" y="58260"/>
                  </a:lnTo>
                  <a:lnTo>
                    <a:pt x="34522" y="58093"/>
                  </a:lnTo>
                  <a:lnTo>
                    <a:pt x="35328" y="57927"/>
                  </a:lnTo>
                  <a:lnTo>
                    <a:pt x="36134" y="57732"/>
                  </a:lnTo>
                  <a:lnTo>
                    <a:pt x="36913" y="57537"/>
                  </a:lnTo>
                  <a:lnTo>
                    <a:pt x="37691" y="57343"/>
                  </a:lnTo>
                  <a:lnTo>
                    <a:pt x="38441" y="57121"/>
                  </a:lnTo>
                  <a:lnTo>
                    <a:pt x="39164" y="56870"/>
                  </a:lnTo>
                  <a:lnTo>
                    <a:pt x="39887" y="56620"/>
                  </a:lnTo>
                  <a:lnTo>
                    <a:pt x="40582" y="56342"/>
                  </a:lnTo>
                  <a:lnTo>
                    <a:pt x="41249" y="56064"/>
                  </a:lnTo>
                  <a:lnTo>
                    <a:pt x="41916" y="55786"/>
                  </a:lnTo>
                  <a:lnTo>
                    <a:pt x="42555" y="55481"/>
                  </a:lnTo>
                  <a:lnTo>
                    <a:pt x="43194" y="55175"/>
                  </a:lnTo>
                  <a:lnTo>
                    <a:pt x="43806" y="54841"/>
                  </a:lnTo>
                  <a:lnTo>
                    <a:pt x="44390" y="54480"/>
                  </a:lnTo>
                  <a:lnTo>
                    <a:pt x="44973" y="54146"/>
                  </a:lnTo>
                  <a:lnTo>
                    <a:pt x="45529" y="53757"/>
                  </a:lnTo>
                  <a:lnTo>
                    <a:pt x="46057" y="53396"/>
                  </a:lnTo>
                  <a:lnTo>
                    <a:pt x="46585" y="53007"/>
                  </a:lnTo>
                  <a:lnTo>
                    <a:pt x="47114" y="52590"/>
                  </a:lnTo>
                  <a:lnTo>
                    <a:pt x="47614" y="52173"/>
                  </a:lnTo>
                  <a:lnTo>
                    <a:pt x="48086" y="51756"/>
                  </a:lnTo>
                  <a:lnTo>
                    <a:pt x="48559" y="51311"/>
                  </a:lnTo>
                  <a:lnTo>
                    <a:pt x="49004" y="50867"/>
                  </a:lnTo>
                  <a:lnTo>
                    <a:pt x="49448" y="50394"/>
                  </a:lnTo>
                  <a:lnTo>
                    <a:pt x="49865" y="49922"/>
                  </a:lnTo>
                  <a:lnTo>
                    <a:pt x="50254" y="49421"/>
                  </a:lnTo>
                  <a:lnTo>
                    <a:pt x="50644" y="48921"/>
                  </a:lnTo>
                  <a:lnTo>
                    <a:pt x="51033" y="48421"/>
                  </a:lnTo>
                  <a:lnTo>
                    <a:pt x="51394" y="47892"/>
                  </a:lnTo>
                  <a:lnTo>
                    <a:pt x="51728" y="47364"/>
                  </a:lnTo>
                  <a:lnTo>
                    <a:pt x="52061" y="46808"/>
                  </a:lnTo>
                  <a:lnTo>
                    <a:pt x="52367" y="46253"/>
                  </a:lnTo>
                  <a:lnTo>
                    <a:pt x="52673" y="45669"/>
                  </a:lnTo>
                  <a:lnTo>
                    <a:pt x="52951" y="45085"/>
                  </a:lnTo>
                  <a:lnTo>
                    <a:pt x="53229" y="44501"/>
                  </a:lnTo>
                  <a:lnTo>
                    <a:pt x="53479" y="43918"/>
                  </a:lnTo>
                  <a:lnTo>
                    <a:pt x="53729" y="43278"/>
                  </a:lnTo>
                  <a:lnTo>
                    <a:pt x="54174" y="42028"/>
                  </a:lnTo>
                  <a:lnTo>
                    <a:pt x="54563" y="40721"/>
                  </a:lnTo>
                  <a:lnTo>
                    <a:pt x="54924" y="39387"/>
                  </a:lnTo>
                  <a:lnTo>
                    <a:pt x="55202" y="37997"/>
                  </a:lnTo>
                  <a:lnTo>
                    <a:pt x="55452" y="36580"/>
                  </a:lnTo>
                  <a:lnTo>
                    <a:pt x="55619" y="35107"/>
                  </a:lnTo>
                  <a:lnTo>
                    <a:pt x="55758" y="33606"/>
                  </a:lnTo>
                  <a:lnTo>
                    <a:pt x="55841" y="32049"/>
                  </a:lnTo>
                  <a:lnTo>
                    <a:pt x="55897" y="30465"/>
                  </a:lnTo>
                  <a:lnTo>
                    <a:pt x="55897" y="28853"/>
                  </a:lnTo>
                  <a:lnTo>
                    <a:pt x="55841" y="27185"/>
                  </a:lnTo>
                  <a:lnTo>
                    <a:pt x="55730" y="25489"/>
                  </a:lnTo>
                  <a:lnTo>
                    <a:pt x="55591" y="24127"/>
                  </a:lnTo>
                  <a:lnTo>
                    <a:pt x="55369" y="22765"/>
                  </a:lnTo>
                  <a:lnTo>
                    <a:pt x="55091" y="21431"/>
                  </a:lnTo>
                  <a:lnTo>
                    <a:pt x="54757" y="20125"/>
                  </a:lnTo>
                  <a:lnTo>
                    <a:pt x="54340" y="18818"/>
                  </a:lnTo>
                  <a:lnTo>
                    <a:pt x="53923" y="17540"/>
                  </a:lnTo>
                  <a:lnTo>
                    <a:pt x="53423" y="16289"/>
                  </a:lnTo>
                  <a:lnTo>
                    <a:pt x="52867" y="15066"/>
                  </a:lnTo>
                  <a:lnTo>
                    <a:pt x="52256" y="13899"/>
                  </a:lnTo>
                  <a:lnTo>
                    <a:pt x="51589" y="12731"/>
                  </a:lnTo>
                  <a:lnTo>
                    <a:pt x="50894" y="11619"/>
                  </a:lnTo>
                  <a:lnTo>
                    <a:pt x="50143" y="10535"/>
                  </a:lnTo>
                  <a:lnTo>
                    <a:pt x="49337" y="9479"/>
                  </a:lnTo>
                  <a:lnTo>
                    <a:pt x="48475" y="8478"/>
                  </a:lnTo>
                  <a:lnTo>
                    <a:pt x="47558" y="7533"/>
                  </a:lnTo>
                  <a:lnTo>
                    <a:pt x="47086" y="7061"/>
                  </a:lnTo>
                  <a:lnTo>
                    <a:pt x="46613" y="6616"/>
                  </a:lnTo>
                  <a:lnTo>
                    <a:pt x="46113" y="6171"/>
                  </a:lnTo>
                  <a:lnTo>
                    <a:pt x="45613" y="5755"/>
                  </a:lnTo>
                  <a:lnTo>
                    <a:pt x="45084" y="5338"/>
                  </a:lnTo>
                  <a:lnTo>
                    <a:pt x="44556" y="4921"/>
                  </a:lnTo>
                  <a:lnTo>
                    <a:pt x="44028" y="4559"/>
                  </a:lnTo>
                  <a:lnTo>
                    <a:pt x="43472" y="4170"/>
                  </a:lnTo>
                  <a:lnTo>
                    <a:pt x="42916" y="3809"/>
                  </a:lnTo>
                  <a:lnTo>
                    <a:pt x="42333" y="3475"/>
                  </a:lnTo>
                  <a:lnTo>
                    <a:pt x="41749" y="3142"/>
                  </a:lnTo>
                  <a:lnTo>
                    <a:pt x="41165" y="2836"/>
                  </a:lnTo>
                  <a:lnTo>
                    <a:pt x="40554" y="2530"/>
                  </a:lnTo>
                  <a:lnTo>
                    <a:pt x="39915" y="2252"/>
                  </a:lnTo>
                  <a:lnTo>
                    <a:pt x="39303" y="1974"/>
                  </a:lnTo>
                  <a:lnTo>
                    <a:pt x="38664" y="1724"/>
                  </a:lnTo>
                  <a:lnTo>
                    <a:pt x="37997" y="1474"/>
                  </a:lnTo>
                  <a:lnTo>
                    <a:pt x="37357" y="1252"/>
                  </a:lnTo>
                  <a:lnTo>
                    <a:pt x="36662" y="1057"/>
                  </a:lnTo>
                  <a:lnTo>
                    <a:pt x="35995" y="863"/>
                  </a:lnTo>
                  <a:lnTo>
                    <a:pt x="35300" y="696"/>
                  </a:lnTo>
                  <a:lnTo>
                    <a:pt x="34606" y="557"/>
                  </a:lnTo>
                  <a:lnTo>
                    <a:pt x="33883" y="418"/>
                  </a:lnTo>
                  <a:lnTo>
                    <a:pt x="33160" y="307"/>
                  </a:lnTo>
                  <a:lnTo>
                    <a:pt x="32438" y="195"/>
                  </a:lnTo>
                  <a:lnTo>
                    <a:pt x="31687" y="140"/>
                  </a:lnTo>
                  <a:lnTo>
                    <a:pt x="30937" y="56"/>
                  </a:lnTo>
                  <a:lnTo>
                    <a:pt x="30186" y="29"/>
                  </a:lnTo>
                  <a:lnTo>
                    <a:pt x="29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fill="none" extrusionOk="0">
                  <a:moveTo>
                    <a:pt x="31965" y="58538"/>
                  </a:moveTo>
                  <a:lnTo>
                    <a:pt x="31965" y="58538"/>
                  </a:lnTo>
                  <a:lnTo>
                    <a:pt x="31215" y="58621"/>
                  </a:lnTo>
                  <a:lnTo>
                    <a:pt x="30492" y="58677"/>
                  </a:lnTo>
                  <a:lnTo>
                    <a:pt x="29741" y="58733"/>
                  </a:lnTo>
                  <a:lnTo>
                    <a:pt x="29019" y="58760"/>
                  </a:lnTo>
                  <a:lnTo>
                    <a:pt x="28268" y="58788"/>
                  </a:lnTo>
                  <a:lnTo>
                    <a:pt x="27546" y="58788"/>
                  </a:lnTo>
                  <a:lnTo>
                    <a:pt x="26823" y="58733"/>
                  </a:lnTo>
                  <a:lnTo>
                    <a:pt x="26100" y="58705"/>
                  </a:lnTo>
                  <a:lnTo>
                    <a:pt x="25378" y="58621"/>
                  </a:lnTo>
                  <a:lnTo>
                    <a:pt x="24655" y="58538"/>
                  </a:lnTo>
                  <a:lnTo>
                    <a:pt x="23960" y="58455"/>
                  </a:lnTo>
                  <a:lnTo>
                    <a:pt x="23237" y="58316"/>
                  </a:lnTo>
                  <a:lnTo>
                    <a:pt x="22542" y="58177"/>
                  </a:lnTo>
                  <a:lnTo>
                    <a:pt x="21848" y="58010"/>
                  </a:lnTo>
                  <a:lnTo>
                    <a:pt x="21153" y="57843"/>
                  </a:lnTo>
                  <a:lnTo>
                    <a:pt x="20458" y="57649"/>
                  </a:lnTo>
                  <a:lnTo>
                    <a:pt x="19763" y="57426"/>
                  </a:lnTo>
                  <a:lnTo>
                    <a:pt x="19096" y="57204"/>
                  </a:lnTo>
                  <a:lnTo>
                    <a:pt x="18429" y="56954"/>
                  </a:lnTo>
                  <a:lnTo>
                    <a:pt x="17762" y="56704"/>
                  </a:lnTo>
                  <a:lnTo>
                    <a:pt x="17095" y="56426"/>
                  </a:lnTo>
                  <a:lnTo>
                    <a:pt x="16455" y="56148"/>
                  </a:lnTo>
                  <a:lnTo>
                    <a:pt x="15816" y="55814"/>
                  </a:lnTo>
                  <a:lnTo>
                    <a:pt x="15177" y="55508"/>
                  </a:lnTo>
                  <a:lnTo>
                    <a:pt x="14565" y="55147"/>
                  </a:lnTo>
                  <a:lnTo>
                    <a:pt x="13954" y="54814"/>
                  </a:lnTo>
                  <a:lnTo>
                    <a:pt x="13342" y="54424"/>
                  </a:lnTo>
                  <a:lnTo>
                    <a:pt x="12731" y="54035"/>
                  </a:lnTo>
                  <a:lnTo>
                    <a:pt x="12147" y="53646"/>
                  </a:lnTo>
                  <a:lnTo>
                    <a:pt x="11563" y="53229"/>
                  </a:lnTo>
                  <a:lnTo>
                    <a:pt x="11007" y="52812"/>
                  </a:lnTo>
                  <a:lnTo>
                    <a:pt x="10451" y="52368"/>
                  </a:lnTo>
                  <a:lnTo>
                    <a:pt x="9896" y="51895"/>
                  </a:lnTo>
                  <a:lnTo>
                    <a:pt x="9367" y="51422"/>
                  </a:lnTo>
                  <a:lnTo>
                    <a:pt x="8839" y="50950"/>
                  </a:lnTo>
                  <a:lnTo>
                    <a:pt x="8339" y="50450"/>
                  </a:lnTo>
                  <a:lnTo>
                    <a:pt x="7839" y="49949"/>
                  </a:lnTo>
                  <a:lnTo>
                    <a:pt x="7338" y="49421"/>
                  </a:lnTo>
                  <a:lnTo>
                    <a:pt x="6866" y="48893"/>
                  </a:lnTo>
                  <a:lnTo>
                    <a:pt x="6393" y="48337"/>
                  </a:lnTo>
                  <a:lnTo>
                    <a:pt x="5949" y="47781"/>
                  </a:lnTo>
                  <a:lnTo>
                    <a:pt x="5532" y="47225"/>
                  </a:lnTo>
                  <a:lnTo>
                    <a:pt x="5087" y="46642"/>
                  </a:lnTo>
                  <a:lnTo>
                    <a:pt x="4698" y="46058"/>
                  </a:lnTo>
                  <a:lnTo>
                    <a:pt x="4309" y="45446"/>
                  </a:lnTo>
                  <a:lnTo>
                    <a:pt x="3920" y="44835"/>
                  </a:lnTo>
                  <a:lnTo>
                    <a:pt x="3558" y="44223"/>
                  </a:lnTo>
                  <a:lnTo>
                    <a:pt x="3225" y="43584"/>
                  </a:lnTo>
                  <a:lnTo>
                    <a:pt x="2891" y="42945"/>
                  </a:lnTo>
                  <a:lnTo>
                    <a:pt x="2558" y="42278"/>
                  </a:lnTo>
                  <a:lnTo>
                    <a:pt x="2280" y="41611"/>
                  </a:lnTo>
                  <a:lnTo>
                    <a:pt x="2002" y="40944"/>
                  </a:lnTo>
                  <a:lnTo>
                    <a:pt x="1724" y="40276"/>
                  </a:lnTo>
                  <a:lnTo>
                    <a:pt x="1474" y="39582"/>
                  </a:lnTo>
                  <a:lnTo>
                    <a:pt x="1251" y="38887"/>
                  </a:lnTo>
                  <a:lnTo>
                    <a:pt x="1029" y="38164"/>
                  </a:lnTo>
                  <a:lnTo>
                    <a:pt x="862" y="37441"/>
                  </a:lnTo>
                  <a:lnTo>
                    <a:pt x="667" y="36719"/>
                  </a:lnTo>
                  <a:lnTo>
                    <a:pt x="528" y="35996"/>
                  </a:lnTo>
                  <a:lnTo>
                    <a:pt x="389" y="35246"/>
                  </a:lnTo>
                  <a:lnTo>
                    <a:pt x="278" y="34523"/>
                  </a:lnTo>
                  <a:lnTo>
                    <a:pt x="167" y="33772"/>
                  </a:lnTo>
                  <a:lnTo>
                    <a:pt x="112" y="32994"/>
                  </a:lnTo>
                  <a:lnTo>
                    <a:pt x="56" y="32244"/>
                  </a:lnTo>
                  <a:lnTo>
                    <a:pt x="56" y="32244"/>
                  </a:lnTo>
                  <a:lnTo>
                    <a:pt x="0" y="30770"/>
                  </a:lnTo>
                  <a:lnTo>
                    <a:pt x="28" y="29297"/>
                  </a:lnTo>
                  <a:lnTo>
                    <a:pt x="84" y="27852"/>
                  </a:lnTo>
                  <a:lnTo>
                    <a:pt x="167" y="26434"/>
                  </a:lnTo>
                  <a:lnTo>
                    <a:pt x="334" y="25017"/>
                  </a:lnTo>
                  <a:lnTo>
                    <a:pt x="528" y="23599"/>
                  </a:lnTo>
                  <a:lnTo>
                    <a:pt x="806" y="22237"/>
                  </a:lnTo>
                  <a:lnTo>
                    <a:pt x="1112" y="20875"/>
                  </a:lnTo>
                  <a:lnTo>
                    <a:pt x="1474" y="19569"/>
                  </a:lnTo>
                  <a:lnTo>
                    <a:pt x="1890" y="18262"/>
                  </a:lnTo>
                  <a:lnTo>
                    <a:pt x="2335" y="16984"/>
                  </a:lnTo>
                  <a:lnTo>
                    <a:pt x="2863" y="15733"/>
                  </a:lnTo>
                  <a:lnTo>
                    <a:pt x="3447" y="14538"/>
                  </a:lnTo>
                  <a:lnTo>
                    <a:pt x="4058" y="13343"/>
                  </a:lnTo>
                  <a:lnTo>
                    <a:pt x="4392" y="12787"/>
                  </a:lnTo>
                  <a:lnTo>
                    <a:pt x="4753" y="12203"/>
                  </a:lnTo>
                  <a:lnTo>
                    <a:pt x="5115" y="11647"/>
                  </a:lnTo>
                  <a:lnTo>
                    <a:pt x="5476" y="11119"/>
                  </a:lnTo>
                  <a:lnTo>
                    <a:pt x="5865" y="10591"/>
                  </a:lnTo>
                  <a:lnTo>
                    <a:pt x="6282" y="10063"/>
                  </a:lnTo>
                  <a:lnTo>
                    <a:pt x="6699" y="9535"/>
                  </a:lnTo>
                  <a:lnTo>
                    <a:pt x="7144" y="9034"/>
                  </a:lnTo>
                  <a:lnTo>
                    <a:pt x="7588" y="8534"/>
                  </a:lnTo>
                  <a:lnTo>
                    <a:pt x="8061" y="8062"/>
                  </a:lnTo>
                  <a:lnTo>
                    <a:pt x="8534" y="7589"/>
                  </a:lnTo>
                  <a:lnTo>
                    <a:pt x="9006" y="7116"/>
                  </a:lnTo>
                  <a:lnTo>
                    <a:pt x="9534" y="6672"/>
                  </a:lnTo>
                  <a:lnTo>
                    <a:pt x="10034" y="6255"/>
                  </a:lnTo>
                  <a:lnTo>
                    <a:pt x="10590" y="5810"/>
                  </a:lnTo>
                  <a:lnTo>
                    <a:pt x="11146" y="5421"/>
                  </a:lnTo>
                  <a:lnTo>
                    <a:pt x="11702" y="5004"/>
                  </a:lnTo>
                  <a:lnTo>
                    <a:pt x="12286" y="4615"/>
                  </a:lnTo>
                  <a:lnTo>
                    <a:pt x="12870" y="4254"/>
                  </a:lnTo>
                  <a:lnTo>
                    <a:pt x="13481" y="3892"/>
                  </a:lnTo>
                  <a:lnTo>
                    <a:pt x="14120" y="3559"/>
                  </a:lnTo>
                  <a:lnTo>
                    <a:pt x="14760" y="3225"/>
                  </a:lnTo>
                  <a:lnTo>
                    <a:pt x="15427" y="2919"/>
                  </a:lnTo>
                  <a:lnTo>
                    <a:pt x="16094" y="2614"/>
                  </a:lnTo>
                  <a:lnTo>
                    <a:pt x="16789" y="2308"/>
                  </a:lnTo>
                  <a:lnTo>
                    <a:pt x="17484" y="2058"/>
                  </a:lnTo>
                  <a:lnTo>
                    <a:pt x="18206" y="1780"/>
                  </a:lnTo>
                  <a:lnTo>
                    <a:pt x="18929" y="1557"/>
                  </a:lnTo>
                  <a:lnTo>
                    <a:pt x="19679" y="1335"/>
                  </a:lnTo>
                  <a:lnTo>
                    <a:pt x="20458" y="1113"/>
                  </a:lnTo>
                  <a:lnTo>
                    <a:pt x="21236" y="918"/>
                  </a:lnTo>
                  <a:lnTo>
                    <a:pt x="22042" y="751"/>
                  </a:lnTo>
                  <a:lnTo>
                    <a:pt x="22848" y="585"/>
                  </a:lnTo>
                  <a:lnTo>
                    <a:pt x="23682" y="446"/>
                  </a:lnTo>
                  <a:lnTo>
                    <a:pt x="24544" y="334"/>
                  </a:lnTo>
                  <a:lnTo>
                    <a:pt x="25405" y="223"/>
                  </a:lnTo>
                  <a:lnTo>
                    <a:pt x="25405" y="223"/>
                  </a:lnTo>
                  <a:lnTo>
                    <a:pt x="26211" y="140"/>
                  </a:lnTo>
                  <a:lnTo>
                    <a:pt x="27045" y="84"/>
                  </a:lnTo>
                  <a:lnTo>
                    <a:pt x="27824" y="29"/>
                  </a:lnTo>
                  <a:lnTo>
                    <a:pt x="28630" y="1"/>
                  </a:lnTo>
                  <a:lnTo>
                    <a:pt x="29408" y="1"/>
                  </a:lnTo>
                  <a:lnTo>
                    <a:pt x="30186" y="29"/>
                  </a:lnTo>
                  <a:lnTo>
                    <a:pt x="30937" y="56"/>
                  </a:lnTo>
                  <a:lnTo>
                    <a:pt x="31687" y="140"/>
                  </a:lnTo>
                  <a:lnTo>
                    <a:pt x="32438" y="195"/>
                  </a:lnTo>
                  <a:lnTo>
                    <a:pt x="33160" y="307"/>
                  </a:lnTo>
                  <a:lnTo>
                    <a:pt x="33883" y="418"/>
                  </a:lnTo>
                  <a:lnTo>
                    <a:pt x="34606" y="557"/>
                  </a:lnTo>
                  <a:lnTo>
                    <a:pt x="35300" y="696"/>
                  </a:lnTo>
                  <a:lnTo>
                    <a:pt x="35995" y="863"/>
                  </a:lnTo>
                  <a:lnTo>
                    <a:pt x="36662" y="1057"/>
                  </a:lnTo>
                  <a:lnTo>
                    <a:pt x="37357" y="1252"/>
                  </a:lnTo>
                  <a:lnTo>
                    <a:pt x="37997" y="1474"/>
                  </a:lnTo>
                  <a:lnTo>
                    <a:pt x="38664" y="1724"/>
                  </a:lnTo>
                  <a:lnTo>
                    <a:pt x="39303" y="1974"/>
                  </a:lnTo>
                  <a:lnTo>
                    <a:pt x="39915" y="2252"/>
                  </a:lnTo>
                  <a:lnTo>
                    <a:pt x="40554" y="2530"/>
                  </a:lnTo>
                  <a:lnTo>
                    <a:pt x="41165" y="2836"/>
                  </a:lnTo>
                  <a:lnTo>
                    <a:pt x="41749" y="3142"/>
                  </a:lnTo>
                  <a:lnTo>
                    <a:pt x="42333" y="3475"/>
                  </a:lnTo>
                  <a:lnTo>
                    <a:pt x="42916" y="3809"/>
                  </a:lnTo>
                  <a:lnTo>
                    <a:pt x="43472" y="4170"/>
                  </a:lnTo>
                  <a:lnTo>
                    <a:pt x="44028" y="4559"/>
                  </a:lnTo>
                  <a:lnTo>
                    <a:pt x="44556" y="4921"/>
                  </a:lnTo>
                  <a:lnTo>
                    <a:pt x="45084" y="5338"/>
                  </a:lnTo>
                  <a:lnTo>
                    <a:pt x="45613" y="5755"/>
                  </a:lnTo>
                  <a:lnTo>
                    <a:pt x="46113" y="6171"/>
                  </a:lnTo>
                  <a:lnTo>
                    <a:pt x="46613" y="6616"/>
                  </a:lnTo>
                  <a:lnTo>
                    <a:pt x="47086" y="7061"/>
                  </a:lnTo>
                  <a:lnTo>
                    <a:pt x="47558" y="7533"/>
                  </a:lnTo>
                  <a:lnTo>
                    <a:pt x="48475" y="8478"/>
                  </a:lnTo>
                  <a:lnTo>
                    <a:pt x="49337" y="9479"/>
                  </a:lnTo>
                  <a:lnTo>
                    <a:pt x="50143" y="10535"/>
                  </a:lnTo>
                  <a:lnTo>
                    <a:pt x="50894" y="11619"/>
                  </a:lnTo>
                  <a:lnTo>
                    <a:pt x="51589" y="12731"/>
                  </a:lnTo>
                  <a:lnTo>
                    <a:pt x="52256" y="13899"/>
                  </a:lnTo>
                  <a:lnTo>
                    <a:pt x="52867" y="15066"/>
                  </a:lnTo>
                  <a:lnTo>
                    <a:pt x="53423" y="16289"/>
                  </a:lnTo>
                  <a:lnTo>
                    <a:pt x="53923" y="17540"/>
                  </a:lnTo>
                  <a:lnTo>
                    <a:pt x="54340" y="18818"/>
                  </a:lnTo>
                  <a:lnTo>
                    <a:pt x="54757" y="20125"/>
                  </a:lnTo>
                  <a:lnTo>
                    <a:pt x="55091" y="21431"/>
                  </a:lnTo>
                  <a:lnTo>
                    <a:pt x="55369" y="22765"/>
                  </a:lnTo>
                  <a:lnTo>
                    <a:pt x="55591" y="24127"/>
                  </a:lnTo>
                  <a:lnTo>
                    <a:pt x="55730" y="25489"/>
                  </a:lnTo>
                  <a:lnTo>
                    <a:pt x="55730" y="25489"/>
                  </a:lnTo>
                  <a:lnTo>
                    <a:pt x="55841" y="27185"/>
                  </a:lnTo>
                  <a:lnTo>
                    <a:pt x="55897" y="28853"/>
                  </a:lnTo>
                  <a:lnTo>
                    <a:pt x="55897" y="30465"/>
                  </a:lnTo>
                  <a:lnTo>
                    <a:pt x="55841" y="32049"/>
                  </a:lnTo>
                  <a:lnTo>
                    <a:pt x="55758" y="33606"/>
                  </a:lnTo>
                  <a:lnTo>
                    <a:pt x="55619" y="35107"/>
                  </a:lnTo>
                  <a:lnTo>
                    <a:pt x="55452" y="36580"/>
                  </a:lnTo>
                  <a:lnTo>
                    <a:pt x="55202" y="37997"/>
                  </a:lnTo>
                  <a:lnTo>
                    <a:pt x="54924" y="39387"/>
                  </a:lnTo>
                  <a:lnTo>
                    <a:pt x="54563" y="40721"/>
                  </a:lnTo>
                  <a:lnTo>
                    <a:pt x="54174" y="42028"/>
                  </a:lnTo>
                  <a:lnTo>
                    <a:pt x="53729" y="43278"/>
                  </a:lnTo>
                  <a:lnTo>
                    <a:pt x="53479" y="43918"/>
                  </a:lnTo>
                  <a:lnTo>
                    <a:pt x="53229" y="44501"/>
                  </a:lnTo>
                  <a:lnTo>
                    <a:pt x="52951" y="45085"/>
                  </a:lnTo>
                  <a:lnTo>
                    <a:pt x="52673" y="45669"/>
                  </a:lnTo>
                  <a:lnTo>
                    <a:pt x="52367" y="46253"/>
                  </a:lnTo>
                  <a:lnTo>
                    <a:pt x="52061" y="46808"/>
                  </a:lnTo>
                  <a:lnTo>
                    <a:pt x="51728" y="47364"/>
                  </a:lnTo>
                  <a:lnTo>
                    <a:pt x="51394" y="47892"/>
                  </a:lnTo>
                  <a:lnTo>
                    <a:pt x="51033" y="48421"/>
                  </a:lnTo>
                  <a:lnTo>
                    <a:pt x="50644" y="48921"/>
                  </a:lnTo>
                  <a:lnTo>
                    <a:pt x="50254" y="49421"/>
                  </a:lnTo>
                  <a:lnTo>
                    <a:pt x="49865" y="49922"/>
                  </a:lnTo>
                  <a:lnTo>
                    <a:pt x="49448" y="50394"/>
                  </a:lnTo>
                  <a:lnTo>
                    <a:pt x="49004" y="50867"/>
                  </a:lnTo>
                  <a:lnTo>
                    <a:pt x="48559" y="51311"/>
                  </a:lnTo>
                  <a:lnTo>
                    <a:pt x="48086" y="51756"/>
                  </a:lnTo>
                  <a:lnTo>
                    <a:pt x="47614" y="52173"/>
                  </a:lnTo>
                  <a:lnTo>
                    <a:pt x="47114" y="52590"/>
                  </a:lnTo>
                  <a:lnTo>
                    <a:pt x="46585" y="53007"/>
                  </a:lnTo>
                  <a:lnTo>
                    <a:pt x="46057" y="53396"/>
                  </a:lnTo>
                  <a:lnTo>
                    <a:pt x="45529" y="53757"/>
                  </a:lnTo>
                  <a:lnTo>
                    <a:pt x="44973" y="54146"/>
                  </a:lnTo>
                  <a:lnTo>
                    <a:pt x="44390" y="54480"/>
                  </a:lnTo>
                  <a:lnTo>
                    <a:pt x="43806" y="54841"/>
                  </a:lnTo>
                  <a:lnTo>
                    <a:pt x="43194" y="55175"/>
                  </a:lnTo>
                  <a:lnTo>
                    <a:pt x="42555" y="55481"/>
                  </a:lnTo>
                  <a:lnTo>
                    <a:pt x="41916" y="55786"/>
                  </a:lnTo>
                  <a:lnTo>
                    <a:pt x="41249" y="56064"/>
                  </a:lnTo>
                  <a:lnTo>
                    <a:pt x="40582" y="56342"/>
                  </a:lnTo>
                  <a:lnTo>
                    <a:pt x="39887" y="56620"/>
                  </a:lnTo>
                  <a:lnTo>
                    <a:pt x="39164" y="56870"/>
                  </a:lnTo>
                  <a:lnTo>
                    <a:pt x="38441" y="57121"/>
                  </a:lnTo>
                  <a:lnTo>
                    <a:pt x="37691" y="57343"/>
                  </a:lnTo>
                  <a:lnTo>
                    <a:pt x="36913" y="57537"/>
                  </a:lnTo>
                  <a:lnTo>
                    <a:pt x="36134" y="57732"/>
                  </a:lnTo>
                  <a:lnTo>
                    <a:pt x="35328" y="57927"/>
                  </a:lnTo>
                  <a:lnTo>
                    <a:pt x="34522" y="58093"/>
                  </a:lnTo>
                  <a:lnTo>
                    <a:pt x="33688" y="58260"/>
                  </a:lnTo>
                  <a:lnTo>
                    <a:pt x="31965" y="585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extrusionOk="0">
                  <a:moveTo>
                    <a:pt x="8395" y="0"/>
                  </a:moveTo>
                  <a:lnTo>
                    <a:pt x="0" y="973"/>
                  </a:ln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fill="none" extrusionOk="0">
                  <a:moveTo>
                    <a:pt x="0" y="973"/>
                  </a:move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extrusionOk="0">
                  <a:moveTo>
                    <a:pt x="1" y="1"/>
                  </a:moveTo>
                  <a:lnTo>
                    <a:pt x="418" y="4698"/>
                  </a:lnTo>
                  <a:lnTo>
                    <a:pt x="779" y="4698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fill="none" extrusionOk="0">
                  <a:moveTo>
                    <a:pt x="418" y="4698"/>
                  </a:moveTo>
                  <a:lnTo>
                    <a:pt x="1" y="1"/>
                  </a:lnTo>
                  <a:lnTo>
                    <a:pt x="418" y="1"/>
                  </a:lnTo>
                  <a:lnTo>
                    <a:pt x="779" y="4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6069050" y="2076775"/>
              <a:ext cx="603200" cy="446150"/>
            </a:xfrm>
            <a:custGeom>
              <a:avLst/>
              <a:gdLst/>
              <a:ahLst/>
              <a:cxnLst/>
              <a:rect l="l" t="t" r="r" b="b"/>
              <a:pathLst>
                <a:path w="24128" h="17846" extrusionOk="0">
                  <a:moveTo>
                    <a:pt x="11397" y="1"/>
                  </a:moveTo>
                  <a:lnTo>
                    <a:pt x="10341" y="29"/>
                  </a:lnTo>
                  <a:lnTo>
                    <a:pt x="9340" y="112"/>
                  </a:lnTo>
                  <a:lnTo>
                    <a:pt x="8395" y="251"/>
                  </a:lnTo>
                  <a:lnTo>
                    <a:pt x="7506" y="418"/>
                  </a:lnTo>
                  <a:lnTo>
                    <a:pt x="6644" y="668"/>
                  </a:lnTo>
                  <a:lnTo>
                    <a:pt x="5866" y="918"/>
                  </a:lnTo>
                  <a:lnTo>
                    <a:pt x="5115" y="1224"/>
                  </a:lnTo>
                  <a:lnTo>
                    <a:pt x="4448" y="1585"/>
                  </a:lnTo>
                  <a:lnTo>
                    <a:pt x="3809" y="1974"/>
                  </a:lnTo>
                  <a:lnTo>
                    <a:pt x="3225" y="2391"/>
                  </a:lnTo>
                  <a:lnTo>
                    <a:pt x="2697" y="2836"/>
                  </a:lnTo>
                  <a:lnTo>
                    <a:pt x="2197" y="3308"/>
                  </a:lnTo>
                  <a:lnTo>
                    <a:pt x="1780" y="3781"/>
                  </a:lnTo>
                  <a:lnTo>
                    <a:pt x="1391" y="4309"/>
                  </a:lnTo>
                  <a:lnTo>
                    <a:pt x="1057" y="4837"/>
                  </a:lnTo>
                  <a:lnTo>
                    <a:pt x="751" y="5393"/>
                  </a:lnTo>
                  <a:lnTo>
                    <a:pt x="529" y="5977"/>
                  </a:lnTo>
                  <a:lnTo>
                    <a:pt x="334" y="6533"/>
                  </a:lnTo>
                  <a:lnTo>
                    <a:pt x="168" y="7116"/>
                  </a:lnTo>
                  <a:lnTo>
                    <a:pt x="56" y="7728"/>
                  </a:lnTo>
                  <a:lnTo>
                    <a:pt x="1" y="8312"/>
                  </a:lnTo>
                  <a:lnTo>
                    <a:pt x="1" y="8895"/>
                  </a:lnTo>
                  <a:lnTo>
                    <a:pt x="29" y="9479"/>
                  </a:lnTo>
                  <a:lnTo>
                    <a:pt x="84" y="10063"/>
                  </a:lnTo>
                  <a:lnTo>
                    <a:pt x="223" y="10646"/>
                  </a:lnTo>
                  <a:lnTo>
                    <a:pt x="362" y="11202"/>
                  </a:lnTo>
                  <a:lnTo>
                    <a:pt x="557" y="11758"/>
                  </a:lnTo>
                  <a:lnTo>
                    <a:pt x="807" y="12314"/>
                  </a:lnTo>
                  <a:lnTo>
                    <a:pt x="1085" y="12815"/>
                  </a:lnTo>
                  <a:lnTo>
                    <a:pt x="1418" y="13315"/>
                  </a:lnTo>
                  <a:lnTo>
                    <a:pt x="1780" y="13787"/>
                  </a:lnTo>
                  <a:lnTo>
                    <a:pt x="2169" y="14232"/>
                  </a:lnTo>
                  <a:lnTo>
                    <a:pt x="2586" y="14621"/>
                  </a:lnTo>
                  <a:lnTo>
                    <a:pt x="3030" y="15010"/>
                  </a:lnTo>
                  <a:lnTo>
                    <a:pt x="3531" y="15344"/>
                  </a:lnTo>
                  <a:lnTo>
                    <a:pt x="4031" y="15677"/>
                  </a:lnTo>
                  <a:lnTo>
                    <a:pt x="4587" y="16011"/>
                  </a:lnTo>
                  <a:lnTo>
                    <a:pt x="5171" y="16289"/>
                  </a:lnTo>
                  <a:lnTo>
                    <a:pt x="5782" y="16567"/>
                  </a:lnTo>
                  <a:lnTo>
                    <a:pt x="6421" y="16817"/>
                  </a:lnTo>
                  <a:lnTo>
                    <a:pt x="7089" y="17039"/>
                  </a:lnTo>
                  <a:lnTo>
                    <a:pt x="7756" y="17234"/>
                  </a:lnTo>
                  <a:lnTo>
                    <a:pt x="8451" y="17401"/>
                  </a:lnTo>
                  <a:lnTo>
                    <a:pt x="9145" y="17540"/>
                  </a:lnTo>
                  <a:lnTo>
                    <a:pt x="9868" y="17651"/>
                  </a:lnTo>
                  <a:lnTo>
                    <a:pt x="10591" y="17762"/>
                  </a:lnTo>
                  <a:lnTo>
                    <a:pt x="11313" y="17818"/>
                  </a:lnTo>
                  <a:lnTo>
                    <a:pt x="12036" y="17845"/>
                  </a:lnTo>
                  <a:lnTo>
                    <a:pt x="13509" y="17845"/>
                  </a:lnTo>
                  <a:lnTo>
                    <a:pt x="14260" y="17790"/>
                  </a:lnTo>
                  <a:lnTo>
                    <a:pt x="14982" y="17679"/>
                  </a:lnTo>
                  <a:lnTo>
                    <a:pt x="15705" y="17568"/>
                  </a:lnTo>
                  <a:lnTo>
                    <a:pt x="16400" y="17429"/>
                  </a:lnTo>
                  <a:lnTo>
                    <a:pt x="17095" y="17234"/>
                  </a:lnTo>
                  <a:lnTo>
                    <a:pt x="17790" y="17012"/>
                  </a:lnTo>
                  <a:lnTo>
                    <a:pt x="18429" y="16761"/>
                  </a:lnTo>
                  <a:lnTo>
                    <a:pt x="19068" y="16484"/>
                  </a:lnTo>
                  <a:lnTo>
                    <a:pt x="19680" y="16150"/>
                  </a:lnTo>
                  <a:lnTo>
                    <a:pt x="20291" y="15789"/>
                  </a:lnTo>
                  <a:lnTo>
                    <a:pt x="20847" y="15372"/>
                  </a:lnTo>
                  <a:lnTo>
                    <a:pt x="21375" y="14955"/>
                  </a:lnTo>
                  <a:lnTo>
                    <a:pt x="21876" y="14482"/>
                  </a:lnTo>
                  <a:lnTo>
                    <a:pt x="22320" y="13954"/>
                  </a:lnTo>
                  <a:lnTo>
                    <a:pt x="22654" y="13537"/>
                  </a:lnTo>
                  <a:lnTo>
                    <a:pt x="22932" y="13120"/>
                  </a:lnTo>
                  <a:lnTo>
                    <a:pt x="23182" y="12648"/>
                  </a:lnTo>
                  <a:lnTo>
                    <a:pt x="23432" y="12147"/>
                  </a:lnTo>
                  <a:lnTo>
                    <a:pt x="23627" y="11647"/>
                  </a:lnTo>
                  <a:lnTo>
                    <a:pt x="23794" y="11119"/>
                  </a:lnTo>
                  <a:lnTo>
                    <a:pt x="23933" y="10591"/>
                  </a:lnTo>
                  <a:lnTo>
                    <a:pt x="24016" y="10007"/>
                  </a:lnTo>
                  <a:lnTo>
                    <a:pt x="24099" y="9451"/>
                  </a:lnTo>
                  <a:lnTo>
                    <a:pt x="24127" y="8868"/>
                  </a:lnTo>
                  <a:lnTo>
                    <a:pt x="24099" y="8284"/>
                  </a:lnTo>
                  <a:lnTo>
                    <a:pt x="24044" y="7700"/>
                  </a:lnTo>
                  <a:lnTo>
                    <a:pt x="23960" y="7144"/>
                  </a:lnTo>
                  <a:lnTo>
                    <a:pt x="23821" y="6561"/>
                  </a:lnTo>
                  <a:lnTo>
                    <a:pt x="23627" y="5977"/>
                  </a:lnTo>
                  <a:lnTo>
                    <a:pt x="23377" y="5421"/>
                  </a:lnTo>
                  <a:lnTo>
                    <a:pt x="23071" y="4865"/>
                  </a:lnTo>
                  <a:lnTo>
                    <a:pt x="22737" y="4337"/>
                  </a:lnTo>
                  <a:lnTo>
                    <a:pt x="22348" y="3809"/>
                  </a:lnTo>
                  <a:lnTo>
                    <a:pt x="21876" y="3308"/>
                  </a:lnTo>
                  <a:lnTo>
                    <a:pt x="21375" y="2836"/>
                  </a:lnTo>
                  <a:lnTo>
                    <a:pt x="20792" y="2391"/>
                  </a:lnTo>
                  <a:lnTo>
                    <a:pt x="20180" y="1974"/>
                  </a:lnTo>
                  <a:lnTo>
                    <a:pt x="19458" y="1613"/>
                  </a:lnTo>
                  <a:lnTo>
                    <a:pt x="18707" y="1252"/>
                  </a:lnTo>
                  <a:lnTo>
                    <a:pt x="17873" y="946"/>
                  </a:lnTo>
                  <a:lnTo>
                    <a:pt x="16984" y="668"/>
                  </a:lnTo>
                  <a:lnTo>
                    <a:pt x="16011" y="446"/>
                  </a:lnTo>
                  <a:lnTo>
                    <a:pt x="14982" y="251"/>
                  </a:lnTo>
                  <a:lnTo>
                    <a:pt x="13871" y="112"/>
                  </a:lnTo>
                  <a:lnTo>
                    <a:pt x="12675" y="29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6351175" y="2169200"/>
              <a:ext cx="12525" cy="244625"/>
            </a:xfrm>
            <a:custGeom>
              <a:avLst/>
              <a:gdLst/>
              <a:ahLst/>
              <a:cxnLst/>
              <a:rect l="l" t="t" r="r" b="b"/>
              <a:pathLst>
                <a:path w="501" h="9785" extrusionOk="0">
                  <a:moveTo>
                    <a:pt x="251" y="1"/>
                  </a:moveTo>
                  <a:lnTo>
                    <a:pt x="167" y="28"/>
                  </a:lnTo>
                  <a:lnTo>
                    <a:pt x="84" y="56"/>
                  </a:lnTo>
                  <a:lnTo>
                    <a:pt x="28" y="140"/>
                  </a:lnTo>
                  <a:lnTo>
                    <a:pt x="1" y="251"/>
                  </a:lnTo>
                  <a:lnTo>
                    <a:pt x="1" y="9507"/>
                  </a:lnTo>
                  <a:lnTo>
                    <a:pt x="28" y="9618"/>
                  </a:lnTo>
                  <a:lnTo>
                    <a:pt x="84" y="9701"/>
                  </a:lnTo>
                  <a:lnTo>
                    <a:pt x="167" y="9757"/>
                  </a:lnTo>
                  <a:lnTo>
                    <a:pt x="251" y="9785"/>
                  </a:lnTo>
                  <a:lnTo>
                    <a:pt x="362" y="9757"/>
                  </a:lnTo>
                  <a:lnTo>
                    <a:pt x="445" y="9701"/>
                  </a:lnTo>
                  <a:lnTo>
                    <a:pt x="501" y="9618"/>
                  </a:lnTo>
                  <a:lnTo>
                    <a:pt x="501" y="9507"/>
                  </a:lnTo>
                  <a:lnTo>
                    <a:pt x="501" y="251"/>
                  </a:lnTo>
                  <a:lnTo>
                    <a:pt x="501" y="140"/>
                  </a:lnTo>
                  <a:lnTo>
                    <a:pt x="445" y="56"/>
                  </a:lnTo>
                  <a:lnTo>
                    <a:pt x="362" y="2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6228175" y="2065675"/>
              <a:ext cx="252275" cy="124400"/>
            </a:xfrm>
            <a:custGeom>
              <a:avLst/>
              <a:gdLst/>
              <a:ahLst/>
              <a:cxnLst/>
              <a:rect l="l" t="t" r="r" b="b"/>
              <a:pathLst>
                <a:path w="10091" h="4976" extrusionOk="0">
                  <a:moveTo>
                    <a:pt x="5226" y="0"/>
                  </a:moveTo>
                  <a:lnTo>
                    <a:pt x="4198" y="56"/>
                  </a:lnTo>
                  <a:lnTo>
                    <a:pt x="3197" y="111"/>
                  </a:lnTo>
                  <a:lnTo>
                    <a:pt x="2252" y="195"/>
                  </a:lnTo>
                  <a:lnTo>
                    <a:pt x="1418" y="306"/>
                  </a:lnTo>
                  <a:lnTo>
                    <a:pt x="1141" y="361"/>
                  </a:lnTo>
                  <a:lnTo>
                    <a:pt x="890" y="445"/>
                  </a:lnTo>
                  <a:lnTo>
                    <a:pt x="668" y="556"/>
                  </a:lnTo>
                  <a:lnTo>
                    <a:pt x="473" y="667"/>
                  </a:lnTo>
                  <a:lnTo>
                    <a:pt x="307" y="778"/>
                  </a:lnTo>
                  <a:lnTo>
                    <a:pt x="195" y="917"/>
                  </a:lnTo>
                  <a:lnTo>
                    <a:pt x="84" y="1056"/>
                  </a:lnTo>
                  <a:lnTo>
                    <a:pt x="29" y="1195"/>
                  </a:lnTo>
                  <a:lnTo>
                    <a:pt x="1" y="1334"/>
                  </a:lnTo>
                  <a:lnTo>
                    <a:pt x="1" y="1473"/>
                  </a:lnTo>
                  <a:lnTo>
                    <a:pt x="56" y="1612"/>
                  </a:lnTo>
                  <a:lnTo>
                    <a:pt x="140" y="1751"/>
                  </a:lnTo>
                  <a:lnTo>
                    <a:pt x="251" y="1862"/>
                  </a:lnTo>
                  <a:lnTo>
                    <a:pt x="418" y="1974"/>
                  </a:lnTo>
                  <a:lnTo>
                    <a:pt x="640" y="2085"/>
                  </a:lnTo>
                  <a:lnTo>
                    <a:pt x="890" y="2140"/>
                  </a:lnTo>
                  <a:lnTo>
                    <a:pt x="1446" y="2307"/>
                  </a:lnTo>
                  <a:lnTo>
                    <a:pt x="1919" y="2474"/>
                  </a:lnTo>
                  <a:lnTo>
                    <a:pt x="2336" y="2696"/>
                  </a:lnTo>
                  <a:lnTo>
                    <a:pt x="2641" y="2919"/>
                  </a:lnTo>
                  <a:lnTo>
                    <a:pt x="2919" y="3141"/>
                  </a:lnTo>
                  <a:lnTo>
                    <a:pt x="3142" y="3391"/>
                  </a:lnTo>
                  <a:lnTo>
                    <a:pt x="3309" y="3641"/>
                  </a:lnTo>
                  <a:lnTo>
                    <a:pt x="3475" y="3864"/>
                  </a:lnTo>
                  <a:lnTo>
                    <a:pt x="3753" y="4308"/>
                  </a:lnTo>
                  <a:lnTo>
                    <a:pt x="3892" y="4503"/>
                  </a:lnTo>
                  <a:lnTo>
                    <a:pt x="4059" y="4670"/>
                  </a:lnTo>
                  <a:lnTo>
                    <a:pt x="4281" y="4809"/>
                  </a:lnTo>
                  <a:lnTo>
                    <a:pt x="4504" y="4920"/>
                  </a:lnTo>
                  <a:lnTo>
                    <a:pt x="4810" y="4975"/>
                  </a:lnTo>
                  <a:lnTo>
                    <a:pt x="5171" y="4975"/>
                  </a:lnTo>
                  <a:lnTo>
                    <a:pt x="5504" y="4948"/>
                  </a:lnTo>
                  <a:lnTo>
                    <a:pt x="5782" y="4864"/>
                  </a:lnTo>
                  <a:lnTo>
                    <a:pt x="6032" y="4725"/>
                  </a:lnTo>
                  <a:lnTo>
                    <a:pt x="6255" y="4559"/>
                  </a:lnTo>
                  <a:lnTo>
                    <a:pt x="6449" y="4364"/>
                  </a:lnTo>
                  <a:lnTo>
                    <a:pt x="6616" y="4142"/>
                  </a:lnTo>
                  <a:lnTo>
                    <a:pt x="6922" y="3641"/>
                  </a:lnTo>
                  <a:lnTo>
                    <a:pt x="7228" y="3169"/>
                  </a:lnTo>
                  <a:lnTo>
                    <a:pt x="7394" y="2919"/>
                  </a:lnTo>
                  <a:lnTo>
                    <a:pt x="7589" y="2724"/>
                  </a:lnTo>
                  <a:lnTo>
                    <a:pt x="7811" y="2529"/>
                  </a:lnTo>
                  <a:lnTo>
                    <a:pt x="8062" y="2363"/>
                  </a:lnTo>
                  <a:lnTo>
                    <a:pt x="8340" y="2224"/>
                  </a:lnTo>
                  <a:lnTo>
                    <a:pt x="8673" y="2168"/>
                  </a:lnTo>
                  <a:lnTo>
                    <a:pt x="8979" y="2113"/>
                  </a:lnTo>
                  <a:lnTo>
                    <a:pt x="9257" y="2029"/>
                  </a:lnTo>
                  <a:lnTo>
                    <a:pt x="9479" y="1918"/>
                  </a:lnTo>
                  <a:lnTo>
                    <a:pt x="9674" y="1835"/>
                  </a:lnTo>
                  <a:lnTo>
                    <a:pt x="9813" y="1696"/>
                  </a:lnTo>
                  <a:lnTo>
                    <a:pt x="9952" y="1584"/>
                  </a:lnTo>
                  <a:lnTo>
                    <a:pt x="10035" y="1445"/>
                  </a:lnTo>
                  <a:lnTo>
                    <a:pt x="10063" y="1306"/>
                  </a:lnTo>
                  <a:lnTo>
                    <a:pt x="10091" y="1167"/>
                  </a:lnTo>
                  <a:lnTo>
                    <a:pt x="10063" y="1056"/>
                  </a:lnTo>
                  <a:lnTo>
                    <a:pt x="10035" y="917"/>
                  </a:lnTo>
                  <a:lnTo>
                    <a:pt x="9952" y="806"/>
                  </a:lnTo>
                  <a:lnTo>
                    <a:pt x="9840" y="695"/>
                  </a:lnTo>
                  <a:lnTo>
                    <a:pt x="9701" y="584"/>
                  </a:lnTo>
                  <a:lnTo>
                    <a:pt x="9563" y="500"/>
                  </a:lnTo>
                  <a:lnTo>
                    <a:pt x="9368" y="445"/>
                  </a:lnTo>
                  <a:lnTo>
                    <a:pt x="8895" y="334"/>
                  </a:lnTo>
                  <a:lnTo>
                    <a:pt x="8395" y="250"/>
                  </a:lnTo>
                  <a:lnTo>
                    <a:pt x="7867" y="167"/>
                  </a:lnTo>
                  <a:lnTo>
                    <a:pt x="7367" y="111"/>
                  </a:lnTo>
                  <a:lnTo>
                    <a:pt x="6310" y="28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6523500" y="1770350"/>
              <a:ext cx="274525" cy="274500"/>
            </a:xfrm>
            <a:custGeom>
              <a:avLst/>
              <a:gdLst/>
              <a:ahLst/>
              <a:cxnLst/>
              <a:rect l="l" t="t" r="r" b="b"/>
              <a:pathLst>
                <a:path w="10981" h="10980" extrusionOk="0">
                  <a:moveTo>
                    <a:pt x="5477" y="0"/>
                  </a:moveTo>
                  <a:lnTo>
                    <a:pt x="4921" y="28"/>
                  </a:lnTo>
                  <a:lnTo>
                    <a:pt x="4365" y="111"/>
                  </a:lnTo>
                  <a:lnTo>
                    <a:pt x="3837" y="250"/>
                  </a:lnTo>
                  <a:lnTo>
                    <a:pt x="3336" y="445"/>
                  </a:lnTo>
                  <a:lnTo>
                    <a:pt x="2864" y="667"/>
                  </a:lnTo>
                  <a:lnTo>
                    <a:pt x="2419" y="945"/>
                  </a:lnTo>
                  <a:lnTo>
                    <a:pt x="1974" y="1251"/>
                  </a:lnTo>
                  <a:lnTo>
                    <a:pt x="1585" y="1612"/>
                  </a:lnTo>
                  <a:lnTo>
                    <a:pt x="1252" y="2001"/>
                  </a:lnTo>
                  <a:lnTo>
                    <a:pt x="918" y="2418"/>
                  </a:lnTo>
                  <a:lnTo>
                    <a:pt x="640" y="2863"/>
                  </a:lnTo>
                  <a:lnTo>
                    <a:pt x="418" y="3363"/>
                  </a:lnTo>
                  <a:lnTo>
                    <a:pt x="251" y="3864"/>
                  </a:lnTo>
                  <a:lnTo>
                    <a:pt x="112" y="4392"/>
                  </a:lnTo>
                  <a:lnTo>
                    <a:pt x="29" y="4920"/>
                  </a:lnTo>
                  <a:lnTo>
                    <a:pt x="1" y="5504"/>
                  </a:lnTo>
                  <a:lnTo>
                    <a:pt x="29" y="6059"/>
                  </a:lnTo>
                  <a:lnTo>
                    <a:pt x="112" y="6588"/>
                  </a:lnTo>
                  <a:lnTo>
                    <a:pt x="251" y="7116"/>
                  </a:lnTo>
                  <a:lnTo>
                    <a:pt x="418" y="7644"/>
                  </a:lnTo>
                  <a:lnTo>
                    <a:pt x="668" y="8116"/>
                  </a:lnTo>
                  <a:lnTo>
                    <a:pt x="946" y="8561"/>
                  </a:lnTo>
                  <a:lnTo>
                    <a:pt x="1252" y="8978"/>
                  </a:lnTo>
                  <a:lnTo>
                    <a:pt x="1613" y="9367"/>
                  </a:lnTo>
                  <a:lnTo>
                    <a:pt x="2002" y="9728"/>
                  </a:lnTo>
                  <a:lnTo>
                    <a:pt x="2419" y="10034"/>
                  </a:lnTo>
                  <a:lnTo>
                    <a:pt x="2864" y="10312"/>
                  </a:lnTo>
                  <a:lnTo>
                    <a:pt x="3364" y="10534"/>
                  </a:lnTo>
                  <a:lnTo>
                    <a:pt x="3865" y="10729"/>
                  </a:lnTo>
                  <a:lnTo>
                    <a:pt x="4393" y="10868"/>
                  </a:lnTo>
                  <a:lnTo>
                    <a:pt x="4921" y="10951"/>
                  </a:lnTo>
                  <a:lnTo>
                    <a:pt x="5477" y="10979"/>
                  </a:lnTo>
                  <a:lnTo>
                    <a:pt x="6060" y="10951"/>
                  </a:lnTo>
                  <a:lnTo>
                    <a:pt x="6588" y="10868"/>
                  </a:lnTo>
                  <a:lnTo>
                    <a:pt x="7117" y="10729"/>
                  </a:lnTo>
                  <a:lnTo>
                    <a:pt x="7617" y="10534"/>
                  </a:lnTo>
                  <a:lnTo>
                    <a:pt x="8117" y="10312"/>
                  </a:lnTo>
                  <a:lnTo>
                    <a:pt x="8562" y="10034"/>
                  </a:lnTo>
                  <a:lnTo>
                    <a:pt x="8979" y="9728"/>
                  </a:lnTo>
                  <a:lnTo>
                    <a:pt x="9368" y="9367"/>
                  </a:lnTo>
                  <a:lnTo>
                    <a:pt x="9729" y="8978"/>
                  </a:lnTo>
                  <a:lnTo>
                    <a:pt x="10035" y="8561"/>
                  </a:lnTo>
                  <a:lnTo>
                    <a:pt x="10313" y="8088"/>
                  </a:lnTo>
                  <a:lnTo>
                    <a:pt x="10535" y="7616"/>
                  </a:lnTo>
                  <a:lnTo>
                    <a:pt x="10730" y="7116"/>
                  </a:lnTo>
                  <a:lnTo>
                    <a:pt x="10869" y="6588"/>
                  </a:lnTo>
                  <a:lnTo>
                    <a:pt x="10952" y="6032"/>
                  </a:lnTo>
                  <a:lnTo>
                    <a:pt x="10980" y="5476"/>
                  </a:lnTo>
                  <a:lnTo>
                    <a:pt x="10952" y="4920"/>
                  </a:lnTo>
                  <a:lnTo>
                    <a:pt x="10869" y="4364"/>
                  </a:lnTo>
                  <a:lnTo>
                    <a:pt x="10730" y="3836"/>
                  </a:lnTo>
                  <a:lnTo>
                    <a:pt x="10535" y="3335"/>
                  </a:lnTo>
                  <a:lnTo>
                    <a:pt x="10313" y="2863"/>
                  </a:lnTo>
                  <a:lnTo>
                    <a:pt x="10035" y="2418"/>
                  </a:lnTo>
                  <a:lnTo>
                    <a:pt x="9702" y="2001"/>
                  </a:lnTo>
                  <a:lnTo>
                    <a:pt x="9368" y="1612"/>
                  </a:lnTo>
                  <a:lnTo>
                    <a:pt x="8979" y="1251"/>
                  </a:lnTo>
                  <a:lnTo>
                    <a:pt x="8534" y="917"/>
                  </a:lnTo>
                  <a:lnTo>
                    <a:pt x="8089" y="667"/>
                  </a:lnTo>
                  <a:lnTo>
                    <a:pt x="7617" y="417"/>
                  </a:lnTo>
                  <a:lnTo>
                    <a:pt x="7117" y="250"/>
                  </a:lnTo>
                  <a:lnTo>
                    <a:pt x="6588" y="111"/>
                  </a:lnTo>
                  <a:lnTo>
                    <a:pt x="6033" y="28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5894650" y="1771025"/>
              <a:ext cx="274500" cy="274500"/>
            </a:xfrm>
            <a:custGeom>
              <a:avLst/>
              <a:gdLst/>
              <a:ahLst/>
              <a:cxnLst/>
              <a:rect l="l" t="t" r="r" b="b"/>
              <a:pathLst>
                <a:path w="10980" h="10980" extrusionOk="0">
                  <a:moveTo>
                    <a:pt x="5476" y="1"/>
                  </a:moveTo>
                  <a:lnTo>
                    <a:pt x="4920" y="29"/>
                  </a:lnTo>
                  <a:lnTo>
                    <a:pt x="4364" y="112"/>
                  </a:lnTo>
                  <a:lnTo>
                    <a:pt x="3836" y="251"/>
                  </a:lnTo>
                  <a:lnTo>
                    <a:pt x="3336" y="446"/>
                  </a:lnTo>
                  <a:lnTo>
                    <a:pt x="2863" y="668"/>
                  </a:lnTo>
                  <a:lnTo>
                    <a:pt x="2418" y="946"/>
                  </a:lnTo>
                  <a:lnTo>
                    <a:pt x="2001" y="1252"/>
                  </a:lnTo>
                  <a:lnTo>
                    <a:pt x="1612" y="1613"/>
                  </a:lnTo>
                  <a:lnTo>
                    <a:pt x="1251" y="2002"/>
                  </a:lnTo>
                  <a:lnTo>
                    <a:pt x="917" y="2419"/>
                  </a:lnTo>
                  <a:lnTo>
                    <a:pt x="667" y="2892"/>
                  </a:lnTo>
                  <a:lnTo>
                    <a:pt x="417" y="3364"/>
                  </a:lnTo>
                  <a:lnTo>
                    <a:pt x="250" y="3864"/>
                  </a:lnTo>
                  <a:lnTo>
                    <a:pt x="111" y="4392"/>
                  </a:lnTo>
                  <a:lnTo>
                    <a:pt x="28" y="4948"/>
                  </a:lnTo>
                  <a:lnTo>
                    <a:pt x="0" y="5504"/>
                  </a:lnTo>
                  <a:lnTo>
                    <a:pt x="28" y="6060"/>
                  </a:lnTo>
                  <a:lnTo>
                    <a:pt x="111" y="6616"/>
                  </a:lnTo>
                  <a:lnTo>
                    <a:pt x="250" y="7144"/>
                  </a:lnTo>
                  <a:lnTo>
                    <a:pt x="417" y="7645"/>
                  </a:lnTo>
                  <a:lnTo>
                    <a:pt x="667" y="8117"/>
                  </a:lnTo>
                  <a:lnTo>
                    <a:pt x="945" y="8562"/>
                  </a:lnTo>
                  <a:lnTo>
                    <a:pt x="1251" y="8979"/>
                  </a:lnTo>
                  <a:lnTo>
                    <a:pt x="1612" y="9368"/>
                  </a:lnTo>
                  <a:lnTo>
                    <a:pt x="2001" y="9729"/>
                  </a:lnTo>
                  <a:lnTo>
                    <a:pt x="2418" y="10035"/>
                  </a:lnTo>
                  <a:lnTo>
                    <a:pt x="2863" y="10313"/>
                  </a:lnTo>
                  <a:lnTo>
                    <a:pt x="3363" y="10563"/>
                  </a:lnTo>
                  <a:lnTo>
                    <a:pt x="3864" y="10730"/>
                  </a:lnTo>
                  <a:lnTo>
                    <a:pt x="4392" y="10869"/>
                  </a:lnTo>
                  <a:lnTo>
                    <a:pt x="4920" y="10952"/>
                  </a:lnTo>
                  <a:lnTo>
                    <a:pt x="5504" y="10980"/>
                  </a:lnTo>
                  <a:lnTo>
                    <a:pt x="6060" y="10952"/>
                  </a:lnTo>
                  <a:lnTo>
                    <a:pt x="6588" y="10869"/>
                  </a:lnTo>
                  <a:lnTo>
                    <a:pt x="7116" y="10730"/>
                  </a:lnTo>
                  <a:lnTo>
                    <a:pt x="7616" y="10535"/>
                  </a:lnTo>
                  <a:lnTo>
                    <a:pt x="8116" y="10313"/>
                  </a:lnTo>
                  <a:lnTo>
                    <a:pt x="8561" y="10035"/>
                  </a:lnTo>
                  <a:lnTo>
                    <a:pt x="8978" y="9729"/>
                  </a:lnTo>
                  <a:lnTo>
                    <a:pt x="9367" y="9368"/>
                  </a:lnTo>
                  <a:lnTo>
                    <a:pt x="9729" y="8979"/>
                  </a:lnTo>
                  <a:lnTo>
                    <a:pt x="10034" y="8562"/>
                  </a:lnTo>
                  <a:lnTo>
                    <a:pt x="10312" y="8089"/>
                  </a:lnTo>
                  <a:lnTo>
                    <a:pt x="10535" y="7617"/>
                  </a:lnTo>
                  <a:lnTo>
                    <a:pt x="10729" y="7116"/>
                  </a:lnTo>
                  <a:lnTo>
                    <a:pt x="10868" y="6588"/>
                  </a:lnTo>
                  <a:lnTo>
                    <a:pt x="10952" y="6060"/>
                  </a:lnTo>
                  <a:lnTo>
                    <a:pt x="10979" y="5477"/>
                  </a:lnTo>
                  <a:lnTo>
                    <a:pt x="10952" y="4921"/>
                  </a:lnTo>
                  <a:lnTo>
                    <a:pt x="10868" y="4392"/>
                  </a:lnTo>
                  <a:lnTo>
                    <a:pt x="10729" y="3864"/>
                  </a:lnTo>
                  <a:lnTo>
                    <a:pt x="10535" y="3336"/>
                  </a:lnTo>
                  <a:lnTo>
                    <a:pt x="10312" y="2864"/>
                  </a:lnTo>
                  <a:lnTo>
                    <a:pt x="10034" y="2419"/>
                  </a:lnTo>
                  <a:lnTo>
                    <a:pt x="9729" y="2002"/>
                  </a:lnTo>
                  <a:lnTo>
                    <a:pt x="9367" y="1613"/>
                  </a:lnTo>
                  <a:lnTo>
                    <a:pt x="8978" y="1252"/>
                  </a:lnTo>
                  <a:lnTo>
                    <a:pt x="8561" y="946"/>
                  </a:lnTo>
                  <a:lnTo>
                    <a:pt x="8089" y="668"/>
                  </a:lnTo>
                  <a:lnTo>
                    <a:pt x="7616" y="418"/>
                  </a:lnTo>
                  <a:lnTo>
                    <a:pt x="7116" y="251"/>
                  </a:lnTo>
                  <a:lnTo>
                    <a:pt x="6588" y="112"/>
                  </a:lnTo>
                  <a:lnTo>
                    <a:pt x="6032" y="29"/>
                  </a:lnTo>
                  <a:lnTo>
                    <a:pt x="5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6548525" y="1858600"/>
              <a:ext cx="149425" cy="139675"/>
            </a:xfrm>
            <a:custGeom>
              <a:avLst/>
              <a:gdLst/>
              <a:ahLst/>
              <a:cxnLst/>
              <a:rect l="l" t="t" r="r" b="b"/>
              <a:pathLst>
                <a:path w="5977" h="5587" extrusionOk="0">
                  <a:moveTo>
                    <a:pt x="3002" y="0"/>
                  </a:moveTo>
                  <a:lnTo>
                    <a:pt x="2725" y="28"/>
                  </a:lnTo>
                  <a:lnTo>
                    <a:pt x="2419" y="83"/>
                  </a:lnTo>
                  <a:lnTo>
                    <a:pt x="2141" y="167"/>
                  </a:lnTo>
                  <a:lnTo>
                    <a:pt x="1891" y="278"/>
                  </a:lnTo>
                  <a:lnTo>
                    <a:pt x="1641" y="417"/>
                  </a:lnTo>
                  <a:lnTo>
                    <a:pt x="1390" y="556"/>
                  </a:lnTo>
                  <a:lnTo>
                    <a:pt x="1168" y="751"/>
                  </a:lnTo>
                  <a:lnTo>
                    <a:pt x="946" y="945"/>
                  </a:lnTo>
                  <a:lnTo>
                    <a:pt x="751" y="1140"/>
                  </a:lnTo>
                  <a:lnTo>
                    <a:pt x="584" y="1362"/>
                  </a:lnTo>
                  <a:lnTo>
                    <a:pt x="418" y="1584"/>
                  </a:lnTo>
                  <a:lnTo>
                    <a:pt x="279" y="1835"/>
                  </a:lnTo>
                  <a:lnTo>
                    <a:pt x="167" y="2085"/>
                  </a:lnTo>
                  <a:lnTo>
                    <a:pt x="84" y="2335"/>
                  </a:lnTo>
                  <a:lnTo>
                    <a:pt x="28" y="2585"/>
                  </a:lnTo>
                  <a:lnTo>
                    <a:pt x="1" y="2863"/>
                  </a:lnTo>
                  <a:lnTo>
                    <a:pt x="1" y="3113"/>
                  </a:lnTo>
                  <a:lnTo>
                    <a:pt x="28" y="3391"/>
                  </a:lnTo>
                  <a:lnTo>
                    <a:pt x="84" y="3641"/>
                  </a:lnTo>
                  <a:lnTo>
                    <a:pt x="167" y="3891"/>
                  </a:lnTo>
                  <a:lnTo>
                    <a:pt x="306" y="4114"/>
                  </a:lnTo>
                  <a:lnTo>
                    <a:pt x="445" y="4364"/>
                  </a:lnTo>
                  <a:lnTo>
                    <a:pt x="668" y="4586"/>
                  </a:lnTo>
                  <a:lnTo>
                    <a:pt x="890" y="4781"/>
                  </a:lnTo>
                  <a:lnTo>
                    <a:pt x="1168" y="4975"/>
                  </a:lnTo>
                  <a:lnTo>
                    <a:pt x="1502" y="5142"/>
                  </a:lnTo>
                  <a:lnTo>
                    <a:pt x="1863" y="5309"/>
                  </a:lnTo>
                  <a:lnTo>
                    <a:pt x="2252" y="5448"/>
                  </a:lnTo>
                  <a:lnTo>
                    <a:pt x="2586" y="5531"/>
                  </a:lnTo>
                  <a:lnTo>
                    <a:pt x="2891" y="5559"/>
                  </a:lnTo>
                  <a:lnTo>
                    <a:pt x="3197" y="5587"/>
                  </a:lnTo>
                  <a:lnTo>
                    <a:pt x="3475" y="5587"/>
                  </a:lnTo>
                  <a:lnTo>
                    <a:pt x="3753" y="5531"/>
                  </a:lnTo>
                  <a:lnTo>
                    <a:pt x="4031" y="5476"/>
                  </a:lnTo>
                  <a:lnTo>
                    <a:pt x="4281" y="5365"/>
                  </a:lnTo>
                  <a:lnTo>
                    <a:pt x="4503" y="5253"/>
                  </a:lnTo>
                  <a:lnTo>
                    <a:pt x="4726" y="5114"/>
                  </a:lnTo>
                  <a:lnTo>
                    <a:pt x="4920" y="4975"/>
                  </a:lnTo>
                  <a:lnTo>
                    <a:pt x="5115" y="4781"/>
                  </a:lnTo>
                  <a:lnTo>
                    <a:pt x="5282" y="4586"/>
                  </a:lnTo>
                  <a:lnTo>
                    <a:pt x="5448" y="4392"/>
                  </a:lnTo>
                  <a:lnTo>
                    <a:pt x="5560" y="4169"/>
                  </a:lnTo>
                  <a:lnTo>
                    <a:pt x="5699" y="3947"/>
                  </a:lnTo>
                  <a:lnTo>
                    <a:pt x="5782" y="3725"/>
                  </a:lnTo>
                  <a:lnTo>
                    <a:pt x="5865" y="3474"/>
                  </a:lnTo>
                  <a:lnTo>
                    <a:pt x="5921" y="3224"/>
                  </a:lnTo>
                  <a:lnTo>
                    <a:pt x="5949" y="2974"/>
                  </a:lnTo>
                  <a:lnTo>
                    <a:pt x="5977" y="2724"/>
                  </a:lnTo>
                  <a:lnTo>
                    <a:pt x="5949" y="2446"/>
                  </a:lnTo>
                  <a:lnTo>
                    <a:pt x="5921" y="2196"/>
                  </a:lnTo>
                  <a:lnTo>
                    <a:pt x="5865" y="1946"/>
                  </a:lnTo>
                  <a:lnTo>
                    <a:pt x="5782" y="1723"/>
                  </a:lnTo>
                  <a:lnTo>
                    <a:pt x="5699" y="1473"/>
                  </a:lnTo>
                  <a:lnTo>
                    <a:pt x="5560" y="1251"/>
                  </a:lnTo>
                  <a:lnTo>
                    <a:pt x="5393" y="1028"/>
                  </a:lnTo>
                  <a:lnTo>
                    <a:pt x="5226" y="834"/>
                  </a:lnTo>
                  <a:lnTo>
                    <a:pt x="5004" y="639"/>
                  </a:lnTo>
                  <a:lnTo>
                    <a:pt x="4781" y="473"/>
                  </a:lnTo>
                  <a:lnTo>
                    <a:pt x="4503" y="334"/>
                  </a:lnTo>
                  <a:lnTo>
                    <a:pt x="4225" y="195"/>
                  </a:lnTo>
                  <a:lnTo>
                    <a:pt x="3920" y="83"/>
                  </a:lnTo>
                  <a:lnTo>
                    <a:pt x="3614" y="28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6582575" y="1935725"/>
              <a:ext cx="26425" cy="25025"/>
            </a:xfrm>
            <a:custGeom>
              <a:avLst/>
              <a:gdLst/>
              <a:ahLst/>
              <a:cxnLst/>
              <a:rect l="l" t="t" r="r" b="b"/>
              <a:pathLst>
                <a:path w="1057" h="1001" extrusionOk="0">
                  <a:moveTo>
                    <a:pt x="529" y="0"/>
                  </a:moveTo>
                  <a:lnTo>
                    <a:pt x="417" y="28"/>
                  </a:lnTo>
                  <a:lnTo>
                    <a:pt x="334" y="56"/>
                  </a:lnTo>
                  <a:lnTo>
                    <a:pt x="223" y="112"/>
                  </a:lnTo>
                  <a:lnTo>
                    <a:pt x="167" y="167"/>
                  </a:lnTo>
                  <a:lnTo>
                    <a:pt x="28" y="334"/>
                  </a:lnTo>
                  <a:lnTo>
                    <a:pt x="1" y="417"/>
                  </a:lnTo>
                  <a:lnTo>
                    <a:pt x="1" y="528"/>
                  </a:lnTo>
                  <a:lnTo>
                    <a:pt x="1" y="612"/>
                  </a:lnTo>
                  <a:lnTo>
                    <a:pt x="28" y="695"/>
                  </a:lnTo>
                  <a:lnTo>
                    <a:pt x="84" y="779"/>
                  </a:lnTo>
                  <a:lnTo>
                    <a:pt x="140" y="862"/>
                  </a:lnTo>
                  <a:lnTo>
                    <a:pt x="251" y="918"/>
                  </a:lnTo>
                  <a:lnTo>
                    <a:pt x="390" y="973"/>
                  </a:lnTo>
                  <a:lnTo>
                    <a:pt x="501" y="1001"/>
                  </a:lnTo>
                  <a:lnTo>
                    <a:pt x="612" y="1001"/>
                  </a:lnTo>
                  <a:lnTo>
                    <a:pt x="695" y="973"/>
                  </a:lnTo>
                  <a:lnTo>
                    <a:pt x="779" y="945"/>
                  </a:lnTo>
                  <a:lnTo>
                    <a:pt x="862" y="890"/>
                  </a:lnTo>
                  <a:lnTo>
                    <a:pt x="918" y="834"/>
                  </a:lnTo>
                  <a:lnTo>
                    <a:pt x="1029" y="667"/>
                  </a:lnTo>
                  <a:lnTo>
                    <a:pt x="1057" y="501"/>
                  </a:lnTo>
                  <a:lnTo>
                    <a:pt x="1029" y="417"/>
                  </a:lnTo>
                  <a:lnTo>
                    <a:pt x="1029" y="306"/>
                  </a:lnTo>
                  <a:lnTo>
                    <a:pt x="973" y="250"/>
                  </a:lnTo>
                  <a:lnTo>
                    <a:pt x="918" y="167"/>
                  </a:lnTo>
                  <a:lnTo>
                    <a:pt x="834" y="112"/>
                  </a:lnTo>
                  <a:lnTo>
                    <a:pt x="751" y="56"/>
                  </a:lnTo>
                  <a:lnTo>
                    <a:pt x="640" y="2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6604825" y="1916950"/>
              <a:ext cx="7650" cy="6975"/>
            </a:xfrm>
            <a:custGeom>
              <a:avLst/>
              <a:gdLst/>
              <a:ahLst/>
              <a:cxnLst/>
              <a:rect l="l" t="t" r="r" b="b"/>
              <a:pathLst>
                <a:path w="306" h="279" extrusionOk="0">
                  <a:moveTo>
                    <a:pt x="167" y="1"/>
                  </a:moveTo>
                  <a:lnTo>
                    <a:pt x="111" y="29"/>
                  </a:lnTo>
                  <a:lnTo>
                    <a:pt x="56" y="56"/>
                  </a:lnTo>
                  <a:lnTo>
                    <a:pt x="28" y="112"/>
                  </a:lnTo>
                  <a:lnTo>
                    <a:pt x="0" y="140"/>
                  </a:lnTo>
                  <a:lnTo>
                    <a:pt x="28" y="195"/>
                  </a:lnTo>
                  <a:lnTo>
                    <a:pt x="56" y="251"/>
                  </a:lnTo>
                  <a:lnTo>
                    <a:pt x="111" y="279"/>
                  </a:lnTo>
                  <a:lnTo>
                    <a:pt x="222" y="279"/>
                  </a:lnTo>
                  <a:lnTo>
                    <a:pt x="278" y="251"/>
                  </a:lnTo>
                  <a:lnTo>
                    <a:pt x="306" y="195"/>
                  </a:lnTo>
                  <a:lnTo>
                    <a:pt x="306" y="140"/>
                  </a:lnTo>
                  <a:lnTo>
                    <a:pt x="306" y="84"/>
                  </a:lnTo>
                  <a:lnTo>
                    <a:pt x="278" y="56"/>
                  </a:lnTo>
                  <a:lnTo>
                    <a:pt x="222" y="2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5926600" y="1859275"/>
              <a:ext cx="149425" cy="139700"/>
            </a:xfrm>
            <a:custGeom>
              <a:avLst/>
              <a:gdLst/>
              <a:ahLst/>
              <a:cxnLst/>
              <a:rect l="l" t="t" r="r" b="b"/>
              <a:pathLst>
                <a:path w="5977" h="5588" extrusionOk="0">
                  <a:moveTo>
                    <a:pt x="3003" y="1"/>
                  </a:moveTo>
                  <a:lnTo>
                    <a:pt x="2725" y="29"/>
                  </a:lnTo>
                  <a:lnTo>
                    <a:pt x="2447" y="84"/>
                  </a:lnTo>
                  <a:lnTo>
                    <a:pt x="2169" y="168"/>
                  </a:lnTo>
                  <a:lnTo>
                    <a:pt x="1891" y="279"/>
                  </a:lnTo>
                  <a:lnTo>
                    <a:pt x="1641" y="418"/>
                  </a:lnTo>
                  <a:lnTo>
                    <a:pt x="1390" y="585"/>
                  </a:lnTo>
                  <a:lnTo>
                    <a:pt x="1168" y="751"/>
                  </a:lnTo>
                  <a:lnTo>
                    <a:pt x="946" y="946"/>
                  </a:lnTo>
                  <a:lnTo>
                    <a:pt x="751" y="1140"/>
                  </a:lnTo>
                  <a:lnTo>
                    <a:pt x="584" y="1363"/>
                  </a:lnTo>
                  <a:lnTo>
                    <a:pt x="445" y="1585"/>
                  </a:lnTo>
                  <a:lnTo>
                    <a:pt x="306" y="1835"/>
                  </a:lnTo>
                  <a:lnTo>
                    <a:pt x="195" y="2085"/>
                  </a:lnTo>
                  <a:lnTo>
                    <a:pt x="112" y="2336"/>
                  </a:lnTo>
                  <a:lnTo>
                    <a:pt x="29" y="2614"/>
                  </a:lnTo>
                  <a:lnTo>
                    <a:pt x="1" y="2864"/>
                  </a:lnTo>
                  <a:lnTo>
                    <a:pt x="1" y="3114"/>
                  </a:lnTo>
                  <a:lnTo>
                    <a:pt x="29" y="3392"/>
                  </a:lnTo>
                  <a:lnTo>
                    <a:pt x="84" y="3642"/>
                  </a:lnTo>
                  <a:lnTo>
                    <a:pt x="167" y="3892"/>
                  </a:lnTo>
                  <a:lnTo>
                    <a:pt x="306" y="4142"/>
                  </a:lnTo>
                  <a:lnTo>
                    <a:pt x="473" y="4365"/>
                  </a:lnTo>
                  <a:lnTo>
                    <a:pt x="668" y="4587"/>
                  </a:lnTo>
                  <a:lnTo>
                    <a:pt x="890" y="4782"/>
                  </a:lnTo>
                  <a:lnTo>
                    <a:pt x="1168" y="4976"/>
                  </a:lnTo>
                  <a:lnTo>
                    <a:pt x="1502" y="5143"/>
                  </a:lnTo>
                  <a:lnTo>
                    <a:pt x="1863" y="5310"/>
                  </a:lnTo>
                  <a:lnTo>
                    <a:pt x="2280" y="5449"/>
                  </a:lnTo>
                  <a:lnTo>
                    <a:pt x="2586" y="5532"/>
                  </a:lnTo>
                  <a:lnTo>
                    <a:pt x="2891" y="5588"/>
                  </a:lnTo>
                  <a:lnTo>
                    <a:pt x="3503" y="5588"/>
                  </a:lnTo>
                  <a:lnTo>
                    <a:pt x="3781" y="5532"/>
                  </a:lnTo>
                  <a:lnTo>
                    <a:pt x="4031" y="5477"/>
                  </a:lnTo>
                  <a:lnTo>
                    <a:pt x="4281" y="5393"/>
                  </a:lnTo>
                  <a:lnTo>
                    <a:pt x="4504" y="5254"/>
                  </a:lnTo>
                  <a:lnTo>
                    <a:pt x="4726" y="5115"/>
                  </a:lnTo>
                  <a:lnTo>
                    <a:pt x="4948" y="4976"/>
                  </a:lnTo>
                  <a:lnTo>
                    <a:pt x="5115" y="4809"/>
                  </a:lnTo>
                  <a:lnTo>
                    <a:pt x="5282" y="4615"/>
                  </a:lnTo>
                  <a:lnTo>
                    <a:pt x="5449" y="4393"/>
                  </a:lnTo>
                  <a:lnTo>
                    <a:pt x="5588" y="4170"/>
                  </a:lnTo>
                  <a:lnTo>
                    <a:pt x="5699" y="3948"/>
                  </a:lnTo>
                  <a:lnTo>
                    <a:pt x="5782" y="3725"/>
                  </a:lnTo>
                  <a:lnTo>
                    <a:pt x="5866" y="3475"/>
                  </a:lnTo>
                  <a:lnTo>
                    <a:pt x="5921" y="3225"/>
                  </a:lnTo>
                  <a:lnTo>
                    <a:pt x="5949" y="2975"/>
                  </a:lnTo>
                  <a:lnTo>
                    <a:pt x="5977" y="2725"/>
                  </a:lnTo>
                  <a:lnTo>
                    <a:pt x="5977" y="2475"/>
                  </a:lnTo>
                  <a:lnTo>
                    <a:pt x="5921" y="2224"/>
                  </a:lnTo>
                  <a:lnTo>
                    <a:pt x="5866" y="1974"/>
                  </a:lnTo>
                  <a:lnTo>
                    <a:pt x="5810" y="1724"/>
                  </a:lnTo>
                  <a:lnTo>
                    <a:pt x="5699" y="1474"/>
                  </a:lnTo>
                  <a:lnTo>
                    <a:pt x="5560" y="1252"/>
                  </a:lnTo>
                  <a:lnTo>
                    <a:pt x="5421" y="1057"/>
                  </a:lnTo>
                  <a:lnTo>
                    <a:pt x="5226" y="835"/>
                  </a:lnTo>
                  <a:lnTo>
                    <a:pt x="5032" y="668"/>
                  </a:lnTo>
                  <a:lnTo>
                    <a:pt x="4782" y="473"/>
                  </a:lnTo>
                  <a:lnTo>
                    <a:pt x="4531" y="334"/>
                  </a:lnTo>
                  <a:lnTo>
                    <a:pt x="4226" y="195"/>
                  </a:lnTo>
                  <a:lnTo>
                    <a:pt x="3920" y="84"/>
                  </a:lnTo>
                  <a:lnTo>
                    <a:pt x="3614" y="2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5960650" y="1937100"/>
              <a:ext cx="26425" cy="24350"/>
            </a:xfrm>
            <a:custGeom>
              <a:avLst/>
              <a:gdLst/>
              <a:ahLst/>
              <a:cxnLst/>
              <a:rect l="l" t="t" r="r" b="b"/>
              <a:pathLst>
                <a:path w="1057" h="974" extrusionOk="0">
                  <a:moveTo>
                    <a:pt x="445" y="1"/>
                  </a:moveTo>
                  <a:lnTo>
                    <a:pt x="334" y="29"/>
                  </a:lnTo>
                  <a:lnTo>
                    <a:pt x="251" y="84"/>
                  </a:lnTo>
                  <a:lnTo>
                    <a:pt x="167" y="168"/>
                  </a:lnTo>
                  <a:lnTo>
                    <a:pt x="56" y="307"/>
                  </a:lnTo>
                  <a:lnTo>
                    <a:pt x="28" y="418"/>
                  </a:lnTo>
                  <a:lnTo>
                    <a:pt x="1" y="501"/>
                  </a:lnTo>
                  <a:lnTo>
                    <a:pt x="1" y="585"/>
                  </a:lnTo>
                  <a:lnTo>
                    <a:pt x="28" y="668"/>
                  </a:lnTo>
                  <a:lnTo>
                    <a:pt x="84" y="751"/>
                  </a:lnTo>
                  <a:lnTo>
                    <a:pt x="167" y="835"/>
                  </a:lnTo>
                  <a:lnTo>
                    <a:pt x="279" y="918"/>
                  </a:lnTo>
                  <a:lnTo>
                    <a:pt x="418" y="946"/>
                  </a:lnTo>
                  <a:lnTo>
                    <a:pt x="529" y="974"/>
                  </a:lnTo>
                  <a:lnTo>
                    <a:pt x="723" y="974"/>
                  </a:lnTo>
                  <a:lnTo>
                    <a:pt x="807" y="918"/>
                  </a:lnTo>
                  <a:lnTo>
                    <a:pt x="890" y="863"/>
                  </a:lnTo>
                  <a:lnTo>
                    <a:pt x="946" y="807"/>
                  </a:lnTo>
                  <a:lnTo>
                    <a:pt x="1029" y="640"/>
                  </a:lnTo>
                  <a:lnTo>
                    <a:pt x="1057" y="473"/>
                  </a:lnTo>
                  <a:lnTo>
                    <a:pt x="1057" y="390"/>
                  </a:lnTo>
                  <a:lnTo>
                    <a:pt x="1029" y="307"/>
                  </a:lnTo>
                  <a:lnTo>
                    <a:pt x="1001" y="223"/>
                  </a:lnTo>
                  <a:lnTo>
                    <a:pt x="946" y="140"/>
                  </a:lnTo>
                  <a:lnTo>
                    <a:pt x="862" y="84"/>
                  </a:lnTo>
                  <a:lnTo>
                    <a:pt x="751" y="29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5983575" y="1917650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140" y="1"/>
                  </a:moveTo>
                  <a:lnTo>
                    <a:pt x="84" y="28"/>
                  </a:lnTo>
                  <a:lnTo>
                    <a:pt x="29" y="56"/>
                  </a:lnTo>
                  <a:lnTo>
                    <a:pt x="1" y="112"/>
                  </a:lnTo>
                  <a:lnTo>
                    <a:pt x="1" y="167"/>
                  </a:lnTo>
                  <a:lnTo>
                    <a:pt x="1" y="223"/>
                  </a:lnTo>
                  <a:lnTo>
                    <a:pt x="29" y="251"/>
                  </a:lnTo>
                  <a:lnTo>
                    <a:pt x="112" y="279"/>
                  </a:lnTo>
                  <a:lnTo>
                    <a:pt x="168" y="306"/>
                  </a:lnTo>
                  <a:lnTo>
                    <a:pt x="223" y="279"/>
                  </a:lnTo>
                  <a:lnTo>
                    <a:pt x="251" y="251"/>
                  </a:lnTo>
                  <a:lnTo>
                    <a:pt x="279" y="195"/>
                  </a:lnTo>
                  <a:lnTo>
                    <a:pt x="307" y="140"/>
                  </a:lnTo>
                  <a:lnTo>
                    <a:pt x="279" y="112"/>
                  </a:lnTo>
                  <a:lnTo>
                    <a:pt x="251" y="56"/>
                  </a:lnTo>
                  <a:lnTo>
                    <a:pt x="195" y="28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64887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389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389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6573550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9"/>
                  </a:lnTo>
                  <a:lnTo>
                    <a:pt x="111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1" y="584"/>
                  </a:lnTo>
                  <a:lnTo>
                    <a:pt x="223" y="668"/>
                  </a:lnTo>
                  <a:lnTo>
                    <a:pt x="362" y="696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6441525" y="2291500"/>
              <a:ext cx="17375" cy="17400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34" y="1"/>
                  </a:moveTo>
                  <a:lnTo>
                    <a:pt x="195" y="28"/>
                  </a:lnTo>
                  <a:lnTo>
                    <a:pt x="83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3" y="584"/>
                  </a:lnTo>
                  <a:lnTo>
                    <a:pt x="195" y="668"/>
                  </a:lnTo>
                  <a:lnTo>
                    <a:pt x="334" y="695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6508925" y="234570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362" y="1"/>
                  </a:moveTo>
                  <a:lnTo>
                    <a:pt x="278" y="28"/>
                  </a:lnTo>
                  <a:lnTo>
                    <a:pt x="195" y="84"/>
                  </a:lnTo>
                  <a:lnTo>
                    <a:pt x="139" y="140"/>
                  </a:lnTo>
                  <a:lnTo>
                    <a:pt x="84" y="195"/>
                  </a:lnTo>
                  <a:lnTo>
                    <a:pt x="28" y="279"/>
                  </a:lnTo>
                  <a:lnTo>
                    <a:pt x="0" y="362"/>
                  </a:lnTo>
                  <a:lnTo>
                    <a:pt x="0" y="445"/>
                  </a:lnTo>
                  <a:lnTo>
                    <a:pt x="0" y="557"/>
                  </a:lnTo>
                  <a:lnTo>
                    <a:pt x="28" y="640"/>
                  </a:lnTo>
                  <a:lnTo>
                    <a:pt x="84" y="723"/>
                  </a:lnTo>
                  <a:lnTo>
                    <a:pt x="139" y="779"/>
                  </a:lnTo>
                  <a:lnTo>
                    <a:pt x="195" y="835"/>
                  </a:lnTo>
                  <a:lnTo>
                    <a:pt x="278" y="890"/>
                  </a:lnTo>
                  <a:lnTo>
                    <a:pt x="362" y="918"/>
                  </a:lnTo>
                  <a:lnTo>
                    <a:pt x="556" y="918"/>
                  </a:lnTo>
                  <a:lnTo>
                    <a:pt x="640" y="890"/>
                  </a:lnTo>
                  <a:lnTo>
                    <a:pt x="723" y="835"/>
                  </a:lnTo>
                  <a:lnTo>
                    <a:pt x="779" y="779"/>
                  </a:lnTo>
                  <a:lnTo>
                    <a:pt x="834" y="723"/>
                  </a:lnTo>
                  <a:lnTo>
                    <a:pt x="890" y="640"/>
                  </a:lnTo>
                  <a:lnTo>
                    <a:pt x="917" y="557"/>
                  </a:lnTo>
                  <a:lnTo>
                    <a:pt x="917" y="445"/>
                  </a:lnTo>
                  <a:lnTo>
                    <a:pt x="917" y="362"/>
                  </a:lnTo>
                  <a:lnTo>
                    <a:pt x="890" y="279"/>
                  </a:lnTo>
                  <a:lnTo>
                    <a:pt x="834" y="195"/>
                  </a:lnTo>
                  <a:lnTo>
                    <a:pt x="779" y="140"/>
                  </a:lnTo>
                  <a:lnTo>
                    <a:pt x="723" y="84"/>
                  </a:lnTo>
                  <a:lnTo>
                    <a:pt x="640" y="2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62309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417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417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6148975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34" y="1"/>
                  </a:moveTo>
                  <a:lnTo>
                    <a:pt x="195" y="29"/>
                  </a:lnTo>
                  <a:lnTo>
                    <a:pt x="84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4" y="584"/>
                  </a:lnTo>
                  <a:lnTo>
                    <a:pt x="195" y="668"/>
                  </a:lnTo>
                  <a:lnTo>
                    <a:pt x="334" y="696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6281000" y="2291500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8"/>
                  </a:lnTo>
                  <a:lnTo>
                    <a:pt x="112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2" y="584"/>
                  </a:lnTo>
                  <a:lnTo>
                    <a:pt x="223" y="668"/>
                  </a:lnTo>
                  <a:lnTo>
                    <a:pt x="362" y="695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8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6208025" y="2345700"/>
              <a:ext cx="22975" cy="22950"/>
            </a:xfrm>
            <a:custGeom>
              <a:avLst/>
              <a:gdLst/>
              <a:ahLst/>
              <a:cxnLst/>
              <a:rect l="l" t="t" r="r" b="b"/>
              <a:pathLst>
                <a:path w="919" h="918" extrusionOk="0">
                  <a:moveTo>
                    <a:pt x="362" y="1"/>
                  </a:moveTo>
                  <a:lnTo>
                    <a:pt x="279" y="28"/>
                  </a:lnTo>
                  <a:lnTo>
                    <a:pt x="195" y="84"/>
                  </a:lnTo>
                  <a:lnTo>
                    <a:pt x="140" y="140"/>
                  </a:lnTo>
                  <a:lnTo>
                    <a:pt x="84" y="195"/>
                  </a:lnTo>
                  <a:lnTo>
                    <a:pt x="29" y="279"/>
                  </a:lnTo>
                  <a:lnTo>
                    <a:pt x="1" y="362"/>
                  </a:lnTo>
                  <a:lnTo>
                    <a:pt x="1" y="445"/>
                  </a:lnTo>
                  <a:lnTo>
                    <a:pt x="1" y="557"/>
                  </a:lnTo>
                  <a:lnTo>
                    <a:pt x="29" y="640"/>
                  </a:lnTo>
                  <a:lnTo>
                    <a:pt x="84" y="723"/>
                  </a:lnTo>
                  <a:lnTo>
                    <a:pt x="140" y="779"/>
                  </a:lnTo>
                  <a:lnTo>
                    <a:pt x="195" y="835"/>
                  </a:lnTo>
                  <a:lnTo>
                    <a:pt x="279" y="890"/>
                  </a:lnTo>
                  <a:lnTo>
                    <a:pt x="362" y="918"/>
                  </a:lnTo>
                  <a:lnTo>
                    <a:pt x="557" y="918"/>
                  </a:lnTo>
                  <a:lnTo>
                    <a:pt x="640" y="890"/>
                  </a:lnTo>
                  <a:lnTo>
                    <a:pt x="724" y="835"/>
                  </a:lnTo>
                  <a:lnTo>
                    <a:pt x="779" y="779"/>
                  </a:lnTo>
                  <a:lnTo>
                    <a:pt x="835" y="723"/>
                  </a:lnTo>
                  <a:lnTo>
                    <a:pt x="890" y="640"/>
                  </a:lnTo>
                  <a:lnTo>
                    <a:pt x="918" y="557"/>
                  </a:lnTo>
                  <a:lnTo>
                    <a:pt x="918" y="445"/>
                  </a:lnTo>
                  <a:lnTo>
                    <a:pt x="918" y="362"/>
                  </a:lnTo>
                  <a:lnTo>
                    <a:pt x="890" y="279"/>
                  </a:lnTo>
                  <a:lnTo>
                    <a:pt x="835" y="195"/>
                  </a:lnTo>
                  <a:lnTo>
                    <a:pt x="779" y="140"/>
                  </a:lnTo>
                  <a:lnTo>
                    <a:pt x="724" y="84"/>
                  </a:lnTo>
                  <a:lnTo>
                    <a:pt x="640" y="28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6274750" y="1149100"/>
              <a:ext cx="100075" cy="6300"/>
            </a:xfrm>
            <a:custGeom>
              <a:avLst/>
              <a:gdLst/>
              <a:ahLst/>
              <a:cxnLst/>
              <a:rect l="l" t="t" r="r" b="b"/>
              <a:pathLst>
                <a:path w="4003" h="252" extrusionOk="0">
                  <a:moveTo>
                    <a:pt x="0" y="251"/>
                  </a:move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close/>
                  <a:moveTo>
                    <a:pt x="56" y="251"/>
                  </a:moveTo>
                  <a:lnTo>
                    <a:pt x="56" y="251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56" y="251"/>
                  </a:lnTo>
                  <a:close/>
                  <a:moveTo>
                    <a:pt x="111" y="251"/>
                  </a:moveTo>
                  <a:lnTo>
                    <a:pt x="111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111" y="251"/>
                  </a:lnTo>
                  <a:close/>
                  <a:moveTo>
                    <a:pt x="167" y="251"/>
                  </a:moveTo>
                  <a:lnTo>
                    <a:pt x="167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67" y="251"/>
                  </a:lnTo>
                  <a:close/>
                  <a:moveTo>
                    <a:pt x="195" y="223"/>
                  </a:moveTo>
                  <a:lnTo>
                    <a:pt x="195" y="223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23"/>
                  </a:lnTo>
                  <a:close/>
                  <a:moveTo>
                    <a:pt x="250" y="223"/>
                  </a:moveTo>
                  <a:lnTo>
                    <a:pt x="250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50" y="223"/>
                  </a:lnTo>
                  <a:close/>
                  <a:moveTo>
                    <a:pt x="306" y="223"/>
                  </a:moveTo>
                  <a:lnTo>
                    <a:pt x="306" y="223"/>
                  </a:lnTo>
                  <a:lnTo>
                    <a:pt x="278" y="223"/>
                  </a:lnTo>
                  <a:lnTo>
                    <a:pt x="278" y="223"/>
                  </a:lnTo>
                  <a:lnTo>
                    <a:pt x="306" y="223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3113" y="29"/>
                  </a:lnTo>
                  <a:lnTo>
                    <a:pt x="2224" y="56"/>
                  </a:lnTo>
                  <a:lnTo>
                    <a:pt x="1307" y="112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334" y="223"/>
                  </a:lnTo>
                  <a:lnTo>
                    <a:pt x="334" y="223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1307" y="112"/>
                  </a:lnTo>
                  <a:lnTo>
                    <a:pt x="2224" y="56"/>
                  </a:lnTo>
                  <a:lnTo>
                    <a:pt x="3113" y="29"/>
                  </a:lnTo>
                  <a:lnTo>
                    <a:pt x="4003" y="1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663F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6274750" y="115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62754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9" y="0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62768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6278225" y="11553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6279600" y="11546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6280300" y="11546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6281700" y="11546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6283075" y="1149100"/>
              <a:ext cx="91750" cy="5600"/>
            </a:xfrm>
            <a:custGeom>
              <a:avLst/>
              <a:gdLst/>
              <a:ahLst/>
              <a:cxnLst/>
              <a:rect l="l" t="t" r="r" b="b"/>
              <a:pathLst>
                <a:path w="3670" h="224" fill="none" extrusionOk="0">
                  <a:moveTo>
                    <a:pt x="3670" y="1"/>
                  </a:moveTo>
                  <a:lnTo>
                    <a:pt x="3670" y="1"/>
                  </a:lnTo>
                  <a:lnTo>
                    <a:pt x="2780" y="29"/>
                  </a:lnTo>
                  <a:lnTo>
                    <a:pt x="1891" y="56"/>
                  </a:lnTo>
                  <a:lnTo>
                    <a:pt x="974" y="112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1" y="223"/>
                  </a:lnTo>
                  <a:lnTo>
                    <a:pt x="1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974" y="112"/>
                  </a:lnTo>
                  <a:lnTo>
                    <a:pt x="1891" y="56"/>
                  </a:lnTo>
                  <a:lnTo>
                    <a:pt x="2780" y="29"/>
                  </a:lnTo>
                  <a:lnTo>
                    <a:pt x="36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6374800" y="114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7042600" y="1782850"/>
              <a:ext cx="1400" cy="20175"/>
            </a:xfrm>
            <a:custGeom>
              <a:avLst/>
              <a:gdLst/>
              <a:ahLst/>
              <a:cxnLst/>
              <a:rect l="l" t="t" r="r" b="b"/>
              <a:pathLst>
                <a:path w="56" h="807" extrusionOk="0">
                  <a:moveTo>
                    <a:pt x="56" y="806"/>
                  </a:move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close/>
                  <a:moveTo>
                    <a:pt x="56" y="695"/>
                  </a:moveTo>
                  <a:lnTo>
                    <a:pt x="56" y="695"/>
                  </a:lnTo>
                  <a:lnTo>
                    <a:pt x="56" y="723"/>
                  </a:lnTo>
                  <a:lnTo>
                    <a:pt x="56" y="723"/>
                  </a:lnTo>
                  <a:lnTo>
                    <a:pt x="56" y="695"/>
                  </a:lnTo>
                  <a:close/>
                  <a:moveTo>
                    <a:pt x="56" y="640"/>
                  </a:moveTo>
                  <a:lnTo>
                    <a:pt x="56" y="640"/>
                  </a:lnTo>
                  <a:lnTo>
                    <a:pt x="56" y="667"/>
                  </a:lnTo>
                  <a:lnTo>
                    <a:pt x="56" y="667"/>
                  </a:lnTo>
                  <a:lnTo>
                    <a:pt x="56" y="640"/>
                  </a:lnTo>
                  <a:close/>
                  <a:moveTo>
                    <a:pt x="56" y="584"/>
                  </a:moveTo>
                  <a:lnTo>
                    <a:pt x="56" y="584"/>
                  </a:lnTo>
                  <a:lnTo>
                    <a:pt x="56" y="612"/>
                  </a:lnTo>
                  <a:lnTo>
                    <a:pt x="56" y="612"/>
                  </a:lnTo>
                  <a:lnTo>
                    <a:pt x="56" y="584"/>
                  </a:lnTo>
                  <a:close/>
                  <a:moveTo>
                    <a:pt x="28" y="528"/>
                  </a:moveTo>
                  <a:lnTo>
                    <a:pt x="28" y="528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28"/>
                  </a:lnTo>
                  <a:close/>
                  <a:moveTo>
                    <a:pt x="28" y="473"/>
                  </a:moveTo>
                  <a:lnTo>
                    <a:pt x="28" y="473"/>
                  </a:lnTo>
                  <a:lnTo>
                    <a:pt x="28" y="501"/>
                  </a:lnTo>
                  <a:lnTo>
                    <a:pt x="28" y="501"/>
                  </a:lnTo>
                  <a:lnTo>
                    <a:pt x="28" y="473"/>
                  </a:lnTo>
                  <a:close/>
                  <a:moveTo>
                    <a:pt x="28" y="417"/>
                  </a:moveTo>
                  <a:lnTo>
                    <a:pt x="28" y="417"/>
                  </a:lnTo>
                  <a:lnTo>
                    <a:pt x="28" y="445"/>
                  </a:lnTo>
                  <a:lnTo>
                    <a:pt x="28" y="445"/>
                  </a:lnTo>
                  <a:lnTo>
                    <a:pt x="28" y="417"/>
                  </a:lnTo>
                  <a:close/>
                  <a:moveTo>
                    <a:pt x="28" y="362"/>
                  </a:moveTo>
                  <a:lnTo>
                    <a:pt x="28" y="362"/>
                  </a:lnTo>
                  <a:lnTo>
                    <a:pt x="28" y="389"/>
                  </a:lnTo>
                  <a:lnTo>
                    <a:pt x="28" y="389"/>
                  </a:lnTo>
                  <a:lnTo>
                    <a:pt x="28" y="362"/>
                  </a:lnTo>
                  <a:close/>
                  <a:moveTo>
                    <a:pt x="28" y="306"/>
                  </a:moveTo>
                  <a:lnTo>
                    <a:pt x="28" y="306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8" y="306"/>
                  </a:lnTo>
                  <a:close/>
                  <a:moveTo>
                    <a:pt x="28" y="250"/>
                  </a:moveTo>
                  <a:lnTo>
                    <a:pt x="28" y="250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250"/>
                  </a:lnTo>
                  <a:close/>
                  <a:moveTo>
                    <a:pt x="28" y="195"/>
                  </a:moveTo>
                  <a:lnTo>
                    <a:pt x="28" y="195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195"/>
                  </a:lnTo>
                  <a:close/>
                  <a:moveTo>
                    <a:pt x="0" y="84"/>
                  </a:moveTo>
                  <a:lnTo>
                    <a:pt x="0" y="8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8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B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7043975" y="180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7043975" y="180022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7043975" y="179882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7043975" y="179745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7043275" y="17960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7043275" y="17946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7043275" y="17932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7043275" y="17918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7043275" y="1790500"/>
              <a:ext cx="25" cy="1400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7043275" y="17891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7043275" y="17877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7042600" y="1784925"/>
              <a:ext cx="700" cy="2800"/>
            </a:xfrm>
            <a:custGeom>
              <a:avLst/>
              <a:gdLst/>
              <a:ahLst/>
              <a:cxnLst/>
              <a:rect l="l" t="t" r="r" b="b"/>
              <a:pathLst>
                <a:path w="28" h="11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7042600" y="1782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5816125" y="1149100"/>
              <a:ext cx="1230650" cy="1316150"/>
            </a:xfrm>
            <a:custGeom>
              <a:avLst/>
              <a:gdLst/>
              <a:ahLst/>
              <a:cxnLst/>
              <a:rect l="l" t="t" r="r" b="b"/>
              <a:pathLst>
                <a:path w="49226" h="52646" extrusionOk="0">
                  <a:moveTo>
                    <a:pt x="22348" y="1"/>
                  </a:moveTo>
                  <a:lnTo>
                    <a:pt x="21458" y="29"/>
                  </a:lnTo>
                  <a:lnTo>
                    <a:pt x="20569" y="56"/>
                  </a:lnTo>
                  <a:lnTo>
                    <a:pt x="19652" y="112"/>
                  </a:lnTo>
                  <a:lnTo>
                    <a:pt x="18734" y="223"/>
                  </a:lnTo>
                  <a:lnTo>
                    <a:pt x="18540" y="223"/>
                  </a:lnTo>
                  <a:lnTo>
                    <a:pt x="18540" y="251"/>
                  </a:lnTo>
                  <a:lnTo>
                    <a:pt x="18345" y="251"/>
                  </a:lnTo>
                  <a:lnTo>
                    <a:pt x="16816" y="473"/>
                  </a:lnTo>
                  <a:lnTo>
                    <a:pt x="15343" y="751"/>
                  </a:lnTo>
                  <a:lnTo>
                    <a:pt x="13926" y="1085"/>
                  </a:lnTo>
                  <a:lnTo>
                    <a:pt x="12564" y="1474"/>
                  </a:lnTo>
                  <a:lnTo>
                    <a:pt x="11257" y="1891"/>
                  </a:lnTo>
                  <a:lnTo>
                    <a:pt x="9979" y="2363"/>
                  </a:lnTo>
                  <a:lnTo>
                    <a:pt x="8756" y="2892"/>
                  </a:lnTo>
                  <a:lnTo>
                    <a:pt x="7588" y="3475"/>
                  </a:lnTo>
                  <a:lnTo>
                    <a:pt x="6477" y="4087"/>
                  </a:lnTo>
                  <a:lnTo>
                    <a:pt x="5420" y="4754"/>
                  </a:lnTo>
                  <a:lnTo>
                    <a:pt x="4392" y="5477"/>
                  </a:lnTo>
                  <a:lnTo>
                    <a:pt x="3419" y="6199"/>
                  </a:lnTo>
                  <a:lnTo>
                    <a:pt x="2502" y="7005"/>
                  </a:lnTo>
                  <a:lnTo>
                    <a:pt x="1612" y="7811"/>
                  </a:lnTo>
                  <a:lnTo>
                    <a:pt x="779" y="8673"/>
                  </a:lnTo>
                  <a:lnTo>
                    <a:pt x="0" y="9590"/>
                  </a:lnTo>
                  <a:lnTo>
                    <a:pt x="751" y="8979"/>
                  </a:lnTo>
                  <a:lnTo>
                    <a:pt x="1529" y="8423"/>
                  </a:lnTo>
                  <a:lnTo>
                    <a:pt x="2335" y="7867"/>
                  </a:lnTo>
                  <a:lnTo>
                    <a:pt x="3169" y="7339"/>
                  </a:lnTo>
                  <a:lnTo>
                    <a:pt x="4031" y="6866"/>
                  </a:lnTo>
                  <a:lnTo>
                    <a:pt x="4920" y="6394"/>
                  </a:lnTo>
                  <a:lnTo>
                    <a:pt x="5865" y="5949"/>
                  </a:lnTo>
                  <a:lnTo>
                    <a:pt x="6810" y="5532"/>
                  </a:lnTo>
                  <a:lnTo>
                    <a:pt x="7783" y="5171"/>
                  </a:lnTo>
                  <a:lnTo>
                    <a:pt x="8811" y="4809"/>
                  </a:lnTo>
                  <a:lnTo>
                    <a:pt x="9868" y="4504"/>
                  </a:lnTo>
                  <a:lnTo>
                    <a:pt x="10952" y="4198"/>
                  </a:lnTo>
                  <a:lnTo>
                    <a:pt x="12063" y="3948"/>
                  </a:lnTo>
                  <a:lnTo>
                    <a:pt x="13203" y="3725"/>
                  </a:lnTo>
                  <a:lnTo>
                    <a:pt x="14370" y="3531"/>
                  </a:lnTo>
                  <a:lnTo>
                    <a:pt x="15566" y="3364"/>
                  </a:lnTo>
                  <a:lnTo>
                    <a:pt x="16483" y="3281"/>
                  </a:lnTo>
                  <a:lnTo>
                    <a:pt x="17400" y="3225"/>
                  </a:lnTo>
                  <a:lnTo>
                    <a:pt x="18290" y="3170"/>
                  </a:lnTo>
                  <a:lnTo>
                    <a:pt x="19179" y="3170"/>
                  </a:lnTo>
                  <a:lnTo>
                    <a:pt x="20319" y="3197"/>
                  </a:lnTo>
                  <a:lnTo>
                    <a:pt x="21403" y="3253"/>
                  </a:lnTo>
                  <a:lnTo>
                    <a:pt x="22487" y="3364"/>
                  </a:lnTo>
                  <a:lnTo>
                    <a:pt x="23543" y="3503"/>
                  </a:lnTo>
                  <a:lnTo>
                    <a:pt x="24571" y="3670"/>
                  </a:lnTo>
                  <a:lnTo>
                    <a:pt x="25600" y="3892"/>
                  </a:lnTo>
                  <a:lnTo>
                    <a:pt x="26600" y="4142"/>
                  </a:lnTo>
                  <a:lnTo>
                    <a:pt x="27573" y="4448"/>
                  </a:lnTo>
                  <a:lnTo>
                    <a:pt x="28518" y="4782"/>
                  </a:lnTo>
                  <a:lnTo>
                    <a:pt x="29463" y="5143"/>
                  </a:lnTo>
                  <a:lnTo>
                    <a:pt x="30353" y="5532"/>
                  </a:lnTo>
                  <a:lnTo>
                    <a:pt x="31242" y="5949"/>
                  </a:lnTo>
                  <a:lnTo>
                    <a:pt x="32104" y="6422"/>
                  </a:lnTo>
                  <a:lnTo>
                    <a:pt x="32938" y="6894"/>
                  </a:lnTo>
                  <a:lnTo>
                    <a:pt x="33772" y="7422"/>
                  </a:lnTo>
                  <a:lnTo>
                    <a:pt x="34550" y="7978"/>
                  </a:lnTo>
                  <a:lnTo>
                    <a:pt x="35328" y="8534"/>
                  </a:lnTo>
                  <a:lnTo>
                    <a:pt x="36051" y="9146"/>
                  </a:lnTo>
                  <a:lnTo>
                    <a:pt x="36774" y="9785"/>
                  </a:lnTo>
                  <a:lnTo>
                    <a:pt x="37468" y="10424"/>
                  </a:lnTo>
                  <a:lnTo>
                    <a:pt x="38136" y="11119"/>
                  </a:lnTo>
                  <a:lnTo>
                    <a:pt x="38775" y="11814"/>
                  </a:lnTo>
                  <a:lnTo>
                    <a:pt x="39414" y="12537"/>
                  </a:lnTo>
                  <a:lnTo>
                    <a:pt x="39998" y="13287"/>
                  </a:lnTo>
                  <a:lnTo>
                    <a:pt x="40554" y="14065"/>
                  </a:lnTo>
                  <a:lnTo>
                    <a:pt x="41110" y="14844"/>
                  </a:lnTo>
                  <a:lnTo>
                    <a:pt x="41610" y="15650"/>
                  </a:lnTo>
                  <a:lnTo>
                    <a:pt x="42110" y="16484"/>
                  </a:lnTo>
                  <a:lnTo>
                    <a:pt x="42555" y="17345"/>
                  </a:lnTo>
                  <a:lnTo>
                    <a:pt x="43000" y="18207"/>
                  </a:lnTo>
                  <a:lnTo>
                    <a:pt x="43417" y="19069"/>
                  </a:lnTo>
                  <a:lnTo>
                    <a:pt x="43778" y="19958"/>
                  </a:lnTo>
                  <a:lnTo>
                    <a:pt x="42583" y="19319"/>
                  </a:lnTo>
                  <a:lnTo>
                    <a:pt x="41804" y="18957"/>
                  </a:lnTo>
                  <a:lnTo>
                    <a:pt x="40943" y="18540"/>
                  </a:lnTo>
                  <a:lnTo>
                    <a:pt x="39970" y="18123"/>
                  </a:lnTo>
                  <a:lnTo>
                    <a:pt x="38914" y="17679"/>
                  </a:lnTo>
                  <a:lnTo>
                    <a:pt x="37774" y="17262"/>
                  </a:lnTo>
                  <a:lnTo>
                    <a:pt x="36551" y="16845"/>
                  </a:lnTo>
                  <a:lnTo>
                    <a:pt x="35273" y="16428"/>
                  </a:lnTo>
                  <a:lnTo>
                    <a:pt x="33911" y="16067"/>
                  </a:lnTo>
                  <a:lnTo>
                    <a:pt x="32465" y="15705"/>
                  </a:lnTo>
                  <a:lnTo>
                    <a:pt x="30964" y="15400"/>
                  </a:lnTo>
                  <a:lnTo>
                    <a:pt x="29408" y="15149"/>
                  </a:lnTo>
                  <a:lnTo>
                    <a:pt x="28602" y="15066"/>
                  </a:lnTo>
                  <a:lnTo>
                    <a:pt x="27796" y="14983"/>
                  </a:lnTo>
                  <a:lnTo>
                    <a:pt x="26962" y="14899"/>
                  </a:lnTo>
                  <a:lnTo>
                    <a:pt x="26128" y="14844"/>
                  </a:lnTo>
                  <a:lnTo>
                    <a:pt x="25294" y="14816"/>
                  </a:lnTo>
                  <a:lnTo>
                    <a:pt x="23682" y="14816"/>
                  </a:lnTo>
                  <a:lnTo>
                    <a:pt x="22931" y="14844"/>
                  </a:lnTo>
                  <a:lnTo>
                    <a:pt x="22181" y="14871"/>
                  </a:lnTo>
                  <a:lnTo>
                    <a:pt x="21403" y="14955"/>
                  </a:lnTo>
                  <a:lnTo>
                    <a:pt x="20652" y="15010"/>
                  </a:lnTo>
                  <a:lnTo>
                    <a:pt x="19874" y="15122"/>
                  </a:lnTo>
                  <a:lnTo>
                    <a:pt x="19096" y="15233"/>
                  </a:lnTo>
                  <a:lnTo>
                    <a:pt x="18290" y="15372"/>
                  </a:lnTo>
                  <a:lnTo>
                    <a:pt x="17511" y="15539"/>
                  </a:lnTo>
                  <a:lnTo>
                    <a:pt x="16705" y="15733"/>
                  </a:lnTo>
                  <a:lnTo>
                    <a:pt x="15927" y="15928"/>
                  </a:lnTo>
                  <a:lnTo>
                    <a:pt x="15121" y="16150"/>
                  </a:lnTo>
                  <a:lnTo>
                    <a:pt x="14315" y="16428"/>
                  </a:lnTo>
                  <a:lnTo>
                    <a:pt x="13509" y="16706"/>
                  </a:lnTo>
                  <a:lnTo>
                    <a:pt x="12703" y="17012"/>
                  </a:lnTo>
                  <a:lnTo>
                    <a:pt x="11897" y="17345"/>
                  </a:lnTo>
                  <a:lnTo>
                    <a:pt x="12175" y="17290"/>
                  </a:lnTo>
                  <a:lnTo>
                    <a:pt x="12981" y="17234"/>
                  </a:lnTo>
                  <a:lnTo>
                    <a:pt x="14259" y="17151"/>
                  </a:lnTo>
                  <a:lnTo>
                    <a:pt x="15065" y="17123"/>
                  </a:lnTo>
                  <a:lnTo>
                    <a:pt x="15955" y="17095"/>
                  </a:lnTo>
                  <a:lnTo>
                    <a:pt x="17233" y="17123"/>
                  </a:lnTo>
                  <a:lnTo>
                    <a:pt x="18651" y="17178"/>
                  </a:lnTo>
                  <a:lnTo>
                    <a:pt x="20180" y="17317"/>
                  </a:lnTo>
                  <a:lnTo>
                    <a:pt x="21847" y="17484"/>
                  </a:lnTo>
                  <a:lnTo>
                    <a:pt x="22709" y="17623"/>
                  </a:lnTo>
                  <a:lnTo>
                    <a:pt x="23599" y="17762"/>
                  </a:lnTo>
                  <a:lnTo>
                    <a:pt x="24516" y="17901"/>
                  </a:lnTo>
                  <a:lnTo>
                    <a:pt x="25433" y="18096"/>
                  </a:lnTo>
                  <a:lnTo>
                    <a:pt x="26378" y="18290"/>
                  </a:lnTo>
                  <a:lnTo>
                    <a:pt x="27351" y="18540"/>
                  </a:lnTo>
                  <a:lnTo>
                    <a:pt x="28324" y="18791"/>
                  </a:lnTo>
                  <a:lnTo>
                    <a:pt x="29324" y="19096"/>
                  </a:lnTo>
                  <a:lnTo>
                    <a:pt x="30325" y="19402"/>
                  </a:lnTo>
                  <a:lnTo>
                    <a:pt x="31353" y="19763"/>
                  </a:lnTo>
                  <a:lnTo>
                    <a:pt x="32382" y="20153"/>
                  </a:lnTo>
                  <a:lnTo>
                    <a:pt x="33410" y="20569"/>
                  </a:lnTo>
                  <a:lnTo>
                    <a:pt x="34467" y="21014"/>
                  </a:lnTo>
                  <a:lnTo>
                    <a:pt x="35523" y="21487"/>
                  </a:lnTo>
                  <a:lnTo>
                    <a:pt x="36551" y="22015"/>
                  </a:lnTo>
                  <a:lnTo>
                    <a:pt x="37607" y="22571"/>
                  </a:lnTo>
                  <a:lnTo>
                    <a:pt x="38664" y="23182"/>
                  </a:lnTo>
                  <a:lnTo>
                    <a:pt x="39720" y="23822"/>
                  </a:lnTo>
                  <a:lnTo>
                    <a:pt x="40776" y="24516"/>
                  </a:lnTo>
                  <a:lnTo>
                    <a:pt x="41804" y="25267"/>
                  </a:lnTo>
                  <a:lnTo>
                    <a:pt x="42861" y="26045"/>
                  </a:lnTo>
                  <a:lnTo>
                    <a:pt x="43889" y="26851"/>
                  </a:lnTo>
                  <a:lnTo>
                    <a:pt x="44890" y="27741"/>
                  </a:lnTo>
                  <a:lnTo>
                    <a:pt x="45918" y="28658"/>
                  </a:lnTo>
                  <a:lnTo>
                    <a:pt x="46002" y="30520"/>
                  </a:lnTo>
                  <a:lnTo>
                    <a:pt x="46057" y="32327"/>
                  </a:lnTo>
                  <a:lnTo>
                    <a:pt x="46057" y="34106"/>
                  </a:lnTo>
                  <a:lnTo>
                    <a:pt x="46002" y="35829"/>
                  </a:lnTo>
                  <a:lnTo>
                    <a:pt x="45863" y="37497"/>
                  </a:lnTo>
                  <a:lnTo>
                    <a:pt x="45696" y="39137"/>
                  </a:lnTo>
                  <a:lnTo>
                    <a:pt x="45585" y="39943"/>
                  </a:lnTo>
                  <a:lnTo>
                    <a:pt x="45446" y="40721"/>
                  </a:lnTo>
                  <a:lnTo>
                    <a:pt x="45307" y="41499"/>
                  </a:lnTo>
                  <a:lnTo>
                    <a:pt x="45140" y="42250"/>
                  </a:lnTo>
                  <a:lnTo>
                    <a:pt x="44973" y="43000"/>
                  </a:lnTo>
                  <a:lnTo>
                    <a:pt x="44779" y="43751"/>
                  </a:lnTo>
                  <a:lnTo>
                    <a:pt x="44584" y="44474"/>
                  </a:lnTo>
                  <a:lnTo>
                    <a:pt x="44362" y="45168"/>
                  </a:lnTo>
                  <a:lnTo>
                    <a:pt x="44112" y="45863"/>
                  </a:lnTo>
                  <a:lnTo>
                    <a:pt x="43861" y="46558"/>
                  </a:lnTo>
                  <a:lnTo>
                    <a:pt x="43583" y="47225"/>
                  </a:lnTo>
                  <a:lnTo>
                    <a:pt x="43305" y="47892"/>
                  </a:lnTo>
                  <a:lnTo>
                    <a:pt x="43000" y="48532"/>
                  </a:lnTo>
                  <a:lnTo>
                    <a:pt x="42666" y="49171"/>
                  </a:lnTo>
                  <a:lnTo>
                    <a:pt x="42333" y="49783"/>
                  </a:lnTo>
                  <a:lnTo>
                    <a:pt x="41971" y="50366"/>
                  </a:lnTo>
                  <a:lnTo>
                    <a:pt x="41582" y="50978"/>
                  </a:lnTo>
                  <a:lnTo>
                    <a:pt x="41193" y="51534"/>
                  </a:lnTo>
                  <a:lnTo>
                    <a:pt x="40776" y="52117"/>
                  </a:lnTo>
                  <a:lnTo>
                    <a:pt x="40359" y="52645"/>
                  </a:lnTo>
                  <a:lnTo>
                    <a:pt x="40998" y="52117"/>
                  </a:lnTo>
                  <a:lnTo>
                    <a:pt x="41610" y="51561"/>
                  </a:lnTo>
                  <a:lnTo>
                    <a:pt x="42194" y="50978"/>
                  </a:lnTo>
                  <a:lnTo>
                    <a:pt x="42777" y="50394"/>
                  </a:lnTo>
                  <a:lnTo>
                    <a:pt x="43305" y="49755"/>
                  </a:lnTo>
                  <a:lnTo>
                    <a:pt x="43834" y="49115"/>
                  </a:lnTo>
                  <a:lnTo>
                    <a:pt x="44306" y="48476"/>
                  </a:lnTo>
                  <a:lnTo>
                    <a:pt x="44779" y="47781"/>
                  </a:lnTo>
                  <a:lnTo>
                    <a:pt x="45223" y="47086"/>
                  </a:lnTo>
                  <a:lnTo>
                    <a:pt x="45640" y="46364"/>
                  </a:lnTo>
                  <a:lnTo>
                    <a:pt x="46029" y="45641"/>
                  </a:lnTo>
                  <a:lnTo>
                    <a:pt x="46391" y="44891"/>
                  </a:lnTo>
                  <a:lnTo>
                    <a:pt x="46724" y="44112"/>
                  </a:lnTo>
                  <a:lnTo>
                    <a:pt x="47058" y="43334"/>
                  </a:lnTo>
                  <a:lnTo>
                    <a:pt x="47336" y="42528"/>
                  </a:lnTo>
                  <a:lnTo>
                    <a:pt x="47614" y="41694"/>
                  </a:lnTo>
                  <a:lnTo>
                    <a:pt x="47864" y="40860"/>
                  </a:lnTo>
                  <a:lnTo>
                    <a:pt x="48086" y="39999"/>
                  </a:lnTo>
                  <a:lnTo>
                    <a:pt x="48309" y="39109"/>
                  </a:lnTo>
                  <a:lnTo>
                    <a:pt x="48503" y="38220"/>
                  </a:lnTo>
                  <a:lnTo>
                    <a:pt x="48642" y="37302"/>
                  </a:lnTo>
                  <a:lnTo>
                    <a:pt x="48809" y="36357"/>
                  </a:lnTo>
                  <a:lnTo>
                    <a:pt x="48920" y="35412"/>
                  </a:lnTo>
                  <a:lnTo>
                    <a:pt x="49031" y="34467"/>
                  </a:lnTo>
                  <a:lnTo>
                    <a:pt x="49115" y="33467"/>
                  </a:lnTo>
                  <a:lnTo>
                    <a:pt x="49170" y="32466"/>
                  </a:lnTo>
                  <a:lnTo>
                    <a:pt x="49198" y="31465"/>
                  </a:lnTo>
                  <a:lnTo>
                    <a:pt x="49226" y="30437"/>
                  </a:lnTo>
                  <a:lnTo>
                    <a:pt x="49226" y="29381"/>
                  </a:lnTo>
                  <a:lnTo>
                    <a:pt x="49198" y="28324"/>
                  </a:lnTo>
                  <a:lnTo>
                    <a:pt x="49170" y="27240"/>
                  </a:lnTo>
                  <a:lnTo>
                    <a:pt x="49115" y="26156"/>
                  </a:lnTo>
                  <a:lnTo>
                    <a:pt x="49115" y="26073"/>
                  </a:lnTo>
                  <a:lnTo>
                    <a:pt x="49115" y="26045"/>
                  </a:lnTo>
                  <a:lnTo>
                    <a:pt x="49115" y="26017"/>
                  </a:lnTo>
                  <a:lnTo>
                    <a:pt x="49115" y="25990"/>
                  </a:lnTo>
                  <a:lnTo>
                    <a:pt x="49115" y="25962"/>
                  </a:lnTo>
                  <a:lnTo>
                    <a:pt x="49115" y="25934"/>
                  </a:lnTo>
                  <a:lnTo>
                    <a:pt x="49087" y="25906"/>
                  </a:lnTo>
                  <a:lnTo>
                    <a:pt x="49087" y="25878"/>
                  </a:lnTo>
                  <a:lnTo>
                    <a:pt x="49087" y="25851"/>
                  </a:lnTo>
                  <a:lnTo>
                    <a:pt x="49087" y="25823"/>
                  </a:lnTo>
                  <a:lnTo>
                    <a:pt x="49087" y="25795"/>
                  </a:lnTo>
                  <a:lnTo>
                    <a:pt x="49087" y="25767"/>
                  </a:lnTo>
                  <a:lnTo>
                    <a:pt x="49087" y="25739"/>
                  </a:lnTo>
                  <a:lnTo>
                    <a:pt x="49087" y="25712"/>
                  </a:lnTo>
                  <a:lnTo>
                    <a:pt x="49087" y="25656"/>
                  </a:lnTo>
                  <a:lnTo>
                    <a:pt x="49087" y="25600"/>
                  </a:lnTo>
                  <a:lnTo>
                    <a:pt x="49087" y="25545"/>
                  </a:lnTo>
                  <a:lnTo>
                    <a:pt x="49059" y="25489"/>
                  </a:lnTo>
                  <a:lnTo>
                    <a:pt x="49059" y="25434"/>
                  </a:lnTo>
                  <a:lnTo>
                    <a:pt x="49059" y="25378"/>
                  </a:lnTo>
                  <a:lnTo>
                    <a:pt x="49059" y="25350"/>
                  </a:lnTo>
                  <a:lnTo>
                    <a:pt x="48892" y="24100"/>
                  </a:lnTo>
                  <a:lnTo>
                    <a:pt x="48698" y="22849"/>
                  </a:lnTo>
                  <a:lnTo>
                    <a:pt x="48448" y="21598"/>
                  </a:lnTo>
                  <a:lnTo>
                    <a:pt x="48142" y="20375"/>
                  </a:lnTo>
                  <a:lnTo>
                    <a:pt x="47808" y="19180"/>
                  </a:lnTo>
                  <a:lnTo>
                    <a:pt x="47391" y="17985"/>
                  </a:lnTo>
                  <a:lnTo>
                    <a:pt x="46947" y="16817"/>
                  </a:lnTo>
                  <a:lnTo>
                    <a:pt x="46474" y="15677"/>
                  </a:lnTo>
                  <a:lnTo>
                    <a:pt x="45946" y="14566"/>
                  </a:lnTo>
                  <a:lnTo>
                    <a:pt x="45362" y="13482"/>
                  </a:lnTo>
                  <a:lnTo>
                    <a:pt x="44723" y="12398"/>
                  </a:lnTo>
                  <a:lnTo>
                    <a:pt x="44056" y="11369"/>
                  </a:lnTo>
                  <a:lnTo>
                    <a:pt x="43361" y="10369"/>
                  </a:lnTo>
                  <a:lnTo>
                    <a:pt x="42611" y="9424"/>
                  </a:lnTo>
                  <a:lnTo>
                    <a:pt x="41804" y="8478"/>
                  </a:lnTo>
                  <a:lnTo>
                    <a:pt x="40971" y="7589"/>
                  </a:lnTo>
                  <a:lnTo>
                    <a:pt x="40081" y="6755"/>
                  </a:lnTo>
                  <a:lnTo>
                    <a:pt x="39164" y="5949"/>
                  </a:lnTo>
                  <a:lnTo>
                    <a:pt x="38219" y="5171"/>
                  </a:lnTo>
                  <a:lnTo>
                    <a:pt x="37218" y="4448"/>
                  </a:lnTo>
                  <a:lnTo>
                    <a:pt x="36190" y="3781"/>
                  </a:lnTo>
                  <a:lnTo>
                    <a:pt x="35106" y="3142"/>
                  </a:lnTo>
                  <a:lnTo>
                    <a:pt x="33994" y="2586"/>
                  </a:lnTo>
                  <a:lnTo>
                    <a:pt x="32827" y="2058"/>
                  </a:lnTo>
                  <a:lnTo>
                    <a:pt x="31659" y="1585"/>
                  </a:lnTo>
                  <a:lnTo>
                    <a:pt x="30436" y="1196"/>
                  </a:lnTo>
                  <a:lnTo>
                    <a:pt x="29158" y="835"/>
                  </a:lnTo>
                  <a:lnTo>
                    <a:pt x="28518" y="668"/>
                  </a:lnTo>
                  <a:lnTo>
                    <a:pt x="27879" y="529"/>
                  </a:lnTo>
                  <a:lnTo>
                    <a:pt x="27212" y="418"/>
                  </a:lnTo>
                  <a:lnTo>
                    <a:pt x="26545" y="307"/>
                  </a:lnTo>
                  <a:lnTo>
                    <a:pt x="25878" y="223"/>
                  </a:lnTo>
                  <a:lnTo>
                    <a:pt x="25183" y="140"/>
                  </a:lnTo>
                  <a:lnTo>
                    <a:pt x="24488" y="84"/>
                  </a:lnTo>
                  <a:lnTo>
                    <a:pt x="23793" y="29"/>
                  </a:lnTo>
                  <a:lnTo>
                    <a:pt x="23070" y="29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86" name="Google Shape;1886;p39"/>
          <p:cNvGrpSpPr/>
          <p:nvPr/>
        </p:nvGrpSpPr>
        <p:grpSpPr>
          <a:xfrm rot="169527">
            <a:off x="4006625" y="735847"/>
            <a:ext cx="720608" cy="748131"/>
            <a:chOff x="406450" y="3502000"/>
            <a:chExt cx="1837300" cy="1907475"/>
          </a:xfrm>
        </p:grpSpPr>
        <p:sp>
          <p:nvSpPr>
            <p:cNvPr id="1887" name="Google Shape;1887;p39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9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9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1" name="Google Shape;1921;p39"/>
          <p:cNvSpPr/>
          <p:nvPr/>
        </p:nvSpPr>
        <p:spPr>
          <a:xfrm>
            <a:off x="2118068" y="6241089"/>
            <a:ext cx="1110920" cy="513011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8" name="组合 4">
            <a:extLst>
              <a:ext uri="{FF2B5EF4-FFF2-40B4-BE49-F238E27FC236}">
                <a16:creationId xmlns:a16="http://schemas.microsoft.com/office/drawing/2014/main" id="{79765BAC-36AB-48B5-8C52-C1F42E6675F4}"/>
              </a:ext>
            </a:extLst>
          </p:cNvPr>
          <p:cNvGrpSpPr/>
          <p:nvPr/>
        </p:nvGrpSpPr>
        <p:grpSpPr>
          <a:xfrm>
            <a:off x="10673" y="-44636"/>
            <a:ext cx="6901135" cy="1816095"/>
            <a:chOff x="1" y="1951611"/>
            <a:chExt cx="6091461" cy="2193443"/>
          </a:xfrm>
        </p:grpSpPr>
        <p:sp>
          <p:nvSpPr>
            <p:cNvPr id="129" name="任意多边形 71">
              <a:extLst>
                <a:ext uri="{FF2B5EF4-FFF2-40B4-BE49-F238E27FC236}">
                  <a16:creationId xmlns:a16="http://schemas.microsoft.com/office/drawing/2014/main" id="{21EDD2C2-9785-490F-B4D0-461EAFC219E4}"/>
                </a:ext>
              </a:extLst>
            </p:cNvPr>
            <p:cNvSpPr/>
            <p:nvPr/>
          </p:nvSpPr>
          <p:spPr>
            <a:xfrm rot="16200000" flipV="1">
              <a:off x="1846157" y="867142"/>
              <a:ext cx="1431757" cy="5124068"/>
            </a:xfrm>
            <a:custGeom>
              <a:avLst/>
              <a:gdLst>
                <a:gd name="connsiteX0" fmla="*/ 1431757 w 1431757"/>
                <a:gd name="connsiteY0" fmla="*/ 4560214 h 5124068"/>
                <a:gd name="connsiteX1" fmla="*/ 1431757 w 1431757"/>
                <a:gd name="connsiteY1" fmla="*/ 3629437 h 5124068"/>
                <a:gd name="connsiteX2" fmla="*/ 1431757 w 1431757"/>
                <a:gd name="connsiteY2" fmla="*/ 930777 h 5124068"/>
                <a:gd name="connsiteX3" fmla="*/ 1431757 w 1431757"/>
                <a:gd name="connsiteY3" fmla="*/ 0 h 5124068"/>
                <a:gd name="connsiteX4" fmla="*/ 2 w 1431757"/>
                <a:gd name="connsiteY4" fmla="*/ 956959 h 5124068"/>
                <a:gd name="connsiteX5" fmla="*/ 2 w 1431757"/>
                <a:gd name="connsiteY5" fmla="*/ 1847839 h 5124068"/>
                <a:gd name="connsiteX6" fmla="*/ 0 w 1431757"/>
                <a:gd name="connsiteY6" fmla="*/ 1847840 h 5124068"/>
                <a:gd name="connsiteX7" fmla="*/ 0 w 1431757"/>
                <a:gd name="connsiteY7" fmla="*/ 2778617 h 5124068"/>
                <a:gd name="connsiteX8" fmla="*/ 0 w 1431757"/>
                <a:gd name="connsiteY8" fmla="*/ 5124068 h 5124068"/>
                <a:gd name="connsiteX9" fmla="*/ 1431755 w 1431757"/>
                <a:gd name="connsiteY9" fmla="*/ 5124068 h 5124068"/>
                <a:gd name="connsiteX10" fmla="*/ 1431755 w 1431757"/>
                <a:gd name="connsiteY10" fmla="*/ 4560215 h 512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1757" h="5124068">
                  <a:moveTo>
                    <a:pt x="1431757" y="4560214"/>
                  </a:moveTo>
                  <a:lnTo>
                    <a:pt x="1431757" y="3629437"/>
                  </a:lnTo>
                  <a:lnTo>
                    <a:pt x="1431757" y="930777"/>
                  </a:lnTo>
                  <a:lnTo>
                    <a:pt x="1431757" y="0"/>
                  </a:lnTo>
                  <a:lnTo>
                    <a:pt x="2" y="956959"/>
                  </a:lnTo>
                  <a:lnTo>
                    <a:pt x="2" y="1847839"/>
                  </a:lnTo>
                  <a:lnTo>
                    <a:pt x="0" y="1847840"/>
                  </a:lnTo>
                  <a:lnTo>
                    <a:pt x="0" y="2778617"/>
                  </a:lnTo>
                  <a:lnTo>
                    <a:pt x="0" y="5124068"/>
                  </a:lnTo>
                  <a:lnTo>
                    <a:pt x="1431755" y="5124068"/>
                  </a:lnTo>
                  <a:lnTo>
                    <a:pt x="1431755" y="456021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70">
                <a:defRPr/>
              </a:pPr>
              <a:endParaRPr lang="zh-CN" altLang="en-US" sz="1867" kern="0">
                <a:solidFill>
                  <a:prstClr val="white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130" name="组合 6">
              <a:extLst>
                <a:ext uri="{FF2B5EF4-FFF2-40B4-BE49-F238E27FC236}">
                  <a16:creationId xmlns:a16="http://schemas.microsoft.com/office/drawing/2014/main" id="{5A72EBC6-8F7B-46D1-906E-FB390AA8CDCE}"/>
                </a:ext>
              </a:extLst>
            </p:cNvPr>
            <p:cNvGrpSpPr/>
            <p:nvPr/>
          </p:nvGrpSpPr>
          <p:grpSpPr>
            <a:xfrm>
              <a:off x="1" y="1951611"/>
              <a:ext cx="6091461" cy="1477566"/>
              <a:chOff x="1" y="1951611"/>
              <a:chExt cx="6091461" cy="1477566"/>
            </a:xfrm>
          </p:grpSpPr>
          <p:sp>
            <p:nvSpPr>
              <p:cNvPr id="131" name="任意多边形 69">
                <a:extLst>
                  <a:ext uri="{FF2B5EF4-FFF2-40B4-BE49-F238E27FC236}">
                    <a16:creationId xmlns:a16="http://schemas.microsoft.com/office/drawing/2014/main" id="{12BC30EF-401C-40FC-B891-FE8FC3D0B415}"/>
                  </a:ext>
                </a:extLst>
              </p:cNvPr>
              <p:cNvSpPr/>
              <p:nvPr/>
            </p:nvSpPr>
            <p:spPr>
              <a:xfrm rot="16200000" flipV="1">
                <a:off x="2329853" y="-332432"/>
                <a:ext cx="1431757" cy="6091461"/>
              </a:xfrm>
              <a:custGeom>
                <a:avLst/>
                <a:gdLst>
                  <a:gd name="connsiteX0" fmla="*/ 1431757 w 1431757"/>
                  <a:gd name="connsiteY0" fmla="*/ 6091461 h 6091461"/>
                  <a:gd name="connsiteX1" fmla="*/ 1431757 w 1431757"/>
                  <a:gd name="connsiteY1" fmla="*/ 4560214 h 6091461"/>
                  <a:gd name="connsiteX2" fmla="*/ 1431757 w 1431757"/>
                  <a:gd name="connsiteY2" fmla="*/ 3629437 h 6091461"/>
                  <a:gd name="connsiteX3" fmla="*/ 1431757 w 1431757"/>
                  <a:gd name="connsiteY3" fmla="*/ 3579716 h 6091461"/>
                  <a:gd name="connsiteX4" fmla="*/ 1431757 w 1431757"/>
                  <a:gd name="connsiteY4" fmla="*/ 2648939 h 6091461"/>
                  <a:gd name="connsiteX5" fmla="*/ 1431757 w 1431757"/>
                  <a:gd name="connsiteY5" fmla="*/ 930777 h 6091461"/>
                  <a:gd name="connsiteX6" fmla="*/ 1431757 w 1431757"/>
                  <a:gd name="connsiteY6" fmla="*/ 0 h 6091461"/>
                  <a:gd name="connsiteX7" fmla="*/ 2 w 1431757"/>
                  <a:gd name="connsiteY7" fmla="*/ 956959 h 6091461"/>
                  <a:gd name="connsiteX8" fmla="*/ 2 w 1431757"/>
                  <a:gd name="connsiteY8" fmla="*/ 1847839 h 6091461"/>
                  <a:gd name="connsiteX9" fmla="*/ 0 w 1431757"/>
                  <a:gd name="connsiteY9" fmla="*/ 1847840 h 6091461"/>
                  <a:gd name="connsiteX10" fmla="*/ 0 w 1431757"/>
                  <a:gd name="connsiteY10" fmla="*/ 2778617 h 6091461"/>
                  <a:gd name="connsiteX11" fmla="*/ 0 w 1431757"/>
                  <a:gd name="connsiteY11" fmla="*/ 4496779 h 6091461"/>
                  <a:gd name="connsiteX12" fmla="*/ 0 w 1431757"/>
                  <a:gd name="connsiteY12" fmla="*/ 5427556 h 6091461"/>
                  <a:gd name="connsiteX13" fmla="*/ 0 w 1431757"/>
                  <a:gd name="connsiteY13" fmla="*/ 5477278 h 6091461"/>
                  <a:gd name="connsiteX14" fmla="*/ 0 w 1431757"/>
                  <a:gd name="connsiteY14" fmla="*/ 6091461 h 609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757" h="6091461">
                    <a:moveTo>
                      <a:pt x="1431757" y="6091461"/>
                    </a:moveTo>
                    <a:lnTo>
                      <a:pt x="1431757" y="4560214"/>
                    </a:lnTo>
                    <a:lnTo>
                      <a:pt x="1431757" y="3629437"/>
                    </a:lnTo>
                    <a:lnTo>
                      <a:pt x="1431757" y="3579716"/>
                    </a:lnTo>
                    <a:lnTo>
                      <a:pt x="1431757" y="2648939"/>
                    </a:lnTo>
                    <a:lnTo>
                      <a:pt x="1431757" y="930777"/>
                    </a:lnTo>
                    <a:lnTo>
                      <a:pt x="1431757" y="0"/>
                    </a:lnTo>
                    <a:lnTo>
                      <a:pt x="2" y="956959"/>
                    </a:lnTo>
                    <a:lnTo>
                      <a:pt x="2" y="1847839"/>
                    </a:lnTo>
                    <a:lnTo>
                      <a:pt x="0" y="1847840"/>
                    </a:lnTo>
                    <a:lnTo>
                      <a:pt x="0" y="2778617"/>
                    </a:lnTo>
                    <a:lnTo>
                      <a:pt x="0" y="4496779"/>
                    </a:lnTo>
                    <a:lnTo>
                      <a:pt x="0" y="5427556"/>
                    </a:lnTo>
                    <a:lnTo>
                      <a:pt x="0" y="5477278"/>
                    </a:lnTo>
                    <a:lnTo>
                      <a:pt x="0" y="609146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1219170">
                  <a:defRPr/>
                </a:pPr>
                <a:endParaRPr lang="zh-CN" altLang="en-US" sz="1867" kern="0">
                  <a:solidFill>
                    <a:prstClr val="white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文本框 18">
                <a:extLst>
                  <a:ext uri="{FF2B5EF4-FFF2-40B4-BE49-F238E27FC236}">
                    <a16:creationId xmlns:a16="http://schemas.microsoft.com/office/drawing/2014/main" id="{3EE6B733-B6C4-4E38-BDEB-13E32E3D0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68" y="1951611"/>
                <a:ext cx="4672385" cy="1301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defTabSz="1219170">
                  <a:defRPr/>
                </a:pPr>
                <a:r>
                  <a:rPr lang="en-US" altLang="zh-CN" sz="6400" b="1" kern="0" dirty="0" err="1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Luyện</a:t>
                </a:r>
                <a:r>
                  <a:rPr lang="en-US" altLang="zh-CN" sz="6400" b="1" kern="0" dirty="0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6400" b="1" kern="0" dirty="0" err="1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đọc</a:t>
                </a:r>
                <a:r>
                  <a:rPr lang="en-US" altLang="zh-CN" sz="6400" b="1" kern="0" dirty="0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vi-VN" altLang="zh-CN" sz="6400" b="1" kern="0" dirty="0">
                    <a:solidFill>
                      <a:srgbClr val="FFFFFF"/>
                    </a:solidFill>
                    <a:effectLst>
                      <a:glow rad="63500">
                        <a:srgbClr val="EEFCFF">
                          <a:satMod val="175000"/>
                          <a:alpha val="40000"/>
                        </a:srgbClr>
                      </a:glow>
                    </a:effectLst>
                    <a:latin typeface="Times New Roman" panose="02020603050405020304" pitchFamily="18" charset="0"/>
                    <a:ea typeface="字魂70号-灵悦黑体" panose="00000500000000000000" pitchFamily="2" charset="-122"/>
                    <a:cs typeface="Times New Roman" panose="02020603050405020304" pitchFamily="18" charset="0"/>
                    <a:sym typeface="+mn-lt"/>
                  </a:rPr>
                  <a:t>câu</a:t>
                </a:r>
                <a:endParaRPr lang="en-US" sz="6400" b="1" kern="0" dirty="0">
                  <a:solidFill>
                    <a:srgbClr val="FFFFFF"/>
                  </a:solidFill>
                  <a:effectLst>
                    <a:glow rad="63500">
                      <a:srgbClr val="EEFCFF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ea typeface="字魂70号-灵悦黑体" panose="00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145" name="Content Placeholder 2"/>
          <p:cNvSpPr txBox="1">
            <a:spLocks/>
          </p:cNvSpPr>
          <p:nvPr/>
        </p:nvSpPr>
        <p:spPr>
          <a:xfrm>
            <a:off x="1265695" y="1744105"/>
            <a:ext cx="10526563" cy="522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None/>
              <a:defRPr sz="18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 defTabSz="1219170">
              <a:buClr>
                <a:srgbClr val="002D38"/>
              </a:buClr>
            </a:pP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Tin-tin </a:t>
            </a:r>
            <a:r>
              <a:rPr lang="en-US" sz="37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 defTabSz="1219170">
              <a:buClr>
                <a:srgbClr val="002D38"/>
              </a:buClr>
            </a:pP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defTabSz="1219170">
              <a:buClr>
                <a:srgbClr val="002D38"/>
              </a:buClr>
            </a:pPr>
            <a:r>
              <a:rPr lang="vi-VN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–tin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Cậu sáng chế cái gì?</a:t>
            </a:r>
          </a:p>
          <a:p>
            <a:pPr marL="0" indent="0" algn="just" defTabSz="1219170">
              <a:buClr>
                <a:srgbClr val="002D38"/>
              </a:buClr>
            </a:pP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267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733" b="1" kern="0" dirty="0">
              <a:solidFill>
                <a:srgbClr val="002D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1219170">
              <a:buClr>
                <a:srgbClr val="002D38"/>
              </a:buClr>
            </a:pPr>
            <a:r>
              <a:rPr lang="vi-VN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Mi-tin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Vật đó ăn ngon chứ?</a:t>
            </a:r>
            <a:r>
              <a:rPr lang="vi-VN" sz="37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 có ồn ào không?</a:t>
            </a:r>
            <a:r>
              <a:rPr lang="en-US" sz="3733" b="1" kern="0" dirty="0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33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vi-VN" sz="3733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1219170">
              <a:buClr>
                <a:srgbClr val="002D38"/>
              </a:buClr>
            </a:pPr>
            <a:endParaRPr lang="en-US" sz="3733" b="1" kern="0" dirty="0">
              <a:solidFill>
                <a:srgbClr val="002D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oogle Shape;1668;p38"/>
          <p:cNvGrpSpPr/>
          <p:nvPr/>
        </p:nvGrpSpPr>
        <p:grpSpPr>
          <a:xfrm rot="545914">
            <a:off x="11196859" y="2386388"/>
            <a:ext cx="889392" cy="889843"/>
            <a:chOff x="3856975" y="1542575"/>
            <a:chExt cx="940125" cy="940600"/>
          </a:xfrm>
        </p:grpSpPr>
        <p:sp>
          <p:nvSpPr>
            <p:cNvPr id="1669" name="Google Shape;1669;p38"/>
            <p:cNvSpPr/>
            <p:nvPr/>
          </p:nvSpPr>
          <p:spPr>
            <a:xfrm>
              <a:off x="3856975" y="1543550"/>
              <a:ext cx="870475" cy="865600"/>
            </a:xfrm>
            <a:custGeom>
              <a:avLst/>
              <a:gdLst/>
              <a:ahLst/>
              <a:cxnLst/>
              <a:rect l="l" t="t" r="r" b="b"/>
              <a:pathLst>
                <a:path w="34819" h="34624" extrusionOk="0">
                  <a:moveTo>
                    <a:pt x="98" y="20634"/>
                  </a:moveTo>
                  <a:lnTo>
                    <a:pt x="196" y="21452"/>
                  </a:lnTo>
                  <a:lnTo>
                    <a:pt x="332" y="22270"/>
                  </a:lnTo>
                  <a:lnTo>
                    <a:pt x="390" y="22536"/>
                  </a:lnTo>
                  <a:lnTo>
                    <a:pt x="293" y="22017"/>
                  </a:lnTo>
                  <a:lnTo>
                    <a:pt x="196" y="21374"/>
                  </a:lnTo>
                  <a:lnTo>
                    <a:pt x="118" y="20731"/>
                  </a:lnTo>
                  <a:lnTo>
                    <a:pt x="115" y="20704"/>
                  </a:lnTo>
                  <a:lnTo>
                    <a:pt x="115" y="20704"/>
                  </a:lnTo>
                  <a:lnTo>
                    <a:pt x="98" y="20634"/>
                  </a:lnTo>
                  <a:close/>
                  <a:moveTo>
                    <a:pt x="390" y="22536"/>
                  </a:moveTo>
                  <a:lnTo>
                    <a:pt x="410" y="22640"/>
                  </a:lnTo>
                  <a:lnTo>
                    <a:pt x="546" y="23264"/>
                  </a:lnTo>
                  <a:lnTo>
                    <a:pt x="702" y="23868"/>
                  </a:lnTo>
                  <a:lnTo>
                    <a:pt x="507" y="23069"/>
                  </a:lnTo>
                  <a:lnTo>
                    <a:pt x="390" y="22536"/>
                  </a:lnTo>
                  <a:close/>
                  <a:moveTo>
                    <a:pt x="18316" y="0"/>
                  </a:moveTo>
                  <a:lnTo>
                    <a:pt x="17829" y="20"/>
                  </a:lnTo>
                  <a:lnTo>
                    <a:pt x="17361" y="39"/>
                  </a:lnTo>
                  <a:lnTo>
                    <a:pt x="16874" y="78"/>
                  </a:lnTo>
                  <a:lnTo>
                    <a:pt x="16406" y="136"/>
                  </a:lnTo>
                  <a:lnTo>
                    <a:pt x="15939" y="214"/>
                  </a:lnTo>
                  <a:lnTo>
                    <a:pt x="15471" y="292"/>
                  </a:lnTo>
                  <a:lnTo>
                    <a:pt x="15003" y="370"/>
                  </a:lnTo>
                  <a:lnTo>
                    <a:pt x="14555" y="468"/>
                  </a:lnTo>
                  <a:lnTo>
                    <a:pt x="14107" y="585"/>
                  </a:lnTo>
                  <a:lnTo>
                    <a:pt x="13211" y="838"/>
                  </a:lnTo>
                  <a:lnTo>
                    <a:pt x="12334" y="1130"/>
                  </a:lnTo>
                  <a:lnTo>
                    <a:pt x="11477" y="1461"/>
                  </a:lnTo>
                  <a:lnTo>
                    <a:pt x="10658" y="1851"/>
                  </a:lnTo>
                  <a:lnTo>
                    <a:pt x="9840" y="2260"/>
                  </a:lnTo>
                  <a:lnTo>
                    <a:pt x="9061" y="2708"/>
                  </a:lnTo>
                  <a:lnTo>
                    <a:pt x="8301" y="3195"/>
                  </a:lnTo>
                  <a:lnTo>
                    <a:pt x="7560" y="3721"/>
                  </a:lnTo>
                  <a:lnTo>
                    <a:pt x="6840" y="4286"/>
                  </a:lnTo>
                  <a:lnTo>
                    <a:pt x="6158" y="4871"/>
                  </a:lnTo>
                  <a:lnTo>
                    <a:pt x="5515" y="5494"/>
                  </a:lnTo>
                  <a:lnTo>
                    <a:pt x="4891" y="6157"/>
                  </a:lnTo>
                  <a:lnTo>
                    <a:pt x="4307" y="6839"/>
                  </a:lnTo>
                  <a:lnTo>
                    <a:pt x="3742" y="7540"/>
                  </a:lnTo>
                  <a:lnTo>
                    <a:pt x="3216" y="8281"/>
                  </a:lnTo>
                  <a:lnTo>
                    <a:pt x="2728" y="9041"/>
                  </a:lnTo>
                  <a:lnTo>
                    <a:pt x="2280" y="9820"/>
                  </a:lnTo>
                  <a:lnTo>
                    <a:pt x="1871" y="10638"/>
                  </a:lnTo>
                  <a:lnTo>
                    <a:pt x="1481" y="11476"/>
                  </a:lnTo>
                  <a:lnTo>
                    <a:pt x="1150" y="12314"/>
                  </a:lnTo>
                  <a:lnTo>
                    <a:pt x="858" y="13191"/>
                  </a:lnTo>
                  <a:lnTo>
                    <a:pt x="605" y="14087"/>
                  </a:lnTo>
                  <a:lnTo>
                    <a:pt x="488" y="14535"/>
                  </a:lnTo>
                  <a:lnTo>
                    <a:pt x="390" y="15003"/>
                  </a:lnTo>
                  <a:lnTo>
                    <a:pt x="293" y="15451"/>
                  </a:lnTo>
                  <a:lnTo>
                    <a:pt x="215" y="15918"/>
                  </a:lnTo>
                  <a:lnTo>
                    <a:pt x="157" y="16386"/>
                  </a:lnTo>
                  <a:lnTo>
                    <a:pt x="98" y="16854"/>
                  </a:lnTo>
                  <a:lnTo>
                    <a:pt x="59" y="17341"/>
                  </a:lnTo>
                  <a:lnTo>
                    <a:pt x="40" y="17808"/>
                  </a:lnTo>
                  <a:lnTo>
                    <a:pt x="20" y="18295"/>
                  </a:lnTo>
                  <a:lnTo>
                    <a:pt x="1" y="18783"/>
                  </a:lnTo>
                  <a:lnTo>
                    <a:pt x="20" y="19445"/>
                  </a:lnTo>
                  <a:lnTo>
                    <a:pt x="59" y="20088"/>
                  </a:lnTo>
                  <a:lnTo>
                    <a:pt x="115" y="20704"/>
                  </a:lnTo>
                  <a:lnTo>
                    <a:pt x="115" y="20704"/>
                  </a:lnTo>
                  <a:lnTo>
                    <a:pt x="235" y="21199"/>
                  </a:lnTo>
                  <a:lnTo>
                    <a:pt x="371" y="21744"/>
                  </a:lnTo>
                  <a:lnTo>
                    <a:pt x="546" y="22329"/>
                  </a:lnTo>
                  <a:lnTo>
                    <a:pt x="722" y="22874"/>
                  </a:lnTo>
                  <a:lnTo>
                    <a:pt x="916" y="23400"/>
                  </a:lnTo>
                  <a:lnTo>
                    <a:pt x="1111" y="23887"/>
                  </a:lnTo>
                  <a:lnTo>
                    <a:pt x="1345" y="24433"/>
                  </a:lnTo>
                  <a:lnTo>
                    <a:pt x="1618" y="24978"/>
                  </a:lnTo>
                  <a:lnTo>
                    <a:pt x="1871" y="25485"/>
                  </a:lnTo>
                  <a:lnTo>
                    <a:pt x="2163" y="25972"/>
                  </a:lnTo>
                  <a:lnTo>
                    <a:pt x="2456" y="26459"/>
                  </a:lnTo>
                  <a:lnTo>
                    <a:pt x="2748" y="26927"/>
                  </a:lnTo>
                  <a:lnTo>
                    <a:pt x="3079" y="27375"/>
                  </a:lnTo>
                  <a:lnTo>
                    <a:pt x="3410" y="27804"/>
                  </a:lnTo>
                  <a:lnTo>
                    <a:pt x="3761" y="28252"/>
                  </a:lnTo>
                  <a:lnTo>
                    <a:pt x="4131" y="28700"/>
                  </a:lnTo>
                  <a:lnTo>
                    <a:pt x="4501" y="29109"/>
                  </a:lnTo>
                  <a:lnTo>
                    <a:pt x="4891" y="29499"/>
                  </a:lnTo>
                  <a:lnTo>
                    <a:pt x="5320" y="29908"/>
                  </a:lnTo>
                  <a:lnTo>
                    <a:pt x="5729" y="30278"/>
                  </a:lnTo>
                  <a:lnTo>
                    <a:pt x="6138" y="30629"/>
                  </a:lnTo>
                  <a:lnTo>
                    <a:pt x="6567" y="30980"/>
                  </a:lnTo>
                  <a:lnTo>
                    <a:pt x="7034" y="31330"/>
                  </a:lnTo>
                  <a:lnTo>
                    <a:pt x="7502" y="31642"/>
                  </a:lnTo>
                  <a:lnTo>
                    <a:pt x="7970" y="31954"/>
                  </a:lnTo>
                  <a:lnTo>
                    <a:pt x="8437" y="32246"/>
                  </a:lnTo>
                  <a:lnTo>
                    <a:pt x="8963" y="32538"/>
                  </a:lnTo>
                  <a:lnTo>
                    <a:pt x="9470" y="32792"/>
                  </a:lnTo>
                  <a:lnTo>
                    <a:pt x="9976" y="33025"/>
                  </a:lnTo>
                  <a:lnTo>
                    <a:pt x="10444" y="33259"/>
                  </a:lnTo>
                  <a:lnTo>
                    <a:pt x="11009" y="33473"/>
                  </a:lnTo>
                  <a:lnTo>
                    <a:pt x="11555" y="33668"/>
                  </a:lnTo>
                  <a:lnTo>
                    <a:pt x="12120" y="33863"/>
                  </a:lnTo>
                  <a:lnTo>
                    <a:pt x="12665" y="34019"/>
                  </a:lnTo>
                  <a:lnTo>
                    <a:pt x="13269" y="34175"/>
                  </a:lnTo>
                  <a:lnTo>
                    <a:pt x="13815" y="34292"/>
                  </a:lnTo>
                  <a:lnTo>
                    <a:pt x="14360" y="34389"/>
                  </a:lnTo>
                  <a:lnTo>
                    <a:pt x="14906" y="34467"/>
                  </a:lnTo>
                  <a:lnTo>
                    <a:pt x="15510" y="34545"/>
                  </a:lnTo>
                  <a:lnTo>
                    <a:pt x="16094" y="34584"/>
                  </a:lnTo>
                  <a:lnTo>
                    <a:pt x="16679" y="34623"/>
                  </a:lnTo>
                  <a:lnTo>
                    <a:pt x="17906" y="34623"/>
                  </a:lnTo>
                  <a:lnTo>
                    <a:pt x="18491" y="34584"/>
                  </a:lnTo>
                  <a:lnTo>
                    <a:pt x="19095" y="34545"/>
                  </a:lnTo>
                  <a:lnTo>
                    <a:pt x="19660" y="34467"/>
                  </a:lnTo>
                  <a:lnTo>
                    <a:pt x="20245" y="34370"/>
                  </a:lnTo>
                  <a:lnTo>
                    <a:pt x="20829" y="34272"/>
                  </a:lnTo>
                  <a:lnTo>
                    <a:pt x="21394" y="34136"/>
                  </a:lnTo>
                  <a:lnTo>
                    <a:pt x="21940" y="34000"/>
                  </a:lnTo>
                  <a:lnTo>
                    <a:pt x="22505" y="33844"/>
                  </a:lnTo>
                  <a:lnTo>
                    <a:pt x="23031" y="33668"/>
                  </a:lnTo>
                  <a:lnTo>
                    <a:pt x="23557" y="33473"/>
                  </a:lnTo>
                  <a:lnTo>
                    <a:pt x="24063" y="33259"/>
                  </a:lnTo>
                  <a:lnTo>
                    <a:pt x="24609" y="33025"/>
                  </a:lnTo>
                  <a:lnTo>
                    <a:pt x="25135" y="32772"/>
                  </a:lnTo>
                  <a:lnTo>
                    <a:pt x="25642" y="32499"/>
                  </a:lnTo>
                  <a:lnTo>
                    <a:pt x="26148" y="32226"/>
                  </a:lnTo>
                  <a:lnTo>
                    <a:pt x="26616" y="31934"/>
                  </a:lnTo>
                  <a:lnTo>
                    <a:pt x="27083" y="31622"/>
                  </a:lnTo>
                  <a:lnTo>
                    <a:pt x="27551" y="31311"/>
                  </a:lnTo>
                  <a:lnTo>
                    <a:pt x="27999" y="30960"/>
                  </a:lnTo>
                  <a:lnTo>
                    <a:pt x="28428" y="30609"/>
                  </a:lnTo>
                  <a:lnTo>
                    <a:pt x="28856" y="30259"/>
                  </a:lnTo>
                  <a:lnTo>
                    <a:pt x="29285" y="29869"/>
                  </a:lnTo>
                  <a:lnTo>
                    <a:pt x="29675" y="29499"/>
                  </a:lnTo>
                  <a:lnTo>
                    <a:pt x="30064" y="29090"/>
                  </a:lnTo>
                  <a:lnTo>
                    <a:pt x="30435" y="28680"/>
                  </a:lnTo>
                  <a:lnTo>
                    <a:pt x="30805" y="28252"/>
                  </a:lnTo>
                  <a:lnTo>
                    <a:pt x="31156" y="27804"/>
                  </a:lnTo>
                  <a:lnTo>
                    <a:pt x="31506" y="27336"/>
                  </a:lnTo>
                  <a:lnTo>
                    <a:pt x="31837" y="26868"/>
                  </a:lnTo>
                  <a:lnTo>
                    <a:pt x="32149" y="26381"/>
                  </a:lnTo>
                  <a:lnTo>
                    <a:pt x="32441" y="25914"/>
                  </a:lnTo>
                  <a:lnTo>
                    <a:pt x="32714" y="25388"/>
                  </a:lnTo>
                  <a:lnTo>
                    <a:pt x="32968" y="24920"/>
                  </a:lnTo>
                  <a:lnTo>
                    <a:pt x="33221" y="24413"/>
                  </a:lnTo>
                  <a:lnTo>
                    <a:pt x="33435" y="23907"/>
                  </a:lnTo>
                  <a:lnTo>
                    <a:pt x="33649" y="23361"/>
                  </a:lnTo>
                  <a:lnTo>
                    <a:pt x="33864" y="22816"/>
                  </a:lnTo>
                  <a:lnTo>
                    <a:pt x="34039" y="22270"/>
                  </a:lnTo>
                  <a:lnTo>
                    <a:pt x="34195" y="21725"/>
                  </a:lnTo>
                  <a:lnTo>
                    <a:pt x="34351" y="21140"/>
                  </a:lnTo>
                  <a:lnTo>
                    <a:pt x="34468" y="20575"/>
                  </a:lnTo>
                  <a:lnTo>
                    <a:pt x="34565" y="20030"/>
                  </a:lnTo>
                  <a:lnTo>
                    <a:pt x="34643" y="19484"/>
                  </a:lnTo>
                  <a:lnTo>
                    <a:pt x="34721" y="18880"/>
                  </a:lnTo>
                  <a:lnTo>
                    <a:pt x="34780" y="18276"/>
                  </a:lnTo>
                  <a:lnTo>
                    <a:pt x="34799" y="17691"/>
                  </a:lnTo>
                  <a:lnTo>
                    <a:pt x="34819" y="17087"/>
                  </a:lnTo>
                  <a:lnTo>
                    <a:pt x="34799" y="16444"/>
                  </a:lnTo>
                  <a:lnTo>
                    <a:pt x="34760" y="15860"/>
                  </a:lnTo>
                  <a:lnTo>
                    <a:pt x="34721" y="15295"/>
                  </a:lnTo>
                  <a:lnTo>
                    <a:pt x="34643" y="14730"/>
                  </a:lnTo>
                  <a:lnTo>
                    <a:pt x="34565" y="14145"/>
                  </a:lnTo>
                  <a:lnTo>
                    <a:pt x="34448" y="13561"/>
                  </a:lnTo>
                  <a:lnTo>
                    <a:pt x="34331" y="12996"/>
                  </a:lnTo>
                  <a:lnTo>
                    <a:pt x="34176" y="12431"/>
                  </a:lnTo>
                  <a:lnTo>
                    <a:pt x="34020" y="11846"/>
                  </a:lnTo>
                  <a:lnTo>
                    <a:pt x="33844" y="11340"/>
                  </a:lnTo>
                  <a:lnTo>
                    <a:pt x="33649" y="10814"/>
                  </a:lnTo>
                  <a:lnTo>
                    <a:pt x="33435" y="10288"/>
                  </a:lnTo>
                  <a:lnTo>
                    <a:pt x="33201" y="9742"/>
                  </a:lnTo>
                  <a:lnTo>
                    <a:pt x="32948" y="9216"/>
                  </a:lnTo>
                  <a:lnTo>
                    <a:pt x="32675" y="8709"/>
                  </a:lnTo>
                  <a:lnTo>
                    <a:pt x="32403" y="8222"/>
                  </a:lnTo>
                  <a:lnTo>
                    <a:pt x="32091" y="7735"/>
                  </a:lnTo>
                  <a:lnTo>
                    <a:pt x="31799" y="7268"/>
                  </a:lnTo>
                  <a:lnTo>
                    <a:pt x="31487" y="6839"/>
                  </a:lnTo>
                  <a:lnTo>
                    <a:pt x="31156" y="6391"/>
                  </a:lnTo>
                  <a:lnTo>
                    <a:pt x="30805" y="5943"/>
                  </a:lnTo>
                  <a:lnTo>
                    <a:pt x="30435" y="5514"/>
                  </a:lnTo>
                  <a:lnTo>
                    <a:pt x="30064" y="5105"/>
                  </a:lnTo>
                  <a:lnTo>
                    <a:pt x="29675" y="4715"/>
                  </a:lnTo>
                  <a:lnTo>
                    <a:pt x="29266" y="4306"/>
                  </a:lnTo>
                  <a:lnTo>
                    <a:pt x="28856" y="3936"/>
                  </a:lnTo>
                  <a:lnTo>
                    <a:pt x="28428" y="3585"/>
                  </a:lnTo>
                  <a:lnTo>
                    <a:pt x="27999" y="3234"/>
                  </a:lnTo>
                  <a:lnTo>
                    <a:pt x="27532" y="2884"/>
                  </a:lnTo>
                  <a:lnTo>
                    <a:pt x="27064" y="2552"/>
                  </a:lnTo>
                  <a:lnTo>
                    <a:pt x="26596" y="2241"/>
                  </a:lnTo>
                  <a:lnTo>
                    <a:pt x="26129" y="1948"/>
                  </a:lnTo>
                  <a:lnTo>
                    <a:pt x="25583" y="1656"/>
                  </a:lnTo>
                  <a:lnTo>
                    <a:pt x="25077" y="1383"/>
                  </a:lnTo>
                  <a:lnTo>
                    <a:pt x="24570" y="1150"/>
                  </a:lnTo>
                  <a:lnTo>
                    <a:pt x="24083" y="935"/>
                  </a:lnTo>
                  <a:lnTo>
                    <a:pt x="23342" y="643"/>
                  </a:lnTo>
                  <a:lnTo>
                    <a:pt x="22602" y="370"/>
                  </a:lnTo>
                  <a:lnTo>
                    <a:pt x="22134" y="292"/>
                  </a:lnTo>
                  <a:lnTo>
                    <a:pt x="21667" y="214"/>
                  </a:lnTo>
                  <a:lnTo>
                    <a:pt x="21199" y="136"/>
                  </a:lnTo>
                  <a:lnTo>
                    <a:pt x="20732" y="97"/>
                  </a:lnTo>
                  <a:lnTo>
                    <a:pt x="20245" y="39"/>
                  </a:lnTo>
                  <a:lnTo>
                    <a:pt x="19777" y="20"/>
                  </a:lnTo>
                  <a:lnTo>
                    <a:pt x="19290" y="0"/>
                  </a:lnTo>
                  <a:close/>
                </a:path>
              </a:pathLst>
            </a:custGeom>
            <a:solidFill>
              <a:srgbClr val="FFE6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3856975" y="1543550"/>
              <a:ext cx="870475" cy="865600"/>
            </a:xfrm>
            <a:custGeom>
              <a:avLst/>
              <a:gdLst/>
              <a:ahLst/>
              <a:cxnLst/>
              <a:rect l="l" t="t" r="r" b="b"/>
              <a:pathLst>
                <a:path w="34819" h="34624" fill="none" extrusionOk="0">
                  <a:moveTo>
                    <a:pt x="1" y="18783"/>
                  </a:moveTo>
                  <a:lnTo>
                    <a:pt x="1" y="18783"/>
                  </a:lnTo>
                  <a:lnTo>
                    <a:pt x="20" y="19445"/>
                  </a:lnTo>
                  <a:lnTo>
                    <a:pt x="59" y="20088"/>
                  </a:lnTo>
                  <a:lnTo>
                    <a:pt x="118" y="20731"/>
                  </a:lnTo>
                  <a:lnTo>
                    <a:pt x="196" y="21374"/>
                  </a:lnTo>
                  <a:lnTo>
                    <a:pt x="293" y="22017"/>
                  </a:lnTo>
                  <a:lnTo>
                    <a:pt x="410" y="22640"/>
                  </a:lnTo>
                  <a:lnTo>
                    <a:pt x="546" y="23264"/>
                  </a:lnTo>
                  <a:lnTo>
                    <a:pt x="702" y="23868"/>
                  </a:lnTo>
                  <a:lnTo>
                    <a:pt x="702" y="23868"/>
                  </a:lnTo>
                  <a:lnTo>
                    <a:pt x="507" y="23069"/>
                  </a:lnTo>
                  <a:lnTo>
                    <a:pt x="332" y="22270"/>
                  </a:lnTo>
                  <a:lnTo>
                    <a:pt x="196" y="21452"/>
                  </a:lnTo>
                  <a:lnTo>
                    <a:pt x="98" y="20634"/>
                  </a:lnTo>
                  <a:lnTo>
                    <a:pt x="98" y="20634"/>
                  </a:lnTo>
                  <a:lnTo>
                    <a:pt x="235" y="21199"/>
                  </a:lnTo>
                  <a:lnTo>
                    <a:pt x="371" y="21744"/>
                  </a:lnTo>
                  <a:lnTo>
                    <a:pt x="371" y="21744"/>
                  </a:lnTo>
                  <a:lnTo>
                    <a:pt x="546" y="22329"/>
                  </a:lnTo>
                  <a:lnTo>
                    <a:pt x="722" y="22874"/>
                  </a:lnTo>
                  <a:lnTo>
                    <a:pt x="722" y="22874"/>
                  </a:lnTo>
                  <a:lnTo>
                    <a:pt x="916" y="23400"/>
                  </a:lnTo>
                  <a:lnTo>
                    <a:pt x="1111" y="23887"/>
                  </a:lnTo>
                  <a:lnTo>
                    <a:pt x="1111" y="23887"/>
                  </a:lnTo>
                  <a:lnTo>
                    <a:pt x="1345" y="24433"/>
                  </a:lnTo>
                  <a:lnTo>
                    <a:pt x="1618" y="24978"/>
                  </a:lnTo>
                  <a:lnTo>
                    <a:pt x="1871" y="25485"/>
                  </a:lnTo>
                  <a:lnTo>
                    <a:pt x="2163" y="25972"/>
                  </a:lnTo>
                  <a:lnTo>
                    <a:pt x="2163" y="25972"/>
                  </a:lnTo>
                  <a:lnTo>
                    <a:pt x="2456" y="26459"/>
                  </a:lnTo>
                  <a:lnTo>
                    <a:pt x="2748" y="26927"/>
                  </a:lnTo>
                  <a:lnTo>
                    <a:pt x="2748" y="26927"/>
                  </a:lnTo>
                  <a:lnTo>
                    <a:pt x="3079" y="27375"/>
                  </a:lnTo>
                  <a:lnTo>
                    <a:pt x="3410" y="27804"/>
                  </a:lnTo>
                  <a:lnTo>
                    <a:pt x="3410" y="27804"/>
                  </a:lnTo>
                  <a:lnTo>
                    <a:pt x="3761" y="28252"/>
                  </a:lnTo>
                  <a:lnTo>
                    <a:pt x="4131" y="28700"/>
                  </a:lnTo>
                  <a:lnTo>
                    <a:pt x="4501" y="29109"/>
                  </a:lnTo>
                  <a:lnTo>
                    <a:pt x="4891" y="29499"/>
                  </a:lnTo>
                  <a:lnTo>
                    <a:pt x="4891" y="29499"/>
                  </a:lnTo>
                  <a:lnTo>
                    <a:pt x="5320" y="29908"/>
                  </a:lnTo>
                  <a:lnTo>
                    <a:pt x="5729" y="30278"/>
                  </a:lnTo>
                  <a:lnTo>
                    <a:pt x="5729" y="30278"/>
                  </a:lnTo>
                  <a:lnTo>
                    <a:pt x="6138" y="30629"/>
                  </a:lnTo>
                  <a:lnTo>
                    <a:pt x="6567" y="30980"/>
                  </a:lnTo>
                  <a:lnTo>
                    <a:pt x="6567" y="30980"/>
                  </a:lnTo>
                  <a:lnTo>
                    <a:pt x="7034" y="31330"/>
                  </a:lnTo>
                  <a:lnTo>
                    <a:pt x="7502" y="31642"/>
                  </a:lnTo>
                  <a:lnTo>
                    <a:pt x="7970" y="31954"/>
                  </a:lnTo>
                  <a:lnTo>
                    <a:pt x="8437" y="32246"/>
                  </a:lnTo>
                  <a:lnTo>
                    <a:pt x="8437" y="32246"/>
                  </a:lnTo>
                  <a:lnTo>
                    <a:pt x="8963" y="32538"/>
                  </a:lnTo>
                  <a:lnTo>
                    <a:pt x="9470" y="32792"/>
                  </a:lnTo>
                  <a:lnTo>
                    <a:pt x="9470" y="32792"/>
                  </a:lnTo>
                  <a:lnTo>
                    <a:pt x="9976" y="33025"/>
                  </a:lnTo>
                  <a:lnTo>
                    <a:pt x="10444" y="33259"/>
                  </a:lnTo>
                  <a:lnTo>
                    <a:pt x="10444" y="33259"/>
                  </a:lnTo>
                  <a:lnTo>
                    <a:pt x="11009" y="33473"/>
                  </a:lnTo>
                  <a:lnTo>
                    <a:pt x="11555" y="33668"/>
                  </a:lnTo>
                  <a:lnTo>
                    <a:pt x="12120" y="33863"/>
                  </a:lnTo>
                  <a:lnTo>
                    <a:pt x="12665" y="34019"/>
                  </a:lnTo>
                  <a:lnTo>
                    <a:pt x="12665" y="34019"/>
                  </a:lnTo>
                  <a:lnTo>
                    <a:pt x="13269" y="34175"/>
                  </a:lnTo>
                  <a:lnTo>
                    <a:pt x="13815" y="34292"/>
                  </a:lnTo>
                  <a:lnTo>
                    <a:pt x="13815" y="34292"/>
                  </a:lnTo>
                  <a:lnTo>
                    <a:pt x="14360" y="34389"/>
                  </a:lnTo>
                  <a:lnTo>
                    <a:pt x="14906" y="34467"/>
                  </a:lnTo>
                  <a:lnTo>
                    <a:pt x="14906" y="34467"/>
                  </a:lnTo>
                  <a:lnTo>
                    <a:pt x="15510" y="34545"/>
                  </a:lnTo>
                  <a:lnTo>
                    <a:pt x="16094" y="34584"/>
                  </a:lnTo>
                  <a:lnTo>
                    <a:pt x="16679" y="34623"/>
                  </a:lnTo>
                  <a:lnTo>
                    <a:pt x="17283" y="34623"/>
                  </a:lnTo>
                  <a:lnTo>
                    <a:pt x="17283" y="34623"/>
                  </a:lnTo>
                  <a:lnTo>
                    <a:pt x="17906" y="34623"/>
                  </a:lnTo>
                  <a:lnTo>
                    <a:pt x="18491" y="34584"/>
                  </a:lnTo>
                  <a:lnTo>
                    <a:pt x="18491" y="34584"/>
                  </a:lnTo>
                  <a:lnTo>
                    <a:pt x="19095" y="34545"/>
                  </a:lnTo>
                  <a:lnTo>
                    <a:pt x="19660" y="34467"/>
                  </a:lnTo>
                  <a:lnTo>
                    <a:pt x="19660" y="34467"/>
                  </a:lnTo>
                  <a:lnTo>
                    <a:pt x="20245" y="34370"/>
                  </a:lnTo>
                  <a:lnTo>
                    <a:pt x="20829" y="34272"/>
                  </a:lnTo>
                  <a:lnTo>
                    <a:pt x="21394" y="34136"/>
                  </a:lnTo>
                  <a:lnTo>
                    <a:pt x="21940" y="34000"/>
                  </a:lnTo>
                  <a:lnTo>
                    <a:pt x="21940" y="34000"/>
                  </a:lnTo>
                  <a:lnTo>
                    <a:pt x="22505" y="33844"/>
                  </a:lnTo>
                  <a:lnTo>
                    <a:pt x="23031" y="33668"/>
                  </a:lnTo>
                  <a:lnTo>
                    <a:pt x="23031" y="33668"/>
                  </a:lnTo>
                  <a:lnTo>
                    <a:pt x="23557" y="33473"/>
                  </a:lnTo>
                  <a:lnTo>
                    <a:pt x="24063" y="33259"/>
                  </a:lnTo>
                  <a:lnTo>
                    <a:pt x="24063" y="33259"/>
                  </a:lnTo>
                  <a:lnTo>
                    <a:pt x="24609" y="33025"/>
                  </a:lnTo>
                  <a:lnTo>
                    <a:pt x="25135" y="32772"/>
                  </a:lnTo>
                  <a:lnTo>
                    <a:pt x="25642" y="32499"/>
                  </a:lnTo>
                  <a:lnTo>
                    <a:pt x="26148" y="32226"/>
                  </a:lnTo>
                  <a:lnTo>
                    <a:pt x="26148" y="32226"/>
                  </a:lnTo>
                  <a:lnTo>
                    <a:pt x="26616" y="31934"/>
                  </a:lnTo>
                  <a:lnTo>
                    <a:pt x="27083" y="31622"/>
                  </a:lnTo>
                  <a:lnTo>
                    <a:pt x="27551" y="31311"/>
                  </a:lnTo>
                  <a:lnTo>
                    <a:pt x="27999" y="30960"/>
                  </a:lnTo>
                  <a:lnTo>
                    <a:pt x="27999" y="30960"/>
                  </a:lnTo>
                  <a:lnTo>
                    <a:pt x="28428" y="30609"/>
                  </a:lnTo>
                  <a:lnTo>
                    <a:pt x="28856" y="30259"/>
                  </a:lnTo>
                  <a:lnTo>
                    <a:pt x="29285" y="29869"/>
                  </a:lnTo>
                  <a:lnTo>
                    <a:pt x="29675" y="29499"/>
                  </a:lnTo>
                  <a:lnTo>
                    <a:pt x="29675" y="29499"/>
                  </a:lnTo>
                  <a:lnTo>
                    <a:pt x="30064" y="29090"/>
                  </a:lnTo>
                  <a:lnTo>
                    <a:pt x="30435" y="28680"/>
                  </a:lnTo>
                  <a:lnTo>
                    <a:pt x="30805" y="28252"/>
                  </a:lnTo>
                  <a:lnTo>
                    <a:pt x="31156" y="27804"/>
                  </a:lnTo>
                  <a:lnTo>
                    <a:pt x="31156" y="27804"/>
                  </a:lnTo>
                  <a:lnTo>
                    <a:pt x="31506" y="27336"/>
                  </a:lnTo>
                  <a:lnTo>
                    <a:pt x="31837" y="26868"/>
                  </a:lnTo>
                  <a:lnTo>
                    <a:pt x="32149" y="26381"/>
                  </a:lnTo>
                  <a:lnTo>
                    <a:pt x="32441" y="25914"/>
                  </a:lnTo>
                  <a:lnTo>
                    <a:pt x="32441" y="25914"/>
                  </a:lnTo>
                  <a:lnTo>
                    <a:pt x="32714" y="25388"/>
                  </a:lnTo>
                  <a:lnTo>
                    <a:pt x="32968" y="24920"/>
                  </a:lnTo>
                  <a:lnTo>
                    <a:pt x="32968" y="24920"/>
                  </a:lnTo>
                  <a:lnTo>
                    <a:pt x="33221" y="24413"/>
                  </a:lnTo>
                  <a:lnTo>
                    <a:pt x="33435" y="23907"/>
                  </a:lnTo>
                  <a:lnTo>
                    <a:pt x="33435" y="23907"/>
                  </a:lnTo>
                  <a:lnTo>
                    <a:pt x="33649" y="23361"/>
                  </a:lnTo>
                  <a:lnTo>
                    <a:pt x="33864" y="22816"/>
                  </a:lnTo>
                  <a:lnTo>
                    <a:pt x="34039" y="22270"/>
                  </a:lnTo>
                  <a:lnTo>
                    <a:pt x="34195" y="21725"/>
                  </a:lnTo>
                  <a:lnTo>
                    <a:pt x="34195" y="21725"/>
                  </a:lnTo>
                  <a:lnTo>
                    <a:pt x="34351" y="21140"/>
                  </a:lnTo>
                  <a:lnTo>
                    <a:pt x="34468" y="20575"/>
                  </a:lnTo>
                  <a:lnTo>
                    <a:pt x="34468" y="20575"/>
                  </a:lnTo>
                  <a:lnTo>
                    <a:pt x="34565" y="20030"/>
                  </a:lnTo>
                  <a:lnTo>
                    <a:pt x="34643" y="19484"/>
                  </a:lnTo>
                  <a:lnTo>
                    <a:pt x="34643" y="19484"/>
                  </a:lnTo>
                  <a:lnTo>
                    <a:pt x="34721" y="18880"/>
                  </a:lnTo>
                  <a:lnTo>
                    <a:pt x="34780" y="18276"/>
                  </a:lnTo>
                  <a:lnTo>
                    <a:pt x="34799" y="17691"/>
                  </a:lnTo>
                  <a:lnTo>
                    <a:pt x="34819" y="17087"/>
                  </a:lnTo>
                  <a:lnTo>
                    <a:pt x="34819" y="17087"/>
                  </a:lnTo>
                  <a:lnTo>
                    <a:pt x="34799" y="16444"/>
                  </a:lnTo>
                  <a:lnTo>
                    <a:pt x="34760" y="15860"/>
                  </a:lnTo>
                  <a:lnTo>
                    <a:pt x="34760" y="15860"/>
                  </a:lnTo>
                  <a:lnTo>
                    <a:pt x="34721" y="15295"/>
                  </a:lnTo>
                  <a:lnTo>
                    <a:pt x="34643" y="14730"/>
                  </a:lnTo>
                  <a:lnTo>
                    <a:pt x="34643" y="14730"/>
                  </a:lnTo>
                  <a:lnTo>
                    <a:pt x="34565" y="14145"/>
                  </a:lnTo>
                  <a:lnTo>
                    <a:pt x="34448" y="13561"/>
                  </a:lnTo>
                  <a:lnTo>
                    <a:pt x="34331" y="12996"/>
                  </a:lnTo>
                  <a:lnTo>
                    <a:pt x="34176" y="12431"/>
                  </a:lnTo>
                  <a:lnTo>
                    <a:pt x="34176" y="12431"/>
                  </a:lnTo>
                  <a:lnTo>
                    <a:pt x="34020" y="11846"/>
                  </a:lnTo>
                  <a:lnTo>
                    <a:pt x="33844" y="11340"/>
                  </a:lnTo>
                  <a:lnTo>
                    <a:pt x="33844" y="11340"/>
                  </a:lnTo>
                  <a:lnTo>
                    <a:pt x="33649" y="10814"/>
                  </a:lnTo>
                  <a:lnTo>
                    <a:pt x="33435" y="10288"/>
                  </a:lnTo>
                  <a:lnTo>
                    <a:pt x="33435" y="10288"/>
                  </a:lnTo>
                  <a:lnTo>
                    <a:pt x="33201" y="9742"/>
                  </a:lnTo>
                  <a:lnTo>
                    <a:pt x="32948" y="9216"/>
                  </a:lnTo>
                  <a:lnTo>
                    <a:pt x="32675" y="8709"/>
                  </a:lnTo>
                  <a:lnTo>
                    <a:pt x="32403" y="8222"/>
                  </a:lnTo>
                  <a:lnTo>
                    <a:pt x="32403" y="8222"/>
                  </a:lnTo>
                  <a:lnTo>
                    <a:pt x="32091" y="7735"/>
                  </a:lnTo>
                  <a:lnTo>
                    <a:pt x="31799" y="7268"/>
                  </a:lnTo>
                  <a:lnTo>
                    <a:pt x="31799" y="7268"/>
                  </a:lnTo>
                  <a:lnTo>
                    <a:pt x="31487" y="6839"/>
                  </a:lnTo>
                  <a:lnTo>
                    <a:pt x="31156" y="6391"/>
                  </a:lnTo>
                  <a:lnTo>
                    <a:pt x="31156" y="6391"/>
                  </a:lnTo>
                  <a:lnTo>
                    <a:pt x="30805" y="5943"/>
                  </a:lnTo>
                  <a:lnTo>
                    <a:pt x="30435" y="5514"/>
                  </a:lnTo>
                  <a:lnTo>
                    <a:pt x="30064" y="5105"/>
                  </a:lnTo>
                  <a:lnTo>
                    <a:pt x="29675" y="4715"/>
                  </a:lnTo>
                  <a:lnTo>
                    <a:pt x="29675" y="4715"/>
                  </a:lnTo>
                  <a:lnTo>
                    <a:pt x="29266" y="4306"/>
                  </a:lnTo>
                  <a:lnTo>
                    <a:pt x="28856" y="3936"/>
                  </a:lnTo>
                  <a:lnTo>
                    <a:pt x="28856" y="3936"/>
                  </a:lnTo>
                  <a:lnTo>
                    <a:pt x="28428" y="3585"/>
                  </a:lnTo>
                  <a:lnTo>
                    <a:pt x="27999" y="3234"/>
                  </a:lnTo>
                  <a:lnTo>
                    <a:pt x="27999" y="3234"/>
                  </a:lnTo>
                  <a:lnTo>
                    <a:pt x="27532" y="2884"/>
                  </a:lnTo>
                  <a:lnTo>
                    <a:pt x="27064" y="2552"/>
                  </a:lnTo>
                  <a:lnTo>
                    <a:pt x="26596" y="2241"/>
                  </a:lnTo>
                  <a:lnTo>
                    <a:pt x="26129" y="1948"/>
                  </a:lnTo>
                  <a:lnTo>
                    <a:pt x="26129" y="1948"/>
                  </a:lnTo>
                  <a:lnTo>
                    <a:pt x="25583" y="1656"/>
                  </a:lnTo>
                  <a:lnTo>
                    <a:pt x="25077" y="1383"/>
                  </a:lnTo>
                  <a:lnTo>
                    <a:pt x="25077" y="1383"/>
                  </a:lnTo>
                  <a:lnTo>
                    <a:pt x="24570" y="1150"/>
                  </a:lnTo>
                  <a:lnTo>
                    <a:pt x="24083" y="935"/>
                  </a:lnTo>
                  <a:lnTo>
                    <a:pt x="24083" y="935"/>
                  </a:lnTo>
                  <a:lnTo>
                    <a:pt x="23342" y="643"/>
                  </a:lnTo>
                  <a:lnTo>
                    <a:pt x="22602" y="370"/>
                  </a:lnTo>
                  <a:lnTo>
                    <a:pt x="22602" y="370"/>
                  </a:lnTo>
                  <a:lnTo>
                    <a:pt x="22134" y="292"/>
                  </a:lnTo>
                  <a:lnTo>
                    <a:pt x="21667" y="214"/>
                  </a:lnTo>
                  <a:lnTo>
                    <a:pt x="21199" y="136"/>
                  </a:lnTo>
                  <a:lnTo>
                    <a:pt x="20732" y="97"/>
                  </a:lnTo>
                  <a:lnTo>
                    <a:pt x="20245" y="39"/>
                  </a:lnTo>
                  <a:lnTo>
                    <a:pt x="19777" y="20"/>
                  </a:lnTo>
                  <a:lnTo>
                    <a:pt x="19290" y="0"/>
                  </a:lnTo>
                  <a:lnTo>
                    <a:pt x="18803" y="0"/>
                  </a:lnTo>
                  <a:lnTo>
                    <a:pt x="18803" y="0"/>
                  </a:lnTo>
                  <a:lnTo>
                    <a:pt x="18316" y="0"/>
                  </a:lnTo>
                  <a:lnTo>
                    <a:pt x="17829" y="20"/>
                  </a:lnTo>
                  <a:lnTo>
                    <a:pt x="17361" y="39"/>
                  </a:lnTo>
                  <a:lnTo>
                    <a:pt x="16874" y="78"/>
                  </a:lnTo>
                  <a:lnTo>
                    <a:pt x="16406" y="136"/>
                  </a:lnTo>
                  <a:lnTo>
                    <a:pt x="15939" y="214"/>
                  </a:lnTo>
                  <a:lnTo>
                    <a:pt x="15471" y="292"/>
                  </a:lnTo>
                  <a:lnTo>
                    <a:pt x="15003" y="370"/>
                  </a:lnTo>
                  <a:lnTo>
                    <a:pt x="14555" y="468"/>
                  </a:lnTo>
                  <a:lnTo>
                    <a:pt x="14107" y="585"/>
                  </a:lnTo>
                  <a:lnTo>
                    <a:pt x="13211" y="838"/>
                  </a:lnTo>
                  <a:lnTo>
                    <a:pt x="12334" y="1130"/>
                  </a:lnTo>
                  <a:lnTo>
                    <a:pt x="11477" y="1461"/>
                  </a:lnTo>
                  <a:lnTo>
                    <a:pt x="10658" y="1851"/>
                  </a:lnTo>
                  <a:lnTo>
                    <a:pt x="9840" y="2260"/>
                  </a:lnTo>
                  <a:lnTo>
                    <a:pt x="9061" y="2708"/>
                  </a:lnTo>
                  <a:lnTo>
                    <a:pt x="8301" y="3195"/>
                  </a:lnTo>
                  <a:lnTo>
                    <a:pt x="7560" y="3721"/>
                  </a:lnTo>
                  <a:lnTo>
                    <a:pt x="6840" y="4286"/>
                  </a:lnTo>
                  <a:lnTo>
                    <a:pt x="6158" y="4871"/>
                  </a:lnTo>
                  <a:lnTo>
                    <a:pt x="5515" y="5494"/>
                  </a:lnTo>
                  <a:lnTo>
                    <a:pt x="4891" y="6157"/>
                  </a:lnTo>
                  <a:lnTo>
                    <a:pt x="4307" y="6839"/>
                  </a:lnTo>
                  <a:lnTo>
                    <a:pt x="3742" y="7540"/>
                  </a:lnTo>
                  <a:lnTo>
                    <a:pt x="3216" y="8281"/>
                  </a:lnTo>
                  <a:lnTo>
                    <a:pt x="2728" y="9041"/>
                  </a:lnTo>
                  <a:lnTo>
                    <a:pt x="2280" y="9820"/>
                  </a:lnTo>
                  <a:lnTo>
                    <a:pt x="1871" y="10638"/>
                  </a:lnTo>
                  <a:lnTo>
                    <a:pt x="1481" y="11476"/>
                  </a:lnTo>
                  <a:lnTo>
                    <a:pt x="1150" y="12314"/>
                  </a:lnTo>
                  <a:lnTo>
                    <a:pt x="858" y="13191"/>
                  </a:lnTo>
                  <a:lnTo>
                    <a:pt x="605" y="14087"/>
                  </a:lnTo>
                  <a:lnTo>
                    <a:pt x="488" y="14535"/>
                  </a:lnTo>
                  <a:lnTo>
                    <a:pt x="390" y="15003"/>
                  </a:lnTo>
                  <a:lnTo>
                    <a:pt x="293" y="15451"/>
                  </a:lnTo>
                  <a:lnTo>
                    <a:pt x="215" y="15918"/>
                  </a:lnTo>
                  <a:lnTo>
                    <a:pt x="157" y="16386"/>
                  </a:lnTo>
                  <a:lnTo>
                    <a:pt x="98" y="16854"/>
                  </a:lnTo>
                  <a:lnTo>
                    <a:pt x="59" y="17341"/>
                  </a:lnTo>
                  <a:lnTo>
                    <a:pt x="40" y="17808"/>
                  </a:lnTo>
                  <a:lnTo>
                    <a:pt x="20" y="18295"/>
                  </a:lnTo>
                  <a:lnTo>
                    <a:pt x="1" y="187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3856975" y="1543050"/>
              <a:ext cx="870475" cy="866100"/>
            </a:xfrm>
            <a:custGeom>
              <a:avLst/>
              <a:gdLst/>
              <a:ahLst/>
              <a:cxnLst/>
              <a:rect l="l" t="t" r="r" b="b"/>
              <a:pathLst>
                <a:path w="34819" h="34644" extrusionOk="0">
                  <a:moveTo>
                    <a:pt x="18803" y="1"/>
                  </a:moveTo>
                  <a:lnTo>
                    <a:pt x="18316" y="20"/>
                  </a:lnTo>
                  <a:lnTo>
                    <a:pt x="17829" y="20"/>
                  </a:lnTo>
                  <a:lnTo>
                    <a:pt x="17361" y="59"/>
                  </a:lnTo>
                  <a:lnTo>
                    <a:pt x="16874" y="98"/>
                  </a:lnTo>
                  <a:lnTo>
                    <a:pt x="16406" y="156"/>
                  </a:lnTo>
                  <a:lnTo>
                    <a:pt x="15939" y="215"/>
                  </a:lnTo>
                  <a:lnTo>
                    <a:pt x="15471" y="293"/>
                  </a:lnTo>
                  <a:lnTo>
                    <a:pt x="15023" y="390"/>
                  </a:lnTo>
                  <a:lnTo>
                    <a:pt x="14555" y="488"/>
                  </a:lnTo>
                  <a:lnTo>
                    <a:pt x="14107" y="605"/>
                  </a:lnTo>
                  <a:lnTo>
                    <a:pt x="13211" y="858"/>
                  </a:lnTo>
                  <a:lnTo>
                    <a:pt x="12334" y="1150"/>
                  </a:lnTo>
                  <a:lnTo>
                    <a:pt x="11496" y="1481"/>
                  </a:lnTo>
                  <a:lnTo>
                    <a:pt x="10658" y="1852"/>
                  </a:lnTo>
                  <a:lnTo>
                    <a:pt x="9840" y="2280"/>
                  </a:lnTo>
                  <a:lnTo>
                    <a:pt x="9061" y="2728"/>
                  </a:lnTo>
                  <a:lnTo>
                    <a:pt x="8301" y="3215"/>
                  </a:lnTo>
                  <a:lnTo>
                    <a:pt x="7560" y="3741"/>
                  </a:lnTo>
                  <a:lnTo>
                    <a:pt x="6840" y="4306"/>
                  </a:lnTo>
                  <a:lnTo>
                    <a:pt x="6158" y="4891"/>
                  </a:lnTo>
                  <a:lnTo>
                    <a:pt x="5515" y="5514"/>
                  </a:lnTo>
                  <a:lnTo>
                    <a:pt x="4891" y="6177"/>
                  </a:lnTo>
                  <a:lnTo>
                    <a:pt x="4307" y="6859"/>
                  </a:lnTo>
                  <a:lnTo>
                    <a:pt x="3742" y="7560"/>
                  </a:lnTo>
                  <a:lnTo>
                    <a:pt x="3216" y="8301"/>
                  </a:lnTo>
                  <a:lnTo>
                    <a:pt x="2728" y="9061"/>
                  </a:lnTo>
                  <a:lnTo>
                    <a:pt x="2280" y="9840"/>
                  </a:lnTo>
                  <a:lnTo>
                    <a:pt x="1852" y="10658"/>
                  </a:lnTo>
                  <a:lnTo>
                    <a:pt x="1481" y="11496"/>
                  </a:lnTo>
                  <a:lnTo>
                    <a:pt x="1150" y="12353"/>
                  </a:lnTo>
                  <a:lnTo>
                    <a:pt x="839" y="13211"/>
                  </a:lnTo>
                  <a:lnTo>
                    <a:pt x="585" y="14107"/>
                  </a:lnTo>
                  <a:lnTo>
                    <a:pt x="488" y="14555"/>
                  </a:lnTo>
                  <a:lnTo>
                    <a:pt x="390" y="15023"/>
                  </a:lnTo>
                  <a:lnTo>
                    <a:pt x="293" y="15471"/>
                  </a:lnTo>
                  <a:lnTo>
                    <a:pt x="215" y="15938"/>
                  </a:lnTo>
                  <a:lnTo>
                    <a:pt x="157" y="16406"/>
                  </a:lnTo>
                  <a:lnTo>
                    <a:pt x="98" y="16874"/>
                  </a:lnTo>
                  <a:lnTo>
                    <a:pt x="59" y="17361"/>
                  </a:lnTo>
                  <a:lnTo>
                    <a:pt x="20" y="17828"/>
                  </a:lnTo>
                  <a:lnTo>
                    <a:pt x="1" y="18315"/>
                  </a:lnTo>
                  <a:lnTo>
                    <a:pt x="1" y="18803"/>
                  </a:lnTo>
                  <a:lnTo>
                    <a:pt x="20" y="19699"/>
                  </a:lnTo>
                  <a:lnTo>
                    <a:pt x="79" y="20595"/>
                  </a:lnTo>
                  <a:lnTo>
                    <a:pt x="98" y="20654"/>
                  </a:lnTo>
                  <a:lnTo>
                    <a:pt x="235" y="21219"/>
                  </a:lnTo>
                  <a:lnTo>
                    <a:pt x="371" y="21764"/>
                  </a:lnTo>
                  <a:lnTo>
                    <a:pt x="546" y="22349"/>
                  </a:lnTo>
                  <a:lnTo>
                    <a:pt x="722" y="22894"/>
                  </a:lnTo>
                  <a:lnTo>
                    <a:pt x="916" y="23420"/>
                  </a:lnTo>
                  <a:lnTo>
                    <a:pt x="1111" y="23907"/>
                  </a:lnTo>
                  <a:lnTo>
                    <a:pt x="1345" y="24453"/>
                  </a:lnTo>
                  <a:lnTo>
                    <a:pt x="1618" y="24998"/>
                  </a:lnTo>
                  <a:lnTo>
                    <a:pt x="1871" y="25505"/>
                  </a:lnTo>
                  <a:lnTo>
                    <a:pt x="2163" y="25992"/>
                  </a:lnTo>
                  <a:lnTo>
                    <a:pt x="2456" y="26479"/>
                  </a:lnTo>
                  <a:lnTo>
                    <a:pt x="2748" y="26947"/>
                  </a:lnTo>
                  <a:lnTo>
                    <a:pt x="3079" y="27395"/>
                  </a:lnTo>
                  <a:lnTo>
                    <a:pt x="3410" y="27824"/>
                  </a:lnTo>
                  <a:lnTo>
                    <a:pt x="3761" y="28272"/>
                  </a:lnTo>
                  <a:lnTo>
                    <a:pt x="4131" y="28720"/>
                  </a:lnTo>
                  <a:lnTo>
                    <a:pt x="4501" y="29129"/>
                  </a:lnTo>
                  <a:lnTo>
                    <a:pt x="4891" y="29519"/>
                  </a:lnTo>
                  <a:lnTo>
                    <a:pt x="5320" y="29928"/>
                  </a:lnTo>
                  <a:lnTo>
                    <a:pt x="5729" y="30298"/>
                  </a:lnTo>
                  <a:lnTo>
                    <a:pt x="6138" y="30649"/>
                  </a:lnTo>
                  <a:lnTo>
                    <a:pt x="6567" y="31000"/>
                  </a:lnTo>
                  <a:lnTo>
                    <a:pt x="7034" y="31350"/>
                  </a:lnTo>
                  <a:lnTo>
                    <a:pt x="7502" y="31662"/>
                  </a:lnTo>
                  <a:lnTo>
                    <a:pt x="7970" y="31974"/>
                  </a:lnTo>
                  <a:lnTo>
                    <a:pt x="8437" y="32266"/>
                  </a:lnTo>
                  <a:lnTo>
                    <a:pt x="8963" y="32558"/>
                  </a:lnTo>
                  <a:lnTo>
                    <a:pt x="9470" y="32812"/>
                  </a:lnTo>
                  <a:lnTo>
                    <a:pt x="9976" y="33045"/>
                  </a:lnTo>
                  <a:lnTo>
                    <a:pt x="10444" y="33279"/>
                  </a:lnTo>
                  <a:lnTo>
                    <a:pt x="11009" y="33493"/>
                  </a:lnTo>
                  <a:lnTo>
                    <a:pt x="11555" y="33688"/>
                  </a:lnTo>
                  <a:lnTo>
                    <a:pt x="12120" y="33883"/>
                  </a:lnTo>
                  <a:lnTo>
                    <a:pt x="12665" y="34039"/>
                  </a:lnTo>
                  <a:lnTo>
                    <a:pt x="13269" y="34195"/>
                  </a:lnTo>
                  <a:lnTo>
                    <a:pt x="13815" y="34312"/>
                  </a:lnTo>
                  <a:lnTo>
                    <a:pt x="14360" y="34409"/>
                  </a:lnTo>
                  <a:lnTo>
                    <a:pt x="14906" y="34487"/>
                  </a:lnTo>
                  <a:lnTo>
                    <a:pt x="15510" y="34565"/>
                  </a:lnTo>
                  <a:lnTo>
                    <a:pt x="16094" y="34604"/>
                  </a:lnTo>
                  <a:lnTo>
                    <a:pt x="16698" y="34643"/>
                  </a:lnTo>
                  <a:lnTo>
                    <a:pt x="17906" y="34643"/>
                  </a:lnTo>
                  <a:lnTo>
                    <a:pt x="18491" y="34604"/>
                  </a:lnTo>
                  <a:lnTo>
                    <a:pt x="19095" y="34565"/>
                  </a:lnTo>
                  <a:lnTo>
                    <a:pt x="19660" y="34487"/>
                  </a:lnTo>
                  <a:lnTo>
                    <a:pt x="20245" y="34390"/>
                  </a:lnTo>
                  <a:lnTo>
                    <a:pt x="20829" y="34292"/>
                  </a:lnTo>
                  <a:lnTo>
                    <a:pt x="21394" y="34156"/>
                  </a:lnTo>
                  <a:lnTo>
                    <a:pt x="21940" y="34020"/>
                  </a:lnTo>
                  <a:lnTo>
                    <a:pt x="22505" y="33864"/>
                  </a:lnTo>
                  <a:lnTo>
                    <a:pt x="23031" y="33688"/>
                  </a:lnTo>
                  <a:lnTo>
                    <a:pt x="23557" y="33493"/>
                  </a:lnTo>
                  <a:lnTo>
                    <a:pt x="24063" y="33279"/>
                  </a:lnTo>
                  <a:lnTo>
                    <a:pt x="24609" y="33045"/>
                  </a:lnTo>
                  <a:lnTo>
                    <a:pt x="25135" y="32792"/>
                  </a:lnTo>
                  <a:lnTo>
                    <a:pt x="25642" y="32519"/>
                  </a:lnTo>
                  <a:lnTo>
                    <a:pt x="26148" y="32246"/>
                  </a:lnTo>
                  <a:lnTo>
                    <a:pt x="26616" y="31954"/>
                  </a:lnTo>
                  <a:lnTo>
                    <a:pt x="27083" y="31642"/>
                  </a:lnTo>
                  <a:lnTo>
                    <a:pt x="27551" y="31331"/>
                  </a:lnTo>
                  <a:lnTo>
                    <a:pt x="27999" y="30980"/>
                  </a:lnTo>
                  <a:lnTo>
                    <a:pt x="28428" y="30629"/>
                  </a:lnTo>
                  <a:lnTo>
                    <a:pt x="28856" y="30279"/>
                  </a:lnTo>
                  <a:lnTo>
                    <a:pt x="29285" y="29889"/>
                  </a:lnTo>
                  <a:lnTo>
                    <a:pt x="29675" y="29519"/>
                  </a:lnTo>
                  <a:lnTo>
                    <a:pt x="30064" y="29110"/>
                  </a:lnTo>
                  <a:lnTo>
                    <a:pt x="30435" y="28700"/>
                  </a:lnTo>
                  <a:lnTo>
                    <a:pt x="30805" y="28272"/>
                  </a:lnTo>
                  <a:lnTo>
                    <a:pt x="31156" y="27824"/>
                  </a:lnTo>
                  <a:lnTo>
                    <a:pt x="31506" y="27356"/>
                  </a:lnTo>
                  <a:lnTo>
                    <a:pt x="31837" y="26888"/>
                  </a:lnTo>
                  <a:lnTo>
                    <a:pt x="32149" y="26401"/>
                  </a:lnTo>
                  <a:lnTo>
                    <a:pt x="32441" y="25934"/>
                  </a:lnTo>
                  <a:lnTo>
                    <a:pt x="32714" y="25408"/>
                  </a:lnTo>
                  <a:lnTo>
                    <a:pt x="32968" y="24940"/>
                  </a:lnTo>
                  <a:lnTo>
                    <a:pt x="33221" y="24433"/>
                  </a:lnTo>
                  <a:lnTo>
                    <a:pt x="33435" y="23927"/>
                  </a:lnTo>
                  <a:lnTo>
                    <a:pt x="33649" y="23381"/>
                  </a:lnTo>
                  <a:lnTo>
                    <a:pt x="33864" y="22836"/>
                  </a:lnTo>
                  <a:lnTo>
                    <a:pt x="34039" y="22290"/>
                  </a:lnTo>
                  <a:lnTo>
                    <a:pt x="34195" y="21745"/>
                  </a:lnTo>
                  <a:lnTo>
                    <a:pt x="34351" y="21160"/>
                  </a:lnTo>
                  <a:lnTo>
                    <a:pt x="34468" y="20595"/>
                  </a:lnTo>
                  <a:lnTo>
                    <a:pt x="34565" y="20050"/>
                  </a:lnTo>
                  <a:lnTo>
                    <a:pt x="34643" y="19504"/>
                  </a:lnTo>
                  <a:lnTo>
                    <a:pt x="34721" y="18900"/>
                  </a:lnTo>
                  <a:lnTo>
                    <a:pt x="34780" y="18296"/>
                  </a:lnTo>
                  <a:lnTo>
                    <a:pt x="34799" y="17711"/>
                  </a:lnTo>
                  <a:lnTo>
                    <a:pt x="34819" y="17107"/>
                  </a:lnTo>
                  <a:lnTo>
                    <a:pt x="34799" y="16464"/>
                  </a:lnTo>
                  <a:lnTo>
                    <a:pt x="34760" y="15880"/>
                  </a:lnTo>
                  <a:lnTo>
                    <a:pt x="34721" y="15315"/>
                  </a:lnTo>
                  <a:lnTo>
                    <a:pt x="34643" y="14750"/>
                  </a:lnTo>
                  <a:lnTo>
                    <a:pt x="34565" y="14165"/>
                  </a:lnTo>
                  <a:lnTo>
                    <a:pt x="34448" y="13581"/>
                  </a:lnTo>
                  <a:lnTo>
                    <a:pt x="34331" y="13016"/>
                  </a:lnTo>
                  <a:lnTo>
                    <a:pt x="34176" y="12451"/>
                  </a:lnTo>
                  <a:lnTo>
                    <a:pt x="34020" y="11866"/>
                  </a:lnTo>
                  <a:lnTo>
                    <a:pt x="33844" y="11360"/>
                  </a:lnTo>
                  <a:lnTo>
                    <a:pt x="33649" y="10834"/>
                  </a:lnTo>
                  <a:lnTo>
                    <a:pt x="33435" y="10308"/>
                  </a:lnTo>
                  <a:lnTo>
                    <a:pt x="33201" y="9762"/>
                  </a:lnTo>
                  <a:lnTo>
                    <a:pt x="32948" y="9236"/>
                  </a:lnTo>
                  <a:lnTo>
                    <a:pt x="32675" y="8729"/>
                  </a:lnTo>
                  <a:lnTo>
                    <a:pt x="32403" y="8242"/>
                  </a:lnTo>
                  <a:lnTo>
                    <a:pt x="32091" y="7755"/>
                  </a:lnTo>
                  <a:lnTo>
                    <a:pt x="31799" y="7288"/>
                  </a:lnTo>
                  <a:lnTo>
                    <a:pt x="31487" y="6859"/>
                  </a:lnTo>
                  <a:lnTo>
                    <a:pt x="31156" y="6411"/>
                  </a:lnTo>
                  <a:lnTo>
                    <a:pt x="30805" y="5963"/>
                  </a:lnTo>
                  <a:lnTo>
                    <a:pt x="30435" y="5534"/>
                  </a:lnTo>
                  <a:lnTo>
                    <a:pt x="30064" y="5125"/>
                  </a:lnTo>
                  <a:lnTo>
                    <a:pt x="29675" y="4735"/>
                  </a:lnTo>
                  <a:lnTo>
                    <a:pt x="29266" y="4326"/>
                  </a:lnTo>
                  <a:lnTo>
                    <a:pt x="28856" y="3956"/>
                  </a:lnTo>
                  <a:lnTo>
                    <a:pt x="28428" y="3605"/>
                  </a:lnTo>
                  <a:lnTo>
                    <a:pt x="27999" y="3254"/>
                  </a:lnTo>
                  <a:lnTo>
                    <a:pt x="27532" y="2904"/>
                  </a:lnTo>
                  <a:lnTo>
                    <a:pt x="27064" y="2572"/>
                  </a:lnTo>
                  <a:lnTo>
                    <a:pt x="26596" y="2261"/>
                  </a:lnTo>
                  <a:lnTo>
                    <a:pt x="26129" y="1968"/>
                  </a:lnTo>
                  <a:lnTo>
                    <a:pt x="25583" y="1676"/>
                  </a:lnTo>
                  <a:lnTo>
                    <a:pt x="25077" y="1403"/>
                  </a:lnTo>
                  <a:lnTo>
                    <a:pt x="24570" y="1170"/>
                  </a:lnTo>
                  <a:lnTo>
                    <a:pt x="24083" y="955"/>
                  </a:lnTo>
                  <a:lnTo>
                    <a:pt x="23459" y="702"/>
                  </a:lnTo>
                  <a:lnTo>
                    <a:pt x="22855" y="488"/>
                  </a:lnTo>
                  <a:lnTo>
                    <a:pt x="22524" y="371"/>
                  </a:lnTo>
                  <a:lnTo>
                    <a:pt x="21608" y="215"/>
                  </a:lnTo>
                  <a:lnTo>
                    <a:pt x="20693" y="98"/>
                  </a:lnTo>
                  <a:lnTo>
                    <a:pt x="20225" y="59"/>
                  </a:lnTo>
                  <a:lnTo>
                    <a:pt x="19738" y="20"/>
                  </a:lnTo>
                  <a:lnTo>
                    <a:pt x="19270" y="20"/>
                  </a:lnTo>
                  <a:lnTo>
                    <a:pt x="18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3856975" y="1543050"/>
              <a:ext cx="870475" cy="866100"/>
            </a:xfrm>
            <a:custGeom>
              <a:avLst/>
              <a:gdLst/>
              <a:ahLst/>
              <a:cxnLst/>
              <a:rect l="l" t="t" r="r" b="b"/>
              <a:pathLst>
                <a:path w="34819" h="34644" fill="none" extrusionOk="0">
                  <a:moveTo>
                    <a:pt x="1" y="18803"/>
                  </a:moveTo>
                  <a:lnTo>
                    <a:pt x="1" y="18803"/>
                  </a:lnTo>
                  <a:lnTo>
                    <a:pt x="20" y="19699"/>
                  </a:lnTo>
                  <a:lnTo>
                    <a:pt x="79" y="20595"/>
                  </a:lnTo>
                  <a:lnTo>
                    <a:pt x="79" y="20595"/>
                  </a:lnTo>
                  <a:lnTo>
                    <a:pt x="118" y="20712"/>
                  </a:lnTo>
                  <a:lnTo>
                    <a:pt x="118" y="20712"/>
                  </a:lnTo>
                  <a:lnTo>
                    <a:pt x="98" y="20654"/>
                  </a:lnTo>
                  <a:lnTo>
                    <a:pt x="98" y="20654"/>
                  </a:lnTo>
                  <a:lnTo>
                    <a:pt x="235" y="21219"/>
                  </a:lnTo>
                  <a:lnTo>
                    <a:pt x="371" y="21764"/>
                  </a:lnTo>
                  <a:lnTo>
                    <a:pt x="371" y="21764"/>
                  </a:lnTo>
                  <a:lnTo>
                    <a:pt x="546" y="22349"/>
                  </a:lnTo>
                  <a:lnTo>
                    <a:pt x="722" y="22894"/>
                  </a:lnTo>
                  <a:lnTo>
                    <a:pt x="722" y="22894"/>
                  </a:lnTo>
                  <a:lnTo>
                    <a:pt x="916" y="23420"/>
                  </a:lnTo>
                  <a:lnTo>
                    <a:pt x="1111" y="23907"/>
                  </a:lnTo>
                  <a:lnTo>
                    <a:pt x="1111" y="23907"/>
                  </a:lnTo>
                  <a:lnTo>
                    <a:pt x="1345" y="24453"/>
                  </a:lnTo>
                  <a:lnTo>
                    <a:pt x="1618" y="24998"/>
                  </a:lnTo>
                  <a:lnTo>
                    <a:pt x="1871" y="25505"/>
                  </a:lnTo>
                  <a:lnTo>
                    <a:pt x="2163" y="25992"/>
                  </a:lnTo>
                  <a:lnTo>
                    <a:pt x="2163" y="25992"/>
                  </a:lnTo>
                  <a:lnTo>
                    <a:pt x="2456" y="26479"/>
                  </a:lnTo>
                  <a:lnTo>
                    <a:pt x="2748" y="26947"/>
                  </a:lnTo>
                  <a:lnTo>
                    <a:pt x="2748" y="26947"/>
                  </a:lnTo>
                  <a:lnTo>
                    <a:pt x="3079" y="27395"/>
                  </a:lnTo>
                  <a:lnTo>
                    <a:pt x="3410" y="27824"/>
                  </a:lnTo>
                  <a:lnTo>
                    <a:pt x="3410" y="27824"/>
                  </a:lnTo>
                  <a:lnTo>
                    <a:pt x="3761" y="28272"/>
                  </a:lnTo>
                  <a:lnTo>
                    <a:pt x="4131" y="28720"/>
                  </a:lnTo>
                  <a:lnTo>
                    <a:pt x="4501" y="29129"/>
                  </a:lnTo>
                  <a:lnTo>
                    <a:pt x="4891" y="29519"/>
                  </a:lnTo>
                  <a:lnTo>
                    <a:pt x="4891" y="29519"/>
                  </a:lnTo>
                  <a:lnTo>
                    <a:pt x="5320" y="29928"/>
                  </a:lnTo>
                  <a:lnTo>
                    <a:pt x="5729" y="30298"/>
                  </a:lnTo>
                  <a:lnTo>
                    <a:pt x="5729" y="30298"/>
                  </a:lnTo>
                  <a:lnTo>
                    <a:pt x="6138" y="30649"/>
                  </a:lnTo>
                  <a:lnTo>
                    <a:pt x="6567" y="31000"/>
                  </a:lnTo>
                  <a:lnTo>
                    <a:pt x="6567" y="31000"/>
                  </a:lnTo>
                  <a:lnTo>
                    <a:pt x="7034" y="31350"/>
                  </a:lnTo>
                  <a:lnTo>
                    <a:pt x="7502" y="31662"/>
                  </a:lnTo>
                  <a:lnTo>
                    <a:pt x="7970" y="31974"/>
                  </a:lnTo>
                  <a:lnTo>
                    <a:pt x="8437" y="32266"/>
                  </a:lnTo>
                  <a:lnTo>
                    <a:pt x="8437" y="32266"/>
                  </a:lnTo>
                  <a:lnTo>
                    <a:pt x="8963" y="32558"/>
                  </a:lnTo>
                  <a:lnTo>
                    <a:pt x="9470" y="32812"/>
                  </a:lnTo>
                  <a:lnTo>
                    <a:pt x="9470" y="32812"/>
                  </a:lnTo>
                  <a:lnTo>
                    <a:pt x="9976" y="33045"/>
                  </a:lnTo>
                  <a:lnTo>
                    <a:pt x="10444" y="33279"/>
                  </a:lnTo>
                  <a:lnTo>
                    <a:pt x="10444" y="33279"/>
                  </a:lnTo>
                  <a:lnTo>
                    <a:pt x="11009" y="33493"/>
                  </a:lnTo>
                  <a:lnTo>
                    <a:pt x="11555" y="33688"/>
                  </a:lnTo>
                  <a:lnTo>
                    <a:pt x="12120" y="33883"/>
                  </a:lnTo>
                  <a:lnTo>
                    <a:pt x="12665" y="34039"/>
                  </a:lnTo>
                  <a:lnTo>
                    <a:pt x="12665" y="34039"/>
                  </a:lnTo>
                  <a:lnTo>
                    <a:pt x="13269" y="34195"/>
                  </a:lnTo>
                  <a:lnTo>
                    <a:pt x="13815" y="34312"/>
                  </a:lnTo>
                  <a:lnTo>
                    <a:pt x="13815" y="34312"/>
                  </a:lnTo>
                  <a:lnTo>
                    <a:pt x="14360" y="34409"/>
                  </a:lnTo>
                  <a:lnTo>
                    <a:pt x="14906" y="34487"/>
                  </a:lnTo>
                  <a:lnTo>
                    <a:pt x="14906" y="34487"/>
                  </a:lnTo>
                  <a:lnTo>
                    <a:pt x="15510" y="34565"/>
                  </a:lnTo>
                  <a:lnTo>
                    <a:pt x="16094" y="34604"/>
                  </a:lnTo>
                  <a:lnTo>
                    <a:pt x="16698" y="34643"/>
                  </a:lnTo>
                  <a:lnTo>
                    <a:pt x="17283" y="34643"/>
                  </a:lnTo>
                  <a:lnTo>
                    <a:pt x="17283" y="34643"/>
                  </a:lnTo>
                  <a:lnTo>
                    <a:pt x="17906" y="34643"/>
                  </a:lnTo>
                  <a:lnTo>
                    <a:pt x="18491" y="34604"/>
                  </a:lnTo>
                  <a:lnTo>
                    <a:pt x="18491" y="34604"/>
                  </a:lnTo>
                  <a:lnTo>
                    <a:pt x="19095" y="34565"/>
                  </a:lnTo>
                  <a:lnTo>
                    <a:pt x="19660" y="34487"/>
                  </a:lnTo>
                  <a:lnTo>
                    <a:pt x="19660" y="34487"/>
                  </a:lnTo>
                  <a:lnTo>
                    <a:pt x="20245" y="34390"/>
                  </a:lnTo>
                  <a:lnTo>
                    <a:pt x="20829" y="34292"/>
                  </a:lnTo>
                  <a:lnTo>
                    <a:pt x="21394" y="34156"/>
                  </a:lnTo>
                  <a:lnTo>
                    <a:pt x="21940" y="34020"/>
                  </a:lnTo>
                  <a:lnTo>
                    <a:pt x="21940" y="34020"/>
                  </a:lnTo>
                  <a:lnTo>
                    <a:pt x="22505" y="33864"/>
                  </a:lnTo>
                  <a:lnTo>
                    <a:pt x="23031" y="33688"/>
                  </a:lnTo>
                  <a:lnTo>
                    <a:pt x="23031" y="33688"/>
                  </a:lnTo>
                  <a:lnTo>
                    <a:pt x="23557" y="33493"/>
                  </a:lnTo>
                  <a:lnTo>
                    <a:pt x="24063" y="33279"/>
                  </a:lnTo>
                  <a:lnTo>
                    <a:pt x="24063" y="33279"/>
                  </a:lnTo>
                  <a:lnTo>
                    <a:pt x="24609" y="33045"/>
                  </a:lnTo>
                  <a:lnTo>
                    <a:pt x="25135" y="32792"/>
                  </a:lnTo>
                  <a:lnTo>
                    <a:pt x="25642" y="32519"/>
                  </a:lnTo>
                  <a:lnTo>
                    <a:pt x="26148" y="32246"/>
                  </a:lnTo>
                  <a:lnTo>
                    <a:pt x="26148" y="32246"/>
                  </a:lnTo>
                  <a:lnTo>
                    <a:pt x="26616" y="31954"/>
                  </a:lnTo>
                  <a:lnTo>
                    <a:pt x="27083" y="31642"/>
                  </a:lnTo>
                  <a:lnTo>
                    <a:pt x="27551" y="31331"/>
                  </a:lnTo>
                  <a:lnTo>
                    <a:pt x="27999" y="30980"/>
                  </a:lnTo>
                  <a:lnTo>
                    <a:pt x="27999" y="30980"/>
                  </a:lnTo>
                  <a:lnTo>
                    <a:pt x="28428" y="30629"/>
                  </a:lnTo>
                  <a:lnTo>
                    <a:pt x="28856" y="30279"/>
                  </a:lnTo>
                  <a:lnTo>
                    <a:pt x="29285" y="29889"/>
                  </a:lnTo>
                  <a:lnTo>
                    <a:pt x="29675" y="29519"/>
                  </a:lnTo>
                  <a:lnTo>
                    <a:pt x="29675" y="29519"/>
                  </a:lnTo>
                  <a:lnTo>
                    <a:pt x="30064" y="29110"/>
                  </a:lnTo>
                  <a:lnTo>
                    <a:pt x="30435" y="28700"/>
                  </a:lnTo>
                  <a:lnTo>
                    <a:pt x="30805" y="28272"/>
                  </a:lnTo>
                  <a:lnTo>
                    <a:pt x="31156" y="27824"/>
                  </a:lnTo>
                  <a:lnTo>
                    <a:pt x="31156" y="27824"/>
                  </a:lnTo>
                  <a:lnTo>
                    <a:pt x="31506" y="27356"/>
                  </a:lnTo>
                  <a:lnTo>
                    <a:pt x="31837" y="26888"/>
                  </a:lnTo>
                  <a:lnTo>
                    <a:pt x="32149" y="26401"/>
                  </a:lnTo>
                  <a:lnTo>
                    <a:pt x="32441" y="25934"/>
                  </a:lnTo>
                  <a:lnTo>
                    <a:pt x="32441" y="25934"/>
                  </a:lnTo>
                  <a:lnTo>
                    <a:pt x="32714" y="25408"/>
                  </a:lnTo>
                  <a:lnTo>
                    <a:pt x="32968" y="24940"/>
                  </a:lnTo>
                  <a:lnTo>
                    <a:pt x="32968" y="24940"/>
                  </a:lnTo>
                  <a:lnTo>
                    <a:pt x="33221" y="24433"/>
                  </a:lnTo>
                  <a:lnTo>
                    <a:pt x="33435" y="23927"/>
                  </a:lnTo>
                  <a:lnTo>
                    <a:pt x="33435" y="23927"/>
                  </a:lnTo>
                  <a:lnTo>
                    <a:pt x="33649" y="23381"/>
                  </a:lnTo>
                  <a:lnTo>
                    <a:pt x="33864" y="22836"/>
                  </a:lnTo>
                  <a:lnTo>
                    <a:pt x="34039" y="22290"/>
                  </a:lnTo>
                  <a:lnTo>
                    <a:pt x="34195" y="21745"/>
                  </a:lnTo>
                  <a:lnTo>
                    <a:pt x="34195" y="21745"/>
                  </a:lnTo>
                  <a:lnTo>
                    <a:pt x="34351" y="21160"/>
                  </a:lnTo>
                  <a:lnTo>
                    <a:pt x="34468" y="20595"/>
                  </a:lnTo>
                  <a:lnTo>
                    <a:pt x="34468" y="20595"/>
                  </a:lnTo>
                  <a:lnTo>
                    <a:pt x="34565" y="20050"/>
                  </a:lnTo>
                  <a:lnTo>
                    <a:pt x="34643" y="19504"/>
                  </a:lnTo>
                  <a:lnTo>
                    <a:pt x="34643" y="19504"/>
                  </a:lnTo>
                  <a:lnTo>
                    <a:pt x="34721" y="18900"/>
                  </a:lnTo>
                  <a:lnTo>
                    <a:pt x="34780" y="18296"/>
                  </a:lnTo>
                  <a:lnTo>
                    <a:pt x="34799" y="17711"/>
                  </a:lnTo>
                  <a:lnTo>
                    <a:pt x="34819" y="17107"/>
                  </a:lnTo>
                  <a:lnTo>
                    <a:pt x="34819" y="17107"/>
                  </a:lnTo>
                  <a:lnTo>
                    <a:pt x="34799" y="16464"/>
                  </a:lnTo>
                  <a:lnTo>
                    <a:pt x="34760" y="15880"/>
                  </a:lnTo>
                  <a:lnTo>
                    <a:pt x="34760" y="15880"/>
                  </a:lnTo>
                  <a:lnTo>
                    <a:pt x="34721" y="15315"/>
                  </a:lnTo>
                  <a:lnTo>
                    <a:pt x="34643" y="14750"/>
                  </a:lnTo>
                  <a:lnTo>
                    <a:pt x="34643" y="14750"/>
                  </a:lnTo>
                  <a:lnTo>
                    <a:pt x="34565" y="14165"/>
                  </a:lnTo>
                  <a:lnTo>
                    <a:pt x="34448" y="13581"/>
                  </a:lnTo>
                  <a:lnTo>
                    <a:pt x="34331" y="13016"/>
                  </a:lnTo>
                  <a:lnTo>
                    <a:pt x="34176" y="12451"/>
                  </a:lnTo>
                  <a:lnTo>
                    <a:pt x="34176" y="12451"/>
                  </a:lnTo>
                  <a:lnTo>
                    <a:pt x="34020" y="11866"/>
                  </a:lnTo>
                  <a:lnTo>
                    <a:pt x="33844" y="11360"/>
                  </a:lnTo>
                  <a:lnTo>
                    <a:pt x="33844" y="11360"/>
                  </a:lnTo>
                  <a:lnTo>
                    <a:pt x="33649" y="10834"/>
                  </a:lnTo>
                  <a:lnTo>
                    <a:pt x="33435" y="10308"/>
                  </a:lnTo>
                  <a:lnTo>
                    <a:pt x="33435" y="10308"/>
                  </a:lnTo>
                  <a:lnTo>
                    <a:pt x="33201" y="9762"/>
                  </a:lnTo>
                  <a:lnTo>
                    <a:pt x="32948" y="9236"/>
                  </a:lnTo>
                  <a:lnTo>
                    <a:pt x="32675" y="8729"/>
                  </a:lnTo>
                  <a:lnTo>
                    <a:pt x="32403" y="8242"/>
                  </a:lnTo>
                  <a:lnTo>
                    <a:pt x="32403" y="8242"/>
                  </a:lnTo>
                  <a:lnTo>
                    <a:pt x="32091" y="7755"/>
                  </a:lnTo>
                  <a:lnTo>
                    <a:pt x="31799" y="7288"/>
                  </a:lnTo>
                  <a:lnTo>
                    <a:pt x="31799" y="7288"/>
                  </a:lnTo>
                  <a:lnTo>
                    <a:pt x="31487" y="6859"/>
                  </a:lnTo>
                  <a:lnTo>
                    <a:pt x="31156" y="6411"/>
                  </a:lnTo>
                  <a:lnTo>
                    <a:pt x="31156" y="6411"/>
                  </a:lnTo>
                  <a:lnTo>
                    <a:pt x="30805" y="5963"/>
                  </a:lnTo>
                  <a:lnTo>
                    <a:pt x="30435" y="5534"/>
                  </a:lnTo>
                  <a:lnTo>
                    <a:pt x="30064" y="5125"/>
                  </a:lnTo>
                  <a:lnTo>
                    <a:pt x="29675" y="4735"/>
                  </a:lnTo>
                  <a:lnTo>
                    <a:pt x="29675" y="4735"/>
                  </a:lnTo>
                  <a:lnTo>
                    <a:pt x="29266" y="4326"/>
                  </a:lnTo>
                  <a:lnTo>
                    <a:pt x="28856" y="3956"/>
                  </a:lnTo>
                  <a:lnTo>
                    <a:pt x="28856" y="3956"/>
                  </a:lnTo>
                  <a:lnTo>
                    <a:pt x="28428" y="3605"/>
                  </a:lnTo>
                  <a:lnTo>
                    <a:pt x="27999" y="3254"/>
                  </a:lnTo>
                  <a:lnTo>
                    <a:pt x="27999" y="3254"/>
                  </a:lnTo>
                  <a:lnTo>
                    <a:pt x="27532" y="2904"/>
                  </a:lnTo>
                  <a:lnTo>
                    <a:pt x="27064" y="2572"/>
                  </a:lnTo>
                  <a:lnTo>
                    <a:pt x="26596" y="2261"/>
                  </a:lnTo>
                  <a:lnTo>
                    <a:pt x="26129" y="1968"/>
                  </a:lnTo>
                  <a:lnTo>
                    <a:pt x="26129" y="1968"/>
                  </a:lnTo>
                  <a:lnTo>
                    <a:pt x="25583" y="1676"/>
                  </a:lnTo>
                  <a:lnTo>
                    <a:pt x="25077" y="1403"/>
                  </a:lnTo>
                  <a:lnTo>
                    <a:pt x="25077" y="1403"/>
                  </a:lnTo>
                  <a:lnTo>
                    <a:pt x="24570" y="1170"/>
                  </a:lnTo>
                  <a:lnTo>
                    <a:pt x="24083" y="955"/>
                  </a:lnTo>
                  <a:lnTo>
                    <a:pt x="24083" y="955"/>
                  </a:lnTo>
                  <a:lnTo>
                    <a:pt x="23459" y="702"/>
                  </a:lnTo>
                  <a:lnTo>
                    <a:pt x="22855" y="488"/>
                  </a:lnTo>
                  <a:lnTo>
                    <a:pt x="22855" y="488"/>
                  </a:lnTo>
                  <a:lnTo>
                    <a:pt x="22524" y="371"/>
                  </a:lnTo>
                  <a:lnTo>
                    <a:pt x="22524" y="371"/>
                  </a:lnTo>
                  <a:lnTo>
                    <a:pt x="21608" y="215"/>
                  </a:lnTo>
                  <a:lnTo>
                    <a:pt x="20693" y="98"/>
                  </a:lnTo>
                  <a:lnTo>
                    <a:pt x="20225" y="59"/>
                  </a:lnTo>
                  <a:lnTo>
                    <a:pt x="19738" y="20"/>
                  </a:lnTo>
                  <a:lnTo>
                    <a:pt x="19270" y="20"/>
                  </a:lnTo>
                  <a:lnTo>
                    <a:pt x="18803" y="1"/>
                  </a:lnTo>
                  <a:lnTo>
                    <a:pt x="18803" y="1"/>
                  </a:lnTo>
                  <a:lnTo>
                    <a:pt x="18316" y="20"/>
                  </a:lnTo>
                  <a:lnTo>
                    <a:pt x="17829" y="20"/>
                  </a:lnTo>
                  <a:lnTo>
                    <a:pt x="17361" y="59"/>
                  </a:lnTo>
                  <a:lnTo>
                    <a:pt x="16874" y="98"/>
                  </a:lnTo>
                  <a:lnTo>
                    <a:pt x="16406" y="156"/>
                  </a:lnTo>
                  <a:lnTo>
                    <a:pt x="15939" y="215"/>
                  </a:lnTo>
                  <a:lnTo>
                    <a:pt x="15471" y="293"/>
                  </a:lnTo>
                  <a:lnTo>
                    <a:pt x="15023" y="390"/>
                  </a:lnTo>
                  <a:lnTo>
                    <a:pt x="14555" y="488"/>
                  </a:lnTo>
                  <a:lnTo>
                    <a:pt x="14107" y="605"/>
                  </a:lnTo>
                  <a:lnTo>
                    <a:pt x="13211" y="858"/>
                  </a:lnTo>
                  <a:lnTo>
                    <a:pt x="12334" y="1150"/>
                  </a:lnTo>
                  <a:lnTo>
                    <a:pt x="11496" y="1481"/>
                  </a:lnTo>
                  <a:lnTo>
                    <a:pt x="10658" y="1852"/>
                  </a:lnTo>
                  <a:lnTo>
                    <a:pt x="9840" y="2280"/>
                  </a:lnTo>
                  <a:lnTo>
                    <a:pt x="9061" y="2728"/>
                  </a:lnTo>
                  <a:lnTo>
                    <a:pt x="8301" y="3215"/>
                  </a:lnTo>
                  <a:lnTo>
                    <a:pt x="7560" y="3741"/>
                  </a:lnTo>
                  <a:lnTo>
                    <a:pt x="6840" y="4306"/>
                  </a:lnTo>
                  <a:lnTo>
                    <a:pt x="6158" y="4891"/>
                  </a:lnTo>
                  <a:lnTo>
                    <a:pt x="5515" y="5514"/>
                  </a:lnTo>
                  <a:lnTo>
                    <a:pt x="4891" y="6177"/>
                  </a:lnTo>
                  <a:lnTo>
                    <a:pt x="4307" y="6859"/>
                  </a:lnTo>
                  <a:lnTo>
                    <a:pt x="3742" y="7560"/>
                  </a:lnTo>
                  <a:lnTo>
                    <a:pt x="3216" y="8301"/>
                  </a:lnTo>
                  <a:lnTo>
                    <a:pt x="2728" y="9061"/>
                  </a:lnTo>
                  <a:lnTo>
                    <a:pt x="2280" y="9840"/>
                  </a:lnTo>
                  <a:lnTo>
                    <a:pt x="1852" y="10658"/>
                  </a:lnTo>
                  <a:lnTo>
                    <a:pt x="1481" y="11496"/>
                  </a:lnTo>
                  <a:lnTo>
                    <a:pt x="1150" y="12353"/>
                  </a:lnTo>
                  <a:lnTo>
                    <a:pt x="839" y="13211"/>
                  </a:lnTo>
                  <a:lnTo>
                    <a:pt x="585" y="14107"/>
                  </a:lnTo>
                  <a:lnTo>
                    <a:pt x="488" y="14555"/>
                  </a:lnTo>
                  <a:lnTo>
                    <a:pt x="390" y="15023"/>
                  </a:lnTo>
                  <a:lnTo>
                    <a:pt x="293" y="15471"/>
                  </a:lnTo>
                  <a:lnTo>
                    <a:pt x="215" y="15938"/>
                  </a:lnTo>
                  <a:lnTo>
                    <a:pt x="157" y="16406"/>
                  </a:lnTo>
                  <a:lnTo>
                    <a:pt x="98" y="16874"/>
                  </a:lnTo>
                  <a:lnTo>
                    <a:pt x="59" y="17361"/>
                  </a:lnTo>
                  <a:lnTo>
                    <a:pt x="20" y="17828"/>
                  </a:lnTo>
                  <a:lnTo>
                    <a:pt x="1" y="18315"/>
                  </a:lnTo>
                  <a:lnTo>
                    <a:pt x="1" y="18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3859425" y="1552800"/>
              <a:ext cx="937200" cy="930375"/>
            </a:xfrm>
            <a:custGeom>
              <a:avLst/>
              <a:gdLst/>
              <a:ahLst/>
              <a:cxnLst/>
              <a:rect l="l" t="t" r="r" b="b"/>
              <a:pathLst>
                <a:path w="37488" h="37215" extrusionOk="0">
                  <a:moveTo>
                    <a:pt x="22465" y="0"/>
                  </a:moveTo>
                  <a:lnTo>
                    <a:pt x="23225" y="273"/>
                  </a:lnTo>
                  <a:lnTo>
                    <a:pt x="23985" y="565"/>
                  </a:lnTo>
                  <a:lnTo>
                    <a:pt x="24472" y="780"/>
                  </a:lnTo>
                  <a:lnTo>
                    <a:pt x="24979" y="1013"/>
                  </a:lnTo>
                  <a:lnTo>
                    <a:pt x="25485" y="1286"/>
                  </a:lnTo>
                  <a:lnTo>
                    <a:pt x="26031" y="1578"/>
                  </a:lnTo>
                  <a:lnTo>
                    <a:pt x="26498" y="1871"/>
                  </a:lnTo>
                  <a:lnTo>
                    <a:pt x="26966" y="2182"/>
                  </a:lnTo>
                  <a:lnTo>
                    <a:pt x="27434" y="2514"/>
                  </a:lnTo>
                  <a:lnTo>
                    <a:pt x="27901" y="2864"/>
                  </a:lnTo>
                  <a:lnTo>
                    <a:pt x="28330" y="3215"/>
                  </a:lnTo>
                  <a:lnTo>
                    <a:pt x="28758" y="3566"/>
                  </a:lnTo>
                  <a:lnTo>
                    <a:pt x="29168" y="3936"/>
                  </a:lnTo>
                  <a:lnTo>
                    <a:pt x="29577" y="4345"/>
                  </a:lnTo>
                  <a:lnTo>
                    <a:pt x="29966" y="4735"/>
                  </a:lnTo>
                  <a:lnTo>
                    <a:pt x="30337" y="5144"/>
                  </a:lnTo>
                  <a:lnTo>
                    <a:pt x="30707" y="5573"/>
                  </a:lnTo>
                  <a:lnTo>
                    <a:pt x="31058" y="6021"/>
                  </a:lnTo>
                  <a:lnTo>
                    <a:pt x="31389" y="6469"/>
                  </a:lnTo>
                  <a:lnTo>
                    <a:pt x="31701" y="6898"/>
                  </a:lnTo>
                  <a:lnTo>
                    <a:pt x="31993" y="7365"/>
                  </a:lnTo>
                  <a:lnTo>
                    <a:pt x="32305" y="7852"/>
                  </a:lnTo>
                  <a:lnTo>
                    <a:pt x="32577" y="8339"/>
                  </a:lnTo>
                  <a:lnTo>
                    <a:pt x="32850" y="8846"/>
                  </a:lnTo>
                  <a:lnTo>
                    <a:pt x="33103" y="9372"/>
                  </a:lnTo>
                  <a:lnTo>
                    <a:pt x="33337" y="9918"/>
                  </a:lnTo>
                  <a:lnTo>
                    <a:pt x="33551" y="10444"/>
                  </a:lnTo>
                  <a:lnTo>
                    <a:pt x="33746" y="10970"/>
                  </a:lnTo>
                  <a:lnTo>
                    <a:pt x="33922" y="11476"/>
                  </a:lnTo>
                  <a:lnTo>
                    <a:pt x="34078" y="12061"/>
                  </a:lnTo>
                  <a:lnTo>
                    <a:pt x="34233" y="12626"/>
                  </a:lnTo>
                  <a:lnTo>
                    <a:pt x="34350" y="13191"/>
                  </a:lnTo>
                  <a:lnTo>
                    <a:pt x="34467" y="13775"/>
                  </a:lnTo>
                  <a:lnTo>
                    <a:pt x="34545" y="14360"/>
                  </a:lnTo>
                  <a:lnTo>
                    <a:pt x="34623" y="14925"/>
                  </a:lnTo>
                  <a:lnTo>
                    <a:pt x="34662" y="15490"/>
                  </a:lnTo>
                  <a:lnTo>
                    <a:pt x="34701" y="16074"/>
                  </a:lnTo>
                  <a:lnTo>
                    <a:pt x="34721" y="16717"/>
                  </a:lnTo>
                  <a:lnTo>
                    <a:pt x="34701" y="17321"/>
                  </a:lnTo>
                  <a:lnTo>
                    <a:pt x="34682" y="17906"/>
                  </a:lnTo>
                  <a:lnTo>
                    <a:pt x="34623" y="18510"/>
                  </a:lnTo>
                  <a:lnTo>
                    <a:pt x="34545" y="19114"/>
                  </a:lnTo>
                  <a:lnTo>
                    <a:pt x="34467" y="19660"/>
                  </a:lnTo>
                  <a:lnTo>
                    <a:pt x="34370" y="20205"/>
                  </a:lnTo>
                  <a:lnTo>
                    <a:pt x="34253" y="20770"/>
                  </a:lnTo>
                  <a:lnTo>
                    <a:pt x="34097" y="21355"/>
                  </a:lnTo>
                  <a:lnTo>
                    <a:pt x="33941" y="21900"/>
                  </a:lnTo>
                  <a:lnTo>
                    <a:pt x="33766" y="22446"/>
                  </a:lnTo>
                  <a:lnTo>
                    <a:pt x="33551" y="22991"/>
                  </a:lnTo>
                  <a:lnTo>
                    <a:pt x="33337" y="23537"/>
                  </a:lnTo>
                  <a:lnTo>
                    <a:pt x="33123" y="24043"/>
                  </a:lnTo>
                  <a:lnTo>
                    <a:pt x="32870" y="24550"/>
                  </a:lnTo>
                  <a:lnTo>
                    <a:pt x="32616" y="25018"/>
                  </a:lnTo>
                  <a:lnTo>
                    <a:pt x="32343" y="25544"/>
                  </a:lnTo>
                  <a:lnTo>
                    <a:pt x="32051" y="26011"/>
                  </a:lnTo>
                  <a:lnTo>
                    <a:pt x="31739" y="26498"/>
                  </a:lnTo>
                  <a:lnTo>
                    <a:pt x="31408" y="26966"/>
                  </a:lnTo>
                  <a:lnTo>
                    <a:pt x="31058" y="27434"/>
                  </a:lnTo>
                  <a:lnTo>
                    <a:pt x="30707" y="27882"/>
                  </a:lnTo>
                  <a:lnTo>
                    <a:pt x="30337" y="28310"/>
                  </a:lnTo>
                  <a:lnTo>
                    <a:pt x="29966" y="28720"/>
                  </a:lnTo>
                  <a:lnTo>
                    <a:pt x="29577" y="29129"/>
                  </a:lnTo>
                  <a:lnTo>
                    <a:pt x="29187" y="29499"/>
                  </a:lnTo>
                  <a:lnTo>
                    <a:pt x="28758" y="29889"/>
                  </a:lnTo>
                  <a:lnTo>
                    <a:pt x="28330" y="30239"/>
                  </a:lnTo>
                  <a:lnTo>
                    <a:pt x="27901" y="30590"/>
                  </a:lnTo>
                  <a:lnTo>
                    <a:pt x="27453" y="30941"/>
                  </a:lnTo>
                  <a:lnTo>
                    <a:pt x="26985" y="31252"/>
                  </a:lnTo>
                  <a:lnTo>
                    <a:pt x="26518" y="31564"/>
                  </a:lnTo>
                  <a:lnTo>
                    <a:pt x="26050" y="31856"/>
                  </a:lnTo>
                  <a:lnTo>
                    <a:pt x="25544" y="32129"/>
                  </a:lnTo>
                  <a:lnTo>
                    <a:pt x="25037" y="32402"/>
                  </a:lnTo>
                  <a:lnTo>
                    <a:pt x="24511" y="32655"/>
                  </a:lnTo>
                  <a:lnTo>
                    <a:pt x="23965" y="32889"/>
                  </a:lnTo>
                  <a:lnTo>
                    <a:pt x="23459" y="33103"/>
                  </a:lnTo>
                  <a:lnTo>
                    <a:pt x="22933" y="33298"/>
                  </a:lnTo>
                  <a:lnTo>
                    <a:pt x="22407" y="33474"/>
                  </a:lnTo>
                  <a:lnTo>
                    <a:pt x="21842" y="33630"/>
                  </a:lnTo>
                  <a:lnTo>
                    <a:pt x="21296" y="33766"/>
                  </a:lnTo>
                  <a:lnTo>
                    <a:pt x="20731" y="33902"/>
                  </a:lnTo>
                  <a:lnTo>
                    <a:pt x="20147" y="34000"/>
                  </a:lnTo>
                  <a:lnTo>
                    <a:pt x="19562" y="34097"/>
                  </a:lnTo>
                  <a:lnTo>
                    <a:pt x="18997" y="34175"/>
                  </a:lnTo>
                  <a:lnTo>
                    <a:pt x="18393" y="34214"/>
                  </a:lnTo>
                  <a:lnTo>
                    <a:pt x="17808" y="34253"/>
                  </a:lnTo>
                  <a:lnTo>
                    <a:pt x="16600" y="34253"/>
                  </a:lnTo>
                  <a:lnTo>
                    <a:pt x="15996" y="34214"/>
                  </a:lnTo>
                  <a:lnTo>
                    <a:pt x="15412" y="34175"/>
                  </a:lnTo>
                  <a:lnTo>
                    <a:pt x="14808" y="34097"/>
                  </a:lnTo>
                  <a:lnTo>
                    <a:pt x="14262" y="34019"/>
                  </a:lnTo>
                  <a:lnTo>
                    <a:pt x="13717" y="33922"/>
                  </a:lnTo>
                  <a:lnTo>
                    <a:pt x="13171" y="33805"/>
                  </a:lnTo>
                  <a:lnTo>
                    <a:pt x="12567" y="33649"/>
                  </a:lnTo>
                  <a:lnTo>
                    <a:pt x="12022" y="33493"/>
                  </a:lnTo>
                  <a:lnTo>
                    <a:pt x="11457" y="33298"/>
                  </a:lnTo>
                  <a:lnTo>
                    <a:pt x="10911" y="33103"/>
                  </a:lnTo>
                  <a:lnTo>
                    <a:pt x="10346" y="32889"/>
                  </a:lnTo>
                  <a:lnTo>
                    <a:pt x="9878" y="32655"/>
                  </a:lnTo>
                  <a:lnTo>
                    <a:pt x="9372" y="32422"/>
                  </a:lnTo>
                  <a:lnTo>
                    <a:pt x="8865" y="32168"/>
                  </a:lnTo>
                  <a:lnTo>
                    <a:pt x="8339" y="31876"/>
                  </a:lnTo>
                  <a:lnTo>
                    <a:pt x="7872" y="31584"/>
                  </a:lnTo>
                  <a:lnTo>
                    <a:pt x="7404" y="31272"/>
                  </a:lnTo>
                  <a:lnTo>
                    <a:pt x="6936" y="30960"/>
                  </a:lnTo>
                  <a:lnTo>
                    <a:pt x="6469" y="30610"/>
                  </a:lnTo>
                  <a:lnTo>
                    <a:pt x="6040" y="30259"/>
                  </a:lnTo>
                  <a:lnTo>
                    <a:pt x="5631" y="29908"/>
                  </a:lnTo>
                  <a:lnTo>
                    <a:pt x="5222" y="29538"/>
                  </a:lnTo>
                  <a:lnTo>
                    <a:pt x="4793" y="29129"/>
                  </a:lnTo>
                  <a:lnTo>
                    <a:pt x="4403" y="28739"/>
                  </a:lnTo>
                  <a:lnTo>
                    <a:pt x="4033" y="28330"/>
                  </a:lnTo>
                  <a:lnTo>
                    <a:pt x="3663" y="27882"/>
                  </a:lnTo>
                  <a:lnTo>
                    <a:pt x="3312" y="27434"/>
                  </a:lnTo>
                  <a:lnTo>
                    <a:pt x="2981" y="27005"/>
                  </a:lnTo>
                  <a:lnTo>
                    <a:pt x="2650" y="26557"/>
                  </a:lnTo>
                  <a:lnTo>
                    <a:pt x="2358" y="26089"/>
                  </a:lnTo>
                  <a:lnTo>
                    <a:pt x="2065" y="25602"/>
                  </a:lnTo>
                  <a:lnTo>
                    <a:pt x="1773" y="25115"/>
                  </a:lnTo>
                  <a:lnTo>
                    <a:pt x="1520" y="24608"/>
                  </a:lnTo>
                  <a:lnTo>
                    <a:pt x="1247" y="24063"/>
                  </a:lnTo>
                  <a:lnTo>
                    <a:pt x="1013" y="23517"/>
                  </a:lnTo>
                  <a:lnTo>
                    <a:pt x="818" y="23030"/>
                  </a:lnTo>
                  <a:lnTo>
                    <a:pt x="624" y="22504"/>
                  </a:lnTo>
                  <a:lnTo>
                    <a:pt x="448" y="21959"/>
                  </a:lnTo>
                  <a:lnTo>
                    <a:pt x="273" y="21374"/>
                  </a:lnTo>
                  <a:lnTo>
                    <a:pt x="137" y="20829"/>
                  </a:lnTo>
                  <a:lnTo>
                    <a:pt x="0" y="20264"/>
                  </a:lnTo>
                  <a:lnTo>
                    <a:pt x="117" y="21121"/>
                  </a:lnTo>
                  <a:lnTo>
                    <a:pt x="253" y="21978"/>
                  </a:lnTo>
                  <a:lnTo>
                    <a:pt x="429" y="22816"/>
                  </a:lnTo>
                  <a:lnTo>
                    <a:pt x="643" y="23654"/>
                  </a:lnTo>
                  <a:lnTo>
                    <a:pt x="916" y="24472"/>
                  </a:lnTo>
                  <a:lnTo>
                    <a:pt x="1208" y="25271"/>
                  </a:lnTo>
                  <a:lnTo>
                    <a:pt x="1539" y="26070"/>
                  </a:lnTo>
                  <a:lnTo>
                    <a:pt x="1890" y="26830"/>
                  </a:lnTo>
                  <a:lnTo>
                    <a:pt x="2299" y="27590"/>
                  </a:lnTo>
                  <a:lnTo>
                    <a:pt x="2728" y="28330"/>
                  </a:lnTo>
                  <a:lnTo>
                    <a:pt x="3195" y="29051"/>
                  </a:lnTo>
                  <a:lnTo>
                    <a:pt x="3702" y="29733"/>
                  </a:lnTo>
                  <a:lnTo>
                    <a:pt x="4248" y="30415"/>
                  </a:lnTo>
                  <a:lnTo>
                    <a:pt x="4813" y="31077"/>
                  </a:lnTo>
                  <a:lnTo>
                    <a:pt x="5417" y="31701"/>
                  </a:lnTo>
                  <a:lnTo>
                    <a:pt x="6040" y="32305"/>
                  </a:lnTo>
                  <a:lnTo>
                    <a:pt x="6703" y="32870"/>
                  </a:lnTo>
                  <a:lnTo>
                    <a:pt x="7385" y="33415"/>
                  </a:lnTo>
                  <a:lnTo>
                    <a:pt x="8105" y="33922"/>
                  </a:lnTo>
                  <a:lnTo>
                    <a:pt x="8826" y="34409"/>
                  </a:lnTo>
                  <a:lnTo>
                    <a:pt x="9567" y="34838"/>
                  </a:lnTo>
                  <a:lnTo>
                    <a:pt x="10327" y="35247"/>
                  </a:lnTo>
                  <a:lnTo>
                    <a:pt x="11106" y="35617"/>
                  </a:lnTo>
                  <a:lnTo>
                    <a:pt x="11905" y="35948"/>
                  </a:lnTo>
                  <a:lnTo>
                    <a:pt x="12723" y="36240"/>
                  </a:lnTo>
                  <a:lnTo>
                    <a:pt x="13541" y="36494"/>
                  </a:lnTo>
                  <a:lnTo>
                    <a:pt x="14379" y="36708"/>
                  </a:lnTo>
                  <a:lnTo>
                    <a:pt x="15237" y="36883"/>
                  </a:lnTo>
                  <a:lnTo>
                    <a:pt x="16094" y="37020"/>
                  </a:lnTo>
                  <a:lnTo>
                    <a:pt x="16951" y="37117"/>
                  </a:lnTo>
                  <a:lnTo>
                    <a:pt x="17828" y="37176"/>
                  </a:lnTo>
                  <a:lnTo>
                    <a:pt x="18705" y="37215"/>
                  </a:lnTo>
                  <a:lnTo>
                    <a:pt x="19192" y="37195"/>
                  </a:lnTo>
                  <a:lnTo>
                    <a:pt x="19659" y="37176"/>
                  </a:lnTo>
                  <a:lnTo>
                    <a:pt x="20147" y="37156"/>
                  </a:lnTo>
                  <a:lnTo>
                    <a:pt x="20614" y="37117"/>
                  </a:lnTo>
                  <a:lnTo>
                    <a:pt x="21082" y="37059"/>
                  </a:lnTo>
                  <a:lnTo>
                    <a:pt x="21549" y="36981"/>
                  </a:lnTo>
                  <a:lnTo>
                    <a:pt x="22017" y="36903"/>
                  </a:lnTo>
                  <a:lnTo>
                    <a:pt x="22485" y="36825"/>
                  </a:lnTo>
                  <a:lnTo>
                    <a:pt x="22933" y="36727"/>
                  </a:lnTo>
                  <a:lnTo>
                    <a:pt x="23400" y="36611"/>
                  </a:lnTo>
                  <a:lnTo>
                    <a:pt x="24277" y="36357"/>
                  </a:lnTo>
                  <a:lnTo>
                    <a:pt x="25154" y="36065"/>
                  </a:lnTo>
                  <a:lnTo>
                    <a:pt x="26011" y="35734"/>
                  </a:lnTo>
                  <a:lnTo>
                    <a:pt x="26849" y="35344"/>
                  </a:lnTo>
                  <a:lnTo>
                    <a:pt x="27648" y="34935"/>
                  </a:lnTo>
                  <a:lnTo>
                    <a:pt x="28447" y="34487"/>
                  </a:lnTo>
                  <a:lnTo>
                    <a:pt x="29207" y="34000"/>
                  </a:lnTo>
                  <a:lnTo>
                    <a:pt x="29947" y="33474"/>
                  </a:lnTo>
                  <a:lnTo>
                    <a:pt x="30648" y="32909"/>
                  </a:lnTo>
                  <a:lnTo>
                    <a:pt x="31330" y="32324"/>
                  </a:lnTo>
                  <a:lnTo>
                    <a:pt x="31993" y="31701"/>
                  </a:lnTo>
                  <a:lnTo>
                    <a:pt x="32616" y="31038"/>
                  </a:lnTo>
                  <a:lnTo>
                    <a:pt x="33201" y="30356"/>
                  </a:lnTo>
                  <a:lnTo>
                    <a:pt x="33766" y="29655"/>
                  </a:lnTo>
                  <a:lnTo>
                    <a:pt x="34272" y="28914"/>
                  </a:lnTo>
                  <a:lnTo>
                    <a:pt x="34779" y="28155"/>
                  </a:lnTo>
                  <a:lnTo>
                    <a:pt x="35227" y="27356"/>
                  </a:lnTo>
                  <a:lnTo>
                    <a:pt x="35636" y="26557"/>
                  </a:lnTo>
                  <a:lnTo>
                    <a:pt x="36006" y="25719"/>
                  </a:lnTo>
                  <a:lnTo>
                    <a:pt x="36357" y="24862"/>
                  </a:lnTo>
                  <a:lnTo>
                    <a:pt x="36649" y="23985"/>
                  </a:lnTo>
                  <a:lnTo>
                    <a:pt x="36903" y="23108"/>
                  </a:lnTo>
                  <a:lnTo>
                    <a:pt x="37020" y="22641"/>
                  </a:lnTo>
                  <a:lnTo>
                    <a:pt x="37117" y="22192"/>
                  </a:lnTo>
                  <a:lnTo>
                    <a:pt x="37195" y="21725"/>
                  </a:lnTo>
                  <a:lnTo>
                    <a:pt x="37273" y="21277"/>
                  </a:lnTo>
                  <a:lnTo>
                    <a:pt x="37351" y="20809"/>
                  </a:lnTo>
                  <a:lnTo>
                    <a:pt x="37390" y="20322"/>
                  </a:lnTo>
                  <a:lnTo>
                    <a:pt x="37448" y="19854"/>
                  </a:lnTo>
                  <a:lnTo>
                    <a:pt x="37468" y="19367"/>
                  </a:lnTo>
                  <a:lnTo>
                    <a:pt x="37487" y="18900"/>
                  </a:lnTo>
                  <a:lnTo>
                    <a:pt x="37487" y="18413"/>
                  </a:lnTo>
                  <a:lnTo>
                    <a:pt x="37468" y="17575"/>
                  </a:lnTo>
                  <a:lnTo>
                    <a:pt x="37429" y="16756"/>
                  </a:lnTo>
                  <a:lnTo>
                    <a:pt x="37331" y="15938"/>
                  </a:lnTo>
                  <a:lnTo>
                    <a:pt x="37214" y="15139"/>
                  </a:lnTo>
                  <a:lnTo>
                    <a:pt x="37039" y="14340"/>
                  </a:lnTo>
                  <a:lnTo>
                    <a:pt x="36864" y="13561"/>
                  </a:lnTo>
                  <a:lnTo>
                    <a:pt x="36630" y="12782"/>
                  </a:lnTo>
                  <a:lnTo>
                    <a:pt x="36377" y="12022"/>
                  </a:lnTo>
                  <a:lnTo>
                    <a:pt x="36084" y="11281"/>
                  </a:lnTo>
                  <a:lnTo>
                    <a:pt x="35773" y="10561"/>
                  </a:lnTo>
                  <a:lnTo>
                    <a:pt x="35422" y="9840"/>
                  </a:lnTo>
                  <a:lnTo>
                    <a:pt x="35032" y="9138"/>
                  </a:lnTo>
                  <a:lnTo>
                    <a:pt x="34623" y="8456"/>
                  </a:lnTo>
                  <a:lnTo>
                    <a:pt x="34194" y="7794"/>
                  </a:lnTo>
                  <a:lnTo>
                    <a:pt x="33727" y="7151"/>
                  </a:lnTo>
                  <a:lnTo>
                    <a:pt x="33240" y="6527"/>
                  </a:lnTo>
                  <a:lnTo>
                    <a:pt x="32733" y="5923"/>
                  </a:lnTo>
                  <a:lnTo>
                    <a:pt x="32188" y="5339"/>
                  </a:lnTo>
                  <a:lnTo>
                    <a:pt x="31642" y="4793"/>
                  </a:lnTo>
                  <a:lnTo>
                    <a:pt x="31058" y="4248"/>
                  </a:lnTo>
                  <a:lnTo>
                    <a:pt x="30434" y="3741"/>
                  </a:lnTo>
                  <a:lnTo>
                    <a:pt x="29811" y="3254"/>
                  </a:lnTo>
                  <a:lnTo>
                    <a:pt x="29168" y="2806"/>
                  </a:lnTo>
                  <a:lnTo>
                    <a:pt x="28486" y="2377"/>
                  </a:lnTo>
                  <a:lnTo>
                    <a:pt x="27804" y="1968"/>
                  </a:lnTo>
                  <a:lnTo>
                    <a:pt x="27083" y="1598"/>
                  </a:lnTo>
                  <a:lnTo>
                    <a:pt x="26362" y="1247"/>
                  </a:lnTo>
                  <a:lnTo>
                    <a:pt x="25622" y="935"/>
                  </a:lnTo>
                  <a:lnTo>
                    <a:pt x="24842" y="643"/>
                  </a:lnTo>
                  <a:lnTo>
                    <a:pt x="24082" y="390"/>
                  </a:lnTo>
                  <a:lnTo>
                    <a:pt x="23283" y="176"/>
                  </a:lnTo>
                  <a:lnTo>
                    <a:pt x="22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4637300" y="1660450"/>
              <a:ext cx="148125" cy="250375"/>
            </a:xfrm>
            <a:custGeom>
              <a:avLst/>
              <a:gdLst/>
              <a:ahLst/>
              <a:cxnLst/>
              <a:rect l="l" t="t" r="r" b="b"/>
              <a:pathLst>
                <a:path w="5925" h="10015" extrusionOk="0">
                  <a:moveTo>
                    <a:pt x="1" y="0"/>
                  </a:moveTo>
                  <a:lnTo>
                    <a:pt x="410" y="390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547" y="507"/>
                  </a:lnTo>
                  <a:lnTo>
                    <a:pt x="1" y="0"/>
                  </a:lnTo>
                  <a:close/>
                  <a:moveTo>
                    <a:pt x="615" y="575"/>
                  </a:moveTo>
                  <a:lnTo>
                    <a:pt x="1053" y="1013"/>
                  </a:lnTo>
                  <a:lnTo>
                    <a:pt x="1560" y="1559"/>
                  </a:lnTo>
                  <a:lnTo>
                    <a:pt x="1629" y="1637"/>
                  </a:lnTo>
                  <a:lnTo>
                    <a:pt x="1629" y="1637"/>
                  </a:lnTo>
                  <a:lnTo>
                    <a:pt x="1579" y="1578"/>
                  </a:lnTo>
                  <a:lnTo>
                    <a:pt x="1209" y="1169"/>
                  </a:lnTo>
                  <a:lnTo>
                    <a:pt x="819" y="760"/>
                  </a:lnTo>
                  <a:lnTo>
                    <a:pt x="615" y="575"/>
                  </a:lnTo>
                  <a:close/>
                  <a:moveTo>
                    <a:pt x="1629" y="1637"/>
                  </a:moveTo>
                  <a:lnTo>
                    <a:pt x="1930" y="1988"/>
                  </a:lnTo>
                  <a:lnTo>
                    <a:pt x="2281" y="2416"/>
                  </a:lnTo>
                  <a:lnTo>
                    <a:pt x="2631" y="2864"/>
                  </a:lnTo>
                  <a:lnTo>
                    <a:pt x="2943" y="3312"/>
                  </a:lnTo>
                  <a:lnTo>
                    <a:pt x="2963" y="3332"/>
                  </a:lnTo>
                  <a:lnTo>
                    <a:pt x="2982" y="3371"/>
                  </a:lnTo>
                  <a:lnTo>
                    <a:pt x="3489" y="4131"/>
                  </a:lnTo>
                  <a:lnTo>
                    <a:pt x="3956" y="4910"/>
                  </a:lnTo>
                  <a:lnTo>
                    <a:pt x="4385" y="5709"/>
                  </a:lnTo>
                  <a:lnTo>
                    <a:pt x="4775" y="6527"/>
                  </a:lnTo>
                  <a:lnTo>
                    <a:pt x="5125" y="7365"/>
                  </a:lnTo>
                  <a:lnTo>
                    <a:pt x="5395" y="8124"/>
                  </a:lnTo>
                  <a:lnTo>
                    <a:pt x="5301" y="7833"/>
                  </a:lnTo>
                  <a:lnTo>
                    <a:pt x="5047" y="7151"/>
                  </a:lnTo>
                  <a:lnTo>
                    <a:pt x="4755" y="6469"/>
                  </a:lnTo>
                  <a:lnTo>
                    <a:pt x="4443" y="5787"/>
                  </a:lnTo>
                  <a:lnTo>
                    <a:pt x="4093" y="5144"/>
                  </a:lnTo>
                  <a:lnTo>
                    <a:pt x="3742" y="4501"/>
                  </a:lnTo>
                  <a:lnTo>
                    <a:pt x="3352" y="3877"/>
                  </a:lnTo>
                  <a:lnTo>
                    <a:pt x="2924" y="3273"/>
                  </a:lnTo>
                  <a:lnTo>
                    <a:pt x="2495" y="2669"/>
                  </a:lnTo>
                  <a:lnTo>
                    <a:pt x="2047" y="2104"/>
                  </a:lnTo>
                  <a:lnTo>
                    <a:pt x="1629" y="1637"/>
                  </a:lnTo>
                  <a:close/>
                  <a:moveTo>
                    <a:pt x="5395" y="8124"/>
                  </a:moveTo>
                  <a:lnTo>
                    <a:pt x="5524" y="8521"/>
                  </a:lnTo>
                  <a:lnTo>
                    <a:pt x="5437" y="8242"/>
                  </a:lnTo>
                  <a:lnTo>
                    <a:pt x="5395" y="8124"/>
                  </a:lnTo>
                  <a:close/>
                  <a:moveTo>
                    <a:pt x="5524" y="8521"/>
                  </a:moveTo>
                  <a:lnTo>
                    <a:pt x="5544" y="8585"/>
                  </a:lnTo>
                  <a:lnTo>
                    <a:pt x="5534" y="8554"/>
                  </a:lnTo>
                  <a:lnTo>
                    <a:pt x="5524" y="8521"/>
                  </a:lnTo>
                  <a:close/>
                  <a:moveTo>
                    <a:pt x="5544" y="8585"/>
                  </a:moveTo>
                  <a:lnTo>
                    <a:pt x="5740" y="9245"/>
                  </a:lnTo>
                  <a:lnTo>
                    <a:pt x="5710" y="9119"/>
                  </a:lnTo>
                  <a:lnTo>
                    <a:pt x="5544" y="8585"/>
                  </a:lnTo>
                  <a:close/>
                  <a:moveTo>
                    <a:pt x="5740" y="9245"/>
                  </a:moveTo>
                  <a:lnTo>
                    <a:pt x="5924" y="10015"/>
                  </a:lnTo>
                  <a:lnTo>
                    <a:pt x="5749" y="9275"/>
                  </a:lnTo>
                  <a:lnTo>
                    <a:pt x="5740" y="9245"/>
                  </a:lnTo>
                  <a:close/>
                </a:path>
              </a:pathLst>
            </a:custGeom>
            <a:solidFill>
              <a:srgbClr val="FFE6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4637300" y="1660450"/>
              <a:ext cx="148125" cy="250375"/>
            </a:xfrm>
            <a:custGeom>
              <a:avLst/>
              <a:gdLst/>
              <a:ahLst/>
              <a:cxnLst/>
              <a:rect l="l" t="t" r="r" b="b"/>
              <a:pathLst>
                <a:path w="5925" h="10015" fill="none" extrusionOk="0">
                  <a:moveTo>
                    <a:pt x="2943" y="3312"/>
                  </a:moveTo>
                  <a:lnTo>
                    <a:pt x="2943" y="3312"/>
                  </a:lnTo>
                  <a:lnTo>
                    <a:pt x="2963" y="3332"/>
                  </a:lnTo>
                  <a:lnTo>
                    <a:pt x="2963" y="3332"/>
                  </a:lnTo>
                  <a:lnTo>
                    <a:pt x="2982" y="3371"/>
                  </a:lnTo>
                  <a:lnTo>
                    <a:pt x="2982" y="3371"/>
                  </a:lnTo>
                  <a:lnTo>
                    <a:pt x="3489" y="4131"/>
                  </a:lnTo>
                  <a:lnTo>
                    <a:pt x="3956" y="4910"/>
                  </a:lnTo>
                  <a:lnTo>
                    <a:pt x="4385" y="5709"/>
                  </a:lnTo>
                  <a:lnTo>
                    <a:pt x="4775" y="6527"/>
                  </a:lnTo>
                  <a:lnTo>
                    <a:pt x="5125" y="7365"/>
                  </a:lnTo>
                  <a:lnTo>
                    <a:pt x="5437" y="8242"/>
                  </a:lnTo>
                  <a:lnTo>
                    <a:pt x="5710" y="9119"/>
                  </a:lnTo>
                  <a:lnTo>
                    <a:pt x="5924" y="10015"/>
                  </a:lnTo>
                  <a:lnTo>
                    <a:pt x="5924" y="10015"/>
                  </a:lnTo>
                  <a:lnTo>
                    <a:pt x="5749" y="9275"/>
                  </a:lnTo>
                  <a:lnTo>
                    <a:pt x="5534" y="8554"/>
                  </a:lnTo>
                  <a:lnTo>
                    <a:pt x="5301" y="7833"/>
                  </a:lnTo>
                  <a:lnTo>
                    <a:pt x="5047" y="7151"/>
                  </a:lnTo>
                  <a:lnTo>
                    <a:pt x="4755" y="6469"/>
                  </a:lnTo>
                  <a:lnTo>
                    <a:pt x="4443" y="5787"/>
                  </a:lnTo>
                  <a:lnTo>
                    <a:pt x="4093" y="5144"/>
                  </a:lnTo>
                  <a:lnTo>
                    <a:pt x="3742" y="4501"/>
                  </a:lnTo>
                  <a:lnTo>
                    <a:pt x="3352" y="3877"/>
                  </a:lnTo>
                  <a:lnTo>
                    <a:pt x="2924" y="3273"/>
                  </a:lnTo>
                  <a:lnTo>
                    <a:pt x="2495" y="2669"/>
                  </a:lnTo>
                  <a:lnTo>
                    <a:pt x="2047" y="2104"/>
                  </a:lnTo>
                  <a:lnTo>
                    <a:pt x="1560" y="1559"/>
                  </a:lnTo>
                  <a:lnTo>
                    <a:pt x="1053" y="1013"/>
                  </a:lnTo>
                  <a:lnTo>
                    <a:pt x="547" y="507"/>
                  </a:lnTo>
                  <a:lnTo>
                    <a:pt x="1" y="0"/>
                  </a:lnTo>
                  <a:lnTo>
                    <a:pt x="1" y="0"/>
                  </a:lnTo>
                  <a:lnTo>
                    <a:pt x="410" y="390"/>
                  </a:lnTo>
                  <a:lnTo>
                    <a:pt x="819" y="760"/>
                  </a:lnTo>
                  <a:lnTo>
                    <a:pt x="1209" y="1169"/>
                  </a:lnTo>
                  <a:lnTo>
                    <a:pt x="1579" y="1578"/>
                  </a:lnTo>
                  <a:lnTo>
                    <a:pt x="1930" y="1988"/>
                  </a:lnTo>
                  <a:lnTo>
                    <a:pt x="2281" y="2416"/>
                  </a:lnTo>
                  <a:lnTo>
                    <a:pt x="2631" y="2864"/>
                  </a:lnTo>
                  <a:lnTo>
                    <a:pt x="2943" y="3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609050" y="2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4609050" y="2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4326550" y="167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4218900" y="165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4218900" y="165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4264675" y="1712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3932000" y="2222075"/>
              <a:ext cx="292775" cy="244050"/>
            </a:xfrm>
            <a:custGeom>
              <a:avLst/>
              <a:gdLst/>
              <a:ahLst/>
              <a:cxnLst/>
              <a:rect l="l" t="t" r="r" b="b"/>
              <a:pathLst>
                <a:path w="11711" h="9762" extrusionOk="0">
                  <a:moveTo>
                    <a:pt x="3936" y="0"/>
                  </a:moveTo>
                  <a:lnTo>
                    <a:pt x="3507" y="59"/>
                  </a:lnTo>
                  <a:lnTo>
                    <a:pt x="3235" y="98"/>
                  </a:lnTo>
                  <a:lnTo>
                    <a:pt x="2903" y="156"/>
                  </a:lnTo>
                  <a:lnTo>
                    <a:pt x="2611" y="234"/>
                  </a:lnTo>
                  <a:lnTo>
                    <a:pt x="2533" y="253"/>
                  </a:lnTo>
                  <a:lnTo>
                    <a:pt x="2241" y="351"/>
                  </a:lnTo>
                  <a:lnTo>
                    <a:pt x="1949" y="468"/>
                  </a:lnTo>
                  <a:lnTo>
                    <a:pt x="1598" y="624"/>
                  </a:lnTo>
                  <a:lnTo>
                    <a:pt x="1286" y="799"/>
                  </a:lnTo>
                  <a:lnTo>
                    <a:pt x="955" y="1013"/>
                  </a:lnTo>
                  <a:lnTo>
                    <a:pt x="916" y="1052"/>
                  </a:lnTo>
                  <a:lnTo>
                    <a:pt x="877" y="1072"/>
                  </a:lnTo>
                  <a:lnTo>
                    <a:pt x="838" y="1091"/>
                  </a:lnTo>
                  <a:lnTo>
                    <a:pt x="799" y="1130"/>
                  </a:lnTo>
                  <a:lnTo>
                    <a:pt x="780" y="1150"/>
                  </a:lnTo>
                  <a:lnTo>
                    <a:pt x="682" y="1208"/>
                  </a:lnTo>
                  <a:lnTo>
                    <a:pt x="663" y="1247"/>
                  </a:lnTo>
                  <a:lnTo>
                    <a:pt x="546" y="1325"/>
                  </a:lnTo>
                  <a:lnTo>
                    <a:pt x="526" y="1364"/>
                  </a:lnTo>
                  <a:lnTo>
                    <a:pt x="273" y="1578"/>
                  </a:lnTo>
                  <a:lnTo>
                    <a:pt x="117" y="1754"/>
                  </a:lnTo>
                  <a:lnTo>
                    <a:pt x="0" y="1871"/>
                  </a:lnTo>
                  <a:lnTo>
                    <a:pt x="487" y="2592"/>
                  </a:lnTo>
                  <a:lnTo>
                    <a:pt x="1013" y="3273"/>
                  </a:lnTo>
                  <a:lnTo>
                    <a:pt x="1559" y="3936"/>
                  </a:lnTo>
                  <a:lnTo>
                    <a:pt x="2124" y="4579"/>
                  </a:lnTo>
                  <a:lnTo>
                    <a:pt x="2728" y="5183"/>
                  </a:lnTo>
                  <a:lnTo>
                    <a:pt x="3351" y="5748"/>
                  </a:lnTo>
                  <a:lnTo>
                    <a:pt x="3994" y="6293"/>
                  </a:lnTo>
                  <a:lnTo>
                    <a:pt x="4657" y="6820"/>
                  </a:lnTo>
                  <a:lnTo>
                    <a:pt x="5358" y="7307"/>
                  </a:lnTo>
                  <a:lnTo>
                    <a:pt x="6079" y="7755"/>
                  </a:lnTo>
                  <a:lnTo>
                    <a:pt x="6820" y="8183"/>
                  </a:lnTo>
                  <a:lnTo>
                    <a:pt x="7579" y="8573"/>
                  </a:lnTo>
                  <a:lnTo>
                    <a:pt x="8359" y="8924"/>
                  </a:lnTo>
                  <a:lnTo>
                    <a:pt x="9138" y="9236"/>
                  </a:lnTo>
                  <a:lnTo>
                    <a:pt x="9957" y="9528"/>
                  </a:lnTo>
                  <a:lnTo>
                    <a:pt x="10775" y="9762"/>
                  </a:lnTo>
                  <a:lnTo>
                    <a:pt x="10911" y="9586"/>
                  </a:lnTo>
                  <a:lnTo>
                    <a:pt x="11028" y="9391"/>
                  </a:lnTo>
                  <a:lnTo>
                    <a:pt x="11184" y="9119"/>
                  </a:lnTo>
                  <a:lnTo>
                    <a:pt x="11320" y="8826"/>
                  </a:lnTo>
                  <a:lnTo>
                    <a:pt x="11437" y="8515"/>
                  </a:lnTo>
                  <a:lnTo>
                    <a:pt x="11535" y="8203"/>
                  </a:lnTo>
                  <a:lnTo>
                    <a:pt x="11613" y="7891"/>
                  </a:lnTo>
                  <a:lnTo>
                    <a:pt x="11652" y="7579"/>
                  </a:lnTo>
                  <a:lnTo>
                    <a:pt x="11691" y="7190"/>
                  </a:lnTo>
                  <a:lnTo>
                    <a:pt x="11710" y="6820"/>
                  </a:lnTo>
                  <a:lnTo>
                    <a:pt x="11691" y="6469"/>
                  </a:lnTo>
                  <a:lnTo>
                    <a:pt x="11652" y="6079"/>
                  </a:lnTo>
                  <a:lnTo>
                    <a:pt x="11593" y="5670"/>
                  </a:lnTo>
                  <a:lnTo>
                    <a:pt x="11496" y="5280"/>
                  </a:lnTo>
                  <a:lnTo>
                    <a:pt x="11359" y="4891"/>
                  </a:lnTo>
                  <a:lnTo>
                    <a:pt x="11223" y="4501"/>
                  </a:lnTo>
                  <a:lnTo>
                    <a:pt x="11028" y="4092"/>
                  </a:lnTo>
                  <a:lnTo>
                    <a:pt x="10814" y="3683"/>
                  </a:lnTo>
                  <a:lnTo>
                    <a:pt x="10580" y="3332"/>
                  </a:lnTo>
                  <a:lnTo>
                    <a:pt x="10327" y="2981"/>
                  </a:lnTo>
                  <a:lnTo>
                    <a:pt x="10015" y="2592"/>
                  </a:lnTo>
                  <a:lnTo>
                    <a:pt x="9684" y="2260"/>
                  </a:lnTo>
                  <a:lnTo>
                    <a:pt x="9353" y="1929"/>
                  </a:lnTo>
                  <a:lnTo>
                    <a:pt x="8982" y="1617"/>
                  </a:lnTo>
                  <a:lnTo>
                    <a:pt x="8534" y="1306"/>
                  </a:lnTo>
                  <a:lnTo>
                    <a:pt x="8106" y="1033"/>
                  </a:lnTo>
                  <a:lnTo>
                    <a:pt x="7638" y="780"/>
                  </a:lnTo>
                  <a:lnTo>
                    <a:pt x="7170" y="565"/>
                  </a:lnTo>
                  <a:lnTo>
                    <a:pt x="6703" y="390"/>
                  </a:lnTo>
                  <a:lnTo>
                    <a:pt x="6255" y="253"/>
                  </a:lnTo>
                  <a:lnTo>
                    <a:pt x="5767" y="137"/>
                  </a:lnTo>
                  <a:lnTo>
                    <a:pt x="5300" y="59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3932000" y="2222075"/>
              <a:ext cx="292775" cy="244050"/>
            </a:xfrm>
            <a:custGeom>
              <a:avLst/>
              <a:gdLst/>
              <a:ahLst/>
              <a:cxnLst/>
              <a:rect l="l" t="t" r="r" b="b"/>
              <a:pathLst>
                <a:path w="11711" h="9762" fill="none" extrusionOk="0">
                  <a:moveTo>
                    <a:pt x="4384" y="0"/>
                  </a:moveTo>
                  <a:lnTo>
                    <a:pt x="4384" y="0"/>
                  </a:lnTo>
                  <a:lnTo>
                    <a:pt x="4345" y="0"/>
                  </a:lnTo>
                  <a:lnTo>
                    <a:pt x="4345" y="0"/>
                  </a:lnTo>
                  <a:lnTo>
                    <a:pt x="3936" y="0"/>
                  </a:lnTo>
                  <a:lnTo>
                    <a:pt x="3507" y="59"/>
                  </a:lnTo>
                  <a:lnTo>
                    <a:pt x="3507" y="59"/>
                  </a:lnTo>
                  <a:lnTo>
                    <a:pt x="3235" y="98"/>
                  </a:lnTo>
                  <a:lnTo>
                    <a:pt x="3235" y="98"/>
                  </a:lnTo>
                  <a:lnTo>
                    <a:pt x="2903" y="156"/>
                  </a:lnTo>
                  <a:lnTo>
                    <a:pt x="2611" y="234"/>
                  </a:lnTo>
                  <a:lnTo>
                    <a:pt x="2533" y="253"/>
                  </a:lnTo>
                  <a:lnTo>
                    <a:pt x="2533" y="253"/>
                  </a:lnTo>
                  <a:lnTo>
                    <a:pt x="2241" y="351"/>
                  </a:lnTo>
                  <a:lnTo>
                    <a:pt x="1949" y="468"/>
                  </a:lnTo>
                  <a:lnTo>
                    <a:pt x="1949" y="468"/>
                  </a:lnTo>
                  <a:lnTo>
                    <a:pt x="1598" y="624"/>
                  </a:lnTo>
                  <a:lnTo>
                    <a:pt x="1286" y="799"/>
                  </a:lnTo>
                  <a:lnTo>
                    <a:pt x="1286" y="799"/>
                  </a:lnTo>
                  <a:lnTo>
                    <a:pt x="955" y="1013"/>
                  </a:lnTo>
                  <a:lnTo>
                    <a:pt x="916" y="1052"/>
                  </a:lnTo>
                  <a:lnTo>
                    <a:pt x="877" y="1072"/>
                  </a:lnTo>
                  <a:lnTo>
                    <a:pt x="838" y="1091"/>
                  </a:lnTo>
                  <a:lnTo>
                    <a:pt x="799" y="1130"/>
                  </a:lnTo>
                  <a:lnTo>
                    <a:pt x="780" y="1150"/>
                  </a:lnTo>
                  <a:lnTo>
                    <a:pt x="682" y="1208"/>
                  </a:lnTo>
                  <a:lnTo>
                    <a:pt x="663" y="1247"/>
                  </a:lnTo>
                  <a:lnTo>
                    <a:pt x="663" y="1247"/>
                  </a:lnTo>
                  <a:lnTo>
                    <a:pt x="546" y="1325"/>
                  </a:lnTo>
                  <a:lnTo>
                    <a:pt x="526" y="1364"/>
                  </a:lnTo>
                  <a:lnTo>
                    <a:pt x="526" y="1364"/>
                  </a:lnTo>
                  <a:lnTo>
                    <a:pt x="273" y="1578"/>
                  </a:lnTo>
                  <a:lnTo>
                    <a:pt x="273" y="1578"/>
                  </a:lnTo>
                  <a:lnTo>
                    <a:pt x="117" y="1754"/>
                  </a:lnTo>
                  <a:lnTo>
                    <a:pt x="117" y="1754"/>
                  </a:lnTo>
                  <a:lnTo>
                    <a:pt x="0" y="1871"/>
                  </a:lnTo>
                  <a:lnTo>
                    <a:pt x="0" y="1871"/>
                  </a:lnTo>
                  <a:lnTo>
                    <a:pt x="487" y="2592"/>
                  </a:lnTo>
                  <a:lnTo>
                    <a:pt x="1013" y="3273"/>
                  </a:lnTo>
                  <a:lnTo>
                    <a:pt x="1559" y="3936"/>
                  </a:lnTo>
                  <a:lnTo>
                    <a:pt x="2124" y="4579"/>
                  </a:lnTo>
                  <a:lnTo>
                    <a:pt x="2728" y="5183"/>
                  </a:lnTo>
                  <a:lnTo>
                    <a:pt x="3351" y="5748"/>
                  </a:lnTo>
                  <a:lnTo>
                    <a:pt x="3994" y="6293"/>
                  </a:lnTo>
                  <a:lnTo>
                    <a:pt x="4657" y="6820"/>
                  </a:lnTo>
                  <a:lnTo>
                    <a:pt x="5358" y="7307"/>
                  </a:lnTo>
                  <a:lnTo>
                    <a:pt x="6079" y="7755"/>
                  </a:lnTo>
                  <a:lnTo>
                    <a:pt x="6820" y="8183"/>
                  </a:lnTo>
                  <a:lnTo>
                    <a:pt x="7579" y="8573"/>
                  </a:lnTo>
                  <a:lnTo>
                    <a:pt x="8359" y="8924"/>
                  </a:lnTo>
                  <a:lnTo>
                    <a:pt x="9138" y="9236"/>
                  </a:lnTo>
                  <a:lnTo>
                    <a:pt x="9957" y="9528"/>
                  </a:lnTo>
                  <a:lnTo>
                    <a:pt x="10775" y="9762"/>
                  </a:lnTo>
                  <a:lnTo>
                    <a:pt x="10775" y="9762"/>
                  </a:lnTo>
                  <a:lnTo>
                    <a:pt x="10911" y="9586"/>
                  </a:lnTo>
                  <a:lnTo>
                    <a:pt x="11028" y="9391"/>
                  </a:lnTo>
                  <a:lnTo>
                    <a:pt x="11028" y="9391"/>
                  </a:lnTo>
                  <a:lnTo>
                    <a:pt x="11184" y="9119"/>
                  </a:lnTo>
                  <a:lnTo>
                    <a:pt x="11320" y="8826"/>
                  </a:lnTo>
                  <a:lnTo>
                    <a:pt x="11320" y="8826"/>
                  </a:lnTo>
                  <a:lnTo>
                    <a:pt x="11437" y="8515"/>
                  </a:lnTo>
                  <a:lnTo>
                    <a:pt x="11535" y="8203"/>
                  </a:lnTo>
                  <a:lnTo>
                    <a:pt x="11535" y="8203"/>
                  </a:lnTo>
                  <a:lnTo>
                    <a:pt x="11613" y="7891"/>
                  </a:lnTo>
                  <a:lnTo>
                    <a:pt x="11652" y="7579"/>
                  </a:lnTo>
                  <a:lnTo>
                    <a:pt x="11652" y="7579"/>
                  </a:lnTo>
                  <a:lnTo>
                    <a:pt x="11691" y="7190"/>
                  </a:lnTo>
                  <a:lnTo>
                    <a:pt x="11710" y="6820"/>
                  </a:lnTo>
                  <a:lnTo>
                    <a:pt x="11710" y="6820"/>
                  </a:lnTo>
                  <a:lnTo>
                    <a:pt x="11691" y="6469"/>
                  </a:lnTo>
                  <a:lnTo>
                    <a:pt x="11652" y="6079"/>
                  </a:lnTo>
                  <a:lnTo>
                    <a:pt x="11652" y="6079"/>
                  </a:lnTo>
                  <a:lnTo>
                    <a:pt x="11593" y="5670"/>
                  </a:lnTo>
                  <a:lnTo>
                    <a:pt x="11496" y="5280"/>
                  </a:lnTo>
                  <a:lnTo>
                    <a:pt x="11496" y="5280"/>
                  </a:lnTo>
                  <a:lnTo>
                    <a:pt x="11359" y="4891"/>
                  </a:lnTo>
                  <a:lnTo>
                    <a:pt x="11223" y="4501"/>
                  </a:lnTo>
                  <a:lnTo>
                    <a:pt x="11223" y="4501"/>
                  </a:lnTo>
                  <a:lnTo>
                    <a:pt x="11028" y="4092"/>
                  </a:lnTo>
                  <a:lnTo>
                    <a:pt x="10814" y="3683"/>
                  </a:lnTo>
                  <a:lnTo>
                    <a:pt x="10814" y="3683"/>
                  </a:lnTo>
                  <a:lnTo>
                    <a:pt x="10580" y="3332"/>
                  </a:lnTo>
                  <a:lnTo>
                    <a:pt x="10327" y="2981"/>
                  </a:lnTo>
                  <a:lnTo>
                    <a:pt x="10327" y="2981"/>
                  </a:lnTo>
                  <a:lnTo>
                    <a:pt x="10015" y="2592"/>
                  </a:lnTo>
                  <a:lnTo>
                    <a:pt x="9684" y="2260"/>
                  </a:lnTo>
                  <a:lnTo>
                    <a:pt x="9684" y="2260"/>
                  </a:lnTo>
                  <a:lnTo>
                    <a:pt x="9353" y="1929"/>
                  </a:lnTo>
                  <a:lnTo>
                    <a:pt x="8982" y="1617"/>
                  </a:lnTo>
                  <a:lnTo>
                    <a:pt x="8982" y="1617"/>
                  </a:lnTo>
                  <a:lnTo>
                    <a:pt x="8534" y="1306"/>
                  </a:lnTo>
                  <a:lnTo>
                    <a:pt x="8106" y="1033"/>
                  </a:lnTo>
                  <a:lnTo>
                    <a:pt x="8106" y="1033"/>
                  </a:lnTo>
                  <a:lnTo>
                    <a:pt x="7638" y="780"/>
                  </a:lnTo>
                  <a:lnTo>
                    <a:pt x="7170" y="565"/>
                  </a:lnTo>
                  <a:lnTo>
                    <a:pt x="7170" y="565"/>
                  </a:lnTo>
                  <a:lnTo>
                    <a:pt x="6703" y="390"/>
                  </a:lnTo>
                  <a:lnTo>
                    <a:pt x="6255" y="253"/>
                  </a:lnTo>
                  <a:lnTo>
                    <a:pt x="6255" y="253"/>
                  </a:lnTo>
                  <a:lnTo>
                    <a:pt x="5767" y="137"/>
                  </a:lnTo>
                  <a:lnTo>
                    <a:pt x="5300" y="59"/>
                  </a:lnTo>
                  <a:lnTo>
                    <a:pt x="5300" y="59"/>
                  </a:lnTo>
                  <a:lnTo>
                    <a:pt x="4832" y="0"/>
                  </a:lnTo>
                  <a:lnTo>
                    <a:pt x="4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3901300" y="2042325"/>
              <a:ext cx="119375" cy="150050"/>
            </a:xfrm>
            <a:custGeom>
              <a:avLst/>
              <a:gdLst/>
              <a:ahLst/>
              <a:cxnLst/>
              <a:rect l="l" t="t" r="r" b="b"/>
              <a:pathLst>
                <a:path w="4775" h="6002" extrusionOk="0">
                  <a:moveTo>
                    <a:pt x="1579" y="1"/>
                  </a:moveTo>
                  <a:lnTo>
                    <a:pt x="1384" y="20"/>
                  </a:lnTo>
                  <a:lnTo>
                    <a:pt x="1189" y="59"/>
                  </a:lnTo>
                  <a:lnTo>
                    <a:pt x="994" y="117"/>
                  </a:lnTo>
                  <a:lnTo>
                    <a:pt x="878" y="176"/>
                  </a:lnTo>
                  <a:lnTo>
                    <a:pt x="839" y="195"/>
                  </a:lnTo>
                  <a:lnTo>
                    <a:pt x="683" y="293"/>
                  </a:lnTo>
                  <a:lnTo>
                    <a:pt x="527" y="449"/>
                  </a:lnTo>
                  <a:lnTo>
                    <a:pt x="468" y="488"/>
                  </a:lnTo>
                  <a:lnTo>
                    <a:pt x="429" y="546"/>
                  </a:lnTo>
                  <a:lnTo>
                    <a:pt x="410" y="566"/>
                  </a:lnTo>
                  <a:lnTo>
                    <a:pt x="274" y="780"/>
                  </a:lnTo>
                  <a:lnTo>
                    <a:pt x="235" y="877"/>
                  </a:lnTo>
                  <a:lnTo>
                    <a:pt x="196" y="936"/>
                  </a:lnTo>
                  <a:lnTo>
                    <a:pt x="137" y="1111"/>
                  </a:lnTo>
                  <a:lnTo>
                    <a:pt x="79" y="1267"/>
                  </a:lnTo>
                  <a:lnTo>
                    <a:pt x="20" y="1559"/>
                  </a:lnTo>
                  <a:lnTo>
                    <a:pt x="20" y="1579"/>
                  </a:lnTo>
                  <a:lnTo>
                    <a:pt x="1" y="1832"/>
                  </a:lnTo>
                  <a:lnTo>
                    <a:pt x="1" y="2046"/>
                  </a:lnTo>
                  <a:lnTo>
                    <a:pt x="1" y="2105"/>
                  </a:lnTo>
                  <a:lnTo>
                    <a:pt x="20" y="2417"/>
                  </a:lnTo>
                  <a:lnTo>
                    <a:pt x="20" y="2475"/>
                  </a:lnTo>
                  <a:lnTo>
                    <a:pt x="79" y="2767"/>
                  </a:lnTo>
                  <a:lnTo>
                    <a:pt x="137" y="3040"/>
                  </a:lnTo>
                  <a:lnTo>
                    <a:pt x="176" y="3176"/>
                  </a:lnTo>
                  <a:lnTo>
                    <a:pt x="274" y="3449"/>
                  </a:lnTo>
                  <a:lnTo>
                    <a:pt x="293" y="3488"/>
                  </a:lnTo>
                  <a:lnTo>
                    <a:pt x="312" y="3547"/>
                  </a:lnTo>
                  <a:lnTo>
                    <a:pt x="332" y="3566"/>
                  </a:lnTo>
                  <a:lnTo>
                    <a:pt x="371" y="3664"/>
                  </a:lnTo>
                  <a:lnTo>
                    <a:pt x="507" y="3975"/>
                  </a:lnTo>
                  <a:lnTo>
                    <a:pt x="683" y="4268"/>
                  </a:lnTo>
                  <a:lnTo>
                    <a:pt x="955" y="4657"/>
                  </a:lnTo>
                  <a:lnTo>
                    <a:pt x="1131" y="4891"/>
                  </a:lnTo>
                  <a:lnTo>
                    <a:pt x="1326" y="5086"/>
                  </a:lnTo>
                  <a:lnTo>
                    <a:pt x="1501" y="5261"/>
                  </a:lnTo>
                  <a:lnTo>
                    <a:pt x="1715" y="5437"/>
                  </a:lnTo>
                  <a:lnTo>
                    <a:pt x="1891" y="5554"/>
                  </a:lnTo>
                  <a:lnTo>
                    <a:pt x="2047" y="5651"/>
                  </a:lnTo>
                  <a:lnTo>
                    <a:pt x="2222" y="5748"/>
                  </a:lnTo>
                  <a:lnTo>
                    <a:pt x="2417" y="5846"/>
                  </a:lnTo>
                  <a:lnTo>
                    <a:pt x="2690" y="5943"/>
                  </a:lnTo>
                  <a:lnTo>
                    <a:pt x="2962" y="5982"/>
                  </a:lnTo>
                  <a:lnTo>
                    <a:pt x="3177" y="6002"/>
                  </a:lnTo>
                  <a:lnTo>
                    <a:pt x="3391" y="6002"/>
                  </a:lnTo>
                  <a:lnTo>
                    <a:pt x="3566" y="5963"/>
                  </a:lnTo>
                  <a:lnTo>
                    <a:pt x="3742" y="5904"/>
                  </a:lnTo>
                  <a:lnTo>
                    <a:pt x="3937" y="5807"/>
                  </a:lnTo>
                  <a:lnTo>
                    <a:pt x="4073" y="5709"/>
                  </a:lnTo>
                  <a:lnTo>
                    <a:pt x="4248" y="5573"/>
                  </a:lnTo>
                  <a:lnTo>
                    <a:pt x="4346" y="5437"/>
                  </a:lnTo>
                  <a:lnTo>
                    <a:pt x="4463" y="5261"/>
                  </a:lnTo>
                  <a:lnTo>
                    <a:pt x="4560" y="5066"/>
                  </a:lnTo>
                  <a:lnTo>
                    <a:pt x="4638" y="4891"/>
                  </a:lnTo>
                  <a:lnTo>
                    <a:pt x="4677" y="4735"/>
                  </a:lnTo>
                  <a:lnTo>
                    <a:pt x="4735" y="4443"/>
                  </a:lnTo>
                  <a:lnTo>
                    <a:pt x="4755" y="4209"/>
                  </a:lnTo>
                  <a:lnTo>
                    <a:pt x="4774" y="3995"/>
                  </a:lnTo>
                  <a:lnTo>
                    <a:pt x="4755" y="3761"/>
                  </a:lnTo>
                  <a:lnTo>
                    <a:pt x="4735" y="3508"/>
                  </a:lnTo>
                  <a:lnTo>
                    <a:pt x="4677" y="3215"/>
                  </a:lnTo>
                  <a:lnTo>
                    <a:pt x="4599" y="2943"/>
                  </a:lnTo>
                  <a:lnTo>
                    <a:pt x="4521" y="2650"/>
                  </a:lnTo>
                  <a:lnTo>
                    <a:pt x="4404" y="2378"/>
                  </a:lnTo>
                  <a:lnTo>
                    <a:pt x="4268" y="2085"/>
                  </a:lnTo>
                  <a:lnTo>
                    <a:pt x="4131" y="1852"/>
                  </a:lnTo>
                  <a:lnTo>
                    <a:pt x="3975" y="1598"/>
                  </a:lnTo>
                  <a:lnTo>
                    <a:pt x="3800" y="1345"/>
                  </a:lnTo>
                  <a:lnTo>
                    <a:pt x="3625" y="1111"/>
                  </a:lnTo>
                  <a:lnTo>
                    <a:pt x="3449" y="936"/>
                  </a:lnTo>
                  <a:lnTo>
                    <a:pt x="3255" y="741"/>
                  </a:lnTo>
                  <a:lnTo>
                    <a:pt x="3060" y="585"/>
                  </a:lnTo>
                  <a:lnTo>
                    <a:pt x="2884" y="449"/>
                  </a:lnTo>
                  <a:lnTo>
                    <a:pt x="2709" y="351"/>
                  </a:lnTo>
                  <a:lnTo>
                    <a:pt x="2378" y="176"/>
                  </a:lnTo>
                  <a:lnTo>
                    <a:pt x="2105" y="79"/>
                  </a:lnTo>
                  <a:lnTo>
                    <a:pt x="1949" y="40"/>
                  </a:lnTo>
                  <a:lnTo>
                    <a:pt x="1793" y="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3901300" y="2042325"/>
              <a:ext cx="119375" cy="150050"/>
            </a:xfrm>
            <a:custGeom>
              <a:avLst/>
              <a:gdLst/>
              <a:ahLst/>
              <a:cxnLst/>
              <a:rect l="l" t="t" r="r" b="b"/>
              <a:pathLst>
                <a:path w="4775" h="6002" fill="none" extrusionOk="0">
                  <a:moveTo>
                    <a:pt x="1579" y="1"/>
                  </a:moveTo>
                  <a:lnTo>
                    <a:pt x="1579" y="1"/>
                  </a:lnTo>
                  <a:lnTo>
                    <a:pt x="1579" y="1"/>
                  </a:lnTo>
                  <a:lnTo>
                    <a:pt x="1384" y="20"/>
                  </a:lnTo>
                  <a:lnTo>
                    <a:pt x="1384" y="20"/>
                  </a:lnTo>
                  <a:lnTo>
                    <a:pt x="1189" y="59"/>
                  </a:lnTo>
                  <a:lnTo>
                    <a:pt x="1189" y="59"/>
                  </a:lnTo>
                  <a:lnTo>
                    <a:pt x="994" y="117"/>
                  </a:lnTo>
                  <a:lnTo>
                    <a:pt x="994" y="117"/>
                  </a:lnTo>
                  <a:lnTo>
                    <a:pt x="878" y="176"/>
                  </a:lnTo>
                  <a:lnTo>
                    <a:pt x="839" y="195"/>
                  </a:lnTo>
                  <a:lnTo>
                    <a:pt x="839" y="195"/>
                  </a:lnTo>
                  <a:lnTo>
                    <a:pt x="683" y="293"/>
                  </a:lnTo>
                  <a:lnTo>
                    <a:pt x="683" y="293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468" y="488"/>
                  </a:lnTo>
                  <a:lnTo>
                    <a:pt x="429" y="546"/>
                  </a:lnTo>
                  <a:lnTo>
                    <a:pt x="410" y="566"/>
                  </a:lnTo>
                  <a:lnTo>
                    <a:pt x="410" y="566"/>
                  </a:lnTo>
                  <a:lnTo>
                    <a:pt x="274" y="780"/>
                  </a:lnTo>
                  <a:lnTo>
                    <a:pt x="274" y="780"/>
                  </a:lnTo>
                  <a:lnTo>
                    <a:pt x="235" y="877"/>
                  </a:lnTo>
                  <a:lnTo>
                    <a:pt x="235" y="877"/>
                  </a:lnTo>
                  <a:lnTo>
                    <a:pt x="196" y="936"/>
                  </a:lnTo>
                  <a:lnTo>
                    <a:pt x="196" y="936"/>
                  </a:lnTo>
                  <a:lnTo>
                    <a:pt x="137" y="1111"/>
                  </a:lnTo>
                  <a:lnTo>
                    <a:pt x="79" y="1267"/>
                  </a:lnTo>
                  <a:lnTo>
                    <a:pt x="79" y="1267"/>
                  </a:lnTo>
                  <a:lnTo>
                    <a:pt x="20" y="1559"/>
                  </a:lnTo>
                  <a:lnTo>
                    <a:pt x="20" y="1559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1" y="1832"/>
                  </a:lnTo>
                  <a:lnTo>
                    <a:pt x="1" y="2046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20" y="2417"/>
                  </a:lnTo>
                  <a:lnTo>
                    <a:pt x="20" y="2417"/>
                  </a:lnTo>
                  <a:lnTo>
                    <a:pt x="20" y="2475"/>
                  </a:lnTo>
                  <a:lnTo>
                    <a:pt x="20" y="2475"/>
                  </a:lnTo>
                  <a:lnTo>
                    <a:pt x="79" y="2767"/>
                  </a:lnTo>
                  <a:lnTo>
                    <a:pt x="137" y="3040"/>
                  </a:lnTo>
                  <a:lnTo>
                    <a:pt x="137" y="3040"/>
                  </a:lnTo>
                  <a:lnTo>
                    <a:pt x="176" y="3176"/>
                  </a:lnTo>
                  <a:lnTo>
                    <a:pt x="176" y="3176"/>
                  </a:lnTo>
                  <a:lnTo>
                    <a:pt x="274" y="3449"/>
                  </a:lnTo>
                  <a:lnTo>
                    <a:pt x="293" y="3488"/>
                  </a:lnTo>
                  <a:lnTo>
                    <a:pt x="312" y="3547"/>
                  </a:lnTo>
                  <a:lnTo>
                    <a:pt x="332" y="3566"/>
                  </a:lnTo>
                  <a:lnTo>
                    <a:pt x="371" y="3664"/>
                  </a:lnTo>
                  <a:lnTo>
                    <a:pt x="371" y="3664"/>
                  </a:lnTo>
                  <a:lnTo>
                    <a:pt x="507" y="3975"/>
                  </a:lnTo>
                  <a:lnTo>
                    <a:pt x="507" y="3975"/>
                  </a:lnTo>
                  <a:lnTo>
                    <a:pt x="683" y="4268"/>
                  </a:lnTo>
                  <a:lnTo>
                    <a:pt x="683" y="4268"/>
                  </a:lnTo>
                  <a:lnTo>
                    <a:pt x="955" y="4657"/>
                  </a:lnTo>
                  <a:lnTo>
                    <a:pt x="955" y="4657"/>
                  </a:lnTo>
                  <a:lnTo>
                    <a:pt x="1131" y="4891"/>
                  </a:lnTo>
                  <a:lnTo>
                    <a:pt x="1326" y="5086"/>
                  </a:lnTo>
                  <a:lnTo>
                    <a:pt x="1326" y="5086"/>
                  </a:lnTo>
                  <a:lnTo>
                    <a:pt x="1501" y="5261"/>
                  </a:lnTo>
                  <a:lnTo>
                    <a:pt x="1715" y="5437"/>
                  </a:lnTo>
                  <a:lnTo>
                    <a:pt x="1715" y="5437"/>
                  </a:lnTo>
                  <a:lnTo>
                    <a:pt x="1891" y="5554"/>
                  </a:lnTo>
                  <a:lnTo>
                    <a:pt x="2047" y="5651"/>
                  </a:lnTo>
                  <a:lnTo>
                    <a:pt x="2047" y="5651"/>
                  </a:lnTo>
                  <a:lnTo>
                    <a:pt x="2222" y="5748"/>
                  </a:lnTo>
                  <a:lnTo>
                    <a:pt x="2417" y="5846"/>
                  </a:lnTo>
                  <a:lnTo>
                    <a:pt x="2417" y="5846"/>
                  </a:lnTo>
                  <a:lnTo>
                    <a:pt x="2690" y="5943"/>
                  </a:lnTo>
                  <a:lnTo>
                    <a:pt x="2690" y="5943"/>
                  </a:lnTo>
                  <a:lnTo>
                    <a:pt x="2962" y="5982"/>
                  </a:lnTo>
                  <a:lnTo>
                    <a:pt x="2962" y="5982"/>
                  </a:lnTo>
                  <a:lnTo>
                    <a:pt x="3177" y="6002"/>
                  </a:lnTo>
                  <a:lnTo>
                    <a:pt x="3177" y="6002"/>
                  </a:lnTo>
                  <a:lnTo>
                    <a:pt x="3391" y="6002"/>
                  </a:lnTo>
                  <a:lnTo>
                    <a:pt x="3391" y="6002"/>
                  </a:lnTo>
                  <a:lnTo>
                    <a:pt x="3566" y="5963"/>
                  </a:lnTo>
                  <a:lnTo>
                    <a:pt x="3566" y="5963"/>
                  </a:lnTo>
                  <a:lnTo>
                    <a:pt x="3742" y="5904"/>
                  </a:lnTo>
                  <a:lnTo>
                    <a:pt x="3742" y="5904"/>
                  </a:lnTo>
                  <a:lnTo>
                    <a:pt x="3937" y="5807"/>
                  </a:lnTo>
                  <a:lnTo>
                    <a:pt x="3937" y="5807"/>
                  </a:lnTo>
                  <a:lnTo>
                    <a:pt x="4073" y="5709"/>
                  </a:lnTo>
                  <a:lnTo>
                    <a:pt x="4073" y="5709"/>
                  </a:lnTo>
                  <a:lnTo>
                    <a:pt x="4248" y="5573"/>
                  </a:lnTo>
                  <a:lnTo>
                    <a:pt x="4248" y="5573"/>
                  </a:lnTo>
                  <a:lnTo>
                    <a:pt x="4346" y="5437"/>
                  </a:lnTo>
                  <a:lnTo>
                    <a:pt x="4346" y="5437"/>
                  </a:lnTo>
                  <a:lnTo>
                    <a:pt x="4463" y="5261"/>
                  </a:lnTo>
                  <a:lnTo>
                    <a:pt x="4463" y="5261"/>
                  </a:lnTo>
                  <a:lnTo>
                    <a:pt x="4560" y="5066"/>
                  </a:lnTo>
                  <a:lnTo>
                    <a:pt x="4560" y="5066"/>
                  </a:lnTo>
                  <a:lnTo>
                    <a:pt x="4638" y="4891"/>
                  </a:lnTo>
                  <a:lnTo>
                    <a:pt x="4677" y="4735"/>
                  </a:lnTo>
                  <a:lnTo>
                    <a:pt x="4677" y="4735"/>
                  </a:lnTo>
                  <a:lnTo>
                    <a:pt x="4735" y="4443"/>
                  </a:lnTo>
                  <a:lnTo>
                    <a:pt x="4735" y="4443"/>
                  </a:lnTo>
                  <a:lnTo>
                    <a:pt x="4755" y="4209"/>
                  </a:lnTo>
                  <a:lnTo>
                    <a:pt x="4774" y="3995"/>
                  </a:lnTo>
                  <a:lnTo>
                    <a:pt x="4774" y="3995"/>
                  </a:lnTo>
                  <a:lnTo>
                    <a:pt x="4755" y="3761"/>
                  </a:lnTo>
                  <a:lnTo>
                    <a:pt x="4735" y="3508"/>
                  </a:lnTo>
                  <a:lnTo>
                    <a:pt x="4735" y="3508"/>
                  </a:lnTo>
                  <a:lnTo>
                    <a:pt x="4677" y="3215"/>
                  </a:lnTo>
                  <a:lnTo>
                    <a:pt x="4599" y="2943"/>
                  </a:lnTo>
                  <a:lnTo>
                    <a:pt x="4599" y="2943"/>
                  </a:lnTo>
                  <a:lnTo>
                    <a:pt x="4521" y="2650"/>
                  </a:lnTo>
                  <a:lnTo>
                    <a:pt x="4404" y="2378"/>
                  </a:lnTo>
                  <a:lnTo>
                    <a:pt x="4404" y="2378"/>
                  </a:lnTo>
                  <a:lnTo>
                    <a:pt x="4268" y="2085"/>
                  </a:lnTo>
                  <a:lnTo>
                    <a:pt x="4131" y="1852"/>
                  </a:lnTo>
                  <a:lnTo>
                    <a:pt x="4131" y="1852"/>
                  </a:lnTo>
                  <a:lnTo>
                    <a:pt x="3975" y="1598"/>
                  </a:lnTo>
                  <a:lnTo>
                    <a:pt x="3800" y="1345"/>
                  </a:lnTo>
                  <a:lnTo>
                    <a:pt x="3800" y="1345"/>
                  </a:lnTo>
                  <a:lnTo>
                    <a:pt x="3625" y="1111"/>
                  </a:lnTo>
                  <a:lnTo>
                    <a:pt x="3449" y="936"/>
                  </a:lnTo>
                  <a:lnTo>
                    <a:pt x="3449" y="936"/>
                  </a:lnTo>
                  <a:lnTo>
                    <a:pt x="3255" y="741"/>
                  </a:lnTo>
                  <a:lnTo>
                    <a:pt x="3060" y="585"/>
                  </a:lnTo>
                  <a:lnTo>
                    <a:pt x="3060" y="585"/>
                  </a:lnTo>
                  <a:lnTo>
                    <a:pt x="2884" y="449"/>
                  </a:lnTo>
                  <a:lnTo>
                    <a:pt x="2709" y="351"/>
                  </a:lnTo>
                  <a:lnTo>
                    <a:pt x="2709" y="351"/>
                  </a:lnTo>
                  <a:lnTo>
                    <a:pt x="2378" y="176"/>
                  </a:lnTo>
                  <a:lnTo>
                    <a:pt x="2378" y="176"/>
                  </a:lnTo>
                  <a:lnTo>
                    <a:pt x="2105" y="79"/>
                  </a:lnTo>
                  <a:lnTo>
                    <a:pt x="2105" y="79"/>
                  </a:lnTo>
                  <a:lnTo>
                    <a:pt x="1949" y="40"/>
                  </a:lnTo>
                  <a:lnTo>
                    <a:pt x="1949" y="40"/>
                  </a:lnTo>
                  <a:lnTo>
                    <a:pt x="1793" y="20"/>
                  </a:lnTo>
                  <a:lnTo>
                    <a:pt x="1793" y="20"/>
                  </a:lnTo>
                  <a:lnTo>
                    <a:pt x="15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4280275" y="1542575"/>
              <a:ext cx="268900" cy="161250"/>
            </a:xfrm>
            <a:custGeom>
              <a:avLst/>
              <a:gdLst/>
              <a:ahLst/>
              <a:cxnLst/>
              <a:rect l="l" t="t" r="r" b="b"/>
              <a:pathLst>
                <a:path w="10756" h="6450" extrusionOk="0">
                  <a:moveTo>
                    <a:pt x="1871" y="0"/>
                  </a:moveTo>
                  <a:lnTo>
                    <a:pt x="1130" y="20"/>
                  </a:lnTo>
                  <a:lnTo>
                    <a:pt x="390" y="59"/>
                  </a:lnTo>
                  <a:lnTo>
                    <a:pt x="331" y="195"/>
                  </a:lnTo>
                  <a:lnTo>
                    <a:pt x="312" y="253"/>
                  </a:lnTo>
                  <a:lnTo>
                    <a:pt x="273" y="312"/>
                  </a:lnTo>
                  <a:lnTo>
                    <a:pt x="156" y="624"/>
                  </a:lnTo>
                  <a:lnTo>
                    <a:pt x="117" y="760"/>
                  </a:lnTo>
                  <a:lnTo>
                    <a:pt x="59" y="994"/>
                  </a:lnTo>
                  <a:lnTo>
                    <a:pt x="20" y="1228"/>
                  </a:lnTo>
                  <a:lnTo>
                    <a:pt x="20" y="1247"/>
                  </a:lnTo>
                  <a:lnTo>
                    <a:pt x="20" y="1305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93"/>
                  </a:lnTo>
                  <a:lnTo>
                    <a:pt x="20" y="2104"/>
                  </a:lnTo>
                  <a:lnTo>
                    <a:pt x="20" y="2163"/>
                  </a:lnTo>
                  <a:lnTo>
                    <a:pt x="20" y="2202"/>
                  </a:lnTo>
                  <a:lnTo>
                    <a:pt x="39" y="2241"/>
                  </a:lnTo>
                  <a:lnTo>
                    <a:pt x="39" y="2280"/>
                  </a:lnTo>
                  <a:lnTo>
                    <a:pt x="39" y="2299"/>
                  </a:lnTo>
                  <a:lnTo>
                    <a:pt x="59" y="2338"/>
                  </a:lnTo>
                  <a:lnTo>
                    <a:pt x="59" y="2358"/>
                  </a:lnTo>
                  <a:lnTo>
                    <a:pt x="59" y="2397"/>
                  </a:lnTo>
                  <a:lnTo>
                    <a:pt x="98" y="2533"/>
                  </a:lnTo>
                  <a:lnTo>
                    <a:pt x="137" y="2689"/>
                  </a:lnTo>
                  <a:lnTo>
                    <a:pt x="195" y="2923"/>
                  </a:lnTo>
                  <a:lnTo>
                    <a:pt x="293" y="3156"/>
                  </a:lnTo>
                  <a:lnTo>
                    <a:pt x="312" y="3234"/>
                  </a:lnTo>
                  <a:lnTo>
                    <a:pt x="448" y="3507"/>
                  </a:lnTo>
                  <a:lnTo>
                    <a:pt x="565" y="3702"/>
                  </a:lnTo>
                  <a:lnTo>
                    <a:pt x="721" y="3936"/>
                  </a:lnTo>
                  <a:lnTo>
                    <a:pt x="897" y="4189"/>
                  </a:lnTo>
                  <a:lnTo>
                    <a:pt x="1013" y="4325"/>
                  </a:lnTo>
                  <a:lnTo>
                    <a:pt x="1033" y="4364"/>
                  </a:lnTo>
                  <a:lnTo>
                    <a:pt x="1208" y="4540"/>
                  </a:lnTo>
                  <a:lnTo>
                    <a:pt x="1423" y="4774"/>
                  </a:lnTo>
                  <a:lnTo>
                    <a:pt x="1617" y="4949"/>
                  </a:lnTo>
                  <a:lnTo>
                    <a:pt x="1851" y="5124"/>
                  </a:lnTo>
                  <a:lnTo>
                    <a:pt x="2182" y="5358"/>
                  </a:lnTo>
                  <a:lnTo>
                    <a:pt x="2494" y="5572"/>
                  </a:lnTo>
                  <a:lnTo>
                    <a:pt x="2845" y="5748"/>
                  </a:lnTo>
                  <a:lnTo>
                    <a:pt x="3196" y="5923"/>
                  </a:lnTo>
                  <a:lnTo>
                    <a:pt x="3624" y="6079"/>
                  </a:lnTo>
                  <a:lnTo>
                    <a:pt x="4053" y="6215"/>
                  </a:lnTo>
                  <a:lnTo>
                    <a:pt x="4482" y="6313"/>
                  </a:lnTo>
                  <a:lnTo>
                    <a:pt x="4910" y="6391"/>
                  </a:lnTo>
                  <a:lnTo>
                    <a:pt x="5358" y="6430"/>
                  </a:lnTo>
                  <a:lnTo>
                    <a:pt x="5787" y="6449"/>
                  </a:lnTo>
                  <a:lnTo>
                    <a:pt x="6216" y="6430"/>
                  </a:lnTo>
                  <a:lnTo>
                    <a:pt x="6644" y="6391"/>
                  </a:lnTo>
                  <a:lnTo>
                    <a:pt x="7053" y="6313"/>
                  </a:lnTo>
                  <a:lnTo>
                    <a:pt x="7404" y="6235"/>
                  </a:lnTo>
                  <a:lnTo>
                    <a:pt x="7774" y="6118"/>
                  </a:lnTo>
                  <a:lnTo>
                    <a:pt x="8125" y="5982"/>
                  </a:lnTo>
                  <a:lnTo>
                    <a:pt x="8437" y="5845"/>
                  </a:lnTo>
                  <a:lnTo>
                    <a:pt x="8710" y="5689"/>
                  </a:lnTo>
                  <a:lnTo>
                    <a:pt x="8982" y="5514"/>
                  </a:lnTo>
                  <a:lnTo>
                    <a:pt x="9236" y="5339"/>
                  </a:lnTo>
                  <a:lnTo>
                    <a:pt x="9469" y="5163"/>
                  </a:lnTo>
                  <a:lnTo>
                    <a:pt x="9645" y="4988"/>
                  </a:lnTo>
                  <a:lnTo>
                    <a:pt x="9820" y="4793"/>
                  </a:lnTo>
                  <a:lnTo>
                    <a:pt x="9996" y="4598"/>
                  </a:lnTo>
                  <a:lnTo>
                    <a:pt x="10132" y="4384"/>
                  </a:lnTo>
                  <a:lnTo>
                    <a:pt x="10249" y="4209"/>
                  </a:lnTo>
                  <a:lnTo>
                    <a:pt x="10366" y="3994"/>
                  </a:lnTo>
                  <a:lnTo>
                    <a:pt x="10483" y="3780"/>
                  </a:lnTo>
                  <a:lnTo>
                    <a:pt x="10561" y="3546"/>
                  </a:lnTo>
                  <a:lnTo>
                    <a:pt x="10638" y="3332"/>
                  </a:lnTo>
                  <a:lnTo>
                    <a:pt x="10677" y="3098"/>
                  </a:lnTo>
                  <a:lnTo>
                    <a:pt x="10736" y="2864"/>
                  </a:lnTo>
                  <a:lnTo>
                    <a:pt x="10755" y="2630"/>
                  </a:lnTo>
                  <a:lnTo>
                    <a:pt x="10755" y="2397"/>
                  </a:lnTo>
                  <a:lnTo>
                    <a:pt x="10755" y="2260"/>
                  </a:lnTo>
                  <a:lnTo>
                    <a:pt x="10151" y="1948"/>
                  </a:lnTo>
                  <a:lnTo>
                    <a:pt x="9547" y="1656"/>
                  </a:lnTo>
                  <a:lnTo>
                    <a:pt x="8924" y="1383"/>
                  </a:lnTo>
                  <a:lnTo>
                    <a:pt x="8300" y="1150"/>
                  </a:lnTo>
                  <a:lnTo>
                    <a:pt x="7657" y="935"/>
                  </a:lnTo>
                  <a:lnTo>
                    <a:pt x="7014" y="721"/>
                  </a:lnTo>
                  <a:lnTo>
                    <a:pt x="6352" y="565"/>
                  </a:lnTo>
                  <a:lnTo>
                    <a:pt x="5690" y="409"/>
                  </a:lnTo>
                  <a:lnTo>
                    <a:pt x="5592" y="370"/>
                  </a:lnTo>
                  <a:lnTo>
                    <a:pt x="5125" y="292"/>
                  </a:lnTo>
                  <a:lnTo>
                    <a:pt x="4676" y="214"/>
                  </a:lnTo>
                  <a:lnTo>
                    <a:pt x="4209" y="156"/>
                  </a:lnTo>
                  <a:lnTo>
                    <a:pt x="3741" y="97"/>
                  </a:lnTo>
                  <a:lnTo>
                    <a:pt x="2806" y="39"/>
                  </a:lnTo>
                  <a:lnTo>
                    <a:pt x="2338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4280275" y="1542575"/>
              <a:ext cx="268900" cy="161250"/>
            </a:xfrm>
            <a:custGeom>
              <a:avLst/>
              <a:gdLst/>
              <a:ahLst/>
              <a:cxnLst/>
              <a:rect l="l" t="t" r="r" b="b"/>
              <a:pathLst>
                <a:path w="10756" h="645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130" y="20"/>
                  </a:lnTo>
                  <a:lnTo>
                    <a:pt x="390" y="59"/>
                  </a:lnTo>
                  <a:lnTo>
                    <a:pt x="390" y="59"/>
                  </a:lnTo>
                  <a:lnTo>
                    <a:pt x="331" y="195"/>
                  </a:lnTo>
                  <a:lnTo>
                    <a:pt x="312" y="253"/>
                  </a:lnTo>
                  <a:lnTo>
                    <a:pt x="273" y="312"/>
                  </a:lnTo>
                  <a:lnTo>
                    <a:pt x="273" y="312"/>
                  </a:lnTo>
                  <a:lnTo>
                    <a:pt x="156" y="624"/>
                  </a:lnTo>
                  <a:lnTo>
                    <a:pt x="156" y="624"/>
                  </a:lnTo>
                  <a:lnTo>
                    <a:pt x="117" y="760"/>
                  </a:lnTo>
                  <a:lnTo>
                    <a:pt x="117" y="760"/>
                  </a:lnTo>
                  <a:lnTo>
                    <a:pt x="59" y="994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20" y="1247"/>
                  </a:lnTo>
                  <a:lnTo>
                    <a:pt x="20" y="1305"/>
                  </a:lnTo>
                  <a:lnTo>
                    <a:pt x="20" y="1305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15"/>
                  </a:lnTo>
                  <a:lnTo>
                    <a:pt x="0" y="1793"/>
                  </a:lnTo>
                  <a:lnTo>
                    <a:pt x="0" y="1793"/>
                  </a:lnTo>
                  <a:lnTo>
                    <a:pt x="20" y="2104"/>
                  </a:lnTo>
                  <a:lnTo>
                    <a:pt x="20" y="2163"/>
                  </a:lnTo>
                  <a:lnTo>
                    <a:pt x="20" y="2163"/>
                  </a:lnTo>
                  <a:lnTo>
                    <a:pt x="20" y="2202"/>
                  </a:lnTo>
                  <a:lnTo>
                    <a:pt x="39" y="2241"/>
                  </a:lnTo>
                  <a:lnTo>
                    <a:pt x="39" y="2280"/>
                  </a:lnTo>
                  <a:lnTo>
                    <a:pt x="39" y="2280"/>
                  </a:lnTo>
                  <a:lnTo>
                    <a:pt x="39" y="2299"/>
                  </a:lnTo>
                  <a:lnTo>
                    <a:pt x="59" y="2338"/>
                  </a:lnTo>
                  <a:lnTo>
                    <a:pt x="59" y="2358"/>
                  </a:lnTo>
                  <a:lnTo>
                    <a:pt x="59" y="2358"/>
                  </a:lnTo>
                  <a:lnTo>
                    <a:pt x="59" y="2397"/>
                  </a:lnTo>
                  <a:lnTo>
                    <a:pt x="59" y="2397"/>
                  </a:lnTo>
                  <a:lnTo>
                    <a:pt x="98" y="2533"/>
                  </a:lnTo>
                  <a:lnTo>
                    <a:pt x="137" y="2689"/>
                  </a:lnTo>
                  <a:lnTo>
                    <a:pt x="137" y="2689"/>
                  </a:lnTo>
                  <a:lnTo>
                    <a:pt x="195" y="2923"/>
                  </a:lnTo>
                  <a:lnTo>
                    <a:pt x="293" y="3156"/>
                  </a:lnTo>
                  <a:lnTo>
                    <a:pt x="312" y="3234"/>
                  </a:lnTo>
                  <a:lnTo>
                    <a:pt x="312" y="3234"/>
                  </a:lnTo>
                  <a:lnTo>
                    <a:pt x="448" y="3507"/>
                  </a:lnTo>
                  <a:lnTo>
                    <a:pt x="448" y="3507"/>
                  </a:lnTo>
                  <a:lnTo>
                    <a:pt x="565" y="3702"/>
                  </a:lnTo>
                  <a:lnTo>
                    <a:pt x="565" y="3702"/>
                  </a:lnTo>
                  <a:lnTo>
                    <a:pt x="721" y="3936"/>
                  </a:lnTo>
                  <a:lnTo>
                    <a:pt x="897" y="4189"/>
                  </a:lnTo>
                  <a:lnTo>
                    <a:pt x="897" y="4189"/>
                  </a:lnTo>
                  <a:lnTo>
                    <a:pt x="1013" y="4325"/>
                  </a:lnTo>
                  <a:lnTo>
                    <a:pt x="1033" y="4364"/>
                  </a:lnTo>
                  <a:lnTo>
                    <a:pt x="1033" y="4364"/>
                  </a:lnTo>
                  <a:lnTo>
                    <a:pt x="1208" y="4540"/>
                  </a:lnTo>
                  <a:lnTo>
                    <a:pt x="1208" y="4540"/>
                  </a:lnTo>
                  <a:lnTo>
                    <a:pt x="1423" y="4774"/>
                  </a:lnTo>
                  <a:lnTo>
                    <a:pt x="1423" y="4774"/>
                  </a:lnTo>
                  <a:lnTo>
                    <a:pt x="1617" y="4949"/>
                  </a:lnTo>
                  <a:lnTo>
                    <a:pt x="1851" y="5124"/>
                  </a:lnTo>
                  <a:lnTo>
                    <a:pt x="1851" y="5124"/>
                  </a:lnTo>
                  <a:lnTo>
                    <a:pt x="2182" y="5358"/>
                  </a:lnTo>
                  <a:lnTo>
                    <a:pt x="2494" y="5572"/>
                  </a:lnTo>
                  <a:lnTo>
                    <a:pt x="2494" y="5572"/>
                  </a:lnTo>
                  <a:lnTo>
                    <a:pt x="2845" y="5748"/>
                  </a:lnTo>
                  <a:lnTo>
                    <a:pt x="3196" y="5923"/>
                  </a:lnTo>
                  <a:lnTo>
                    <a:pt x="3196" y="5923"/>
                  </a:lnTo>
                  <a:lnTo>
                    <a:pt x="3624" y="6079"/>
                  </a:lnTo>
                  <a:lnTo>
                    <a:pt x="4053" y="6215"/>
                  </a:lnTo>
                  <a:lnTo>
                    <a:pt x="4053" y="6215"/>
                  </a:lnTo>
                  <a:lnTo>
                    <a:pt x="4482" y="6313"/>
                  </a:lnTo>
                  <a:lnTo>
                    <a:pt x="4910" y="6391"/>
                  </a:lnTo>
                  <a:lnTo>
                    <a:pt x="4910" y="6391"/>
                  </a:lnTo>
                  <a:lnTo>
                    <a:pt x="5358" y="6430"/>
                  </a:lnTo>
                  <a:lnTo>
                    <a:pt x="5787" y="6449"/>
                  </a:lnTo>
                  <a:lnTo>
                    <a:pt x="5787" y="6449"/>
                  </a:lnTo>
                  <a:lnTo>
                    <a:pt x="6216" y="6430"/>
                  </a:lnTo>
                  <a:lnTo>
                    <a:pt x="6644" y="6391"/>
                  </a:lnTo>
                  <a:lnTo>
                    <a:pt x="6644" y="6391"/>
                  </a:lnTo>
                  <a:lnTo>
                    <a:pt x="7053" y="6313"/>
                  </a:lnTo>
                  <a:lnTo>
                    <a:pt x="7404" y="6235"/>
                  </a:lnTo>
                  <a:lnTo>
                    <a:pt x="7404" y="6235"/>
                  </a:lnTo>
                  <a:lnTo>
                    <a:pt x="7774" y="6118"/>
                  </a:lnTo>
                  <a:lnTo>
                    <a:pt x="8125" y="5982"/>
                  </a:lnTo>
                  <a:lnTo>
                    <a:pt x="8125" y="5982"/>
                  </a:lnTo>
                  <a:lnTo>
                    <a:pt x="8437" y="5845"/>
                  </a:lnTo>
                  <a:lnTo>
                    <a:pt x="8710" y="5689"/>
                  </a:lnTo>
                  <a:lnTo>
                    <a:pt x="8710" y="5689"/>
                  </a:lnTo>
                  <a:lnTo>
                    <a:pt x="8982" y="5514"/>
                  </a:lnTo>
                  <a:lnTo>
                    <a:pt x="9236" y="5339"/>
                  </a:lnTo>
                  <a:lnTo>
                    <a:pt x="9236" y="5339"/>
                  </a:lnTo>
                  <a:lnTo>
                    <a:pt x="9469" y="5163"/>
                  </a:lnTo>
                  <a:lnTo>
                    <a:pt x="9645" y="4988"/>
                  </a:lnTo>
                  <a:lnTo>
                    <a:pt x="9645" y="4988"/>
                  </a:lnTo>
                  <a:lnTo>
                    <a:pt x="9820" y="4793"/>
                  </a:lnTo>
                  <a:lnTo>
                    <a:pt x="9996" y="4598"/>
                  </a:lnTo>
                  <a:lnTo>
                    <a:pt x="9996" y="4598"/>
                  </a:lnTo>
                  <a:lnTo>
                    <a:pt x="10132" y="4384"/>
                  </a:lnTo>
                  <a:lnTo>
                    <a:pt x="10249" y="4209"/>
                  </a:lnTo>
                  <a:lnTo>
                    <a:pt x="10249" y="4209"/>
                  </a:lnTo>
                  <a:lnTo>
                    <a:pt x="10366" y="3994"/>
                  </a:lnTo>
                  <a:lnTo>
                    <a:pt x="10483" y="3780"/>
                  </a:lnTo>
                  <a:lnTo>
                    <a:pt x="10483" y="3780"/>
                  </a:lnTo>
                  <a:lnTo>
                    <a:pt x="10561" y="3546"/>
                  </a:lnTo>
                  <a:lnTo>
                    <a:pt x="10638" y="3332"/>
                  </a:lnTo>
                  <a:lnTo>
                    <a:pt x="10638" y="3332"/>
                  </a:lnTo>
                  <a:lnTo>
                    <a:pt x="10677" y="3098"/>
                  </a:lnTo>
                  <a:lnTo>
                    <a:pt x="10736" y="2864"/>
                  </a:lnTo>
                  <a:lnTo>
                    <a:pt x="10736" y="2864"/>
                  </a:lnTo>
                  <a:lnTo>
                    <a:pt x="10755" y="2630"/>
                  </a:lnTo>
                  <a:lnTo>
                    <a:pt x="10755" y="2397"/>
                  </a:lnTo>
                  <a:lnTo>
                    <a:pt x="10755" y="2397"/>
                  </a:lnTo>
                  <a:lnTo>
                    <a:pt x="10755" y="2260"/>
                  </a:lnTo>
                  <a:lnTo>
                    <a:pt x="10755" y="2260"/>
                  </a:lnTo>
                  <a:lnTo>
                    <a:pt x="10151" y="1948"/>
                  </a:lnTo>
                  <a:lnTo>
                    <a:pt x="9547" y="1656"/>
                  </a:lnTo>
                  <a:lnTo>
                    <a:pt x="8924" y="1383"/>
                  </a:lnTo>
                  <a:lnTo>
                    <a:pt x="8300" y="1150"/>
                  </a:lnTo>
                  <a:lnTo>
                    <a:pt x="7657" y="935"/>
                  </a:lnTo>
                  <a:lnTo>
                    <a:pt x="7014" y="721"/>
                  </a:lnTo>
                  <a:lnTo>
                    <a:pt x="6352" y="565"/>
                  </a:lnTo>
                  <a:lnTo>
                    <a:pt x="5690" y="409"/>
                  </a:lnTo>
                  <a:lnTo>
                    <a:pt x="5592" y="370"/>
                  </a:lnTo>
                  <a:lnTo>
                    <a:pt x="5592" y="370"/>
                  </a:lnTo>
                  <a:lnTo>
                    <a:pt x="5125" y="292"/>
                  </a:lnTo>
                  <a:lnTo>
                    <a:pt x="4676" y="214"/>
                  </a:lnTo>
                  <a:lnTo>
                    <a:pt x="4209" y="156"/>
                  </a:lnTo>
                  <a:lnTo>
                    <a:pt x="3741" y="97"/>
                  </a:lnTo>
                  <a:lnTo>
                    <a:pt x="2806" y="39"/>
                  </a:lnTo>
                  <a:lnTo>
                    <a:pt x="2338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4187225" y="1652650"/>
              <a:ext cx="95500" cy="63825"/>
            </a:xfrm>
            <a:custGeom>
              <a:avLst/>
              <a:gdLst/>
              <a:ahLst/>
              <a:cxnLst/>
              <a:rect l="l" t="t" r="r" b="b"/>
              <a:pathLst>
                <a:path w="3820" h="2553" extrusionOk="0">
                  <a:moveTo>
                    <a:pt x="1326" y="0"/>
                  </a:moveTo>
                  <a:lnTo>
                    <a:pt x="1287" y="20"/>
                  </a:lnTo>
                  <a:lnTo>
                    <a:pt x="1248" y="20"/>
                  </a:lnTo>
                  <a:lnTo>
                    <a:pt x="1111" y="39"/>
                  </a:lnTo>
                  <a:lnTo>
                    <a:pt x="995" y="78"/>
                  </a:lnTo>
                  <a:lnTo>
                    <a:pt x="858" y="117"/>
                  </a:lnTo>
                  <a:lnTo>
                    <a:pt x="702" y="176"/>
                  </a:lnTo>
                  <a:lnTo>
                    <a:pt x="683" y="176"/>
                  </a:lnTo>
                  <a:lnTo>
                    <a:pt x="585" y="234"/>
                  </a:lnTo>
                  <a:lnTo>
                    <a:pt x="546" y="254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313" y="410"/>
                  </a:lnTo>
                  <a:lnTo>
                    <a:pt x="254" y="468"/>
                  </a:lnTo>
                  <a:lnTo>
                    <a:pt x="176" y="565"/>
                  </a:lnTo>
                  <a:lnTo>
                    <a:pt x="118" y="643"/>
                  </a:lnTo>
                  <a:lnTo>
                    <a:pt x="98" y="702"/>
                  </a:lnTo>
                  <a:lnTo>
                    <a:pt x="59" y="760"/>
                  </a:lnTo>
                  <a:lnTo>
                    <a:pt x="20" y="877"/>
                  </a:lnTo>
                  <a:lnTo>
                    <a:pt x="1" y="936"/>
                  </a:lnTo>
                  <a:lnTo>
                    <a:pt x="1" y="1033"/>
                  </a:lnTo>
                  <a:lnTo>
                    <a:pt x="1" y="1111"/>
                  </a:lnTo>
                  <a:lnTo>
                    <a:pt x="1" y="1189"/>
                  </a:lnTo>
                  <a:lnTo>
                    <a:pt x="1" y="1228"/>
                  </a:lnTo>
                  <a:lnTo>
                    <a:pt x="20" y="1247"/>
                  </a:lnTo>
                  <a:lnTo>
                    <a:pt x="20" y="1286"/>
                  </a:lnTo>
                  <a:lnTo>
                    <a:pt x="40" y="1325"/>
                  </a:lnTo>
                  <a:lnTo>
                    <a:pt x="79" y="1442"/>
                  </a:lnTo>
                  <a:lnTo>
                    <a:pt x="98" y="1481"/>
                  </a:lnTo>
                  <a:lnTo>
                    <a:pt x="137" y="1579"/>
                  </a:lnTo>
                  <a:lnTo>
                    <a:pt x="215" y="1696"/>
                  </a:lnTo>
                  <a:lnTo>
                    <a:pt x="235" y="1715"/>
                  </a:lnTo>
                  <a:lnTo>
                    <a:pt x="274" y="1754"/>
                  </a:lnTo>
                  <a:lnTo>
                    <a:pt x="391" y="1890"/>
                  </a:lnTo>
                  <a:lnTo>
                    <a:pt x="546" y="2007"/>
                  </a:lnTo>
                  <a:lnTo>
                    <a:pt x="800" y="2183"/>
                  </a:lnTo>
                  <a:lnTo>
                    <a:pt x="1092" y="2339"/>
                  </a:lnTo>
                  <a:lnTo>
                    <a:pt x="1287" y="2416"/>
                  </a:lnTo>
                  <a:lnTo>
                    <a:pt x="1462" y="2455"/>
                  </a:lnTo>
                  <a:lnTo>
                    <a:pt x="1832" y="2533"/>
                  </a:lnTo>
                  <a:lnTo>
                    <a:pt x="2183" y="2553"/>
                  </a:lnTo>
                  <a:lnTo>
                    <a:pt x="2241" y="2553"/>
                  </a:lnTo>
                  <a:lnTo>
                    <a:pt x="2573" y="2533"/>
                  </a:lnTo>
                  <a:lnTo>
                    <a:pt x="2845" y="2475"/>
                  </a:lnTo>
                  <a:lnTo>
                    <a:pt x="3099" y="2397"/>
                  </a:lnTo>
                  <a:lnTo>
                    <a:pt x="3274" y="2300"/>
                  </a:lnTo>
                  <a:lnTo>
                    <a:pt x="3430" y="2183"/>
                  </a:lnTo>
                  <a:lnTo>
                    <a:pt x="3547" y="2105"/>
                  </a:lnTo>
                  <a:lnTo>
                    <a:pt x="3625" y="2007"/>
                  </a:lnTo>
                  <a:lnTo>
                    <a:pt x="3703" y="1890"/>
                  </a:lnTo>
                  <a:lnTo>
                    <a:pt x="3761" y="1793"/>
                  </a:lnTo>
                  <a:lnTo>
                    <a:pt x="3800" y="1657"/>
                  </a:lnTo>
                  <a:lnTo>
                    <a:pt x="3800" y="1579"/>
                  </a:lnTo>
                  <a:lnTo>
                    <a:pt x="3820" y="1442"/>
                  </a:lnTo>
                  <a:lnTo>
                    <a:pt x="3800" y="1345"/>
                  </a:lnTo>
                  <a:lnTo>
                    <a:pt x="3781" y="1228"/>
                  </a:lnTo>
                  <a:lnTo>
                    <a:pt x="3742" y="1130"/>
                  </a:lnTo>
                  <a:lnTo>
                    <a:pt x="3664" y="955"/>
                  </a:lnTo>
                  <a:lnTo>
                    <a:pt x="3566" y="838"/>
                  </a:lnTo>
                  <a:lnTo>
                    <a:pt x="3411" y="663"/>
                  </a:lnTo>
                  <a:lnTo>
                    <a:pt x="3255" y="526"/>
                  </a:lnTo>
                  <a:lnTo>
                    <a:pt x="3118" y="429"/>
                  </a:lnTo>
                  <a:lnTo>
                    <a:pt x="2982" y="351"/>
                  </a:lnTo>
                  <a:lnTo>
                    <a:pt x="2729" y="215"/>
                  </a:lnTo>
                  <a:lnTo>
                    <a:pt x="2514" y="137"/>
                  </a:lnTo>
                  <a:lnTo>
                    <a:pt x="2339" y="78"/>
                  </a:lnTo>
                  <a:lnTo>
                    <a:pt x="1949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4187225" y="1652650"/>
              <a:ext cx="95500" cy="63825"/>
            </a:xfrm>
            <a:custGeom>
              <a:avLst/>
              <a:gdLst/>
              <a:ahLst/>
              <a:cxnLst/>
              <a:rect l="l" t="t" r="r" b="b"/>
              <a:pathLst>
                <a:path w="3820" h="2553" fill="none" extrusionOk="0">
                  <a:moveTo>
                    <a:pt x="1618" y="0"/>
                  </a:moveTo>
                  <a:lnTo>
                    <a:pt x="1618" y="0"/>
                  </a:lnTo>
                  <a:lnTo>
                    <a:pt x="1540" y="0"/>
                  </a:lnTo>
                  <a:lnTo>
                    <a:pt x="1540" y="0"/>
                  </a:lnTo>
                  <a:lnTo>
                    <a:pt x="1326" y="0"/>
                  </a:lnTo>
                  <a:lnTo>
                    <a:pt x="1287" y="20"/>
                  </a:lnTo>
                  <a:lnTo>
                    <a:pt x="1248" y="20"/>
                  </a:lnTo>
                  <a:lnTo>
                    <a:pt x="1248" y="20"/>
                  </a:lnTo>
                  <a:lnTo>
                    <a:pt x="1111" y="39"/>
                  </a:lnTo>
                  <a:lnTo>
                    <a:pt x="995" y="78"/>
                  </a:lnTo>
                  <a:lnTo>
                    <a:pt x="995" y="78"/>
                  </a:lnTo>
                  <a:lnTo>
                    <a:pt x="858" y="117"/>
                  </a:lnTo>
                  <a:lnTo>
                    <a:pt x="858" y="117"/>
                  </a:lnTo>
                  <a:lnTo>
                    <a:pt x="702" y="176"/>
                  </a:lnTo>
                  <a:lnTo>
                    <a:pt x="683" y="176"/>
                  </a:lnTo>
                  <a:lnTo>
                    <a:pt x="683" y="176"/>
                  </a:lnTo>
                  <a:lnTo>
                    <a:pt x="585" y="234"/>
                  </a:lnTo>
                  <a:lnTo>
                    <a:pt x="546" y="254"/>
                  </a:lnTo>
                  <a:lnTo>
                    <a:pt x="546" y="254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313" y="410"/>
                  </a:lnTo>
                  <a:lnTo>
                    <a:pt x="313" y="410"/>
                  </a:lnTo>
                  <a:lnTo>
                    <a:pt x="254" y="468"/>
                  </a:lnTo>
                  <a:lnTo>
                    <a:pt x="254" y="468"/>
                  </a:lnTo>
                  <a:lnTo>
                    <a:pt x="176" y="565"/>
                  </a:lnTo>
                  <a:lnTo>
                    <a:pt x="176" y="565"/>
                  </a:lnTo>
                  <a:lnTo>
                    <a:pt x="118" y="643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20" y="877"/>
                  </a:lnTo>
                  <a:lnTo>
                    <a:pt x="20" y="877"/>
                  </a:lnTo>
                  <a:lnTo>
                    <a:pt x="1" y="936"/>
                  </a:lnTo>
                  <a:lnTo>
                    <a:pt x="1" y="936"/>
                  </a:lnTo>
                  <a:lnTo>
                    <a:pt x="1" y="1033"/>
                  </a:lnTo>
                  <a:lnTo>
                    <a:pt x="1" y="1033"/>
                  </a:lnTo>
                  <a:lnTo>
                    <a:pt x="1" y="1111"/>
                  </a:lnTo>
                  <a:lnTo>
                    <a:pt x="1" y="1111"/>
                  </a:lnTo>
                  <a:lnTo>
                    <a:pt x="1" y="1189"/>
                  </a:lnTo>
                  <a:lnTo>
                    <a:pt x="1" y="1228"/>
                  </a:lnTo>
                  <a:lnTo>
                    <a:pt x="20" y="1247"/>
                  </a:lnTo>
                  <a:lnTo>
                    <a:pt x="20" y="1286"/>
                  </a:lnTo>
                  <a:lnTo>
                    <a:pt x="20" y="1286"/>
                  </a:lnTo>
                  <a:lnTo>
                    <a:pt x="40" y="1325"/>
                  </a:lnTo>
                  <a:lnTo>
                    <a:pt x="40" y="1325"/>
                  </a:lnTo>
                  <a:lnTo>
                    <a:pt x="79" y="1442"/>
                  </a:lnTo>
                  <a:lnTo>
                    <a:pt x="98" y="1481"/>
                  </a:lnTo>
                  <a:lnTo>
                    <a:pt x="98" y="1481"/>
                  </a:lnTo>
                  <a:lnTo>
                    <a:pt x="137" y="1579"/>
                  </a:lnTo>
                  <a:lnTo>
                    <a:pt x="215" y="1696"/>
                  </a:lnTo>
                  <a:lnTo>
                    <a:pt x="235" y="1715"/>
                  </a:lnTo>
                  <a:lnTo>
                    <a:pt x="274" y="1754"/>
                  </a:lnTo>
                  <a:lnTo>
                    <a:pt x="274" y="1754"/>
                  </a:lnTo>
                  <a:lnTo>
                    <a:pt x="391" y="1890"/>
                  </a:lnTo>
                  <a:lnTo>
                    <a:pt x="391" y="1890"/>
                  </a:lnTo>
                  <a:lnTo>
                    <a:pt x="546" y="2007"/>
                  </a:lnTo>
                  <a:lnTo>
                    <a:pt x="546" y="2007"/>
                  </a:lnTo>
                  <a:lnTo>
                    <a:pt x="800" y="2183"/>
                  </a:lnTo>
                  <a:lnTo>
                    <a:pt x="800" y="2183"/>
                  </a:lnTo>
                  <a:lnTo>
                    <a:pt x="1092" y="2339"/>
                  </a:lnTo>
                  <a:lnTo>
                    <a:pt x="1092" y="2339"/>
                  </a:lnTo>
                  <a:lnTo>
                    <a:pt x="1287" y="2416"/>
                  </a:lnTo>
                  <a:lnTo>
                    <a:pt x="1462" y="2455"/>
                  </a:lnTo>
                  <a:lnTo>
                    <a:pt x="1462" y="2455"/>
                  </a:lnTo>
                  <a:lnTo>
                    <a:pt x="1832" y="2533"/>
                  </a:lnTo>
                  <a:lnTo>
                    <a:pt x="1832" y="2533"/>
                  </a:lnTo>
                  <a:lnTo>
                    <a:pt x="2183" y="2553"/>
                  </a:lnTo>
                  <a:lnTo>
                    <a:pt x="2241" y="2553"/>
                  </a:lnTo>
                  <a:lnTo>
                    <a:pt x="2241" y="2553"/>
                  </a:lnTo>
                  <a:lnTo>
                    <a:pt x="2573" y="2533"/>
                  </a:lnTo>
                  <a:lnTo>
                    <a:pt x="2573" y="2533"/>
                  </a:lnTo>
                  <a:lnTo>
                    <a:pt x="2845" y="2475"/>
                  </a:lnTo>
                  <a:lnTo>
                    <a:pt x="2845" y="2475"/>
                  </a:lnTo>
                  <a:lnTo>
                    <a:pt x="3099" y="2397"/>
                  </a:lnTo>
                  <a:lnTo>
                    <a:pt x="3099" y="2397"/>
                  </a:lnTo>
                  <a:lnTo>
                    <a:pt x="3274" y="2300"/>
                  </a:lnTo>
                  <a:lnTo>
                    <a:pt x="3274" y="2300"/>
                  </a:lnTo>
                  <a:lnTo>
                    <a:pt x="3430" y="2183"/>
                  </a:lnTo>
                  <a:lnTo>
                    <a:pt x="3430" y="2183"/>
                  </a:lnTo>
                  <a:lnTo>
                    <a:pt x="3547" y="2105"/>
                  </a:lnTo>
                  <a:lnTo>
                    <a:pt x="3547" y="2105"/>
                  </a:lnTo>
                  <a:lnTo>
                    <a:pt x="3625" y="2007"/>
                  </a:lnTo>
                  <a:lnTo>
                    <a:pt x="3625" y="2007"/>
                  </a:lnTo>
                  <a:lnTo>
                    <a:pt x="3703" y="1890"/>
                  </a:lnTo>
                  <a:lnTo>
                    <a:pt x="3703" y="1890"/>
                  </a:lnTo>
                  <a:lnTo>
                    <a:pt x="3761" y="1793"/>
                  </a:lnTo>
                  <a:lnTo>
                    <a:pt x="3761" y="1793"/>
                  </a:lnTo>
                  <a:lnTo>
                    <a:pt x="3800" y="1657"/>
                  </a:lnTo>
                  <a:lnTo>
                    <a:pt x="3800" y="1657"/>
                  </a:lnTo>
                  <a:lnTo>
                    <a:pt x="3800" y="1579"/>
                  </a:lnTo>
                  <a:lnTo>
                    <a:pt x="3800" y="1579"/>
                  </a:lnTo>
                  <a:lnTo>
                    <a:pt x="3820" y="1442"/>
                  </a:lnTo>
                  <a:lnTo>
                    <a:pt x="3820" y="1442"/>
                  </a:lnTo>
                  <a:lnTo>
                    <a:pt x="3800" y="1345"/>
                  </a:lnTo>
                  <a:lnTo>
                    <a:pt x="3800" y="1345"/>
                  </a:lnTo>
                  <a:lnTo>
                    <a:pt x="3781" y="1228"/>
                  </a:lnTo>
                  <a:lnTo>
                    <a:pt x="3781" y="1228"/>
                  </a:lnTo>
                  <a:lnTo>
                    <a:pt x="3742" y="1130"/>
                  </a:lnTo>
                  <a:lnTo>
                    <a:pt x="3742" y="1130"/>
                  </a:lnTo>
                  <a:lnTo>
                    <a:pt x="3664" y="955"/>
                  </a:lnTo>
                  <a:lnTo>
                    <a:pt x="3664" y="955"/>
                  </a:lnTo>
                  <a:lnTo>
                    <a:pt x="3566" y="838"/>
                  </a:lnTo>
                  <a:lnTo>
                    <a:pt x="3566" y="838"/>
                  </a:lnTo>
                  <a:lnTo>
                    <a:pt x="3411" y="663"/>
                  </a:lnTo>
                  <a:lnTo>
                    <a:pt x="3411" y="663"/>
                  </a:lnTo>
                  <a:lnTo>
                    <a:pt x="3255" y="526"/>
                  </a:lnTo>
                  <a:lnTo>
                    <a:pt x="3255" y="526"/>
                  </a:lnTo>
                  <a:lnTo>
                    <a:pt x="3118" y="429"/>
                  </a:lnTo>
                  <a:lnTo>
                    <a:pt x="2982" y="351"/>
                  </a:lnTo>
                  <a:lnTo>
                    <a:pt x="2982" y="351"/>
                  </a:lnTo>
                  <a:lnTo>
                    <a:pt x="2729" y="215"/>
                  </a:lnTo>
                  <a:lnTo>
                    <a:pt x="2729" y="215"/>
                  </a:lnTo>
                  <a:lnTo>
                    <a:pt x="2514" y="137"/>
                  </a:lnTo>
                  <a:lnTo>
                    <a:pt x="2339" y="78"/>
                  </a:lnTo>
                  <a:lnTo>
                    <a:pt x="2339" y="78"/>
                  </a:lnTo>
                  <a:lnTo>
                    <a:pt x="1949" y="20"/>
                  </a:lnTo>
                  <a:lnTo>
                    <a:pt x="1949" y="20"/>
                  </a:lnTo>
                  <a:lnTo>
                    <a:pt x="1871" y="0"/>
                  </a:lnTo>
                  <a:lnTo>
                    <a:pt x="1871" y="0"/>
                  </a:lnTo>
                  <a:lnTo>
                    <a:pt x="16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4479500" y="2166550"/>
              <a:ext cx="150050" cy="131525"/>
            </a:xfrm>
            <a:custGeom>
              <a:avLst/>
              <a:gdLst/>
              <a:ahLst/>
              <a:cxnLst/>
              <a:rect l="l" t="t" r="r" b="b"/>
              <a:pathLst>
                <a:path w="6002" h="5261" extrusionOk="0">
                  <a:moveTo>
                    <a:pt x="2280" y="0"/>
                  </a:moveTo>
                  <a:lnTo>
                    <a:pt x="2046" y="19"/>
                  </a:lnTo>
                  <a:lnTo>
                    <a:pt x="1773" y="78"/>
                  </a:lnTo>
                  <a:lnTo>
                    <a:pt x="1734" y="97"/>
                  </a:lnTo>
                  <a:lnTo>
                    <a:pt x="1578" y="136"/>
                  </a:lnTo>
                  <a:lnTo>
                    <a:pt x="1539" y="136"/>
                  </a:lnTo>
                  <a:lnTo>
                    <a:pt x="1325" y="234"/>
                  </a:lnTo>
                  <a:lnTo>
                    <a:pt x="1306" y="234"/>
                  </a:lnTo>
                  <a:lnTo>
                    <a:pt x="1072" y="351"/>
                  </a:lnTo>
                  <a:lnTo>
                    <a:pt x="896" y="448"/>
                  </a:lnTo>
                  <a:lnTo>
                    <a:pt x="877" y="487"/>
                  </a:lnTo>
                  <a:lnTo>
                    <a:pt x="838" y="507"/>
                  </a:lnTo>
                  <a:lnTo>
                    <a:pt x="819" y="526"/>
                  </a:lnTo>
                  <a:lnTo>
                    <a:pt x="741" y="565"/>
                  </a:lnTo>
                  <a:lnTo>
                    <a:pt x="702" y="604"/>
                  </a:lnTo>
                  <a:lnTo>
                    <a:pt x="585" y="721"/>
                  </a:lnTo>
                  <a:lnTo>
                    <a:pt x="429" y="896"/>
                  </a:lnTo>
                  <a:lnTo>
                    <a:pt x="273" y="1130"/>
                  </a:lnTo>
                  <a:lnTo>
                    <a:pt x="215" y="1266"/>
                  </a:lnTo>
                  <a:lnTo>
                    <a:pt x="156" y="1364"/>
                  </a:lnTo>
                  <a:lnTo>
                    <a:pt x="137" y="1403"/>
                  </a:lnTo>
                  <a:lnTo>
                    <a:pt x="98" y="1520"/>
                  </a:lnTo>
                  <a:lnTo>
                    <a:pt x="98" y="1559"/>
                  </a:lnTo>
                  <a:lnTo>
                    <a:pt x="78" y="1598"/>
                  </a:lnTo>
                  <a:lnTo>
                    <a:pt x="78" y="1617"/>
                  </a:lnTo>
                  <a:lnTo>
                    <a:pt x="59" y="1656"/>
                  </a:lnTo>
                  <a:lnTo>
                    <a:pt x="59" y="1695"/>
                  </a:lnTo>
                  <a:lnTo>
                    <a:pt x="39" y="1734"/>
                  </a:lnTo>
                  <a:lnTo>
                    <a:pt x="39" y="1754"/>
                  </a:lnTo>
                  <a:lnTo>
                    <a:pt x="39" y="1793"/>
                  </a:lnTo>
                  <a:lnTo>
                    <a:pt x="20" y="1890"/>
                  </a:lnTo>
                  <a:lnTo>
                    <a:pt x="0" y="2163"/>
                  </a:lnTo>
                  <a:lnTo>
                    <a:pt x="0" y="2221"/>
                  </a:lnTo>
                  <a:lnTo>
                    <a:pt x="20" y="2416"/>
                  </a:lnTo>
                  <a:lnTo>
                    <a:pt x="20" y="2455"/>
                  </a:lnTo>
                  <a:lnTo>
                    <a:pt x="59" y="2669"/>
                  </a:lnTo>
                  <a:lnTo>
                    <a:pt x="78" y="2806"/>
                  </a:lnTo>
                  <a:lnTo>
                    <a:pt x="195" y="3137"/>
                  </a:lnTo>
                  <a:lnTo>
                    <a:pt x="331" y="3410"/>
                  </a:lnTo>
                  <a:lnTo>
                    <a:pt x="351" y="3429"/>
                  </a:lnTo>
                  <a:lnTo>
                    <a:pt x="370" y="3468"/>
                  </a:lnTo>
                  <a:lnTo>
                    <a:pt x="390" y="3507"/>
                  </a:lnTo>
                  <a:lnTo>
                    <a:pt x="409" y="3546"/>
                  </a:lnTo>
                  <a:lnTo>
                    <a:pt x="565" y="3780"/>
                  </a:lnTo>
                  <a:lnTo>
                    <a:pt x="624" y="3838"/>
                  </a:lnTo>
                  <a:lnTo>
                    <a:pt x="857" y="4111"/>
                  </a:lnTo>
                  <a:lnTo>
                    <a:pt x="896" y="4150"/>
                  </a:lnTo>
                  <a:lnTo>
                    <a:pt x="1228" y="4462"/>
                  </a:lnTo>
                  <a:lnTo>
                    <a:pt x="1461" y="4618"/>
                  </a:lnTo>
                  <a:lnTo>
                    <a:pt x="1656" y="4754"/>
                  </a:lnTo>
                  <a:lnTo>
                    <a:pt x="1871" y="4871"/>
                  </a:lnTo>
                  <a:lnTo>
                    <a:pt x="2104" y="4968"/>
                  </a:lnTo>
                  <a:lnTo>
                    <a:pt x="2338" y="5066"/>
                  </a:lnTo>
                  <a:lnTo>
                    <a:pt x="2572" y="5124"/>
                  </a:lnTo>
                  <a:lnTo>
                    <a:pt x="2825" y="5183"/>
                  </a:lnTo>
                  <a:lnTo>
                    <a:pt x="3059" y="5241"/>
                  </a:lnTo>
                  <a:lnTo>
                    <a:pt x="3293" y="5261"/>
                  </a:lnTo>
                  <a:lnTo>
                    <a:pt x="3761" y="5261"/>
                  </a:lnTo>
                  <a:lnTo>
                    <a:pt x="3975" y="5222"/>
                  </a:lnTo>
                  <a:lnTo>
                    <a:pt x="4111" y="5202"/>
                  </a:lnTo>
                  <a:lnTo>
                    <a:pt x="4326" y="5163"/>
                  </a:lnTo>
                  <a:lnTo>
                    <a:pt x="4657" y="5046"/>
                  </a:lnTo>
                  <a:lnTo>
                    <a:pt x="4949" y="4890"/>
                  </a:lnTo>
                  <a:lnTo>
                    <a:pt x="5183" y="4735"/>
                  </a:lnTo>
                  <a:lnTo>
                    <a:pt x="5417" y="4540"/>
                  </a:lnTo>
                  <a:lnTo>
                    <a:pt x="5573" y="4345"/>
                  </a:lnTo>
                  <a:lnTo>
                    <a:pt x="5670" y="4228"/>
                  </a:lnTo>
                  <a:lnTo>
                    <a:pt x="5748" y="4092"/>
                  </a:lnTo>
                  <a:lnTo>
                    <a:pt x="5845" y="3897"/>
                  </a:lnTo>
                  <a:lnTo>
                    <a:pt x="5923" y="3624"/>
                  </a:lnTo>
                  <a:lnTo>
                    <a:pt x="5982" y="3351"/>
                  </a:lnTo>
                  <a:lnTo>
                    <a:pt x="6001" y="3215"/>
                  </a:lnTo>
                  <a:lnTo>
                    <a:pt x="6001" y="3059"/>
                  </a:lnTo>
                  <a:lnTo>
                    <a:pt x="5982" y="2767"/>
                  </a:lnTo>
                  <a:lnTo>
                    <a:pt x="5943" y="2572"/>
                  </a:lnTo>
                  <a:lnTo>
                    <a:pt x="5904" y="2416"/>
                  </a:lnTo>
                  <a:lnTo>
                    <a:pt x="5806" y="2124"/>
                  </a:lnTo>
                  <a:lnTo>
                    <a:pt x="5709" y="1929"/>
                  </a:lnTo>
                  <a:lnTo>
                    <a:pt x="5612" y="1754"/>
                  </a:lnTo>
                  <a:lnTo>
                    <a:pt x="5417" y="1442"/>
                  </a:lnTo>
                  <a:lnTo>
                    <a:pt x="5241" y="1247"/>
                  </a:lnTo>
                  <a:lnTo>
                    <a:pt x="5105" y="1091"/>
                  </a:lnTo>
                  <a:lnTo>
                    <a:pt x="4930" y="935"/>
                  </a:lnTo>
                  <a:lnTo>
                    <a:pt x="4754" y="799"/>
                  </a:lnTo>
                  <a:lnTo>
                    <a:pt x="4540" y="623"/>
                  </a:lnTo>
                  <a:lnTo>
                    <a:pt x="4326" y="507"/>
                  </a:lnTo>
                  <a:lnTo>
                    <a:pt x="4111" y="390"/>
                  </a:lnTo>
                  <a:lnTo>
                    <a:pt x="3897" y="292"/>
                  </a:lnTo>
                  <a:lnTo>
                    <a:pt x="3644" y="195"/>
                  </a:lnTo>
                  <a:lnTo>
                    <a:pt x="3410" y="117"/>
                  </a:lnTo>
                  <a:lnTo>
                    <a:pt x="3176" y="58"/>
                  </a:lnTo>
                  <a:lnTo>
                    <a:pt x="2942" y="19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4701600" y="1993625"/>
              <a:ext cx="95500" cy="198275"/>
            </a:xfrm>
            <a:custGeom>
              <a:avLst/>
              <a:gdLst/>
              <a:ahLst/>
              <a:cxnLst/>
              <a:rect l="l" t="t" r="r" b="b"/>
              <a:pathLst>
                <a:path w="3820" h="7931" extrusionOk="0">
                  <a:moveTo>
                    <a:pt x="2807" y="0"/>
                  </a:moveTo>
                  <a:lnTo>
                    <a:pt x="2495" y="20"/>
                  </a:lnTo>
                  <a:lnTo>
                    <a:pt x="2183" y="98"/>
                  </a:lnTo>
                  <a:lnTo>
                    <a:pt x="2144" y="98"/>
                  </a:lnTo>
                  <a:lnTo>
                    <a:pt x="1910" y="195"/>
                  </a:lnTo>
                  <a:lnTo>
                    <a:pt x="1676" y="292"/>
                  </a:lnTo>
                  <a:lnTo>
                    <a:pt x="1618" y="331"/>
                  </a:lnTo>
                  <a:lnTo>
                    <a:pt x="1404" y="468"/>
                  </a:lnTo>
                  <a:lnTo>
                    <a:pt x="1365" y="507"/>
                  </a:lnTo>
                  <a:lnTo>
                    <a:pt x="1345" y="526"/>
                  </a:lnTo>
                  <a:lnTo>
                    <a:pt x="1189" y="663"/>
                  </a:lnTo>
                  <a:lnTo>
                    <a:pt x="1053" y="780"/>
                  </a:lnTo>
                  <a:lnTo>
                    <a:pt x="878" y="994"/>
                  </a:lnTo>
                  <a:lnTo>
                    <a:pt x="858" y="1013"/>
                  </a:lnTo>
                  <a:lnTo>
                    <a:pt x="819" y="1052"/>
                  </a:lnTo>
                  <a:lnTo>
                    <a:pt x="644" y="1306"/>
                  </a:lnTo>
                  <a:lnTo>
                    <a:pt x="624" y="1325"/>
                  </a:lnTo>
                  <a:lnTo>
                    <a:pt x="566" y="1442"/>
                  </a:lnTo>
                  <a:lnTo>
                    <a:pt x="507" y="1539"/>
                  </a:lnTo>
                  <a:lnTo>
                    <a:pt x="488" y="1578"/>
                  </a:lnTo>
                  <a:lnTo>
                    <a:pt x="468" y="1637"/>
                  </a:lnTo>
                  <a:lnTo>
                    <a:pt x="430" y="1695"/>
                  </a:lnTo>
                  <a:lnTo>
                    <a:pt x="352" y="1851"/>
                  </a:lnTo>
                  <a:lnTo>
                    <a:pt x="254" y="2143"/>
                  </a:lnTo>
                  <a:lnTo>
                    <a:pt x="157" y="2436"/>
                  </a:lnTo>
                  <a:lnTo>
                    <a:pt x="98" y="2650"/>
                  </a:lnTo>
                  <a:lnTo>
                    <a:pt x="59" y="2903"/>
                  </a:lnTo>
                  <a:lnTo>
                    <a:pt x="40" y="3059"/>
                  </a:lnTo>
                  <a:lnTo>
                    <a:pt x="1" y="3390"/>
                  </a:lnTo>
                  <a:lnTo>
                    <a:pt x="1" y="3702"/>
                  </a:lnTo>
                  <a:lnTo>
                    <a:pt x="1" y="3819"/>
                  </a:lnTo>
                  <a:lnTo>
                    <a:pt x="20" y="4111"/>
                  </a:lnTo>
                  <a:lnTo>
                    <a:pt x="40" y="4404"/>
                  </a:lnTo>
                  <a:lnTo>
                    <a:pt x="59" y="4462"/>
                  </a:lnTo>
                  <a:lnTo>
                    <a:pt x="59" y="4520"/>
                  </a:lnTo>
                  <a:lnTo>
                    <a:pt x="157" y="4988"/>
                  </a:lnTo>
                  <a:lnTo>
                    <a:pt x="196" y="5124"/>
                  </a:lnTo>
                  <a:lnTo>
                    <a:pt x="215" y="5222"/>
                  </a:lnTo>
                  <a:lnTo>
                    <a:pt x="313" y="5495"/>
                  </a:lnTo>
                  <a:lnTo>
                    <a:pt x="410" y="5748"/>
                  </a:lnTo>
                  <a:lnTo>
                    <a:pt x="546" y="6060"/>
                  </a:lnTo>
                  <a:lnTo>
                    <a:pt x="683" y="6313"/>
                  </a:lnTo>
                  <a:lnTo>
                    <a:pt x="839" y="6586"/>
                  </a:lnTo>
                  <a:lnTo>
                    <a:pt x="1014" y="6820"/>
                  </a:lnTo>
                  <a:lnTo>
                    <a:pt x="1170" y="7014"/>
                  </a:lnTo>
                  <a:lnTo>
                    <a:pt x="1326" y="7190"/>
                  </a:lnTo>
                  <a:lnTo>
                    <a:pt x="1521" y="7365"/>
                  </a:lnTo>
                  <a:lnTo>
                    <a:pt x="1715" y="7521"/>
                  </a:lnTo>
                  <a:lnTo>
                    <a:pt x="1871" y="7657"/>
                  </a:lnTo>
                  <a:lnTo>
                    <a:pt x="2066" y="7774"/>
                  </a:lnTo>
                  <a:lnTo>
                    <a:pt x="2397" y="7930"/>
                  </a:lnTo>
                  <a:lnTo>
                    <a:pt x="2729" y="7073"/>
                  </a:lnTo>
                  <a:lnTo>
                    <a:pt x="3021" y="6216"/>
                  </a:lnTo>
                  <a:lnTo>
                    <a:pt x="3255" y="5319"/>
                  </a:lnTo>
                  <a:lnTo>
                    <a:pt x="3450" y="4443"/>
                  </a:lnTo>
                  <a:lnTo>
                    <a:pt x="3605" y="3527"/>
                  </a:lnTo>
                  <a:lnTo>
                    <a:pt x="3722" y="2631"/>
                  </a:lnTo>
                  <a:lnTo>
                    <a:pt x="3800" y="1695"/>
                  </a:lnTo>
                  <a:lnTo>
                    <a:pt x="3820" y="780"/>
                  </a:lnTo>
                  <a:lnTo>
                    <a:pt x="3800" y="215"/>
                  </a:lnTo>
                  <a:lnTo>
                    <a:pt x="3605" y="137"/>
                  </a:lnTo>
                  <a:lnTo>
                    <a:pt x="3488" y="98"/>
                  </a:lnTo>
                  <a:lnTo>
                    <a:pt x="3313" y="59"/>
                  </a:lnTo>
                  <a:lnTo>
                    <a:pt x="3138" y="20"/>
                  </a:lnTo>
                  <a:lnTo>
                    <a:pt x="2982" y="20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4701600" y="1993625"/>
              <a:ext cx="95500" cy="198275"/>
            </a:xfrm>
            <a:custGeom>
              <a:avLst/>
              <a:gdLst/>
              <a:ahLst/>
              <a:cxnLst/>
              <a:rect l="l" t="t" r="r" b="b"/>
              <a:pathLst>
                <a:path w="3820" h="7931" fill="none" extrusionOk="0">
                  <a:moveTo>
                    <a:pt x="2846" y="0"/>
                  </a:moveTo>
                  <a:lnTo>
                    <a:pt x="2807" y="0"/>
                  </a:lnTo>
                  <a:lnTo>
                    <a:pt x="2807" y="0"/>
                  </a:lnTo>
                  <a:lnTo>
                    <a:pt x="2495" y="20"/>
                  </a:lnTo>
                  <a:lnTo>
                    <a:pt x="2495" y="20"/>
                  </a:lnTo>
                  <a:lnTo>
                    <a:pt x="2183" y="98"/>
                  </a:lnTo>
                  <a:lnTo>
                    <a:pt x="2183" y="98"/>
                  </a:lnTo>
                  <a:lnTo>
                    <a:pt x="2144" y="98"/>
                  </a:lnTo>
                  <a:lnTo>
                    <a:pt x="2144" y="98"/>
                  </a:lnTo>
                  <a:lnTo>
                    <a:pt x="1910" y="195"/>
                  </a:lnTo>
                  <a:lnTo>
                    <a:pt x="1910" y="195"/>
                  </a:lnTo>
                  <a:lnTo>
                    <a:pt x="1676" y="292"/>
                  </a:lnTo>
                  <a:lnTo>
                    <a:pt x="1618" y="331"/>
                  </a:lnTo>
                  <a:lnTo>
                    <a:pt x="1618" y="331"/>
                  </a:lnTo>
                  <a:lnTo>
                    <a:pt x="1404" y="468"/>
                  </a:lnTo>
                  <a:lnTo>
                    <a:pt x="1365" y="507"/>
                  </a:lnTo>
                  <a:lnTo>
                    <a:pt x="1365" y="507"/>
                  </a:lnTo>
                  <a:lnTo>
                    <a:pt x="1345" y="526"/>
                  </a:lnTo>
                  <a:lnTo>
                    <a:pt x="1345" y="526"/>
                  </a:lnTo>
                  <a:lnTo>
                    <a:pt x="1189" y="663"/>
                  </a:lnTo>
                  <a:lnTo>
                    <a:pt x="1053" y="780"/>
                  </a:lnTo>
                  <a:lnTo>
                    <a:pt x="1053" y="780"/>
                  </a:lnTo>
                  <a:lnTo>
                    <a:pt x="878" y="994"/>
                  </a:lnTo>
                  <a:lnTo>
                    <a:pt x="858" y="1013"/>
                  </a:lnTo>
                  <a:lnTo>
                    <a:pt x="819" y="1052"/>
                  </a:lnTo>
                  <a:lnTo>
                    <a:pt x="819" y="1052"/>
                  </a:lnTo>
                  <a:lnTo>
                    <a:pt x="644" y="1306"/>
                  </a:lnTo>
                  <a:lnTo>
                    <a:pt x="644" y="1306"/>
                  </a:lnTo>
                  <a:lnTo>
                    <a:pt x="624" y="1325"/>
                  </a:lnTo>
                  <a:lnTo>
                    <a:pt x="624" y="1325"/>
                  </a:lnTo>
                  <a:lnTo>
                    <a:pt x="566" y="1442"/>
                  </a:lnTo>
                  <a:lnTo>
                    <a:pt x="566" y="1442"/>
                  </a:lnTo>
                  <a:lnTo>
                    <a:pt x="507" y="1539"/>
                  </a:lnTo>
                  <a:lnTo>
                    <a:pt x="488" y="1578"/>
                  </a:lnTo>
                  <a:lnTo>
                    <a:pt x="468" y="1637"/>
                  </a:lnTo>
                  <a:lnTo>
                    <a:pt x="430" y="1695"/>
                  </a:lnTo>
                  <a:lnTo>
                    <a:pt x="430" y="1695"/>
                  </a:lnTo>
                  <a:lnTo>
                    <a:pt x="352" y="1851"/>
                  </a:lnTo>
                  <a:lnTo>
                    <a:pt x="352" y="1851"/>
                  </a:lnTo>
                  <a:lnTo>
                    <a:pt x="254" y="214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98" y="2650"/>
                  </a:lnTo>
                  <a:lnTo>
                    <a:pt x="59" y="2903"/>
                  </a:lnTo>
                  <a:lnTo>
                    <a:pt x="59" y="2903"/>
                  </a:lnTo>
                  <a:lnTo>
                    <a:pt x="40" y="3059"/>
                  </a:lnTo>
                  <a:lnTo>
                    <a:pt x="40" y="3059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1" y="3702"/>
                  </a:lnTo>
                  <a:lnTo>
                    <a:pt x="1" y="3702"/>
                  </a:lnTo>
                  <a:lnTo>
                    <a:pt x="1" y="3819"/>
                  </a:lnTo>
                  <a:lnTo>
                    <a:pt x="1" y="3819"/>
                  </a:lnTo>
                  <a:lnTo>
                    <a:pt x="20" y="4111"/>
                  </a:lnTo>
                  <a:lnTo>
                    <a:pt x="40" y="4404"/>
                  </a:lnTo>
                  <a:lnTo>
                    <a:pt x="59" y="4462"/>
                  </a:lnTo>
                  <a:lnTo>
                    <a:pt x="59" y="4520"/>
                  </a:lnTo>
                  <a:lnTo>
                    <a:pt x="59" y="4520"/>
                  </a:lnTo>
                  <a:lnTo>
                    <a:pt x="157" y="4988"/>
                  </a:lnTo>
                  <a:lnTo>
                    <a:pt x="196" y="5124"/>
                  </a:lnTo>
                  <a:lnTo>
                    <a:pt x="196" y="5124"/>
                  </a:lnTo>
                  <a:lnTo>
                    <a:pt x="215" y="5222"/>
                  </a:lnTo>
                  <a:lnTo>
                    <a:pt x="215" y="5222"/>
                  </a:lnTo>
                  <a:lnTo>
                    <a:pt x="313" y="5495"/>
                  </a:lnTo>
                  <a:lnTo>
                    <a:pt x="410" y="5748"/>
                  </a:lnTo>
                  <a:lnTo>
                    <a:pt x="410" y="5748"/>
                  </a:lnTo>
                  <a:lnTo>
                    <a:pt x="546" y="6060"/>
                  </a:lnTo>
                  <a:lnTo>
                    <a:pt x="683" y="6313"/>
                  </a:lnTo>
                  <a:lnTo>
                    <a:pt x="683" y="6313"/>
                  </a:lnTo>
                  <a:lnTo>
                    <a:pt x="839" y="6586"/>
                  </a:lnTo>
                  <a:lnTo>
                    <a:pt x="1014" y="6820"/>
                  </a:lnTo>
                  <a:lnTo>
                    <a:pt x="1014" y="6820"/>
                  </a:lnTo>
                  <a:lnTo>
                    <a:pt x="1170" y="7014"/>
                  </a:lnTo>
                  <a:lnTo>
                    <a:pt x="1326" y="7190"/>
                  </a:lnTo>
                  <a:lnTo>
                    <a:pt x="1326" y="7190"/>
                  </a:lnTo>
                  <a:lnTo>
                    <a:pt x="1521" y="7365"/>
                  </a:lnTo>
                  <a:lnTo>
                    <a:pt x="1715" y="7521"/>
                  </a:lnTo>
                  <a:lnTo>
                    <a:pt x="1715" y="7521"/>
                  </a:lnTo>
                  <a:lnTo>
                    <a:pt x="1871" y="7657"/>
                  </a:lnTo>
                  <a:lnTo>
                    <a:pt x="2066" y="7774"/>
                  </a:lnTo>
                  <a:lnTo>
                    <a:pt x="2066" y="7774"/>
                  </a:lnTo>
                  <a:lnTo>
                    <a:pt x="2397" y="7930"/>
                  </a:lnTo>
                  <a:lnTo>
                    <a:pt x="2397" y="7930"/>
                  </a:lnTo>
                  <a:lnTo>
                    <a:pt x="2729" y="7073"/>
                  </a:lnTo>
                  <a:lnTo>
                    <a:pt x="3021" y="6216"/>
                  </a:lnTo>
                  <a:lnTo>
                    <a:pt x="3255" y="5319"/>
                  </a:lnTo>
                  <a:lnTo>
                    <a:pt x="3450" y="4443"/>
                  </a:lnTo>
                  <a:lnTo>
                    <a:pt x="3605" y="3527"/>
                  </a:lnTo>
                  <a:lnTo>
                    <a:pt x="3722" y="2631"/>
                  </a:lnTo>
                  <a:lnTo>
                    <a:pt x="3800" y="1695"/>
                  </a:lnTo>
                  <a:lnTo>
                    <a:pt x="3820" y="780"/>
                  </a:lnTo>
                  <a:lnTo>
                    <a:pt x="3820" y="780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3605" y="137"/>
                  </a:lnTo>
                  <a:lnTo>
                    <a:pt x="3605" y="137"/>
                  </a:lnTo>
                  <a:lnTo>
                    <a:pt x="3488" y="98"/>
                  </a:lnTo>
                  <a:lnTo>
                    <a:pt x="3488" y="98"/>
                  </a:lnTo>
                  <a:lnTo>
                    <a:pt x="3313" y="59"/>
                  </a:lnTo>
                  <a:lnTo>
                    <a:pt x="3313" y="59"/>
                  </a:lnTo>
                  <a:lnTo>
                    <a:pt x="3138" y="20"/>
                  </a:lnTo>
                  <a:lnTo>
                    <a:pt x="3138" y="20"/>
                  </a:lnTo>
                  <a:lnTo>
                    <a:pt x="2982" y="20"/>
                  </a:lnTo>
                  <a:lnTo>
                    <a:pt x="2982" y="20"/>
                  </a:lnTo>
                  <a:lnTo>
                    <a:pt x="28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4220850" y="2229850"/>
              <a:ext cx="86225" cy="70175"/>
            </a:xfrm>
            <a:custGeom>
              <a:avLst/>
              <a:gdLst/>
              <a:ahLst/>
              <a:cxnLst/>
              <a:rect l="l" t="t" r="r" b="b"/>
              <a:pathLst>
                <a:path w="3449" h="2807" extrusionOk="0">
                  <a:moveTo>
                    <a:pt x="1325" y="1"/>
                  </a:moveTo>
                  <a:lnTo>
                    <a:pt x="1286" y="20"/>
                  </a:lnTo>
                  <a:lnTo>
                    <a:pt x="1091" y="59"/>
                  </a:lnTo>
                  <a:lnTo>
                    <a:pt x="819" y="157"/>
                  </a:lnTo>
                  <a:lnTo>
                    <a:pt x="721" y="196"/>
                  </a:lnTo>
                  <a:lnTo>
                    <a:pt x="643" y="235"/>
                  </a:lnTo>
                  <a:lnTo>
                    <a:pt x="507" y="332"/>
                  </a:lnTo>
                  <a:lnTo>
                    <a:pt x="487" y="352"/>
                  </a:lnTo>
                  <a:lnTo>
                    <a:pt x="331" y="469"/>
                  </a:lnTo>
                  <a:lnTo>
                    <a:pt x="273" y="546"/>
                  </a:lnTo>
                  <a:lnTo>
                    <a:pt x="254" y="585"/>
                  </a:lnTo>
                  <a:lnTo>
                    <a:pt x="215" y="624"/>
                  </a:lnTo>
                  <a:lnTo>
                    <a:pt x="176" y="683"/>
                  </a:lnTo>
                  <a:lnTo>
                    <a:pt x="156" y="722"/>
                  </a:lnTo>
                  <a:lnTo>
                    <a:pt x="98" y="839"/>
                  </a:lnTo>
                  <a:lnTo>
                    <a:pt x="78" y="897"/>
                  </a:lnTo>
                  <a:lnTo>
                    <a:pt x="39" y="995"/>
                  </a:lnTo>
                  <a:lnTo>
                    <a:pt x="0" y="1131"/>
                  </a:lnTo>
                  <a:lnTo>
                    <a:pt x="0" y="1248"/>
                  </a:lnTo>
                  <a:lnTo>
                    <a:pt x="0" y="1423"/>
                  </a:lnTo>
                  <a:lnTo>
                    <a:pt x="20" y="1482"/>
                  </a:lnTo>
                  <a:lnTo>
                    <a:pt x="39" y="1560"/>
                  </a:lnTo>
                  <a:lnTo>
                    <a:pt x="39" y="1599"/>
                  </a:lnTo>
                  <a:lnTo>
                    <a:pt x="98" y="1774"/>
                  </a:lnTo>
                  <a:lnTo>
                    <a:pt x="176" y="1930"/>
                  </a:lnTo>
                  <a:lnTo>
                    <a:pt x="292" y="2086"/>
                  </a:lnTo>
                  <a:lnTo>
                    <a:pt x="448" y="2261"/>
                  </a:lnTo>
                  <a:lnTo>
                    <a:pt x="604" y="2378"/>
                  </a:lnTo>
                  <a:lnTo>
                    <a:pt x="799" y="2514"/>
                  </a:lnTo>
                  <a:lnTo>
                    <a:pt x="1033" y="2631"/>
                  </a:lnTo>
                  <a:lnTo>
                    <a:pt x="1286" y="2729"/>
                  </a:lnTo>
                  <a:lnTo>
                    <a:pt x="1559" y="2787"/>
                  </a:lnTo>
                  <a:lnTo>
                    <a:pt x="1851" y="2807"/>
                  </a:lnTo>
                  <a:lnTo>
                    <a:pt x="2104" y="2787"/>
                  </a:lnTo>
                  <a:lnTo>
                    <a:pt x="2397" y="2729"/>
                  </a:lnTo>
                  <a:lnTo>
                    <a:pt x="2592" y="2651"/>
                  </a:lnTo>
                  <a:lnTo>
                    <a:pt x="2825" y="2534"/>
                  </a:lnTo>
                  <a:lnTo>
                    <a:pt x="2962" y="2436"/>
                  </a:lnTo>
                  <a:lnTo>
                    <a:pt x="3118" y="2320"/>
                  </a:lnTo>
                  <a:lnTo>
                    <a:pt x="3196" y="2222"/>
                  </a:lnTo>
                  <a:lnTo>
                    <a:pt x="3312" y="2066"/>
                  </a:lnTo>
                  <a:lnTo>
                    <a:pt x="3351" y="1949"/>
                  </a:lnTo>
                  <a:lnTo>
                    <a:pt x="3410" y="1774"/>
                  </a:lnTo>
                  <a:lnTo>
                    <a:pt x="3449" y="1657"/>
                  </a:lnTo>
                  <a:lnTo>
                    <a:pt x="3449" y="1521"/>
                  </a:lnTo>
                  <a:lnTo>
                    <a:pt x="3449" y="1365"/>
                  </a:lnTo>
                  <a:lnTo>
                    <a:pt x="3410" y="1170"/>
                  </a:lnTo>
                  <a:lnTo>
                    <a:pt x="3351" y="1053"/>
                  </a:lnTo>
                  <a:lnTo>
                    <a:pt x="3274" y="878"/>
                  </a:lnTo>
                  <a:lnTo>
                    <a:pt x="3176" y="722"/>
                  </a:lnTo>
                  <a:lnTo>
                    <a:pt x="3020" y="566"/>
                  </a:lnTo>
                  <a:lnTo>
                    <a:pt x="2845" y="410"/>
                  </a:lnTo>
                  <a:lnTo>
                    <a:pt x="2650" y="274"/>
                  </a:lnTo>
                  <a:lnTo>
                    <a:pt x="2455" y="176"/>
                  </a:lnTo>
                  <a:lnTo>
                    <a:pt x="2260" y="98"/>
                  </a:lnTo>
                  <a:lnTo>
                    <a:pt x="2124" y="59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4220850" y="2229850"/>
              <a:ext cx="86225" cy="70175"/>
            </a:xfrm>
            <a:custGeom>
              <a:avLst/>
              <a:gdLst/>
              <a:ahLst/>
              <a:cxnLst/>
              <a:rect l="l" t="t" r="r" b="b"/>
              <a:pathLst>
                <a:path w="3449" h="2807" fill="none" extrusionOk="0">
                  <a:moveTo>
                    <a:pt x="1598" y="1"/>
                  </a:moveTo>
                  <a:lnTo>
                    <a:pt x="1578" y="1"/>
                  </a:lnTo>
                  <a:lnTo>
                    <a:pt x="1578" y="1"/>
                  </a:lnTo>
                  <a:lnTo>
                    <a:pt x="1325" y="1"/>
                  </a:lnTo>
                  <a:lnTo>
                    <a:pt x="1286" y="20"/>
                  </a:lnTo>
                  <a:lnTo>
                    <a:pt x="1286" y="20"/>
                  </a:lnTo>
                  <a:lnTo>
                    <a:pt x="1091" y="59"/>
                  </a:lnTo>
                  <a:lnTo>
                    <a:pt x="1091" y="59"/>
                  </a:lnTo>
                  <a:lnTo>
                    <a:pt x="819" y="157"/>
                  </a:lnTo>
                  <a:lnTo>
                    <a:pt x="819" y="15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507" y="332"/>
                  </a:lnTo>
                  <a:lnTo>
                    <a:pt x="487" y="352"/>
                  </a:lnTo>
                  <a:lnTo>
                    <a:pt x="487" y="352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273" y="546"/>
                  </a:lnTo>
                  <a:lnTo>
                    <a:pt x="254" y="585"/>
                  </a:lnTo>
                  <a:lnTo>
                    <a:pt x="215" y="624"/>
                  </a:lnTo>
                  <a:lnTo>
                    <a:pt x="215" y="624"/>
                  </a:lnTo>
                  <a:lnTo>
                    <a:pt x="176" y="683"/>
                  </a:lnTo>
                  <a:lnTo>
                    <a:pt x="156" y="722"/>
                  </a:lnTo>
                  <a:lnTo>
                    <a:pt x="156" y="722"/>
                  </a:lnTo>
                  <a:lnTo>
                    <a:pt x="98" y="839"/>
                  </a:lnTo>
                  <a:lnTo>
                    <a:pt x="78" y="897"/>
                  </a:lnTo>
                  <a:lnTo>
                    <a:pt x="78" y="897"/>
                  </a:lnTo>
                  <a:lnTo>
                    <a:pt x="39" y="995"/>
                  </a:lnTo>
                  <a:lnTo>
                    <a:pt x="39" y="995"/>
                  </a:lnTo>
                  <a:lnTo>
                    <a:pt x="0" y="1131"/>
                  </a:lnTo>
                  <a:lnTo>
                    <a:pt x="0" y="1131"/>
                  </a:lnTo>
                  <a:lnTo>
                    <a:pt x="0" y="1248"/>
                  </a:lnTo>
                  <a:lnTo>
                    <a:pt x="0" y="1248"/>
                  </a:lnTo>
                  <a:lnTo>
                    <a:pt x="0" y="1423"/>
                  </a:lnTo>
                  <a:lnTo>
                    <a:pt x="20" y="1482"/>
                  </a:lnTo>
                  <a:lnTo>
                    <a:pt x="39" y="1560"/>
                  </a:lnTo>
                  <a:lnTo>
                    <a:pt x="39" y="1560"/>
                  </a:lnTo>
                  <a:lnTo>
                    <a:pt x="39" y="1599"/>
                  </a:lnTo>
                  <a:lnTo>
                    <a:pt x="39" y="1599"/>
                  </a:lnTo>
                  <a:lnTo>
                    <a:pt x="98" y="1774"/>
                  </a:lnTo>
                  <a:lnTo>
                    <a:pt x="98" y="1774"/>
                  </a:lnTo>
                  <a:lnTo>
                    <a:pt x="176" y="1930"/>
                  </a:lnTo>
                  <a:lnTo>
                    <a:pt x="176" y="1930"/>
                  </a:lnTo>
                  <a:lnTo>
                    <a:pt x="292" y="2086"/>
                  </a:lnTo>
                  <a:lnTo>
                    <a:pt x="292" y="2086"/>
                  </a:lnTo>
                  <a:lnTo>
                    <a:pt x="448" y="2261"/>
                  </a:lnTo>
                  <a:lnTo>
                    <a:pt x="448" y="2261"/>
                  </a:lnTo>
                  <a:lnTo>
                    <a:pt x="604" y="2378"/>
                  </a:lnTo>
                  <a:lnTo>
                    <a:pt x="604" y="2378"/>
                  </a:lnTo>
                  <a:lnTo>
                    <a:pt x="799" y="2514"/>
                  </a:lnTo>
                  <a:lnTo>
                    <a:pt x="799" y="2514"/>
                  </a:lnTo>
                  <a:lnTo>
                    <a:pt x="1033" y="2631"/>
                  </a:lnTo>
                  <a:lnTo>
                    <a:pt x="1033" y="2631"/>
                  </a:lnTo>
                  <a:lnTo>
                    <a:pt x="1286" y="2729"/>
                  </a:lnTo>
                  <a:lnTo>
                    <a:pt x="1286" y="2729"/>
                  </a:lnTo>
                  <a:lnTo>
                    <a:pt x="1559" y="2787"/>
                  </a:lnTo>
                  <a:lnTo>
                    <a:pt x="1559" y="2787"/>
                  </a:lnTo>
                  <a:lnTo>
                    <a:pt x="1851" y="2807"/>
                  </a:lnTo>
                  <a:lnTo>
                    <a:pt x="1851" y="2807"/>
                  </a:lnTo>
                  <a:lnTo>
                    <a:pt x="2104" y="2787"/>
                  </a:lnTo>
                  <a:lnTo>
                    <a:pt x="2104" y="2787"/>
                  </a:lnTo>
                  <a:lnTo>
                    <a:pt x="2397" y="2729"/>
                  </a:lnTo>
                  <a:lnTo>
                    <a:pt x="2397" y="2729"/>
                  </a:lnTo>
                  <a:lnTo>
                    <a:pt x="2592" y="2651"/>
                  </a:lnTo>
                  <a:lnTo>
                    <a:pt x="2592" y="2651"/>
                  </a:lnTo>
                  <a:lnTo>
                    <a:pt x="2825" y="2534"/>
                  </a:lnTo>
                  <a:lnTo>
                    <a:pt x="2825" y="2534"/>
                  </a:lnTo>
                  <a:lnTo>
                    <a:pt x="2962" y="2436"/>
                  </a:lnTo>
                  <a:lnTo>
                    <a:pt x="2962" y="2436"/>
                  </a:lnTo>
                  <a:lnTo>
                    <a:pt x="3118" y="2320"/>
                  </a:lnTo>
                  <a:lnTo>
                    <a:pt x="3196" y="2222"/>
                  </a:lnTo>
                  <a:lnTo>
                    <a:pt x="3196" y="2222"/>
                  </a:lnTo>
                  <a:lnTo>
                    <a:pt x="3312" y="2066"/>
                  </a:lnTo>
                  <a:lnTo>
                    <a:pt x="3312" y="2066"/>
                  </a:lnTo>
                  <a:lnTo>
                    <a:pt x="3351" y="1949"/>
                  </a:lnTo>
                  <a:lnTo>
                    <a:pt x="3351" y="1949"/>
                  </a:lnTo>
                  <a:lnTo>
                    <a:pt x="3410" y="1774"/>
                  </a:lnTo>
                  <a:lnTo>
                    <a:pt x="3410" y="1774"/>
                  </a:lnTo>
                  <a:lnTo>
                    <a:pt x="3449" y="1657"/>
                  </a:lnTo>
                  <a:lnTo>
                    <a:pt x="3449" y="1657"/>
                  </a:lnTo>
                  <a:lnTo>
                    <a:pt x="3449" y="1521"/>
                  </a:lnTo>
                  <a:lnTo>
                    <a:pt x="3449" y="1521"/>
                  </a:lnTo>
                  <a:lnTo>
                    <a:pt x="3449" y="1365"/>
                  </a:lnTo>
                  <a:lnTo>
                    <a:pt x="3449" y="1365"/>
                  </a:lnTo>
                  <a:lnTo>
                    <a:pt x="3410" y="1170"/>
                  </a:lnTo>
                  <a:lnTo>
                    <a:pt x="3410" y="1170"/>
                  </a:lnTo>
                  <a:lnTo>
                    <a:pt x="3351" y="1053"/>
                  </a:lnTo>
                  <a:lnTo>
                    <a:pt x="3351" y="1053"/>
                  </a:lnTo>
                  <a:lnTo>
                    <a:pt x="3274" y="878"/>
                  </a:lnTo>
                  <a:lnTo>
                    <a:pt x="3274" y="878"/>
                  </a:lnTo>
                  <a:lnTo>
                    <a:pt x="3176" y="722"/>
                  </a:lnTo>
                  <a:lnTo>
                    <a:pt x="3176" y="722"/>
                  </a:lnTo>
                  <a:lnTo>
                    <a:pt x="3020" y="566"/>
                  </a:lnTo>
                  <a:lnTo>
                    <a:pt x="3020" y="566"/>
                  </a:lnTo>
                  <a:lnTo>
                    <a:pt x="2845" y="410"/>
                  </a:lnTo>
                  <a:lnTo>
                    <a:pt x="2845" y="410"/>
                  </a:lnTo>
                  <a:lnTo>
                    <a:pt x="2650" y="274"/>
                  </a:lnTo>
                  <a:lnTo>
                    <a:pt x="2650" y="274"/>
                  </a:lnTo>
                  <a:lnTo>
                    <a:pt x="2455" y="176"/>
                  </a:lnTo>
                  <a:lnTo>
                    <a:pt x="2455" y="176"/>
                  </a:lnTo>
                  <a:lnTo>
                    <a:pt x="2260" y="98"/>
                  </a:lnTo>
                  <a:lnTo>
                    <a:pt x="2124" y="59"/>
                  </a:lnTo>
                  <a:lnTo>
                    <a:pt x="2124" y="59"/>
                  </a:lnTo>
                  <a:lnTo>
                    <a:pt x="1871" y="1"/>
                  </a:lnTo>
                  <a:lnTo>
                    <a:pt x="1871" y="1"/>
                  </a:lnTo>
                  <a:lnTo>
                    <a:pt x="15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4485825" y="1767600"/>
              <a:ext cx="164175" cy="247950"/>
            </a:xfrm>
            <a:custGeom>
              <a:avLst/>
              <a:gdLst/>
              <a:ahLst/>
              <a:cxnLst/>
              <a:rect l="l" t="t" r="r" b="b"/>
              <a:pathLst>
                <a:path w="6567" h="9918" extrusionOk="0">
                  <a:moveTo>
                    <a:pt x="1832" y="1"/>
                  </a:moveTo>
                  <a:lnTo>
                    <a:pt x="1559" y="40"/>
                  </a:lnTo>
                  <a:lnTo>
                    <a:pt x="1306" y="79"/>
                  </a:lnTo>
                  <a:lnTo>
                    <a:pt x="1033" y="137"/>
                  </a:lnTo>
                  <a:lnTo>
                    <a:pt x="799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8" y="527"/>
                  </a:lnTo>
                  <a:lnTo>
                    <a:pt x="449" y="585"/>
                  </a:lnTo>
                  <a:lnTo>
                    <a:pt x="799" y="683"/>
                  </a:lnTo>
                  <a:lnTo>
                    <a:pt x="1072" y="780"/>
                  </a:lnTo>
                  <a:lnTo>
                    <a:pt x="1345" y="897"/>
                  </a:lnTo>
                  <a:lnTo>
                    <a:pt x="1598" y="1033"/>
                  </a:lnTo>
                  <a:lnTo>
                    <a:pt x="1832" y="1209"/>
                  </a:lnTo>
                  <a:lnTo>
                    <a:pt x="2046" y="1384"/>
                  </a:lnTo>
                  <a:lnTo>
                    <a:pt x="2261" y="1579"/>
                  </a:lnTo>
                  <a:lnTo>
                    <a:pt x="2436" y="1774"/>
                  </a:lnTo>
                  <a:lnTo>
                    <a:pt x="2611" y="2007"/>
                  </a:lnTo>
                  <a:lnTo>
                    <a:pt x="2748" y="2241"/>
                  </a:lnTo>
                  <a:lnTo>
                    <a:pt x="2884" y="2475"/>
                  </a:lnTo>
                  <a:lnTo>
                    <a:pt x="3001" y="2728"/>
                  </a:lnTo>
                  <a:lnTo>
                    <a:pt x="3098" y="3001"/>
                  </a:lnTo>
                  <a:lnTo>
                    <a:pt x="3196" y="3274"/>
                  </a:lnTo>
                  <a:lnTo>
                    <a:pt x="3254" y="3547"/>
                  </a:lnTo>
                  <a:lnTo>
                    <a:pt x="3313" y="3839"/>
                  </a:lnTo>
                  <a:lnTo>
                    <a:pt x="3352" y="4131"/>
                  </a:lnTo>
                  <a:lnTo>
                    <a:pt x="3371" y="4424"/>
                  </a:lnTo>
                  <a:lnTo>
                    <a:pt x="3391" y="4716"/>
                  </a:lnTo>
                  <a:lnTo>
                    <a:pt x="3371" y="5008"/>
                  </a:lnTo>
                  <a:lnTo>
                    <a:pt x="3352" y="5300"/>
                  </a:lnTo>
                  <a:lnTo>
                    <a:pt x="3313" y="5593"/>
                  </a:lnTo>
                  <a:lnTo>
                    <a:pt x="3274" y="5885"/>
                  </a:lnTo>
                  <a:lnTo>
                    <a:pt x="3196" y="6177"/>
                  </a:lnTo>
                  <a:lnTo>
                    <a:pt x="3118" y="6450"/>
                  </a:lnTo>
                  <a:lnTo>
                    <a:pt x="3020" y="6723"/>
                  </a:lnTo>
                  <a:lnTo>
                    <a:pt x="2904" y="6995"/>
                  </a:lnTo>
                  <a:lnTo>
                    <a:pt x="2787" y="7268"/>
                  </a:lnTo>
                  <a:lnTo>
                    <a:pt x="2650" y="7521"/>
                  </a:lnTo>
                  <a:lnTo>
                    <a:pt x="2494" y="7755"/>
                  </a:lnTo>
                  <a:lnTo>
                    <a:pt x="2319" y="7970"/>
                  </a:lnTo>
                  <a:lnTo>
                    <a:pt x="2144" y="8184"/>
                  </a:lnTo>
                  <a:lnTo>
                    <a:pt x="1949" y="8398"/>
                  </a:lnTo>
                  <a:lnTo>
                    <a:pt x="1754" y="8574"/>
                  </a:lnTo>
                  <a:lnTo>
                    <a:pt x="1520" y="8749"/>
                  </a:lnTo>
                  <a:lnTo>
                    <a:pt x="1286" y="8905"/>
                  </a:lnTo>
                  <a:lnTo>
                    <a:pt x="1053" y="9022"/>
                  </a:lnTo>
                  <a:lnTo>
                    <a:pt x="780" y="9139"/>
                  </a:lnTo>
                  <a:lnTo>
                    <a:pt x="507" y="9217"/>
                  </a:lnTo>
                  <a:lnTo>
                    <a:pt x="254" y="9294"/>
                  </a:lnTo>
                  <a:lnTo>
                    <a:pt x="0" y="9333"/>
                  </a:lnTo>
                  <a:lnTo>
                    <a:pt x="234" y="9450"/>
                  </a:lnTo>
                  <a:lnTo>
                    <a:pt x="488" y="9567"/>
                  </a:lnTo>
                  <a:lnTo>
                    <a:pt x="741" y="9684"/>
                  </a:lnTo>
                  <a:lnTo>
                    <a:pt x="994" y="9762"/>
                  </a:lnTo>
                  <a:lnTo>
                    <a:pt x="1267" y="9821"/>
                  </a:lnTo>
                  <a:lnTo>
                    <a:pt x="1540" y="9879"/>
                  </a:lnTo>
                  <a:lnTo>
                    <a:pt x="1812" y="9898"/>
                  </a:lnTo>
                  <a:lnTo>
                    <a:pt x="2105" y="9918"/>
                  </a:lnTo>
                  <a:lnTo>
                    <a:pt x="2319" y="9898"/>
                  </a:lnTo>
                  <a:lnTo>
                    <a:pt x="2553" y="9879"/>
                  </a:lnTo>
                  <a:lnTo>
                    <a:pt x="2787" y="9860"/>
                  </a:lnTo>
                  <a:lnTo>
                    <a:pt x="3001" y="9801"/>
                  </a:lnTo>
                  <a:lnTo>
                    <a:pt x="3215" y="9762"/>
                  </a:lnTo>
                  <a:lnTo>
                    <a:pt x="3430" y="9684"/>
                  </a:lnTo>
                  <a:lnTo>
                    <a:pt x="3624" y="9606"/>
                  </a:lnTo>
                  <a:lnTo>
                    <a:pt x="3839" y="9528"/>
                  </a:lnTo>
                  <a:lnTo>
                    <a:pt x="4228" y="9314"/>
                  </a:lnTo>
                  <a:lnTo>
                    <a:pt x="4599" y="9061"/>
                  </a:lnTo>
                  <a:lnTo>
                    <a:pt x="4949" y="8768"/>
                  </a:lnTo>
                  <a:lnTo>
                    <a:pt x="5261" y="8457"/>
                  </a:lnTo>
                  <a:lnTo>
                    <a:pt x="5553" y="8106"/>
                  </a:lnTo>
                  <a:lnTo>
                    <a:pt x="5807" y="7716"/>
                  </a:lnTo>
                  <a:lnTo>
                    <a:pt x="6021" y="7307"/>
                  </a:lnTo>
                  <a:lnTo>
                    <a:pt x="6216" y="6878"/>
                  </a:lnTo>
                  <a:lnTo>
                    <a:pt x="6372" y="6430"/>
                  </a:lnTo>
                  <a:lnTo>
                    <a:pt x="6469" y="5963"/>
                  </a:lnTo>
                  <a:lnTo>
                    <a:pt x="6547" y="5456"/>
                  </a:lnTo>
                  <a:lnTo>
                    <a:pt x="6567" y="5203"/>
                  </a:lnTo>
                  <a:lnTo>
                    <a:pt x="6567" y="4950"/>
                  </a:lnTo>
                  <a:lnTo>
                    <a:pt x="6567" y="4696"/>
                  </a:lnTo>
                  <a:lnTo>
                    <a:pt x="6547" y="4443"/>
                  </a:lnTo>
                  <a:lnTo>
                    <a:pt x="6469" y="3956"/>
                  </a:lnTo>
                  <a:lnTo>
                    <a:pt x="6372" y="3488"/>
                  </a:lnTo>
                  <a:lnTo>
                    <a:pt x="6216" y="3021"/>
                  </a:lnTo>
                  <a:lnTo>
                    <a:pt x="6021" y="2592"/>
                  </a:lnTo>
                  <a:lnTo>
                    <a:pt x="5807" y="2183"/>
                  </a:lnTo>
                  <a:lnTo>
                    <a:pt x="5553" y="1813"/>
                  </a:lnTo>
                  <a:lnTo>
                    <a:pt x="5261" y="1462"/>
                  </a:lnTo>
                  <a:lnTo>
                    <a:pt x="4949" y="1131"/>
                  </a:lnTo>
                  <a:lnTo>
                    <a:pt x="4599" y="838"/>
                  </a:lnTo>
                  <a:lnTo>
                    <a:pt x="4228" y="605"/>
                  </a:lnTo>
                  <a:lnTo>
                    <a:pt x="3839" y="390"/>
                  </a:lnTo>
                  <a:lnTo>
                    <a:pt x="3624" y="293"/>
                  </a:lnTo>
                  <a:lnTo>
                    <a:pt x="3430" y="21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87" y="59"/>
                  </a:lnTo>
                  <a:lnTo>
                    <a:pt x="255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4485825" y="1767600"/>
              <a:ext cx="164175" cy="247950"/>
            </a:xfrm>
            <a:custGeom>
              <a:avLst/>
              <a:gdLst/>
              <a:ahLst/>
              <a:cxnLst/>
              <a:rect l="l" t="t" r="r" b="b"/>
              <a:pathLst>
                <a:path w="6567" h="9918" fill="none" extrusionOk="0">
                  <a:moveTo>
                    <a:pt x="6567" y="4950"/>
                  </a:moveTo>
                  <a:lnTo>
                    <a:pt x="6567" y="4950"/>
                  </a:lnTo>
                  <a:lnTo>
                    <a:pt x="6567" y="5203"/>
                  </a:lnTo>
                  <a:lnTo>
                    <a:pt x="6547" y="5456"/>
                  </a:lnTo>
                  <a:lnTo>
                    <a:pt x="6469" y="5963"/>
                  </a:lnTo>
                  <a:lnTo>
                    <a:pt x="6372" y="6430"/>
                  </a:lnTo>
                  <a:lnTo>
                    <a:pt x="6216" y="6878"/>
                  </a:lnTo>
                  <a:lnTo>
                    <a:pt x="6021" y="7307"/>
                  </a:lnTo>
                  <a:lnTo>
                    <a:pt x="5807" y="7716"/>
                  </a:lnTo>
                  <a:lnTo>
                    <a:pt x="5553" y="8106"/>
                  </a:lnTo>
                  <a:lnTo>
                    <a:pt x="5261" y="8457"/>
                  </a:lnTo>
                  <a:lnTo>
                    <a:pt x="4949" y="8768"/>
                  </a:lnTo>
                  <a:lnTo>
                    <a:pt x="4599" y="9061"/>
                  </a:lnTo>
                  <a:lnTo>
                    <a:pt x="4228" y="9314"/>
                  </a:lnTo>
                  <a:lnTo>
                    <a:pt x="3839" y="9528"/>
                  </a:lnTo>
                  <a:lnTo>
                    <a:pt x="3624" y="9606"/>
                  </a:lnTo>
                  <a:lnTo>
                    <a:pt x="3430" y="9684"/>
                  </a:lnTo>
                  <a:lnTo>
                    <a:pt x="3215" y="9762"/>
                  </a:lnTo>
                  <a:lnTo>
                    <a:pt x="3001" y="9801"/>
                  </a:lnTo>
                  <a:lnTo>
                    <a:pt x="2787" y="9860"/>
                  </a:lnTo>
                  <a:lnTo>
                    <a:pt x="2553" y="9879"/>
                  </a:lnTo>
                  <a:lnTo>
                    <a:pt x="2319" y="9898"/>
                  </a:lnTo>
                  <a:lnTo>
                    <a:pt x="2105" y="9918"/>
                  </a:lnTo>
                  <a:lnTo>
                    <a:pt x="2105" y="9918"/>
                  </a:lnTo>
                  <a:lnTo>
                    <a:pt x="1812" y="9898"/>
                  </a:lnTo>
                  <a:lnTo>
                    <a:pt x="1540" y="9879"/>
                  </a:lnTo>
                  <a:lnTo>
                    <a:pt x="1267" y="9821"/>
                  </a:lnTo>
                  <a:lnTo>
                    <a:pt x="994" y="9762"/>
                  </a:lnTo>
                  <a:lnTo>
                    <a:pt x="741" y="9684"/>
                  </a:lnTo>
                  <a:lnTo>
                    <a:pt x="488" y="9567"/>
                  </a:lnTo>
                  <a:lnTo>
                    <a:pt x="234" y="9450"/>
                  </a:lnTo>
                  <a:lnTo>
                    <a:pt x="0" y="9333"/>
                  </a:lnTo>
                  <a:lnTo>
                    <a:pt x="0" y="9333"/>
                  </a:lnTo>
                  <a:lnTo>
                    <a:pt x="254" y="9294"/>
                  </a:lnTo>
                  <a:lnTo>
                    <a:pt x="507" y="9217"/>
                  </a:lnTo>
                  <a:lnTo>
                    <a:pt x="507" y="9217"/>
                  </a:lnTo>
                  <a:lnTo>
                    <a:pt x="780" y="9139"/>
                  </a:lnTo>
                  <a:lnTo>
                    <a:pt x="1053" y="9022"/>
                  </a:lnTo>
                  <a:lnTo>
                    <a:pt x="1053" y="9022"/>
                  </a:lnTo>
                  <a:lnTo>
                    <a:pt x="1286" y="8905"/>
                  </a:lnTo>
                  <a:lnTo>
                    <a:pt x="1520" y="8749"/>
                  </a:lnTo>
                  <a:lnTo>
                    <a:pt x="1754" y="8574"/>
                  </a:lnTo>
                  <a:lnTo>
                    <a:pt x="1949" y="8398"/>
                  </a:lnTo>
                  <a:lnTo>
                    <a:pt x="1949" y="8398"/>
                  </a:lnTo>
                  <a:lnTo>
                    <a:pt x="2144" y="8184"/>
                  </a:lnTo>
                  <a:lnTo>
                    <a:pt x="2319" y="7970"/>
                  </a:lnTo>
                  <a:lnTo>
                    <a:pt x="2494" y="7755"/>
                  </a:lnTo>
                  <a:lnTo>
                    <a:pt x="2650" y="7521"/>
                  </a:lnTo>
                  <a:lnTo>
                    <a:pt x="2650" y="7521"/>
                  </a:lnTo>
                  <a:lnTo>
                    <a:pt x="2787" y="7268"/>
                  </a:lnTo>
                  <a:lnTo>
                    <a:pt x="2904" y="6995"/>
                  </a:lnTo>
                  <a:lnTo>
                    <a:pt x="3020" y="6723"/>
                  </a:lnTo>
                  <a:lnTo>
                    <a:pt x="3118" y="6450"/>
                  </a:lnTo>
                  <a:lnTo>
                    <a:pt x="3196" y="6177"/>
                  </a:lnTo>
                  <a:lnTo>
                    <a:pt x="3274" y="5885"/>
                  </a:lnTo>
                  <a:lnTo>
                    <a:pt x="3313" y="5593"/>
                  </a:lnTo>
                  <a:lnTo>
                    <a:pt x="3352" y="5300"/>
                  </a:lnTo>
                  <a:lnTo>
                    <a:pt x="3352" y="5300"/>
                  </a:lnTo>
                  <a:lnTo>
                    <a:pt x="3371" y="5008"/>
                  </a:lnTo>
                  <a:lnTo>
                    <a:pt x="3391" y="4716"/>
                  </a:lnTo>
                  <a:lnTo>
                    <a:pt x="3371" y="4424"/>
                  </a:lnTo>
                  <a:lnTo>
                    <a:pt x="3352" y="4131"/>
                  </a:lnTo>
                  <a:lnTo>
                    <a:pt x="3352" y="4131"/>
                  </a:lnTo>
                  <a:lnTo>
                    <a:pt x="3313" y="3839"/>
                  </a:lnTo>
                  <a:lnTo>
                    <a:pt x="3254" y="3547"/>
                  </a:lnTo>
                  <a:lnTo>
                    <a:pt x="3196" y="3274"/>
                  </a:lnTo>
                  <a:lnTo>
                    <a:pt x="3098" y="3001"/>
                  </a:lnTo>
                  <a:lnTo>
                    <a:pt x="3098" y="3001"/>
                  </a:lnTo>
                  <a:lnTo>
                    <a:pt x="3001" y="2728"/>
                  </a:lnTo>
                  <a:lnTo>
                    <a:pt x="2884" y="2475"/>
                  </a:lnTo>
                  <a:lnTo>
                    <a:pt x="2748" y="2241"/>
                  </a:lnTo>
                  <a:lnTo>
                    <a:pt x="2611" y="2007"/>
                  </a:lnTo>
                  <a:lnTo>
                    <a:pt x="2611" y="2007"/>
                  </a:lnTo>
                  <a:lnTo>
                    <a:pt x="2436" y="1774"/>
                  </a:lnTo>
                  <a:lnTo>
                    <a:pt x="2261" y="1579"/>
                  </a:lnTo>
                  <a:lnTo>
                    <a:pt x="2046" y="1384"/>
                  </a:lnTo>
                  <a:lnTo>
                    <a:pt x="1832" y="1209"/>
                  </a:lnTo>
                  <a:lnTo>
                    <a:pt x="1832" y="1209"/>
                  </a:lnTo>
                  <a:lnTo>
                    <a:pt x="1598" y="1033"/>
                  </a:lnTo>
                  <a:lnTo>
                    <a:pt x="1345" y="897"/>
                  </a:lnTo>
                  <a:lnTo>
                    <a:pt x="1072" y="780"/>
                  </a:lnTo>
                  <a:lnTo>
                    <a:pt x="799" y="683"/>
                  </a:lnTo>
                  <a:lnTo>
                    <a:pt x="799" y="683"/>
                  </a:lnTo>
                  <a:lnTo>
                    <a:pt x="449" y="585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99" y="215"/>
                  </a:lnTo>
                  <a:lnTo>
                    <a:pt x="1033" y="137"/>
                  </a:lnTo>
                  <a:lnTo>
                    <a:pt x="1306" y="79"/>
                  </a:lnTo>
                  <a:lnTo>
                    <a:pt x="1559" y="40"/>
                  </a:lnTo>
                  <a:lnTo>
                    <a:pt x="1832" y="1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2319" y="1"/>
                  </a:lnTo>
                  <a:lnTo>
                    <a:pt x="2553" y="20"/>
                  </a:lnTo>
                  <a:lnTo>
                    <a:pt x="2787" y="59"/>
                  </a:lnTo>
                  <a:lnTo>
                    <a:pt x="3001" y="98"/>
                  </a:lnTo>
                  <a:lnTo>
                    <a:pt x="3215" y="157"/>
                  </a:lnTo>
                  <a:lnTo>
                    <a:pt x="3430" y="215"/>
                  </a:lnTo>
                  <a:lnTo>
                    <a:pt x="3624" y="293"/>
                  </a:lnTo>
                  <a:lnTo>
                    <a:pt x="3839" y="390"/>
                  </a:lnTo>
                  <a:lnTo>
                    <a:pt x="4228" y="605"/>
                  </a:lnTo>
                  <a:lnTo>
                    <a:pt x="4599" y="838"/>
                  </a:lnTo>
                  <a:lnTo>
                    <a:pt x="4949" y="1131"/>
                  </a:lnTo>
                  <a:lnTo>
                    <a:pt x="5261" y="1462"/>
                  </a:lnTo>
                  <a:lnTo>
                    <a:pt x="5553" y="1813"/>
                  </a:lnTo>
                  <a:lnTo>
                    <a:pt x="5807" y="2183"/>
                  </a:lnTo>
                  <a:lnTo>
                    <a:pt x="6021" y="2592"/>
                  </a:lnTo>
                  <a:lnTo>
                    <a:pt x="6216" y="3021"/>
                  </a:lnTo>
                  <a:lnTo>
                    <a:pt x="6372" y="3488"/>
                  </a:lnTo>
                  <a:lnTo>
                    <a:pt x="6469" y="3956"/>
                  </a:lnTo>
                  <a:lnTo>
                    <a:pt x="6547" y="4443"/>
                  </a:lnTo>
                  <a:lnTo>
                    <a:pt x="6567" y="4696"/>
                  </a:lnTo>
                  <a:lnTo>
                    <a:pt x="6567" y="4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4426400" y="1777825"/>
              <a:ext cx="163700" cy="227025"/>
            </a:xfrm>
            <a:custGeom>
              <a:avLst/>
              <a:gdLst/>
              <a:ahLst/>
              <a:cxnLst/>
              <a:rect l="l" t="t" r="r" b="b"/>
              <a:pathLst>
                <a:path w="6548" h="9081" extrusionOk="0">
                  <a:moveTo>
                    <a:pt x="2904" y="1"/>
                  </a:moveTo>
                  <a:lnTo>
                    <a:pt x="2670" y="20"/>
                  </a:lnTo>
                  <a:lnTo>
                    <a:pt x="2377" y="176"/>
                  </a:lnTo>
                  <a:lnTo>
                    <a:pt x="2105" y="352"/>
                  </a:lnTo>
                  <a:lnTo>
                    <a:pt x="1832" y="546"/>
                  </a:lnTo>
                  <a:lnTo>
                    <a:pt x="1579" y="761"/>
                  </a:lnTo>
                  <a:lnTo>
                    <a:pt x="1345" y="994"/>
                  </a:lnTo>
                  <a:lnTo>
                    <a:pt x="1131" y="1248"/>
                  </a:lnTo>
                  <a:lnTo>
                    <a:pt x="936" y="1521"/>
                  </a:lnTo>
                  <a:lnTo>
                    <a:pt x="741" y="1813"/>
                  </a:lnTo>
                  <a:lnTo>
                    <a:pt x="585" y="2125"/>
                  </a:lnTo>
                  <a:lnTo>
                    <a:pt x="429" y="2436"/>
                  </a:lnTo>
                  <a:lnTo>
                    <a:pt x="312" y="2748"/>
                  </a:lnTo>
                  <a:lnTo>
                    <a:pt x="195" y="3099"/>
                  </a:lnTo>
                  <a:lnTo>
                    <a:pt x="117" y="3449"/>
                  </a:lnTo>
                  <a:lnTo>
                    <a:pt x="59" y="3800"/>
                  </a:lnTo>
                  <a:lnTo>
                    <a:pt x="20" y="4170"/>
                  </a:lnTo>
                  <a:lnTo>
                    <a:pt x="0" y="4541"/>
                  </a:lnTo>
                  <a:lnTo>
                    <a:pt x="20" y="4911"/>
                  </a:lnTo>
                  <a:lnTo>
                    <a:pt x="59" y="5281"/>
                  </a:lnTo>
                  <a:lnTo>
                    <a:pt x="117" y="5651"/>
                  </a:lnTo>
                  <a:lnTo>
                    <a:pt x="195" y="5982"/>
                  </a:lnTo>
                  <a:lnTo>
                    <a:pt x="312" y="6333"/>
                  </a:lnTo>
                  <a:lnTo>
                    <a:pt x="429" y="6664"/>
                  </a:lnTo>
                  <a:lnTo>
                    <a:pt x="585" y="6976"/>
                  </a:lnTo>
                  <a:lnTo>
                    <a:pt x="741" y="7268"/>
                  </a:lnTo>
                  <a:lnTo>
                    <a:pt x="916" y="7561"/>
                  </a:lnTo>
                  <a:lnTo>
                    <a:pt x="1131" y="7833"/>
                  </a:lnTo>
                  <a:lnTo>
                    <a:pt x="1345" y="8087"/>
                  </a:lnTo>
                  <a:lnTo>
                    <a:pt x="1579" y="8320"/>
                  </a:lnTo>
                  <a:lnTo>
                    <a:pt x="1832" y="8535"/>
                  </a:lnTo>
                  <a:lnTo>
                    <a:pt x="2085" y="8730"/>
                  </a:lnTo>
                  <a:lnTo>
                    <a:pt x="2358" y="8905"/>
                  </a:lnTo>
                  <a:lnTo>
                    <a:pt x="2650" y="9061"/>
                  </a:lnTo>
                  <a:lnTo>
                    <a:pt x="2923" y="9080"/>
                  </a:lnTo>
                  <a:lnTo>
                    <a:pt x="3118" y="9080"/>
                  </a:lnTo>
                  <a:lnTo>
                    <a:pt x="3313" y="9061"/>
                  </a:lnTo>
                  <a:lnTo>
                    <a:pt x="3683" y="8983"/>
                  </a:lnTo>
                  <a:lnTo>
                    <a:pt x="3897" y="8924"/>
                  </a:lnTo>
                  <a:lnTo>
                    <a:pt x="4112" y="8847"/>
                  </a:lnTo>
                  <a:lnTo>
                    <a:pt x="4092" y="8847"/>
                  </a:lnTo>
                  <a:lnTo>
                    <a:pt x="4267" y="8749"/>
                  </a:lnTo>
                  <a:lnTo>
                    <a:pt x="4462" y="8652"/>
                  </a:lnTo>
                  <a:lnTo>
                    <a:pt x="4657" y="8535"/>
                  </a:lnTo>
                  <a:lnTo>
                    <a:pt x="4832" y="8398"/>
                  </a:lnTo>
                  <a:lnTo>
                    <a:pt x="4852" y="8398"/>
                  </a:lnTo>
                  <a:lnTo>
                    <a:pt x="5027" y="8243"/>
                  </a:lnTo>
                  <a:lnTo>
                    <a:pt x="5203" y="8087"/>
                  </a:lnTo>
                  <a:lnTo>
                    <a:pt x="5378" y="7892"/>
                  </a:lnTo>
                  <a:lnTo>
                    <a:pt x="5534" y="7697"/>
                  </a:lnTo>
                  <a:lnTo>
                    <a:pt x="5553" y="7677"/>
                  </a:lnTo>
                  <a:lnTo>
                    <a:pt x="5709" y="7444"/>
                  </a:lnTo>
                  <a:lnTo>
                    <a:pt x="5865" y="7210"/>
                  </a:lnTo>
                  <a:lnTo>
                    <a:pt x="6001" y="6937"/>
                  </a:lnTo>
                  <a:lnTo>
                    <a:pt x="6138" y="6645"/>
                  </a:lnTo>
                  <a:lnTo>
                    <a:pt x="6138" y="6664"/>
                  </a:lnTo>
                  <a:lnTo>
                    <a:pt x="6255" y="6333"/>
                  </a:lnTo>
                  <a:lnTo>
                    <a:pt x="6372" y="6002"/>
                  </a:lnTo>
                  <a:lnTo>
                    <a:pt x="6450" y="5651"/>
                  </a:lnTo>
                  <a:lnTo>
                    <a:pt x="6508" y="5300"/>
                  </a:lnTo>
                  <a:lnTo>
                    <a:pt x="6508" y="5320"/>
                  </a:lnTo>
                  <a:lnTo>
                    <a:pt x="6547" y="4930"/>
                  </a:lnTo>
                  <a:lnTo>
                    <a:pt x="6547" y="4541"/>
                  </a:lnTo>
                  <a:lnTo>
                    <a:pt x="6547" y="4151"/>
                  </a:lnTo>
                  <a:lnTo>
                    <a:pt x="6508" y="3761"/>
                  </a:lnTo>
                  <a:lnTo>
                    <a:pt x="6411" y="3313"/>
                  </a:lnTo>
                  <a:lnTo>
                    <a:pt x="6333" y="2982"/>
                  </a:lnTo>
                  <a:lnTo>
                    <a:pt x="6313" y="2923"/>
                  </a:lnTo>
                  <a:lnTo>
                    <a:pt x="6138" y="2436"/>
                  </a:lnTo>
                  <a:lnTo>
                    <a:pt x="6118" y="2397"/>
                  </a:lnTo>
                  <a:lnTo>
                    <a:pt x="6021" y="2164"/>
                  </a:lnTo>
                  <a:lnTo>
                    <a:pt x="5885" y="1930"/>
                  </a:lnTo>
                  <a:lnTo>
                    <a:pt x="5748" y="1696"/>
                  </a:lnTo>
                  <a:lnTo>
                    <a:pt x="5592" y="1462"/>
                  </a:lnTo>
                  <a:lnTo>
                    <a:pt x="5553" y="1423"/>
                  </a:lnTo>
                  <a:lnTo>
                    <a:pt x="5553" y="1404"/>
                  </a:lnTo>
                  <a:lnTo>
                    <a:pt x="5397" y="1228"/>
                  </a:lnTo>
                  <a:lnTo>
                    <a:pt x="5222" y="1033"/>
                  </a:lnTo>
                  <a:lnTo>
                    <a:pt x="5086" y="897"/>
                  </a:lnTo>
                  <a:lnTo>
                    <a:pt x="5066" y="878"/>
                  </a:lnTo>
                  <a:lnTo>
                    <a:pt x="4910" y="741"/>
                  </a:lnTo>
                  <a:lnTo>
                    <a:pt x="4832" y="683"/>
                  </a:lnTo>
                  <a:lnTo>
                    <a:pt x="4657" y="566"/>
                  </a:lnTo>
                  <a:lnTo>
                    <a:pt x="4501" y="449"/>
                  </a:lnTo>
                  <a:lnTo>
                    <a:pt x="4443" y="429"/>
                  </a:lnTo>
                  <a:lnTo>
                    <a:pt x="4423" y="410"/>
                  </a:lnTo>
                  <a:lnTo>
                    <a:pt x="4404" y="390"/>
                  </a:lnTo>
                  <a:lnTo>
                    <a:pt x="4365" y="371"/>
                  </a:lnTo>
                  <a:lnTo>
                    <a:pt x="4073" y="235"/>
                  </a:lnTo>
                  <a:lnTo>
                    <a:pt x="4053" y="235"/>
                  </a:lnTo>
                  <a:lnTo>
                    <a:pt x="4034" y="215"/>
                  </a:lnTo>
                  <a:lnTo>
                    <a:pt x="3995" y="215"/>
                  </a:lnTo>
                  <a:lnTo>
                    <a:pt x="3995" y="196"/>
                  </a:lnTo>
                  <a:lnTo>
                    <a:pt x="3936" y="196"/>
                  </a:lnTo>
                  <a:lnTo>
                    <a:pt x="3683" y="98"/>
                  </a:lnTo>
                  <a:lnTo>
                    <a:pt x="3449" y="59"/>
                  </a:lnTo>
                  <a:lnTo>
                    <a:pt x="3430" y="59"/>
                  </a:lnTo>
                  <a:lnTo>
                    <a:pt x="3391" y="40"/>
                  </a:lnTo>
                  <a:lnTo>
                    <a:pt x="3371" y="40"/>
                  </a:lnTo>
                  <a:lnTo>
                    <a:pt x="3293" y="20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4426400" y="1777825"/>
              <a:ext cx="163700" cy="227025"/>
            </a:xfrm>
            <a:custGeom>
              <a:avLst/>
              <a:gdLst/>
              <a:ahLst/>
              <a:cxnLst/>
              <a:rect l="l" t="t" r="r" b="b"/>
              <a:pathLst>
                <a:path w="6548" h="9081" fill="none" extrusionOk="0">
                  <a:moveTo>
                    <a:pt x="2923" y="1"/>
                  </a:moveTo>
                  <a:lnTo>
                    <a:pt x="2923" y="1"/>
                  </a:lnTo>
                  <a:lnTo>
                    <a:pt x="3293" y="20"/>
                  </a:lnTo>
                  <a:lnTo>
                    <a:pt x="3293" y="20"/>
                  </a:lnTo>
                  <a:lnTo>
                    <a:pt x="3371" y="40"/>
                  </a:lnTo>
                  <a:lnTo>
                    <a:pt x="3371" y="40"/>
                  </a:lnTo>
                  <a:lnTo>
                    <a:pt x="3391" y="40"/>
                  </a:lnTo>
                  <a:lnTo>
                    <a:pt x="3391" y="40"/>
                  </a:lnTo>
                  <a:lnTo>
                    <a:pt x="3430" y="59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83" y="98"/>
                  </a:lnTo>
                  <a:lnTo>
                    <a:pt x="3683" y="98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95" y="196"/>
                  </a:lnTo>
                  <a:lnTo>
                    <a:pt x="3995" y="215"/>
                  </a:lnTo>
                  <a:lnTo>
                    <a:pt x="3995" y="215"/>
                  </a:lnTo>
                  <a:lnTo>
                    <a:pt x="4034" y="215"/>
                  </a:lnTo>
                  <a:lnTo>
                    <a:pt x="4053" y="235"/>
                  </a:lnTo>
                  <a:lnTo>
                    <a:pt x="4053" y="235"/>
                  </a:lnTo>
                  <a:lnTo>
                    <a:pt x="4092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365" y="371"/>
                  </a:lnTo>
                  <a:lnTo>
                    <a:pt x="4404" y="390"/>
                  </a:lnTo>
                  <a:lnTo>
                    <a:pt x="4423" y="410"/>
                  </a:lnTo>
                  <a:lnTo>
                    <a:pt x="4443" y="429"/>
                  </a:lnTo>
                  <a:lnTo>
                    <a:pt x="4443" y="429"/>
                  </a:lnTo>
                  <a:lnTo>
                    <a:pt x="4501" y="449"/>
                  </a:lnTo>
                  <a:lnTo>
                    <a:pt x="4501" y="449"/>
                  </a:lnTo>
                  <a:lnTo>
                    <a:pt x="4657" y="566"/>
                  </a:lnTo>
                  <a:lnTo>
                    <a:pt x="4657" y="566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910" y="741"/>
                  </a:lnTo>
                  <a:lnTo>
                    <a:pt x="4910" y="741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86" y="897"/>
                  </a:lnTo>
                  <a:lnTo>
                    <a:pt x="5086" y="897"/>
                  </a:lnTo>
                  <a:lnTo>
                    <a:pt x="5222" y="1033"/>
                  </a:lnTo>
                  <a:lnTo>
                    <a:pt x="5222" y="1033"/>
                  </a:lnTo>
                  <a:lnTo>
                    <a:pt x="5397" y="1228"/>
                  </a:lnTo>
                  <a:lnTo>
                    <a:pt x="5397" y="1228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23"/>
                  </a:lnTo>
                  <a:lnTo>
                    <a:pt x="5553" y="1404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92" y="1462"/>
                  </a:lnTo>
                  <a:lnTo>
                    <a:pt x="5592" y="1462"/>
                  </a:lnTo>
                  <a:lnTo>
                    <a:pt x="5748" y="1696"/>
                  </a:lnTo>
                  <a:lnTo>
                    <a:pt x="5748" y="1696"/>
                  </a:lnTo>
                  <a:lnTo>
                    <a:pt x="5885" y="1930"/>
                  </a:lnTo>
                  <a:lnTo>
                    <a:pt x="5885" y="1930"/>
                  </a:lnTo>
                  <a:lnTo>
                    <a:pt x="6021" y="2164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38" y="2436"/>
                  </a:lnTo>
                  <a:lnTo>
                    <a:pt x="6138" y="2456"/>
                  </a:lnTo>
                  <a:lnTo>
                    <a:pt x="6138" y="2436"/>
                  </a:lnTo>
                  <a:lnTo>
                    <a:pt x="6138" y="2436"/>
                  </a:lnTo>
                  <a:lnTo>
                    <a:pt x="6138" y="2436"/>
                  </a:lnTo>
                  <a:lnTo>
                    <a:pt x="6313" y="2923"/>
                  </a:lnTo>
                  <a:lnTo>
                    <a:pt x="6333" y="2982"/>
                  </a:lnTo>
                  <a:lnTo>
                    <a:pt x="6333" y="2982"/>
                  </a:lnTo>
                  <a:lnTo>
                    <a:pt x="6411" y="3313"/>
                  </a:lnTo>
                  <a:lnTo>
                    <a:pt x="6411" y="3313"/>
                  </a:lnTo>
                  <a:lnTo>
                    <a:pt x="6508" y="3761"/>
                  </a:lnTo>
                  <a:lnTo>
                    <a:pt x="6508" y="3781"/>
                  </a:lnTo>
                  <a:lnTo>
                    <a:pt x="6508" y="3761"/>
                  </a:lnTo>
                  <a:lnTo>
                    <a:pt x="6508" y="3761"/>
                  </a:lnTo>
                  <a:lnTo>
                    <a:pt x="6508" y="3761"/>
                  </a:lnTo>
                  <a:lnTo>
                    <a:pt x="6547" y="4151"/>
                  </a:lnTo>
                  <a:lnTo>
                    <a:pt x="6547" y="4541"/>
                  </a:lnTo>
                  <a:lnTo>
                    <a:pt x="6547" y="4541"/>
                  </a:lnTo>
                  <a:lnTo>
                    <a:pt x="6547" y="4930"/>
                  </a:lnTo>
                  <a:lnTo>
                    <a:pt x="6508" y="5320"/>
                  </a:lnTo>
                  <a:lnTo>
                    <a:pt x="6508" y="5320"/>
                  </a:lnTo>
                  <a:lnTo>
                    <a:pt x="6508" y="5300"/>
                  </a:lnTo>
                  <a:lnTo>
                    <a:pt x="6508" y="5300"/>
                  </a:lnTo>
                  <a:lnTo>
                    <a:pt x="6450" y="5651"/>
                  </a:lnTo>
                  <a:lnTo>
                    <a:pt x="6372" y="6002"/>
                  </a:lnTo>
                  <a:lnTo>
                    <a:pt x="6372" y="6002"/>
                  </a:lnTo>
                  <a:lnTo>
                    <a:pt x="6255" y="6333"/>
                  </a:lnTo>
                  <a:lnTo>
                    <a:pt x="6138" y="6664"/>
                  </a:lnTo>
                  <a:lnTo>
                    <a:pt x="6138" y="6664"/>
                  </a:lnTo>
                  <a:lnTo>
                    <a:pt x="6138" y="6664"/>
                  </a:lnTo>
                  <a:lnTo>
                    <a:pt x="6138" y="6645"/>
                  </a:lnTo>
                  <a:lnTo>
                    <a:pt x="6138" y="6645"/>
                  </a:lnTo>
                  <a:lnTo>
                    <a:pt x="6001" y="6937"/>
                  </a:lnTo>
                  <a:lnTo>
                    <a:pt x="5865" y="7210"/>
                  </a:lnTo>
                  <a:lnTo>
                    <a:pt x="5865" y="7210"/>
                  </a:lnTo>
                  <a:lnTo>
                    <a:pt x="5709" y="7444"/>
                  </a:lnTo>
                  <a:lnTo>
                    <a:pt x="5553" y="7677"/>
                  </a:lnTo>
                  <a:lnTo>
                    <a:pt x="5553" y="7677"/>
                  </a:lnTo>
                  <a:lnTo>
                    <a:pt x="5534" y="7677"/>
                  </a:lnTo>
                  <a:lnTo>
                    <a:pt x="5553" y="767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378" y="7892"/>
                  </a:lnTo>
                  <a:lnTo>
                    <a:pt x="5203" y="8087"/>
                  </a:lnTo>
                  <a:lnTo>
                    <a:pt x="5203" y="8087"/>
                  </a:lnTo>
                  <a:lnTo>
                    <a:pt x="5027" y="8243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657" y="8535"/>
                  </a:lnTo>
                  <a:lnTo>
                    <a:pt x="4462" y="8652"/>
                  </a:lnTo>
                  <a:lnTo>
                    <a:pt x="4462" y="8652"/>
                  </a:lnTo>
                  <a:lnTo>
                    <a:pt x="4267" y="8749"/>
                  </a:lnTo>
                  <a:lnTo>
                    <a:pt x="4092" y="8847"/>
                  </a:lnTo>
                  <a:lnTo>
                    <a:pt x="4112" y="8847"/>
                  </a:lnTo>
                  <a:lnTo>
                    <a:pt x="4112" y="8847"/>
                  </a:lnTo>
                  <a:lnTo>
                    <a:pt x="3897" y="8924"/>
                  </a:lnTo>
                  <a:lnTo>
                    <a:pt x="3683" y="8983"/>
                  </a:lnTo>
                  <a:lnTo>
                    <a:pt x="3683" y="8983"/>
                  </a:lnTo>
                  <a:lnTo>
                    <a:pt x="3313" y="9061"/>
                  </a:lnTo>
                  <a:lnTo>
                    <a:pt x="3313" y="9061"/>
                  </a:lnTo>
                  <a:lnTo>
                    <a:pt x="3313" y="9061"/>
                  </a:lnTo>
                  <a:lnTo>
                    <a:pt x="3118" y="9080"/>
                  </a:lnTo>
                  <a:lnTo>
                    <a:pt x="2923" y="9080"/>
                  </a:lnTo>
                  <a:lnTo>
                    <a:pt x="2923" y="9080"/>
                  </a:lnTo>
                  <a:lnTo>
                    <a:pt x="2650" y="9061"/>
                  </a:lnTo>
                  <a:lnTo>
                    <a:pt x="2650" y="9061"/>
                  </a:lnTo>
                  <a:lnTo>
                    <a:pt x="2358" y="8905"/>
                  </a:lnTo>
                  <a:lnTo>
                    <a:pt x="2085" y="8730"/>
                  </a:lnTo>
                  <a:lnTo>
                    <a:pt x="1832" y="8535"/>
                  </a:lnTo>
                  <a:lnTo>
                    <a:pt x="1579" y="8320"/>
                  </a:lnTo>
                  <a:lnTo>
                    <a:pt x="1345" y="8087"/>
                  </a:lnTo>
                  <a:lnTo>
                    <a:pt x="1131" y="7833"/>
                  </a:lnTo>
                  <a:lnTo>
                    <a:pt x="916" y="7561"/>
                  </a:lnTo>
                  <a:lnTo>
                    <a:pt x="741" y="7268"/>
                  </a:lnTo>
                  <a:lnTo>
                    <a:pt x="585" y="6976"/>
                  </a:lnTo>
                  <a:lnTo>
                    <a:pt x="429" y="6664"/>
                  </a:lnTo>
                  <a:lnTo>
                    <a:pt x="312" y="6333"/>
                  </a:lnTo>
                  <a:lnTo>
                    <a:pt x="195" y="5982"/>
                  </a:lnTo>
                  <a:lnTo>
                    <a:pt x="117" y="5651"/>
                  </a:lnTo>
                  <a:lnTo>
                    <a:pt x="59" y="5281"/>
                  </a:lnTo>
                  <a:lnTo>
                    <a:pt x="20" y="4911"/>
                  </a:lnTo>
                  <a:lnTo>
                    <a:pt x="0" y="4541"/>
                  </a:lnTo>
                  <a:lnTo>
                    <a:pt x="0" y="4541"/>
                  </a:lnTo>
                  <a:lnTo>
                    <a:pt x="20" y="4170"/>
                  </a:lnTo>
                  <a:lnTo>
                    <a:pt x="59" y="3800"/>
                  </a:lnTo>
                  <a:lnTo>
                    <a:pt x="117" y="3449"/>
                  </a:lnTo>
                  <a:lnTo>
                    <a:pt x="195" y="3099"/>
                  </a:lnTo>
                  <a:lnTo>
                    <a:pt x="312" y="2748"/>
                  </a:lnTo>
                  <a:lnTo>
                    <a:pt x="429" y="2436"/>
                  </a:lnTo>
                  <a:lnTo>
                    <a:pt x="585" y="2125"/>
                  </a:lnTo>
                  <a:lnTo>
                    <a:pt x="741" y="1813"/>
                  </a:lnTo>
                  <a:lnTo>
                    <a:pt x="936" y="1521"/>
                  </a:lnTo>
                  <a:lnTo>
                    <a:pt x="1131" y="1248"/>
                  </a:lnTo>
                  <a:lnTo>
                    <a:pt x="1345" y="994"/>
                  </a:lnTo>
                  <a:lnTo>
                    <a:pt x="1579" y="761"/>
                  </a:lnTo>
                  <a:lnTo>
                    <a:pt x="1832" y="546"/>
                  </a:lnTo>
                  <a:lnTo>
                    <a:pt x="2105" y="352"/>
                  </a:lnTo>
                  <a:lnTo>
                    <a:pt x="2377" y="176"/>
                  </a:lnTo>
                  <a:lnTo>
                    <a:pt x="2670" y="20"/>
                  </a:lnTo>
                  <a:lnTo>
                    <a:pt x="2670" y="20"/>
                  </a:lnTo>
                  <a:lnTo>
                    <a:pt x="2904" y="1"/>
                  </a:lnTo>
                  <a:lnTo>
                    <a:pt x="2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4579825" y="19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4547200" y="19877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4555000" y="1876725"/>
              <a:ext cx="67725" cy="28275"/>
            </a:xfrm>
            <a:custGeom>
              <a:avLst/>
              <a:gdLst/>
              <a:ahLst/>
              <a:cxnLst/>
              <a:rect l="l" t="t" r="r" b="b"/>
              <a:pathLst>
                <a:path w="2709" h="1131" extrusionOk="0">
                  <a:moveTo>
                    <a:pt x="1364" y="0"/>
                  </a:moveTo>
                  <a:lnTo>
                    <a:pt x="1072" y="20"/>
                  </a:lnTo>
                  <a:lnTo>
                    <a:pt x="819" y="39"/>
                  </a:lnTo>
                  <a:lnTo>
                    <a:pt x="604" y="97"/>
                  </a:lnTo>
                  <a:lnTo>
                    <a:pt x="390" y="175"/>
                  </a:lnTo>
                  <a:lnTo>
                    <a:pt x="234" y="253"/>
                  </a:lnTo>
                  <a:lnTo>
                    <a:pt x="98" y="351"/>
                  </a:lnTo>
                  <a:lnTo>
                    <a:pt x="20" y="448"/>
                  </a:lnTo>
                  <a:lnTo>
                    <a:pt x="0" y="507"/>
                  </a:lnTo>
                  <a:lnTo>
                    <a:pt x="0" y="565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79"/>
                  </a:lnTo>
                  <a:lnTo>
                    <a:pt x="234" y="877"/>
                  </a:lnTo>
                  <a:lnTo>
                    <a:pt x="390" y="974"/>
                  </a:lnTo>
                  <a:lnTo>
                    <a:pt x="604" y="1033"/>
                  </a:lnTo>
                  <a:lnTo>
                    <a:pt x="819" y="1091"/>
                  </a:lnTo>
                  <a:lnTo>
                    <a:pt x="1072" y="1111"/>
                  </a:lnTo>
                  <a:lnTo>
                    <a:pt x="1364" y="1130"/>
                  </a:lnTo>
                  <a:lnTo>
                    <a:pt x="1637" y="1111"/>
                  </a:lnTo>
                  <a:lnTo>
                    <a:pt x="1890" y="1091"/>
                  </a:lnTo>
                  <a:lnTo>
                    <a:pt x="2104" y="1033"/>
                  </a:lnTo>
                  <a:lnTo>
                    <a:pt x="2319" y="974"/>
                  </a:lnTo>
                  <a:lnTo>
                    <a:pt x="2475" y="877"/>
                  </a:lnTo>
                  <a:lnTo>
                    <a:pt x="2611" y="779"/>
                  </a:lnTo>
                  <a:lnTo>
                    <a:pt x="2689" y="682"/>
                  </a:lnTo>
                  <a:lnTo>
                    <a:pt x="2708" y="624"/>
                  </a:lnTo>
                  <a:lnTo>
                    <a:pt x="2708" y="565"/>
                  </a:lnTo>
                  <a:lnTo>
                    <a:pt x="2708" y="507"/>
                  </a:lnTo>
                  <a:lnTo>
                    <a:pt x="2689" y="448"/>
                  </a:lnTo>
                  <a:lnTo>
                    <a:pt x="2611" y="351"/>
                  </a:lnTo>
                  <a:lnTo>
                    <a:pt x="2475" y="253"/>
                  </a:lnTo>
                  <a:lnTo>
                    <a:pt x="2319" y="175"/>
                  </a:lnTo>
                  <a:lnTo>
                    <a:pt x="2104" y="97"/>
                  </a:lnTo>
                  <a:lnTo>
                    <a:pt x="1890" y="39"/>
                  </a:lnTo>
                  <a:lnTo>
                    <a:pt x="1637" y="2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4555000" y="1876725"/>
              <a:ext cx="67725" cy="28275"/>
            </a:xfrm>
            <a:custGeom>
              <a:avLst/>
              <a:gdLst/>
              <a:ahLst/>
              <a:cxnLst/>
              <a:rect l="l" t="t" r="r" b="b"/>
              <a:pathLst>
                <a:path w="2709" h="1131" fill="none" extrusionOk="0">
                  <a:moveTo>
                    <a:pt x="2708" y="565"/>
                  </a:moveTo>
                  <a:lnTo>
                    <a:pt x="2708" y="565"/>
                  </a:lnTo>
                  <a:lnTo>
                    <a:pt x="2708" y="624"/>
                  </a:lnTo>
                  <a:lnTo>
                    <a:pt x="2689" y="682"/>
                  </a:lnTo>
                  <a:lnTo>
                    <a:pt x="2611" y="779"/>
                  </a:lnTo>
                  <a:lnTo>
                    <a:pt x="2475" y="877"/>
                  </a:lnTo>
                  <a:lnTo>
                    <a:pt x="2319" y="974"/>
                  </a:lnTo>
                  <a:lnTo>
                    <a:pt x="2104" y="1033"/>
                  </a:lnTo>
                  <a:lnTo>
                    <a:pt x="1890" y="1091"/>
                  </a:lnTo>
                  <a:lnTo>
                    <a:pt x="1637" y="1111"/>
                  </a:lnTo>
                  <a:lnTo>
                    <a:pt x="1364" y="1130"/>
                  </a:lnTo>
                  <a:lnTo>
                    <a:pt x="1364" y="1130"/>
                  </a:lnTo>
                  <a:lnTo>
                    <a:pt x="1072" y="1111"/>
                  </a:lnTo>
                  <a:lnTo>
                    <a:pt x="819" y="1091"/>
                  </a:lnTo>
                  <a:lnTo>
                    <a:pt x="604" y="1033"/>
                  </a:lnTo>
                  <a:lnTo>
                    <a:pt x="390" y="974"/>
                  </a:lnTo>
                  <a:lnTo>
                    <a:pt x="234" y="877"/>
                  </a:lnTo>
                  <a:lnTo>
                    <a:pt x="98" y="779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0" y="507"/>
                  </a:lnTo>
                  <a:lnTo>
                    <a:pt x="20" y="448"/>
                  </a:lnTo>
                  <a:lnTo>
                    <a:pt x="98" y="351"/>
                  </a:lnTo>
                  <a:lnTo>
                    <a:pt x="234" y="253"/>
                  </a:lnTo>
                  <a:lnTo>
                    <a:pt x="390" y="175"/>
                  </a:lnTo>
                  <a:lnTo>
                    <a:pt x="604" y="97"/>
                  </a:lnTo>
                  <a:lnTo>
                    <a:pt x="819" y="39"/>
                  </a:lnTo>
                  <a:lnTo>
                    <a:pt x="1072" y="2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637" y="20"/>
                  </a:lnTo>
                  <a:lnTo>
                    <a:pt x="1890" y="39"/>
                  </a:lnTo>
                  <a:lnTo>
                    <a:pt x="2104" y="97"/>
                  </a:lnTo>
                  <a:lnTo>
                    <a:pt x="2319" y="175"/>
                  </a:lnTo>
                  <a:lnTo>
                    <a:pt x="2475" y="253"/>
                  </a:lnTo>
                  <a:lnTo>
                    <a:pt x="2611" y="351"/>
                  </a:lnTo>
                  <a:lnTo>
                    <a:pt x="2689" y="448"/>
                  </a:lnTo>
                  <a:lnTo>
                    <a:pt x="2708" y="507"/>
                  </a:lnTo>
                  <a:lnTo>
                    <a:pt x="2708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4043050" y="1767600"/>
              <a:ext cx="164675" cy="247950"/>
            </a:xfrm>
            <a:custGeom>
              <a:avLst/>
              <a:gdLst/>
              <a:ahLst/>
              <a:cxnLst/>
              <a:rect l="l" t="t" r="r" b="b"/>
              <a:pathLst>
                <a:path w="6587" h="9918" extrusionOk="0">
                  <a:moveTo>
                    <a:pt x="1832" y="1"/>
                  </a:moveTo>
                  <a:lnTo>
                    <a:pt x="1579" y="40"/>
                  </a:lnTo>
                  <a:lnTo>
                    <a:pt x="1306" y="79"/>
                  </a:lnTo>
                  <a:lnTo>
                    <a:pt x="1053" y="137"/>
                  </a:lnTo>
                  <a:lnTo>
                    <a:pt x="799" y="215"/>
                  </a:lnTo>
                  <a:lnTo>
                    <a:pt x="566" y="312"/>
                  </a:lnTo>
                  <a:lnTo>
                    <a:pt x="312" y="410"/>
                  </a:lnTo>
                  <a:lnTo>
                    <a:pt x="79" y="527"/>
                  </a:lnTo>
                  <a:lnTo>
                    <a:pt x="449" y="585"/>
                  </a:lnTo>
                  <a:lnTo>
                    <a:pt x="819" y="683"/>
                  </a:lnTo>
                  <a:lnTo>
                    <a:pt x="1092" y="780"/>
                  </a:lnTo>
                  <a:lnTo>
                    <a:pt x="1364" y="897"/>
                  </a:lnTo>
                  <a:lnTo>
                    <a:pt x="1618" y="1033"/>
                  </a:lnTo>
                  <a:lnTo>
                    <a:pt x="1852" y="1209"/>
                  </a:lnTo>
                  <a:lnTo>
                    <a:pt x="2066" y="1384"/>
                  </a:lnTo>
                  <a:lnTo>
                    <a:pt x="2261" y="1579"/>
                  </a:lnTo>
                  <a:lnTo>
                    <a:pt x="2436" y="1774"/>
                  </a:lnTo>
                  <a:lnTo>
                    <a:pt x="2611" y="2007"/>
                  </a:lnTo>
                  <a:lnTo>
                    <a:pt x="2767" y="2241"/>
                  </a:lnTo>
                  <a:lnTo>
                    <a:pt x="2904" y="2475"/>
                  </a:lnTo>
                  <a:lnTo>
                    <a:pt x="3021" y="2728"/>
                  </a:lnTo>
                  <a:lnTo>
                    <a:pt x="3118" y="3001"/>
                  </a:lnTo>
                  <a:lnTo>
                    <a:pt x="3196" y="3274"/>
                  </a:lnTo>
                  <a:lnTo>
                    <a:pt x="3274" y="3547"/>
                  </a:lnTo>
                  <a:lnTo>
                    <a:pt x="3332" y="3839"/>
                  </a:lnTo>
                  <a:lnTo>
                    <a:pt x="3371" y="4131"/>
                  </a:lnTo>
                  <a:lnTo>
                    <a:pt x="3391" y="4424"/>
                  </a:lnTo>
                  <a:lnTo>
                    <a:pt x="3391" y="4716"/>
                  </a:lnTo>
                  <a:lnTo>
                    <a:pt x="3391" y="5008"/>
                  </a:lnTo>
                  <a:lnTo>
                    <a:pt x="3371" y="5300"/>
                  </a:lnTo>
                  <a:lnTo>
                    <a:pt x="3332" y="5593"/>
                  </a:lnTo>
                  <a:lnTo>
                    <a:pt x="3274" y="5885"/>
                  </a:lnTo>
                  <a:lnTo>
                    <a:pt x="3215" y="6177"/>
                  </a:lnTo>
                  <a:lnTo>
                    <a:pt x="3137" y="6450"/>
                  </a:lnTo>
                  <a:lnTo>
                    <a:pt x="3040" y="6723"/>
                  </a:lnTo>
                  <a:lnTo>
                    <a:pt x="2923" y="6995"/>
                  </a:lnTo>
                  <a:lnTo>
                    <a:pt x="2787" y="7268"/>
                  </a:lnTo>
                  <a:lnTo>
                    <a:pt x="2650" y="7521"/>
                  </a:lnTo>
                  <a:lnTo>
                    <a:pt x="2495" y="7755"/>
                  </a:lnTo>
                  <a:lnTo>
                    <a:pt x="2339" y="7970"/>
                  </a:lnTo>
                  <a:lnTo>
                    <a:pt x="2163" y="8184"/>
                  </a:lnTo>
                  <a:lnTo>
                    <a:pt x="1968" y="8398"/>
                  </a:lnTo>
                  <a:lnTo>
                    <a:pt x="1754" y="8574"/>
                  </a:lnTo>
                  <a:lnTo>
                    <a:pt x="1540" y="8749"/>
                  </a:lnTo>
                  <a:lnTo>
                    <a:pt x="1306" y="8905"/>
                  </a:lnTo>
                  <a:lnTo>
                    <a:pt x="1053" y="9022"/>
                  </a:lnTo>
                  <a:lnTo>
                    <a:pt x="799" y="9139"/>
                  </a:lnTo>
                  <a:lnTo>
                    <a:pt x="527" y="9217"/>
                  </a:lnTo>
                  <a:lnTo>
                    <a:pt x="273" y="9294"/>
                  </a:lnTo>
                  <a:lnTo>
                    <a:pt x="1" y="9333"/>
                  </a:lnTo>
                  <a:lnTo>
                    <a:pt x="234" y="9450"/>
                  </a:lnTo>
                  <a:lnTo>
                    <a:pt x="488" y="9567"/>
                  </a:lnTo>
                  <a:lnTo>
                    <a:pt x="741" y="9684"/>
                  </a:lnTo>
                  <a:lnTo>
                    <a:pt x="1014" y="9762"/>
                  </a:lnTo>
                  <a:lnTo>
                    <a:pt x="1267" y="9821"/>
                  </a:lnTo>
                  <a:lnTo>
                    <a:pt x="1540" y="9879"/>
                  </a:lnTo>
                  <a:lnTo>
                    <a:pt x="1832" y="9898"/>
                  </a:lnTo>
                  <a:lnTo>
                    <a:pt x="2105" y="9918"/>
                  </a:lnTo>
                  <a:lnTo>
                    <a:pt x="2339" y="9898"/>
                  </a:lnTo>
                  <a:lnTo>
                    <a:pt x="2572" y="9879"/>
                  </a:lnTo>
                  <a:lnTo>
                    <a:pt x="2787" y="9860"/>
                  </a:lnTo>
                  <a:lnTo>
                    <a:pt x="3001" y="9801"/>
                  </a:lnTo>
                  <a:lnTo>
                    <a:pt x="3215" y="9762"/>
                  </a:lnTo>
                  <a:lnTo>
                    <a:pt x="3430" y="9684"/>
                  </a:lnTo>
                  <a:lnTo>
                    <a:pt x="3644" y="9606"/>
                  </a:lnTo>
                  <a:lnTo>
                    <a:pt x="3839" y="9528"/>
                  </a:lnTo>
                  <a:lnTo>
                    <a:pt x="4229" y="9314"/>
                  </a:lnTo>
                  <a:lnTo>
                    <a:pt x="4599" y="9061"/>
                  </a:lnTo>
                  <a:lnTo>
                    <a:pt x="4949" y="8768"/>
                  </a:lnTo>
                  <a:lnTo>
                    <a:pt x="5261" y="8457"/>
                  </a:lnTo>
                  <a:lnTo>
                    <a:pt x="5553" y="8106"/>
                  </a:lnTo>
                  <a:lnTo>
                    <a:pt x="5807" y="7716"/>
                  </a:lnTo>
                  <a:lnTo>
                    <a:pt x="6041" y="7307"/>
                  </a:lnTo>
                  <a:lnTo>
                    <a:pt x="6235" y="6878"/>
                  </a:lnTo>
                  <a:lnTo>
                    <a:pt x="6372" y="6430"/>
                  </a:lnTo>
                  <a:lnTo>
                    <a:pt x="6489" y="5963"/>
                  </a:lnTo>
                  <a:lnTo>
                    <a:pt x="6547" y="5456"/>
                  </a:lnTo>
                  <a:lnTo>
                    <a:pt x="6567" y="5203"/>
                  </a:lnTo>
                  <a:lnTo>
                    <a:pt x="6586" y="4950"/>
                  </a:lnTo>
                  <a:lnTo>
                    <a:pt x="6567" y="4696"/>
                  </a:lnTo>
                  <a:lnTo>
                    <a:pt x="6547" y="4443"/>
                  </a:lnTo>
                  <a:lnTo>
                    <a:pt x="6489" y="3956"/>
                  </a:lnTo>
                  <a:lnTo>
                    <a:pt x="6372" y="3488"/>
                  </a:lnTo>
                  <a:lnTo>
                    <a:pt x="6235" y="3021"/>
                  </a:lnTo>
                  <a:lnTo>
                    <a:pt x="6041" y="2592"/>
                  </a:lnTo>
                  <a:lnTo>
                    <a:pt x="5807" y="2183"/>
                  </a:lnTo>
                  <a:lnTo>
                    <a:pt x="5553" y="1813"/>
                  </a:lnTo>
                  <a:lnTo>
                    <a:pt x="5261" y="1462"/>
                  </a:lnTo>
                  <a:lnTo>
                    <a:pt x="4949" y="1131"/>
                  </a:lnTo>
                  <a:lnTo>
                    <a:pt x="4599" y="838"/>
                  </a:lnTo>
                  <a:lnTo>
                    <a:pt x="4229" y="605"/>
                  </a:lnTo>
                  <a:lnTo>
                    <a:pt x="3839" y="390"/>
                  </a:lnTo>
                  <a:lnTo>
                    <a:pt x="3644" y="293"/>
                  </a:lnTo>
                  <a:lnTo>
                    <a:pt x="3430" y="21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87" y="59"/>
                  </a:lnTo>
                  <a:lnTo>
                    <a:pt x="2572" y="20"/>
                  </a:lnTo>
                  <a:lnTo>
                    <a:pt x="233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4043050" y="1767600"/>
              <a:ext cx="164675" cy="247950"/>
            </a:xfrm>
            <a:custGeom>
              <a:avLst/>
              <a:gdLst/>
              <a:ahLst/>
              <a:cxnLst/>
              <a:rect l="l" t="t" r="r" b="b"/>
              <a:pathLst>
                <a:path w="6587" h="9918" fill="none" extrusionOk="0">
                  <a:moveTo>
                    <a:pt x="6586" y="4950"/>
                  </a:moveTo>
                  <a:lnTo>
                    <a:pt x="6586" y="4950"/>
                  </a:lnTo>
                  <a:lnTo>
                    <a:pt x="6567" y="5203"/>
                  </a:lnTo>
                  <a:lnTo>
                    <a:pt x="6547" y="5456"/>
                  </a:lnTo>
                  <a:lnTo>
                    <a:pt x="6489" y="5963"/>
                  </a:lnTo>
                  <a:lnTo>
                    <a:pt x="6372" y="6430"/>
                  </a:lnTo>
                  <a:lnTo>
                    <a:pt x="6235" y="6878"/>
                  </a:lnTo>
                  <a:lnTo>
                    <a:pt x="6041" y="7307"/>
                  </a:lnTo>
                  <a:lnTo>
                    <a:pt x="5807" y="7716"/>
                  </a:lnTo>
                  <a:lnTo>
                    <a:pt x="5553" y="8106"/>
                  </a:lnTo>
                  <a:lnTo>
                    <a:pt x="5261" y="8457"/>
                  </a:lnTo>
                  <a:lnTo>
                    <a:pt x="4949" y="8768"/>
                  </a:lnTo>
                  <a:lnTo>
                    <a:pt x="4599" y="9061"/>
                  </a:lnTo>
                  <a:lnTo>
                    <a:pt x="4229" y="9314"/>
                  </a:lnTo>
                  <a:lnTo>
                    <a:pt x="3839" y="9528"/>
                  </a:lnTo>
                  <a:lnTo>
                    <a:pt x="3644" y="9606"/>
                  </a:lnTo>
                  <a:lnTo>
                    <a:pt x="3430" y="9684"/>
                  </a:lnTo>
                  <a:lnTo>
                    <a:pt x="3215" y="9762"/>
                  </a:lnTo>
                  <a:lnTo>
                    <a:pt x="3001" y="9801"/>
                  </a:lnTo>
                  <a:lnTo>
                    <a:pt x="2787" y="9860"/>
                  </a:lnTo>
                  <a:lnTo>
                    <a:pt x="2572" y="9879"/>
                  </a:lnTo>
                  <a:lnTo>
                    <a:pt x="2339" y="9898"/>
                  </a:lnTo>
                  <a:lnTo>
                    <a:pt x="2105" y="9918"/>
                  </a:lnTo>
                  <a:lnTo>
                    <a:pt x="2105" y="9918"/>
                  </a:lnTo>
                  <a:lnTo>
                    <a:pt x="1832" y="9898"/>
                  </a:lnTo>
                  <a:lnTo>
                    <a:pt x="1540" y="9879"/>
                  </a:lnTo>
                  <a:lnTo>
                    <a:pt x="1267" y="9821"/>
                  </a:lnTo>
                  <a:lnTo>
                    <a:pt x="1014" y="9762"/>
                  </a:lnTo>
                  <a:lnTo>
                    <a:pt x="741" y="9684"/>
                  </a:lnTo>
                  <a:lnTo>
                    <a:pt x="488" y="9567"/>
                  </a:lnTo>
                  <a:lnTo>
                    <a:pt x="234" y="9450"/>
                  </a:lnTo>
                  <a:lnTo>
                    <a:pt x="1" y="9333"/>
                  </a:lnTo>
                  <a:lnTo>
                    <a:pt x="1" y="9333"/>
                  </a:lnTo>
                  <a:lnTo>
                    <a:pt x="273" y="9294"/>
                  </a:lnTo>
                  <a:lnTo>
                    <a:pt x="527" y="9217"/>
                  </a:lnTo>
                  <a:lnTo>
                    <a:pt x="527" y="9217"/>
                  </a:lnTo>
                  <a:lnTo>
                    <a:pt x="799" y="9139"/>
                  </a:lnTo>
                  <a:lnTo>
                    <a:pt x="1053" y="9022"/>
                  </a:lnTo>
                  <a:lnTo>
                    <a:pt x="1053" y="9022"/>
                  </a:lnTo>
                  <a:lnTo>
                    <a:pt x="1306" y="8905"/>
                  </a:lnTo>
                  <a:lnTo>
                    <a:pt x="1540" y="8749"/>
                  </a:lnTo>
                  <a:lnTo>
                    <a:pt x="1754" y="8574"/>
                  </a:lnTo>
                  <a:lnTo>
                    <a:pt x="1968" y="8398"/>
                  </a:lnTo>
                  <a:lnTo>
                    <a:pt x="1968" y="8398"/>
                  </a:lnTo>
                  <a:lnTo>
                    <a:pt x="2163" y="8184"/>
                  </a:lnTo>
                  <a:lnTo>
                    <a:pt x="2339" y="7970"/>
                  </a:lnTo>
                  <a:lnTo>
                    <a:pt x="2495" y="7755"/>
                  </a:lnTo>
                  <a:lnTo>
                    <a:pt x="2650" y="7521"/>
                  </a:lnTo>
                  <a:lnTo>
                    <a:pt x="2650" y="7521"/>
                  </a:lnTo>
                  <a:lnTo>
                    <a:pt x="2787" y="7268"/>
                  </a:lnTo>
                  <a:lnTo>
                    <a:pt x="2923" y="6995"/>
                  </a:lnTo>
                  <a:lnTo>
                    <a:pt x="3040" y="6723"/>
                  </a:lnTo>
                  <a:lnTo>
                    <a:pt x="3137" y="6450"/>
                  </a:lnTo>
                  <a:lnTo>
                    <a:pt x="3215" y="6177"/>
                  </a:lnTo>
                  <a:lnTo>
                    <a:pt x="3274" y="5885"/>
                  </a:lnTo>
                  <a:lnTo>
                    <a:pt x="3332" y="5593"/>
                  </a:lnTo>
                  <a:lnTo>
                    <a:pt x="3371" y="5300"/>
                  </a:lnTo>
                  <a:lnTo>
                    <a:pt x="3371" y="5300"/>
                  </a:lnTo>
                  <a:lnTo>
                    <a:pt x="3391" y="5008"/>
                  </a:lnTo>
                  <a:lnTo>
                    <a:pt x="3391" y="4716"/>
                  </a:lnTo>
                  <a:lnTo>
                    <a:pt x="3391" y="4424"/>
                  </a:lnTo>
                  <a:lnTo>
                    <a:pt x="3371" y="4131"/>
                  </a:lnTo>
                  <a:lnTo>
                    <a:pt x="3371" y="4131"/>
                  </a:lnTo>
                  <a:lnTo>
                    <a:pt x="3332" y="3839"/>
                  </a:lnTo>
                  <a:lnTo>
                    <a:pt x="3274" y="3547"/>
                  </a:lnTo>
                  <a:lnTo>
                    <a:pt x="3196" y="3274"/>
                  </a:lnTo>
                  <a:lnTo>
                    <a:pt x="3118" y="3001"/>
                  </a:lnTo>
                  <a:lnTo>
                    <a:pt x="3118" y="3001"/>
                  </a:lnTo>
                  <a:lnTo>
                    <a:pt x="3021" y="2728"/>
                  </a:lnTo>
                  <a:lnTo>
                    <a:pt x="2904" y="2475"/>
                  </a:lnTo>
                  <a:lnTo>
                    <a:pt x="2767" y="2241"/>
                  </a:lnTo>
                  <a:lnTo>
                    <a:pt x="2611" y="2007"/>
                  </a:lnTo>
                  <a:lnTo>
                    <a:pt x="2611" y="2007"/>
                  </a:lnTo>
                  <a:lnTo>
                    <a:pt x="2436" y="1774"/>
                  </a:lnTo>
                  <a:lnTo>
                    <a:pt x="2261" y="1579"/>
                  </a:lnTo>
                  <a:lnTo>
                    <a:pt x="2066" y="1384"/>
                  </a:lnTo>
                  <a:lnTo>
                    <a:pt x="1852" y="1209"/>
                  </a:lnTo>
                  <a:lnTo>
                    <a:pt x="1852" y="1209"/>
                  </a:lnTo>
                  <a:lnTo>
                    <a:pt x="1618" y="1033"/>
                  </a:lnTo>
                  <a:lnTo>
                    <a:pt x="1364" y="897"/>
                  </a:lnTo>
                  <a:lnTo>
                    <a:pt x="1092" y="780"/>
                  </a:lnTo>
                  <a:lnTo>
                    <a:pt x="819" y="683"/>
                  </a:lnTo>
                  <a:lnTo>
                    <a:pt x="819" y="683"/>
                  </a:lnTo>
                  <a:lnTo>
                    <a:pt x="449" y="585"/>
                  </a:lnTo>
                  <a:lnTo>
                    <a:pt x="79" y="527"/>
                  </a:lnTo>
                  <a:lnTo>
                    <a:pt x="79" y="527"/>
                  </a:lnTo>
                  <a:lnTo>
                    <a:pt x="312" y="410"/>
                  </a:lnTo>
                  <a:lnTo>
                    <a:pt x="566" y="312"/>
                  </a:lnTo>
                  <a:lnTo>
                    <a:pt x="799" y="215"/>
                  </a:lnTo>
                  <a:lnTo>
                    <a:pt x="1053" y="137"/>
                  </a:lnTo>
                  <a:lnTo>
                    <a:pt x="1306" y="79"/>
                  </a:lnTo>
                  <a:lnTo>
                    <a:pt x="1579" y="40"/>
                  </a:lnTo>
                  <a:lnTo>
                    <a:pt x="1832" y="1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2339" y="1"/>
                  </a:lnTo>
                  <a:lnTo>
                    <a:pt x="2572" y="20"/>
                  </a:lnTo>
                  <a:lnTo>
                    <a:pt x="2787" y="59"/>
                  </a:lnTo>
                  <a:lnTo>
                    <a:pt x="3001" y="98"/>
                  </a:lnTo>
                  <a:lnTo>
                    <a:pt x="3215" y="157"/>
                  </a:lnTo>
                  <a:lnTo>
                    <a:pt x="3430" y="215"/>
                  </a:lnTo>
                  <a:lnTo>
                    <a:pt x="3644" y="293"/>
                  </a:lnTo>
                  <a:lnTo>
                    <a:pt x="3839" y="390"/>
                  </a:lnTo>
                  <a:lnTo>
                    <a:pt x="4229" y="605"/>
                  </a:lnTo>
                  <a:lnTo>
                    <a:pt x="4599" y="838"/>
                  </a:lnTo>
                  <a:lnTo>
                    <a:pt x="4949" y="1131"/>
                  </a:lnTo>
                  <a:lnTo>
                    <a:pt x="5261" y="1462"/>
                  </a:lnTo>
                  <a:lnTo>
                    <a:pt x="5553" y="1813"/>
                  </a:lnTo>
                  <a:lnTo>
                    <a:pt x="5807" y="2183"/>
                  </a:lnTo>
                  <a:lnTo>
                    <a:pt x="6041" y="2592"/>
                  </a:lnTo>
                  <a:lnTo>
                    <a:pt x="6235" y="3021"/>
                  </a:lnTo>
                  <a:lnTo>
                    <a:pt x="6372" y="3488"/>
                  </a:lnTo>
                  <a:lnTo>
                    <a:pt x="6489" y="3956"/>
                  </a:lnTo>
                  <a:lnTo>
                    <a:pt x="6547" y="4443"/>
                  </a:lnTo>
                  <a:lnTo>
                    <a:pt x="6567" y="4696"/>
                  </a:lnTo>
                  <a:lnTo>
                    <a:pt x="6586" y="4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3984125" y="1777825"/>
              <a:ext cx="163675" cy="227025"/>
            </a:xfrm>
            <a:custGeom>
              <a:avLst/>
              <a:gdLst/>
              <a:ahLst/>
              <a:cxnLst/>
              <a:rect l="l" t="t" r="r" b="b"/>
              <a:pathLst>
                <a:path w="6547" h="9081" extrusionOk="0">
                  <a:moveTo>
                    <a:pt x="2903" y="1"/>
                  </a:moveTo>
                  <a:lnTo>
                    <a:pt x="2650" y="20"/>
                  </a:lnTo>
                  <a:lnTo>
                    <a:pt x="2358" y="176"/>
                  </a:lnTo>
                  <a:lnTo>
                    <a:pt x="2085" y="352"/>
                  </a:lnTo>
                  <a:lnTo>
                    <a:pt x="1832" y="546"/>
                  </a:lnTo>
                  <a:lnTo>
                    <a:pt x="1578" y="761"/>
                  </a:lnTo>
                  <a:lnTo>
                    <a:pt x="1344" y="994"/>
                  </a:lnTo>
                  <a:lnTo>
                    <a:pt x="1130" y="1248"/>
                  </a:lnTo>
                  <a:lnTo>
                    <a:pt x="916" y="1521"/>
                  </a:lnTo>
                  <a:lnTo>
                    <a:pt x="740" y="1813"/>
                  </a:lnTo>
                  <a:lnTo>
                    <a:pt x="565" y="2125"/>
                  </a:lnTo>
                  <a:lnTo>
                    <a:pt x="429" y="2436"/>
                  </a:lnTo>
                  <a:lnTo>
                    <a:pt x="292" y="2748"/>
                  </a:lnTo>
                  <a:lnTo>
                    <a:pt x="195" y="3099"/>
                  </a:lnTo>
                  <a:lnTo>
                    <a:pt x="97" y="3449"/>
                  </a:lnTo>
                  <a:lnTo>
                    <a:pt x="39" y="3800"/>
                  </a:lnTo>
                  <a:lnTo>
                    <a:pt x="0" y="4170"/>
                  </a:lnTo>
                  <a:lnTo>
                    <a:pt x="0" y="4541"/>
                  </a:lnTo>
                  <a:lnTo>
                    <a:pt x="0" y="4911"/>
                  </a:lnTo>
                  <a:lnTo>
                    <a:pt x="39" y="5281"/>
                  </a:lnTo>
                  <a:lnTo>
                    <a:pt x="97" y="5651"/>
                  </a:lnTo>
                  <a:lnTo>
                    <a:pt x="195" y="5982"/>
                  </a:lnTo>
                  <a:lnTo>
                    <a:pt x="292" y="6333"/>
                  </a:lnTo>
                  <a:lnTo>
                    <a:pt x="409" y="6664"/>
                  </a:lnTo>
                  <a:lnTo>
                    <a:pt x="565" y="6976"/>
                  </a:lnTo>
                  <a:lnTo>
                    <a:pt x="721" y="7268"/>
                  </a:lnTo>
                  <a:lnTo>
                    <a:pt x="916" y="7561"/>
                  </a:lnTo>
                  <a:lnTo>
                    <a:pt x="1111" y="7833"/>
                  </a:lnTo>
                  <a:lnTo>
                    <a:pt x="1325" y="8087"/>
                  </a:lnTo>
                  <a:lnTo>
                    <a:pt x="1559" y="8320"/>
                  </a:lnTo>
                  <a:lnTo>
                    <a:pt x="1812" y="8535"/>
                  </a:lnTo>
                  <a:lnTo>
                    <a:pt x="2065" y="8730"/>
                  </a:lnTo>
                  <a:lnTo>
                    <a:pt x="2338" y="8905"/>
                  </a:lnTo>
                  <a:lnTo>
                    <a:pt x="2630" y="9061"/>
                  </a:lnTo>
                  <a:lnTo>
                    <a:pt x="2923" y="9080"/>
                  </a:lnTo>
                  <a:lnTo>
                    <a:pt x="3117" y="9080"/>
                  </a:lnTo>
                  <a:lnTo>
                    <a:pt x="3312" y="9061"/>
                  </a:lnTo>
                  <a:lnTo>
                    <a:pt x="3682" y="8983"/>
                  </a:lnTo>
                  <a:lnTo>
                    <a:pt x="3877" y="8924"/>
                  </a:lnTo>
                  <a:lnTo>
                    <a:pt x="4092" y="8847"/>
                  </a:lnTo>
                  <a:lnTo>
                    <a:pt x="4072" y="8847"/>
                  </a:lnTo>
                  <a:lnTo>
                    <a:pt x="4267" y="8749"/>
                  </a:lnTo>
                  <a:lnTo>
                    <a:pt x="4442" y="8652"/>
                  </a:lnTo>
                  <a:lnTo>
                    <a:pt x="4637" y="8535"/>
                  </a:lnTo>
                  <a:lnTo>
                    <a:pt x="4832" y="8398"/>
                  </a:lnTo>
                  <a:lnTo>
                    <a:pt x="5007" y="8243"/>
                  </a:lnTo>
                  <a:lnTo>
                    <a:pt x="5183" y="8087"/>
                  </a:lnTo>
                  <a:lnTo>
                    <a:pt x="5358" y="7892"/>
                  </a:lnTo>
                  <a:lnTo>
                    <a:pt x="5533" y="7697"/>
                  </a:lnTo>
                  <a:lnTo>
                    <a:pt x="5533" y="7677"/>
                  </a:lnTo>
                  <a:lnTo>
                    <a:pt x="5689" y="7444"/>
                  </a:lnTo>
                  <a:lnTo>
                    <a:pt x="5845" y="7210"/>
                  </a:lnTo>
                  <a:lnTo>
                    <a:pt x="6001" y="6937"/>
                  </a:lnTo>
                  <a:lnTo>
                    <a:pt x="6137" y="6645"/>
                  </a:lnTo>
                  <a:lnTo>
                    <a:pt x="6118" y="6664"/>
                  </a:lnTo>
                  <a:lnTo>
                    <a:pt x="6254" y="6333"/>
                  </a:lnTo>
                  <a:lnTo>
                    <a:pt x="6352" y="6002"/>
                  </a:lnTo>
                  <a:lnTo>
                    <a:pt x="6430" y="5651"/>
                  </a:lnTo>
                  <a:lnTo>
                    <a:pt x="6488" y="5300"/>
                  </a:lnTo>
                  <a:lnTo>
                    <a:pt x="6488" y="5320"/>
                  </a:lnTo>
                  <a:lnTo>
                    <a:pt x="6527" y="4930"/>
                  </a:lnTo>
                  <a:lnTo>
                    <a:pt x="6547" y="4541"/>
                  </a:lnTo>
                  <a:lnTo>
                    <a:pt x="6527" y="4151"/>
                  </a:lnTo>
                  <a:lnTo>
                    <a:pt x="6488" y="3761"/>
                  </a:lnTo>
                  <a:lnTo>
                    <a:pt x="6410" y="3313"/>
                  </a:lnTo>
                  <a:lnTo>
                    <a:pt x="6332" y="2982"/>
                  </a:lnTo>
                  <a:lnTo>
                    <a:pt x="6313" y="2923"/>
                  </a:lnTo>
                  <a:lnTo>
                    <a:pt x="6137" y="2436"/>
                  </a:lnTo>
                  <a:lnTo>
                    <a:pt x="6118" y="2397"/>
                  </a:lnTo>
                  <a:lnTo>
                    <a:pt x="6001" y="2164"/>
                  </a:lnTo>
                  <a:lnTo>
                    <a:pt x="5884" y="1930"/>
                  </a:lnTo>
                  <a:lnTo>
                    <a:pt x="5748" y="1696"/>
                  </a:lnTo>
                  <a:lnTo>
                    <a:pt x="5572" y="1462"/>
                  </a:lnTo>
                  <a:lnTo>
                    <a:pt x="5553" y="1423"/>
                  </a:lnTo>
                  <a:lnTo>
                    <a:pt x="5533" y="1404"/>
                  </a:lnTo>
                  <a:lnTo>
                    <a:pt x="5397" y="1228"/>
                  </a:lnTo>
                  <a:lnTo>
                    <a:pt x="5202" y="1033"/>
                  </a:lnTo>
                  <a:lnTo>
                    <a:pt x="5085" y="897"/>
                  </a:lnTo>
                  <a:lnTo>
                    <a:pt x="5066" y="878"/>
                  </a:lnTo>
                  <a:lnTo>
                    <a:pt x="4910" y="741"/>
                  </a:lnTo>
                  <a:lnTo>
                    <a:pt x="4832" y="683"/>
                  </a:lnTo>
                  <a:lnTo>
                    <a:pt x="4637" y="566"/>
                  </a:lnTo>
                  <a:lnTo>
                    <a:pt x="4481" y="449"/>
                  </a:lnTo>
                  <a:lnTo>
                    <a:pt x="4442" y="429"/>
                  </a:lnTo>
                  <a:lnTo>
                    <a:pt x="4403" y="410"/>
                  </a:lnTo>
                  <a:lnTo>
                    <a:pt x="4384" y="390"/>
                  </a:lnTo>
                  <a:lnTo>
                    <a:pt x="4364" y="371"/>
                  </a:lnTo>
                  <a:lnTo>
                    <a:pt x="4072" y="235"/>
                  </a:lnTo>
                  <a:lnTo>
                    <a:pt x="4033" y="235"/>
                  </a:lnTo>
                  <a:lnTo>
                    <a:pt x="4033" y="215"/>
                  </a:lnTo>
                  <a:lnTo>
                    <a:pt x="3994" y="215"/>
                  </a:lnTo>
                  <a:lnTo>
                    <a:pt x="3975" y="196"/>
                  </a:lnTo>
                  <a:lnTo>
                    <a:pt x="3936" y="196"/>
                  </a:lnTo>
                  <a:lnTo>
                    <a:pt x="3682" y="98"/>
                  </a:lnTo>
                  <a:lnTo>
                    <a:pt x="3429" y="59"/>
                  </a:lnTo>
                  <a:lnTo>
                    <a:pt x="3390" y="40"/>
                  </a:lnTo>
                  <a:lnTo>
                    <a:pt x="3371" y="40"/>
                  </a:lnTo>
                  <a:lnTo>
                    <a:pt x="3293" y="20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3984125" y="1777825"/>
              <a:ext cx="163675" cy="227025"/>
            </a:xfrm>
            <a:custGeom>
              <a:avLst/>
              <a:gdLst/>
              <a:ahLst/>
              <a:cxnLst/>
              <a:rect l="l" t="t" r="r" b="b"/>
              <a:pathLst>
                <a:path w="6547" h="9081" fill="none" extrusionOk="0">
                  <a:moveTo>
                    <a:pt x="2923" y="1"/>
                  </a:moveTo>
                  <a:lnTo>
                    <a:pt x="2923" y="1"/>
                  </a:lnTo>
                  <a:lnTo>
                    <a:pt x="3293" y="20"/>
                  </a:lnTo>
                  <a:lnTo>
                    <a:pt x="3293" y="20"/>
                  </a:lnTo>
                  <a:lnTo>
                    <a:pt x="3371" y="40"/>
                  </a:lnTo>
                  <a:lnTo>
                    <a:pt x="3371" y="40"/>
                  </a:lnTo>
                  <a:lnTo>
                    <a:pt x="3390" y="40"/>
                  </a:lnTo>
                  <a:lnTo>
                    <a:pt x="3390" y="40"/>
                  </a:lnTo>
                  <a:lnTo>
                    <a:pt x="3429" y="59"/>
                  </a:lnTo>
                  <a:lnTo>
                    <a:pt x="3429" y="59"/>
                  </a:lnTo>
                  <a:lnTo>
                    <a:pt x="3429" y="59"/>
                  </a:lnTo>
                  <a:lnTo>
                    <a:pt x="3682" y="98"/>
                  </a:lnTo>
                  <a:lnTo>
                    <a:pt x="3682" y="98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75" y="196"/>
                  </a:lnTo>
                  <a:lnTo>
                    <a:pt x="3994" y="215"/>
                  </a:lnTo>
                  <a:lnTo>
                    <a:pt x="3994" y="215"/>
                  </a:lnTo>
                  <a:lnTo>
                    <a:pt x="4033" y="215"/>
                  </a:lnTo>
                  <a:lnTo>
                    <a:pt x="4033" y="235"/>
                  </a:lnTo>
                  <a:lnTo>
                    <a:pt x="4033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364" y="371"/>
                  </a:lnTo>
                  <a:lnTo>
                    <a:pt x="4384" y="390"/>
                  </a:lnTo>
                  <a:lnTo>
                    <a:pt x="4403" y="410"/>
                  </a:lnTo>
                  <a:lnTo>
                    <a:pt x="4442" y="429"/>
                  </a:lnTo>
                  <a:lnTo>
                    <a:pt x="4442" y="429"/>
                  </a:lnTo>
                  <a:lnTo>
                    <a:pt x="4481" y="449"/>
                  </a:lnTo>
                  <a:lnTo>
                    <a:pt x="4481" y="449"/>
                  </a:lnTo>
                  <a:lnTo>
                    <a:pt x="4637" y="566"/>
                  </a:lnTo>
                  <a:lnTo>
                    <a:pt x="4637" y="566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910" y="741"/>
                  </a:lnTo>
                  <a:lnTo>
                    <a:pt x="4910" y="741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85" y="897"/>
                  </a:lnTo>
                  <a:lnTo>
                    <a:pt x="5085" y="897"/>
                  </a:lnTo>
                  <a:lnTo>
                    <a:pt x="5202" y="1033"/>
                  </a:lnTo>
                  <a:lnTo>
                    <a:pt x="5202" y="1033"/>
                  </a:lnTo>
                  <a:lnTo>
                    <a:pt x="5397" y="1228"/>
                  </a:lnTo>
                  <a:lnTo>
                    <a:pt x="5397" y="1228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53" y="1423"/>
                  </a:lnTo>
                  <a:lnTo>
                    <a:pt x="5533" y="1404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72" y="1462"/>
                  </a:lnTo>
                  <a:lnTo>
                    <a:pt x="5572" y="1462"/>
                  </a:lnTo>
                  <a:lnTo>
                    <a:pt x="5748" y="1696"/>
                  </a:lnTo>
                  <a:lnTo>
                    <a:pt x="5748" y="1696"/>
                  </a:lnTo>
                  <a:lnTo>
                    <a:pt x="5884" y="1930"/>
                  </a:lnTo>
                  <a:lnTo>
                    <a:pt x="5884" y="1930"/>
                  </a:lnTo>
                  <a:lnTo>
                    <a:pt x="6001" y="2164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37" y="2436"/>
                  </a:lnTo>
                  <a:lnTo>
                    <a:pt x="6137" y="2456"/>
                  </a:lnTo>
                  <a:lnTo>
                    <a:pt x="6137" y="2436"/>
                  </a:lnTo>
                  <a:lnTo>
                    <a:pt x="6137" y="2436"/>
                  </a:lnTo>
                  <a:lnTo>
                    <a:pt x="6137" y="2436"/>
                  </a:lnTo>
                  <a:lnTo>
                    <a:pt x="6313" y="2923"/>
                  </a:lnTo>
                  <a:lnTo>
                    <a:pt x="6332" y="2982"/>
                  </a:lnTo>
                  <a:lnTo>
                    <a:pt x="6332" y="2982"/>
                  </a:lnTo>
                  <a:lnTo>
                    <a:pt x="6410" y="3313"/>
                  </a:lnTo>
                  <a:lnTo>
                    <a:pt x="6410" y="3313"/>
                  </a:lnTo>
                  <a:lnTo>
                    <a:pt x="6488" y="3761"/>
                  </a:lnTo>
                  <a:lnTo>
                    <a:pt x="6488" y="3781"/>
                  </a:lnTo>
                  <a:lnTo>
                    <a:pt x="6488" y="3761"/>
                  </a:lnTo>
                  <a:lnTo>
                    <a:pt x="6488" y="3761"/>
                  </a:lnTo>
                  <a:lnTo>
                    <a:pt x="6488" y="3761"/>
                  </a:lnTo>
                  <a:lnTo>
                    <a:pt x="6527" y="4151"/>
                  </a:lnTo>
                  <a:lnTo>
                    <a:pt x="6547" y="4541"/>
                  </a:lnTo>
                  <a:lnTo>
                    <a:pt x="6547" y="4541"/>
                  </a:lnTo>
                  <a:lnTo>
                    <a:pt x="6527" y="4930"/>
                  </a:lnTo>
                  <a:lnTo>
                    <a:pt x="6488" y="5320"/>
                  </a:lnTo>
                  <a:lnTo>
                    <a:pt x="6488" y="5320"/>
                  </a:lnTo>
                  <a:lnTo>
                    <a:pt x="6488" y="5300"/>
                  </a:lnTo>
                  <a:lnTo>
                    <a:pt x="6488" y="5300"/>
                  </a:lnTo>
                  <a:lnTo>
                    <a:pt x="6430" y="5651"/>
                  </a:lnTo>
                  <a:lnTo>
                    <a:pt x="6352" y="6002"/>
                  </a:lnTo>
                  <a:lnTo>
                    <a:pt x="6352" y="6002"/>
                  </a:lnTo>
                  <a:lnTo>
                    <a:pt x="6254" y="6333"/>
                  </a:lnTo>
                  <a:lnTo>
                    <a:pt x="6118" y="6664"/>
                  </a:lnTo>
                  <a:lnTo>
                    <a:pt x="6118" y="6664"/>
                  </a:lnTo>
                  <a:lnTo>
                    <a:pt x="6118" y="6664"/>
                  </a:lnTo>
                  <a:lnTo>
                    <a:pt x="6137" y="6645"/>
                  </a:lnTo>
                  <a:lnTo>
                    <a:pt x="6137" y="6645"/>
                  </a:lnTo>
                  <a:lnTo>
                    <a:pt x="6001" y="6937"/>
                  </a:lnTo>
                  <a:lnTo>
                    <a:pt x="5845" y="7210"/>
                  </a:lnTo>
                  <a:lnTo>
                    <a:pt x="5845" y="7210"/>
                  </a:lnTo>
                  <a:lnTo>
                    <a:pt x="5689" y="7444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358" y="7892"/>
                  </a:lnTo>
                  <a:lnTo>
                    <a:pt x="5183" y="8087"/>
                  </a:lnTo>
                  <a:lnTo>
                    <a:pt x="5183" y="8087"/>
                  </a:lnTo>
                  <a:lnTo>
                    <a:pt x="5007" y="8243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637" y="8535"/>
                  </a:lnTo>
                  <a:lnTo>
                    <a:pt x="4442" y="8652"/>
                  </a:lnTo>
                  <a:lnTo>
                    <a:pt x="4442" y="8652"/>
                  </a:lnTo>
                  <a:lnTo>
                    <a:pt x="4267" y="8749"/>
                  </a:lnTo>
                  <a:lnTo>
                    <a:pt x="4072" y="8847"/>
                  </a:lnTo>
                  <a:lnTo>
                    <a:pt x="4092" y="8847"/>
                  </a:lnTo>
                  <a:lnTo>
                    <a:pt x="4092" y="8847"/>
                  </a:lnTo>
                  <a:lnTo>
                    <a:pt x="3877" y="8924"/>
                  </a:lnTo>
                  <a:lnTo>
                    <a:pt x="3682" y="8983"/>
                  </a:lnTo>
                  <a:lnTo>
                    <a:pt x="3682" y="8983"/>
                  </a:lnTo>
                  <a:lnTo>
                    <a:pt x="3312" y="9061"/>
                  </a:lnTo>
                  <a:lnTo>
                    <a:pt x="3312" y="9061"/>
                  </a:lnTo>
                  <a:lnTo>
                    <a:pt x="3312" y="9061"/>
                  </a:lnTo>
                  <a:lnTo>
                    <a:pt x="3117" y="9080"/>
                  </a:lnTo>
                  <a:lnTo>
                    <a:pt x="2923" y="9080"/>
                  </a:lnTo>
                  <a:lnTo>
                    <a:pt x="2923" y="9080"/>
                  </a:lnTo>
                  <a:lnTo>
                    <a:pt x="2630" y="9061"/>
                  </a:lnTo>
                  <a:lnTo>
                    <a:pt x="2630" y="9061"/>
                  </a:lnTo>
                  <a:lnTo>
                    <a:pt x="2338" y="8905"/>
                  </a:lnTo>
                  <a:lnTo>
                    <a:pt x="2065" y="8730"/>
                  </a:lnTo>
                  <a:lnTo>
                    <a:pt x="1812" y="8535"/>
                  </a:lnTo>
                  <a:lnTo>
                    <a:pt x="1559" y="8320"/>
                  </a:lnTo>
                  <a:lnTo>
                    <a:pt x="1325" y="8087"/>
                  </a:lnTo>
                  <a:lnTo>
                    <a:pt x="1111" y="7833"/>
                  </a:lnTo>
                  <a:lnTo>
                    <a:pt x="916" y="7561"/>
                  </a:lnTo>
                  <a:lnTo>
                    <a:pt x="721" y="7268"/>
                  </a:lnTo>
                  <a:lnTo>
                    <a:pt x="565" y="6976"/>
                  </a:lnTo>
                  <a:lnTo>
                    <a:pt x="409" y="6664"/>
                  </a:lnTo>
                  <a:lnTo>
                    <a:pt x="292" y="6333"/>
                  </a:lnTo>
                  <a:lnTo>
                    <a:pt x="195" y="5982"/>
                  </a:lnTo>
                  <a:lnTo>
                    <a:pt x="97" y="5651"/>
                  </a:lnTo>
                  <a:lnTo>
                    <a:pt x="39" y="5281"/>
                  </a:lnTo>
                  <a:lnTo>
                    <a:pt x="0" y="4911"/>
                  </a:lnTo>
                  <a:lnTo>
                    <a:pt x="0" y="4541"/>
                  </a:lnTo>
                  <a:lnTo>
                    <a:pt x="0" y="4541"/>
                  </a:lnTo>
                  <a:lnTo>
                    <a:pt x="0" y="4170"/>
                  </a:lnTo>
                  <a:lnTo>
                    <a:pt x="39" y="3800"/>
                  </a:lnTo>
                  <a:lnTo>
                    <a:pt x="97" y="3449"/>
                  </a:lnTo>
                  <a:lnTo>
                    <a:pt x="195" y="3099"/>
                  </a:lnTo>
                  <a:lnTo>
                    <a:pt x="292" y="2748"/>
                  </a:lnTo>
                  <a:lnTo>
                    <a:pt x="429" y="2436"/>
                  </a:lnTo>
                  <a:lnTo>
                    <a:pt x="565" y="2125"/>
                  </a:lnTo>
                  <a:lnTo>
                    <a:pt x="740" y="1813"/>
                  </a:lnTo>
                  <a:lnTo>
                    <a:pt x="916" y="1521"/>
                  </a:lnTo>
                  <a:lnTo>
                    <a:pt x="1130" y="1248"/>
                  </a:lnTo>
                  <a:lnTo>
                    <a:pt x="1344" y="994"/>
                  </a:lnTo>
                  <a:lnTo>
                    <a:pt x="1578" y="761"/>
                  </a:lnTo>
                  <a:lnTo>
                    <a:pt x="1832" y="546"/>
                  </a:lnTo>
                  <a:lnTo>
                    <a:pt x="2085" y="352"/>
                  </a:lnTo>
                  <a:lnTo>
                    <a:pt x="2358" y="176"/>
                  </a:lnTo>
                  <a:lnTo>
                    <a:pt x="2650" y="20"/>
                  </a:lnTo>
                  <a:lnTo>
                    <a:pt x="2650" y="20"/>
                  </a:lnTo>
                  <a:lnTo>
                    <a:pt x="2903" y="1"/>
                  </a:lnTo>
                  <a:lnTo>
                    <a:pt x="2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4137050" y="19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4104925" y="198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4112225" y="1876725"/>
              <a:ext cx="68225" cy="28275"/>
            </a:xfrm>
            <a:custGeom>
              <a:avLst/>
              <a:gdLst/>
              <a:ahLst/>
              <a:cxnLst/>
              <a:rect l="l" t="t" r="r" b="b"/>
              <a:pathLst>
                <a:path w="2729" h="1131" extrusionOk="0">
                  <a:moveTo>
                    <a:pt x="1364" y="0"/>
                  </a:moveTo>
                  <a:lnTo>
                    <a:pt x="1091" y="20"/>
                  </a:lnTo>
                  <a:lnTo>
                    <a:pt x="838" y="39"/>
                  </a:lnTo>
                  <a:lnTo>
                    <a:pt x="604" y="97"/>
                  </a:lnTo>
                  <a:lnTo>
                    <a:pt x="409" y="175"/>
                  </a:lnTo>
                  <a:lnTo>
                    <a:pt x="234" y="253"/>
                  </a:lnTo>
                  <a:lnTo>
                    <a:pt x="117" y="351"/>
                  </a:lnTo>
                  <a:lnTo>
                    <a:pt x="39" y="448"/>
                  </a:lnTo>
                  <a:lnTo>
                    <a:pt x="20" y="507"/>
                  </a:lnTo>
                  <a:lnTo>
                    <a:pt x="0" y="565"/>
                  </a:lnTo>
                  <a:lnTo>
                    <a:pt x="20" y="624"/>
                  </a:lnTo>
                  <a:lnTo>
                    <a:pt x="39" y="682"/>
                  </a:lnTo>
                  <a:lnTo>
                    <a:pt x="117" y="779"/>
                  </a:lnTo>
                  <a:lnTo>
                    <a:pt x="234" y="877"/>
                  </a:lnTo>
                  <a:lnTo>
                    <a:pt x="409" y="974"/>
                  </a:lnTo>
                  <a:lnTo>
                    <a:pt x="604" y="1033"/>
                  </a:lnTo>
                  <a:lnTo>
                    <a:pt x="838" y="1091"/>
                  </a:lnTo>
                  <a:lnTo>
                    <a:pt x="1091" y="1111"/>
                  </a:lnTo>
                  <a:lnTo>
                    <a:pt x="1364" y="1130"/>
                  </a:lnTo>
                  <a:lnTo>
                    <a:pt x="1637" y="1111"/>
                  </a:lnTo>
                  <a:lnTo>
                    <a:pt x="1890" y="1091"/>
                  </a:lnTo>
                  <a:lnTo>
                    <a:pt x="2124" y="1033"/>
                  </a:lnTo>
                  <a:lnTo>
                    <a:pt x="2319" y="974"/>
                  </a:lnTo>
                  <a:lnTo>
                    <a:pt x="2494" y="877"/>
                  </a:lnTo>
                  <a:lnTo>
                    <a:pt x="2611" y="779"/>
                  </a:lnTo>
                  <a:lnTo>
                    <a:pt x="2689" y="682"/>
                  </a:lnTo>
                  <a:lnTo>
                    <a:pt x="2709" y="624"/>
                  </a:lnTo>
                  <a:lnTo>
                    <a:pt x="2728" y="565"/>
                  </a:lnTo>
                  <a:lnTo>
                    <a:pt x="2709" y="507"/>
                  </a:lnTo>
                  <a:lnTo>
                    <a:pt x="2689" y="448"/>
                  </a:lnTo>
                  <a:lnTo>
                    <a:pt x="2611" y="351"/>
                  </a:lnTo>
                  <a:lnTo>
                    <a:pt x="2494" y="253"/>
                  </a:lnTo>
                  <a:lnTo>
                    <a:pt x="2319" y="175"/>
                  </a:lnTo>
                  <a:lnTo>
                    <a:pt x="2124" y="97"/>
                  </a:lnTo>
                  <a:lnTo>
                    <a:pt x="1890" y="39"/>
                  </a:lnTo>
                  <a:lnTo>
                    <a:pt x="1637" y="2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4112225" y="1876725"/>
              <a:ext cx="68225" cy="28275"/>
            </a:xfrm>
            <a:custGeom>
              <a:avLst/>
              <a:gdLst/>
              <a:ahLst/>
              <a:cxnLst/>
              <a:rect l="l" t="t" r="r" b="b"/>
              <a:pathLst>
                <a:path w="2729" h="1131" fill="none" extrusionOk="0">
                  <a:moveTo>
                    <a:pt x="2728" y="565"/>
                  </a:moveTo>
                  <a:lnTo>
                    <a:pt x="2728" y="565"/>
                  </a:lnTo>
                  <a:lnTo>
                    <a:pt x="2709" y="624"/>
                  </a:lnTo>
                  <a:lnTo>
                    <a:pt x="2689" y="682"/>
                  </a:lnTo>
                  <a:lnTo>
                    <a:pt x="2611" y="779"/>
                  </a:lnTo>
                  <a:lnTo>
                    <a:pt x="2494" y="877"/>
                  </a:lnTo>
                  <a:lnTo>
                    <a:pt x="2319" y="974"/>
                  </a:lnTo>
                  <a:lnTo>
                    <a:pt x="2124" y="1033"/>
                  </a:lnTo>
                  <a:lnTo>
                    <a:pt x="1890" y="1091"/>
                  </a:lnTo>
                  <a:lnTo>
                    <a:pt x="1637" y="1111"/>
                  </a:lnTo>
                  <a:lnTo>
                    <a:pt x="1364" y="1130"/>
                  </a:lnTo>
                  <a:lnTo>
                    <a:pt x="1364" y="1130"/>
                  </a:lnTo>
                  <a:lnTo>
                    <a:pt x="1091" y="1111"/>
                  </a:lnTo>
                  <a:lnTo>
                    <a:pt x="838" y="1091"/>
                  </a:lnTo>
                  <a:lnTo>
                    <a:pt x="604" y="1033"/>
                  </a:lnTo>
                  <a:lnTo>
                    <a:pt x="409" y="974"/>
                  </a:lnTo>
                  <a:lnTo>
                    <a:pt x="234" y="877"/>
                  </a:lnTo>
                  <a:lnTo>
                    <a:pt x="117" y="779"/>
                  </a:lnTo>
                  <a:lnTo>
                    <a:pt x="39" y="682"/>
                  </a:lnTo>
                  <a:lnTo>
                    <a:pt x="20" y="624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20" y="507"/>
                  </a:lnTo>
                  <a:lnTo>
                    <a:pt x="39" y="448"/>
                  </a:lnTo>
                  <a:lnTo>
                    <a:pt x="117" y="351"/>
                  </a:lnTo>
                  <a:lnTo>
                    <a:pt x="234" y="253"/>
                  </a:lnTo>
                  <a:lnTo>
                    <a:pt x="409" y="175"/>
                  </a:lnTo>
                  <a:lnTo>
                    <a:pt x="604" y="97"/>
                  </a:lnTo>
                  <a:lnTo>
                    <a:pt x="838" y="39"/>
                  </a:lnTo>
                  <a:lnTo>
                    <a:pt x="1091" y="2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637" y="20"/>
                  </a:lnTo>
                  <a:lnTo>
                    <a:pt x="1890" y="39"/>
                  </a:lnTo>
                  <a:lnTo>
                    <a:pt x="2124" y="97"/>
                  </a:lnTo>
                  <a:lnTo>
                    <a:pt x="2319" y="175"/>
                  </a:lnTo>
                  <a:lnTo>
                    <a:pt x="2494" y="253"/>
                  </a:lnTo>
                  <a:lnTo>
                    <a:pt x="2611" y="351"/>
                  </a:lnTo>
                  <a:lnTo>
                    <a:pt x="2689" y="448"/>
                  </a:lnTo>
                  <a:lnTo>
                    <a:pt x="2709" y="507"/>
                  </a:lnTo>
                  <a:lnTo>
                    <a:pt x="2728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4253975" y="1946850"/>
              <a:ext cx="124700" cy="66775"/>
            </a:xfrm>
            <a:custGeom>
              <a:avLst/>
              <a:gdLst/>
              <a:ahLst/>
              <a:cxnLst/>
              <a:rect l="l" t="t" r="r" b="b"/>
              <a:pathLst>
                <a:path w="4988" h="2671" extrusionOk="0">
                  <a:moveTo>
                    <a:pt x="2591" y="1"/>
                  </a:moveTo>
                  <a:lnTo>
                    <a:pt x="2377" y="20"/>
                  </a:lnTo>
                  <a:lnTo>
                    <a:pt x="2182" y="40"/>
                  </a:lnTo>
                  <a:lnTo>
                    <a:pt x="1968" y="59"/>
                  </a:lnTo>
                  <a:lnTo>
                    <a:pt x="1773" y="118"/>
                  </a:lnTo>
                  <a:lnTo>
                    <a:pt x="1578" y="176"/>
                  </a:lnTo>
                  <a:lnTo>
                    <a:pt x="1403" y="235"/>
                  </a:lnTo>
                  <a:lnTo>
                    <a:pt x="1228" y="312"/>
                  </a:lnTo>
                  <a:lnTo>
                    <a:pt x="1052" y="410"/>
                  </a:lnTo>
                  <a:lnTo>
                    <a:pt x="877" y="527"/>
                  </a:lnTo>
                  <a:lnTo>
                    <a:pt x="604" y="741"/>
                  </a:lnTo>
                  <a:lnTo>
                    <a:pt x="370" y="975"/>
                  </a:lnTo>
                  <a:lnTo>
                    <a:pt x="273" y="1111"/>
                  </a:lnTo>
                  <a:lnTo>
                    <a:pt x="175" y="1267"/>
                  </a:lnTo>
                  <a:lnTo>
                    <a:pt x="98" y="1423"/>
                  </a:lnTo>
                  <a:lnTo>
                    <a:pt x="20" y="1579"/>
                  </a:lnTo>
                  <a:lnTo>
                    <a:pt x="0" y="1657"/>
                  </a:lnTo>
                  <a:lnTo>
                    <a:pt x="20" y="1715"/>
                  </a:lnTo>
                  <a:lnTo>
                    <a:pt x="175" y="1949"/>
                  </a:lnTo>
                  <a:lnTo>
                    <a:pt x="273" y="2047"/>
                  </a:lnTo>
                  <a:lnTo>
                    <a:pt x="370" y="2144"/>
                  </a:lnTo>
                  <a:lnTo>
                    <a:pt x="604" y="2300"/>
                  </a:lnTo>
                  <a:lnTo>
                    <a:pt x="857" y="2417"/>
                  </a:lnTo>
                  <a:lnTo>
                    <a:pt x="1130" y="2514"/>
                  </a:lnTo>
                  <a:lnTo>
                    <a:pt x="1422" y="2592"/>
                  </a:lnTo>
                  <a:lnTo>
                    <a:pt x="1715" y="2631"/>
                  </a:lnTo>
                  <a:lnTo>
                    <a:pt x="2065" y="2670"/>
                  </a:lnTo>
                  <a:lnTo>
                    <a:pt x="2221" y="2670"/>
                  </a:lnTo>
                  <a:lnTo>
                    <a:pt x="2494" y="2651"/>
                  </a:lnTo>
                  <a:lnTo>
                    <a:pt x="2767" y="2631"/>
                  </a:lnTo>
                  <a:lnTo>
                    <a:pt x="3040" y="2592"/>
                  </a:lnTo>
                  <a:lnTo>
                    <a:pt x="3332" y="2553"/>
                  </a:lnTo>
                  <a:lnTo>
                    <a:pt x="3624" y="2475"/>
                  </a:lnTo>
                  <a:lnTo>
                    <a:pt x="3897" y="2397"/>
                  </a:lnTo>
                  <a:lnTo>
                    <a:pt x="4170" y="2300"/>
                  </a:lnTo>
                  <a:lnTo>
                    <a:pt x="4403" y="2202"/>
                  </a:lnTo>
                  <a:lnTo>
                    <a:pt x="4559" y="2124"/>
                  </a:lnTo>
                  <a:lnTo>
                    <a:pt x="4676" y="2047"/>
                  </a:lnTo>
                  <a:lnTo>
                    <a:pt x="4813" y="1930"/>
                  </a:lnTo>
                  <a:lnTo>
                    <a:pt x="4910" y="1793"/>
                  </a:lnTo>
                  <a:lnTo>
                    <a:pt x="4969" y="1676"/>
                  </a:lnTo>
                  <a:lnTo>
                    <a:pt x="4988" y="1520"/>
                  </a:lnTo>
                  <a:lnTo>
                    <a:pt x="4988" y="1404"/>
                  </a:lnTo>
                  <a:lnTo>
                    <a:pt x="4949" y="1248"/>
                  </a:lnTo>
                  <a:lnTo>
                    <a:pt x="4891" y="1111"/>
                  </a:lnTo>
                  <a:lnTo>
                    <a:pt x="4813" y="975"/>
                  </a:lnTo>
                  <a:lnTo>
                    <a:pt x="4715" y="858"/>
                  </a:lnTo>
                  <a:lnTo>
                    <a:pt x="4579" y="722"/>
                  </a:lnTo>
                  <a:lnTo>
                    <a:pt x="4442" y="605"/>
                  </a:lnTo>
                  <a:lnTo>
                    <a:pt x="4306" y="507"/>
                  </a:lnTo>
                  <a:lnTo>
                    <a:pt x="4150" y="410"/>
                  </a:lnTo>
                  <a:lnTo>
                    <a:pt x="3975" y="312"/>
                  </a:lnTo>
                  <a:lnTo>
                    <a:pt x="3644" y="176"/>
                  </a:lnTo>
                  <a:lnTo>
                    <a:pt x="3312" y="79"/>
                  </a:lnTo>
                  <a:lnTo>
                    <a:pt x="2962" y="20"/>
                  </a:lnTo>
                  <a:lnTo>
                    <a:pt x="2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4253975" y="1946850"/>
              <a:ext cx="124700" cy="66775"/>
            </a:xfrm>
            <a:custGeom>
              <a:avLst/>
              <a:gdLst/>
              <a:ahLst/>
              <a:cxnLst/>
              <a:rect l="l" t="t" r="r" b="b"/>
              <a:pathLst>
                <a:path w="4988" h="2671" fill="none" extrusionOk="0">
                  <a:moveTo>
                    <a:pt x="2591" y="1"/>
                  </a:moveTo>
                  <a:lnTo>
                    <a:pt x="2591" y="1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182" y="40"/>
                  </a:lnTo>
                  <a:lnTo>
                    <a:pt x="1968" y="59"/>
                  </a:lnTo>
                  <a:lnTo>
                    <a:pt x="1773" y="118"/>
                  </a:lnTo>
                  <a:lnTo>
                    <a:pt x="1578" y="176"/>
                  </a:lnTo>
                  <a:lnTo>
                    <a:pt x="1578" y="176"/>
                  </a:lnTo>
                  <a:lnTo>
                    <a:pt x="1403" y="235"/>
                  </a:lnTo>
                  <a:lnTo>
                    <a:pt x="1228" y="312"/>
                  </a:lnTo>
                  <a:lnTo>
                    <a:pt x="1052" y="410"/>
                  </a:lnTo>
                  <a:lnTo>
                    <a:pt x="877" y="527"/>
                  </a:lnTo>
                  <a:lnTo>
                    <a:pt x="877" y="527"/>
                  </a:lnTo>
                  <a:lnTo>
                    <a:pt x="604" y="741"/>
                  </a:lnTo>
                  <a:lnTo>
                    <a:pt x="370" y="975"/>
                  </a:lnTo>
                  <a:lnTo>
                    <a:pt x="370" y="975"/>
                  </a:lnTo>
                  <a:lnTo>
                    <a:pt x="273" y="1111"/>
                  </a:lnTo>
                  <a:lnTo>
                    <a:pt x="175" y="1267"/>
                  </a:lnTo>
                  <a:lnTo>
                    <a:pt x="175" y="1267"/>
                  </a:lnTo>
                  <a:lnTo>
                    <a:pt x="98" y="1423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0" y="1657"/>
                  </a:lnTo>
                  <a:lnTo>
                    <a:pt x="20" y="1715"/>
                  </a:lnTo>
                  <a:lnTo>
                    <a:pt x="20" y="1715"/>
                  </a:lnTo>
                  <a:lnTo>
                    <a:pt x="175" y="1949"/>
                  </a:lnTo>
                  <a:lnTo>
                    <a:pt x="273" y="2047"/>
                  </a:lnTo>
                  <a:lnTo>
                    <a:pt x="370" y="2144"/>
                  </a:lnTo>
                  <a:lnTo>
                    <a:pt x="370" y="2144"/>
                  </a:lnTo>
                  <a:lnTo>
                    <a:pt x="604" y="2300"/>
                  </a:lnTo>
                  <a:lnTo>
                    <a:pt x="857" y="2417"/>
                  </a:lnTo>
                  <a:lnTo>
                    <a:pt x="857" y="2417"/>
                  </a:lnTo>
                  <a:lnTo>
                    <a:pt x="1130" y="2514"/>
                  </a:lnTo>
                  <a:lnTo>
                    <a:pt x="1422" y="2592"/>
                  </a:lnTo>
                  <a:lnTo>
                    <a:pt x="1715" y="2631"/>
                  </a:lnTo>
                  <a:lnTo>
                    <a:pt x="2065" y="2670"/>
                  </a:lnTo>
                  <a:lnTo>
                    <a:pt x="2065" y="2670"/>
                  </a:lnTo>
                  <a:lnTo>
                    <a:pt x="2221" y="2670"/>
                  </a:lnTo>
                  <a:lnTo>
                    <a:pt x="2221" y="2670"/>
                  </a:lnTo>
                  <a:lnTo>
                    <a:pt x="2494" y="2651"/>
                  </a:lnTo>
                  <a:lnTo>
                    <a:pt x="2767" y="2631"/>
                  </a:lnTo>
                  <a:lnTo>
                    <a:pt x="3040" y="2592"/>
                  </a:lnTo>
                  <a:lnTo>
                    <a:pt x="3332" y="2553"/>
                  </a:lnTo>
                  <a:lnTo>
                    <a:pt x="3332" y="2553"/>
                  </a:lnTo>
                  <a:lnTo>
                    <a:pt x="3624" y="2475"/>
                  </a:lnTo>
                  <a:lnTo>
                    <a:pt x="3897" y="2397"/>
                  </a:lnTo>
                  <a:lnTo>
                    <a:pt x="4170" y="2300"/>
                  </a:lnTo>
                  <a:lnTo>
                    <a:pt x="4403" y="2202"/>
                  </a:lnTo>
                  <a:lnTo>
                    <a:pt x="4403" y="2202"/>
                  </a:lnTo>
                  <a:lnTo>
                    <a:pt x="4559" y="2124"/>
                  </a:lnTo>
                  <a:lnTo>
                    <a:pt x="4676" y="2047"/>
                  </a:lnTo>
                  <a:lnTo>
                    <a:pt x="4676" y="2047"/>
                  </a:lnTo>
                  <a:lnTo>
                    <a:pt x="4813" y="1930"/>
                  </a:lnTo>
                  <a:lnTo>
                    <a:pt x="4910" y="1793"/>
                  </a:lnTo>
                  <a:lnTo>
                    <a:pt x="4910" y="1793"/>
                  </a:lnTo>
                  <a:lnTo>
                    <a:pt x="4969" y="1676"/>
                  </a:lnTo>
                  <a:lnTo>
                    <a:pt x="4988" y="1520"/>
                  </a:lnTo>
                  <a:lnTo>
                    <a:pt x="4988" y="1520"/>
                  </a:lnTo>
                  <a:lnTo>
                    <a:pt x="4988" y="1404"/>
                  </a:lnTo>
                  <a:lnTo>
                    <a:pt x="4988" y="1404"/>
                  </a:lnTo>
                  <a:lnTo>
                    <a:pt x="4949" y="1248"/>
                  </a:lnTo>
                  <a:lnTo>
                    <a:pt x="4949" y="1248"/>
                  </a:lnTo>
                  <a:lnTo>
                    <a:pt x="4891" y="1111"/>
                  </a:lnTo>
                  <a:lnTo>
                    <a:pt x="4813" y="975"/>
                  </a:lnTo>
                  <a:lnTo>
                    <a:pt x="4715" y="858"/>
                  </a:lnTo>
                  <a:lnTo>
                    <a:pt x="4579" y="722"/>
                  </a:lnTo>
                  <a:lnTo>
                    <a:pt x="4579" y="722"/>
                  </a:lnTo>
                  <a:lnTo>
                    <a:pt x="4442" y="605"/>
                  </a:lnTo>
                  <a:lnTo>
                    <a:pt x="4306" y="507"/>
                  </a:lnTo>
                  <a:lnTo>
                    <a:pt x="4150" y="410"/>
                  </a:lnTo>
                  <a:lnTo>
                    <a:pt x="3975" y="312"/>
                  </a:lnTo>
                  <a:lnTo>
                    <a:pt x="3975" y="312"/>
                  </a:lnTo>
                  <a:lnTo>
                    <a:pt x="3644" y="176"/>
                  </a:lnTo>
                  <a:lnTo>
                    <a:pt x="3312" y="79"/>
                  </a:lnTo>
                  <a:lnTo>
                    <a:pt x="2962" y="20"/>
                  </a:lnTo>
                  <a:lnTo>
                    <a:pt x="25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4388400" y="197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4388400" y="197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4234475" y="1908375"/>
              <a:ext cx="164675" cy="109125"/>
            </a:xfrm>
            <a:custGeom>
              <a:avLst/>
              <a:gdLst/>
              <a:ahLst/>
              <a:cxnLst/>
              <a:rect l="l" t="t" r="r" b="b"/>
              <a:pathLst>
                <a:path w="6587" h="4365" extrusionOk="0">
                  <a:moveTo>
                    <a:pt x="3527" y="1696"/>
                  </a:moveTo>
                  <a:lnTo>
                    <a:pt x="3761" y="1715"/>
                  </a:lnTo>
                  <a:lnTo>
                    <a:pt x="3975" y="1754"/>
                  </a:lnTo>
                  <a:lnTo>
                    <a:pt x="4151" y="1793"/>
                  </a:lnTo>
                  <a:lnTo>
                    <a:pt x="4346" y="1851"/>
                  </a:lnTo>
                  <a:lnTo>
                    <a:pt x="4541" y="1929"/>
                  </a:lnTo>
                  <a:lnTo>
                    <a:pt x="4813" y="2066"/>
                  </a:lnTo>
                  <a:lnTo>
                    <a:pt x="5086" y="2241"/>
                  </a:lnTo>
                  <a:lnTo>
                    <a:pt x="5242" y="2397"/>
                  </a:lnTo>
                  <a:lnTo>
                    <a:pt x="5398" y="2553"/>
                  </a:lnTo>
                  <a:lnTo>
                    <a:pt x="5476" y="2689"/>
                  </a:lnTo>
                  <a:lnTo>
                    <a:pt x="5554" y="2806"/>
                  </a:lnTo>
                  <a:lnTo>
                    <a:pt x="5573" y="2865"/>
                  </a:lnTo>
                  <a:lnTo>
                    <a:pt x="5593" y="2923"/>
                  </a:lnTo>
                  <a:lnTo>
                    <a:pt x="5632" y="3021"/>
                  </a:lnTo>
                  <a:lnTo>
                    <a:pt x="5632" y="3040"/>
                  </a:lnTo>
                  <a:lnTo>
                    <a:pt x="5651" y="3137"/>
                  </a:lnTo>
                  <a:lnTo>
                    <a:pt x="5651" y="3157"/>
                  </a:lnTo>
                  <a:lnTo>
                    <a:pt x="5671" y="3293"/>
                  </a:lnTo>
                  <a:lnTo>
                    <a:pt x="5515" y="3430"/>
                  </a:lnTo>
                  <a:lnTo>
                    <a:pt x="5339" y="3566"/>
                  </a:lnTo>
                  <a:lnTo>
                    <a:pt x="5028" y="3761"/>
                  </a:lnTo>
                  <a:lnTo>
                    <a:pt x="4677" y="3917"/>
                  </a:lnTo>
                  <a:lnTo>
                    <a:pt x="4443" y="3995"/>
                  </a:lnTo>
                  <a:lnTo>
                    <a:pt x="4209" y="4053"/>
                  </a:lnTo>
                  <a:lnTo>
                    <a:pt x="3956" y="4092"/>
                  </a:lnTo>
                  <a:lnTo>
                    <a:pt x="3703" y="4131"/>
                  </a:lnTo>
                  <a:lnTo>
                    <a:pt x="3410" y="4131"/>
                  </a:lnTo>
                  <a:lnTo>
                    <a:pt x="3294" y="4151"/>
                  </a:lnTo>
                  <a:lnTo>
                    <a:pt x="3255" y="4151"/>
                  </a:lnTo>
                  <a:lnTo>
                    <a:pt x="2884" y="4131"/>
                  </a:lnTo>
                  <a:lnTo>
                    <a:pt x="2631" y="4092"/>
                  </a:lnTo>
                  <a:lnTo>
                    <a:pt x="2397" y="4053"/>
                  </a:lnTo>
                  <a:lnTo>
                    <a:pt x="2144" y="3995"/>
                  </a:lnTo>
                  <a:lnTo>
                    <a:pt x="1930" y="3917"/>
                  </a:lnTo>
                  <a:lnTo>
                    <a:pt x="1579" y="3761"/>
                  </a:lnTo>
                  <a:lnTo>
                    <a:pt x="1404" y="3663"/>
                  </a:lnTo>
                  <a:lnTo>
                    <a:pt x="1248" y="3566"/>
                  </a:lnTo>
                  <a:lnTo>
                    <a:pt x="1072" y="3430"/>
                  </a:lnTo>
                  <a:lnTo>
                    <a:pt x="897" y="3274"/>
                  </a:lnTo>
                  <a:lnTo>
                    <a:pt x="917" y="3235"/>
                  </a:lnTo>
                  <a:lnTo>
                    <a:pt x="917" y="3196"/>
                  </a:lnTo>
                  <a:lnTo>
                    <a:pt x="955" y="3021"/>
                  </a:lnTo>
                  <a:lnTo>
                    <a:pt x="994" y="2865"/>
                  </a:lnTo>
                  <a:lnTo>
                    <a:pt x="1072" y="2709"/>
                  </a:lnTo>
                  <a:lnTo>
                    <a:pt x="1170" y="2553"/>
                  </a:lnTo>
                  <a:lnTo>
                    <a:pt x="1326" y="2397"/>
                  </a:lnTo>
                  <a:lnTo>
                    <a:pt x="1501" y="2241"/>
                  </a:lnTo>
                  <a:lnTo>
                    <a:pt x="1754" y="2066"/>
                  </a:lnTo>
                  <a:lnTo>
                    <a:pt x="2027" y="1929"/>
                  </a:lnTo>
                  <a:lnTo>
                    <a:pt x="2222" y="1871"/>
                  </a:lnTo>
                  <a:lnTo>
                    <a:pt x="2417" y="1813"/>
                  </a:lnTo>
                  <a:lnTo>
                    <a:pt x="2612" y="1754"/>
                  </a:lnTo>
                  <a:lnTo>
                    <a:pt x="2826" y="1715"/>
                  </a:lnTo>
                  <a:lnTo>
                    <a:pt x="3060" y="1696"/>
                  </a:lnTo>
                  <a:close/>
                  <a:moveTo>
                    <a:pt x="4950" y="1"/>
                  </a:moveTo>
                  <a:lnTo>
                    <a:pt x="4677" y="20"/>
                  </a:lnTo>
                  <a:lnTo>
                    <a:pt x="4385" y="78"/>
                  </a:lnTo>
                  <a:lnTo>
                    <a:pt x="4092" y="176"/>
                  </a:lnTo>
                  <a:lnTo>
                    <a:pt x="3820" y="273"/>
                  </a:lnTo>
                  <a:lnTo>
                    <a:pt x="3664" y="332"/>
                  </a:lnTo>
                  <a:lnTo>
                    <a:pt x="3333" y="449"/>
                  </a:lnTo>
                  <a:lnTo>
                    <a:pt x="3255" y="449"/>
                  </a:lnTo>
                  <a:lnTo>
                    <a:pt x="2923" y="332"/>
                  </a:lnTo>
                  <a:lnTo>
                    <a:pt x="2767" y="293"/>
                  </a:lnTo>
                  <a:lnTo>
                    <a:pt x="2495" y="176"/>
                  </a:lnTo>
                  <a:lnTo>
                    <a:pt x="2202" y="98"/>
                  </a:lnTo>
                  <a:lnTo>
                    <a:pt x="1910" y="39"/>
                  </a:lnTo>
                  <a:lnTo>
                    <a:pt x="1637" y="20"/>
                  </a:lnTo>
                  <a:lnTo>
                    <a:pt x="1462" y="20"/>
                  </a:lnTo>
                  <a:lnTo>
                    <a:pt x="1267" y="59"/>
                  </a:lnTo>
                  <a:lnTo>
                    <a:pt x="1092" y="98"/>
                  </a:lnTo>
                  <a:lnTo>
                    <a:pt x="917" y="176"/>
                  </a:lnTo>
                  <a:lnTo>
                    <a:pt x="761" y="234"/>
                  </a:lnTo>
                  <a:lnTo>
                    <a:pt x="624" y="332"/>
                  </a:lnTo>
                  <a:lnTo>
                    <a:pt x="507" y="429"/>
                  </a:lnTo>
                  <a:lnTo>
                    <a:pt x="410" y="527"/>
                  </a:lnTo>
                  <a:lnTo>
                    <a:pt x="313" y="643"/>
                  </a:lnTo>
                  <a:lnTo>
                    <a:pt x="215" y="780"/>
                  </a:lnTo>
                  <a:lnTo>
                    <a:pt x="157" y="897"/>
                  </a:lnTo>
                  <a:lnTo>
                    <a:pt x="98" y="1033"/>
                  </a:lnTo>
                  <a:lnTo>
                    <a:pt x="59" y="1170"/>
                  </a:lnTo>
                  <a:lnTo>
                    <a:pt x="20" y="1306"/>
                  </a:lnTo>
                  <a:lnTo>
                    <a:pt x="1" y="1462"/>
                  </a:lnTo>
                  <a:lnTo>
                    <a:pt x="1" y="1618"/>
                  </a:lnTo>
                  <a:lnTo>
                    <a:pt x="1" y="1774"/>
                  </a:lnTo>
                  <a:lnTo>
                    <a:pt x="40" y="2105"/>
                  </a:lnTo>
                  <a:lnTo>
                    <a:pt x="137" y="2417"/>
                  </a:lnTo>
                  <a:lnTo>
                    <a:pt x="254" y="2728"/>
                  </a:lnTo>
                  <a:lnTo>
                    <a:pt x="429" y="3021"/>
                  </a:lnTo>
                  <a:lnTo>
                    <a:pt x="624" y="3293"/>
                  </a:lnTo>
                  <a:lnTo>
                    <a:pt x="858" y="3527"/>
                  </a:lnTo>
                  <a:lnTo>
                    <a:pt x="1131" y="3741"/>
                  </a:lnTo>
                  <a:lnTo>
                    <a:pt x="1404" y="3917"/>
                  </a:lnTo>
                  <a:lnTo>
                    <a:pt x="1715" y="4053"/>
                  </a:lnTo>
                  <a:lnTo>
                    <a:pt x="2027" y="4170"/>
                  </a:lnTo>
                  <a:lnTo>
                    <a:pt x="2358" y="4267"/>
                  </a:lnTo>
                  <a:lnTo>
                    <a:pt x="2690" y="4326"/>
                  </a:lnTo>
                  <a:lnTo>
                    <a:pt x="2923" y="4345"/>
                  </a:lnTo>
                  <a:lnTo>
                    <a:pt x="3196" y="4365"/>
                  </a:lnTo>
                  <a:lnTo>
                    <a:pt x="3294" y="4365"/>
                  </a:lnTo>
                  <a:lnTo>
                    <a:pt x="3605" y="4345"/>
                  </a:lnTo>
                  <a:lnTo>
                    <a:pt x="3898" y="4306"/>
                  </a:lnTo>
                  <a:lnTo>
                    <a:pt x="4248" y="4267"/>
                  </a:lnTo>
                  <a:lnTo>
                    <a:pt x="4579" y="4170"/>
                  </a:lnTo>
                  <a:lnTo>
                    <a:pt x="4891" y="4053"/>
                  </a:lnTo>
                  <a:lnTo>
                    <a:pt x="5183" y="3917"/>
                  </a:lnTo>
                  <a:lnTo>
                    <a:pt x="5476" y="3741"/>
                  </a:lnTo>
                  <a:lnTo>
                    <a:pt x="5729" y="3527"/>
                  </a:lnTo>
                  <a:lnTo>
                    <a:pt x="5963" y="3274"/>
                  </a:lnTo>
                  <a:lnTo>
                    <a:pt x="6158" y="3021"/>
                  </a:lnTo>
                  <a:lnTo>
                    <a:pt x="6333" y="2728"/>
                  </a:lnTo>
                  <a:lnTo>
                    <a:pt x="6469" y="2397"/>
                  </a:lnTo>
                  <a:lnTo>
                    <a:pt x="6547" y="2085"/>
                  </a:lnTo>
                  <a:lnTo>
                    <a:pt x="6586" y="1774"/>
                  </a:lnTo>
                  <a:lnTo>
                    <a:pt x="6586" y="1618"/>
                  </a:lnTo>
                  <a:lnTo>
                    <a:pt x="6586" y="1462"/>
                  </a:lnTo>
                  <a:lnTo>
                    <a:pt x="6567" y="1306"/>
                  </a:lnTo>
                  <a:lnTo>
                    <a:pt x="6528" y="1170"/>
                  </a:lnTo>
                  <a:lnTo>
                    <a:pt x="6489" y="1033"/>
                  </a:lnTo>
                  <a:lnTo>
                    <a:pt x="6430" y="897"/>
                  </a:lnTo>
                  <a:lnTo>
                    <a:pt x="6372" y="760"/>
                  </a:lnTo>
                  <a:lnTo>
                    <a:pt x="6275" y="624"/>
                  </a:lnTo>
                  <a:lnTo>
                    <a:pt x="6197" y="527"/>
                  </a:lnTo>
                  <a:lnTo>
                    <a:pt x="6080" y="410"/>
                  </a:lnTo>
                  <a:lnTo>
                    <a:pt x="5963" y="312"/>
                  </a:lnTo>
                  <a:lnTo>
                    <a:pt x="5826" y="234"/>
                  </a:lnTo>
                  <a:lnTo>
                    <a:pt x="5671" y="156"/>
                  </a:lnTo>
                  <a:lnTo>
                    <a:pt x="5515" y="98"/>
                  </a:lnTo>
                  <a:lnTo>
                    <a:pt x="5339" y="59"/>
                  </a:lnTo>
                  <a:lnTo>
                    <a:pt x="5145" y="20"/>
                  </a:lnTo>
                  <a:lnTo>
                    <a:pt x="49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4234475" y="1908375"/>
              <a:ext cx="164675" cy="109125"/>
            </a:xfrm>
            <a:custGeom>
              <a:avLst/>
              <a:gdLst/>
              <a:ahLst/>
              <a:cxnLst/>
              <a:rect l="l" t="t" r="r" b="b"/>
              <a:pathLst>
                <a:path w="6587" h="4365" fill="none" extrusionOk="0">
                  <a:moveTo>
                    <a:pt x="4950" y="1"/>
                  </a:moveTo>
                  <a:lnTo>
                    <a:pt x="4950" y="1"/>
                  </a:lnTo>
                  <a:lnTo>
                    <a:pt x="4677" y="20"/>
                  </a:lnTo>
                  <a:lnTo>
                    <a:pt x="4385" y="78"/>
                  </a:lnTo>
                  <a:lnTo>
                    <a:pt x="4385" y="78"/>
                  </a:lnTo>
                  <a:lnTo>
                    <a:pt x="4092" y="176"/>
                  </a:lnTo>
                  <a:lnTo>
                    <a:pt x="3820" y="273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333" y="449"/>
                  </a:lnTo>
                  <a:lnTo>
                    <a:pt x="3333" y="449"/>
                  </a:lnTo>
                  <a:lnTo>
                    <a:pt x="3294" y="449"/>
                  </a:lnTo>
                  <a:lnTo>
                    <a:pt x="3294" y="449"/>
                  </a:lnTo>
                  <a:lnTo>
                    <a:pt x="3274" y="449"/>
                  </a:lnTo>
                  <a:lnTo>
                    <a:pt x="3255" y="449"/>
                  </a:lnTo>
                  <a:lnTo>
                    <a:pt x="3255" y="449"/>
                  </a:lnTo>
                  <a:lnTo>
                    <a:pt x="2923" y="332"/>
                  </a:lnTo>
                  <a:lnTo>
                    <a:pt x="2767" y="293"/>
                  </a:lnTo>
                  <a:lnTo>
                    <a:pt x="2767" y="293"/>
                  </a:lnTo>
                  <a:lnTo>
                    <a:pt x="2495" y="176"/>
                  </a:lnTo>
                  <a:lnTo>
                    <a:pt x="2202" y="98"/>
                  </a:lnTo>
                  <a:lnTo>
                    <a:pt x="2202" y="98"/>
                  </a:lnTo>
                  <a:lnTo>
                    <a:pt x="1910" y="39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20"/>
                  </a:lnTo>
                  <a:lnTo>
                    <a:pt x="1462" y="20"/>
                  </a:lnTo>
                  <a:lnTo>
                    <a:pt x="1267" y="59"/>
                  </a:lnTo>
                  <a:lnTo>
                    <a:pt x="1092" y="98"/>
                  </a:lnTo>
                  <a:lnTo>
                    <a:pt x="917" y="176"/>
                  </a:lnTo>
                  <a:lnTo>
                    <a:pt x="761" y="234"/>
                  </a:lnTo>
                  <a:lnTo>
                    <a:pt x="761" y="234"/>
                  </a:lnTo>
                  <a:lnTo>
                    <a:pt x="624" y="332"/>
                  </a:lnTo>
                  <a:lnTo>
                    <a:pt x="507" y="429"/>
                  </a:lnTo>
                  <a:lnTo>
                    <a:pt x="410" y="527"/>
                  </a:lnTo>
                  <a:lnTo>
                    <a:pt x="313" y="643"/>
                  </a:lnTo>
                  <a:lnTo>
                    <a:pt x="313" y="643"/>
                  </a:lnTo>
                  <a:lnTo>
                    <a:pt x="215" y="780"/>
                  </a:lnTo>
                  <a:lnTo>
                    <a:pt x="157" y="897"/>
                  </a:lnTo>
                  <a:lnTo>
                    <a:pt x="157" y="897"/>
                  </a:lnTo>
                  <a:lnTo>
                    <a:pt x="98" y="1033"/>
                  </a:lnTo>
                  <a:lnTo>
                    <a:pt x="59" y="1170"/>
                  </a:lnTo>
                  <a:lnTo>
                    <a:pt x="59" y="1170"/>
                  </a:lnTo>
                  <a:lnTo>
                    <a:pt x="20" y="1306"/>
                  </a:lnTo>
                  <a:lnTo>
                    <a:pt x="1" y="1462"/>
                  </a:lnTo>
                  <a:lnTo>
                    <a:pt x="1" y="1618"/>
                  </a:lnTo>
                  <a:lnTo>
                    <a:pt x="1" y="1774"/>
                  </a:lnTo>
                  <a:lnTo>
                    <a:pt x="1" y="1774"/>
                  </a:lnTo>
                  <a:lnTo>
                    <a:pt x="40" y="2105"/>
                  </a:lnTo>
                  <a:lnTo>
                    <a:pt x="137" y="2417"/>
                  </a:lnTo>
                  <a:lnTo>
                    <a:pt x="137" y="2417"/>
                  </a:lnTo>
                  <a:lnTo>
                    <a:pt x="254" y="2728"/>
                  </a:lnTo>
                  <a:lnTo>
                    <a:pt x="429" y="3021"/>
                  </a:lnTo>
                  <a:lnTo>
                    <a:pt x="429" y="3021"/>
                  </a:lnTo>
                  <a:lnTo>
                    <a:pt x="624" y="3293"/>
                  </a:lnTo>
                  <a:lnTo>
                    <a:pt x="858" y="3527"/>
                  </a:lnTo>
                  <a:lnTo>
                    <a:pt x="1131" y="3741"/>
                  </a:lnTo>
                  <a:lnTo>
                    <a:pt x="1404" y="3917"/>
                  </a:lnTo>
                  <a:lnTo>
                    <a:pt x="1404" y="3917"/>
                  </a:lnTo>
                  <a:lnTo>
                    <a:pt x="1715" y="4053"/>
                  </a:lnTo>
                  <a:lnTo>
                    <a:pt x="2027" y="4170"/>
                  </a:lnTo>
                  <a:lnTo>
                    <a:pt x="2358" y="4267"/>
                  </a:lnTo>
                  <a:lnTo>
                    <a:pt x="2690" y="4326"/>
                  </a:lnTo>
                  <a:lnTo>
                    <a:pt x="2690" y="4326"/>
                  </a:lnTo>
                  <a:lnTo>
                    <a:pt x="2923" y="4345"/>
                  </a:lnTo>
                  <a:lnTo>
                    <a:pt x="3196" y="4365"/>
                  </a:lnTo>
                  <a:lnTo>
                    <a:pt x="3196" y="4365"/>
                  </a:lnTo>
                  <a:lnTo>
                    <a:pt x="3294" y="4365"/>
                  </a:lnTo>
                  <a:lnTo>
                    <a:pt x="3294" y="4365"/>
                  </a:lnTo>
                  <a:lnTo>
                    <a:pt x="3605" y="4345"/>
                  </a:lnTo>
                  <a:lnTo>
                    <a:pt x="3898" y="4306"/>
                  </a:lnTo>
                  <a:lnTo>
                    <a:pt x="3898" y="4306"/>
                  </a:lnTo>
                  <a:lnTo>
                    <a:pt x="4248" y="4267"/>
                  </a:lnTo>
                  <a:lnTo>
                    <a:pt x="4579" y="4170"/>
                  </a:lnTo>
                  <a:lnTo>
                    <a:pt x="4891" y="4053"/>
                  </a:lnTo>
                  <a:lnTo>
                    <a:pt x="5183" y="3917"/>
                  </a:lnTo>
                  <a:lnTo>
                    <a:pt x="5183" y="3917"/>
                  </a:lnTo>
                  <a:lnTo>
                    <a:pt x="5476" y="3741"/>
                  </a:lnTo>
                  <a:lnTo>
                    <a:pt x="5729" y="3527"/>
                  </a:lnTo>
                  <a:lnTo>
                    <a:pt x="5963" y="3274"/>
                  </a:lnTo>
                  <a:lnTo>
                    <a:pt x="6158" y="3021"/>
                  </a:lnTo>
                  <a:lnTo>
                    <a:pt x="6158" y="3021"/>
                  </a:lnTo>
                  <a:lnTo>
                    <a:pt x="6333" y="2728"/>
                  </a:lnTo>
                  <a:lnTo>
                    <a:pt x="6469" y="2397"/>
                  </a:lnTo>
                  <a:lnTo>
                    <a:pt x="6469" y="2397"/>
                  </a:lnTo>
                  <a:lnTo>
                    <a:pt x="6547" y="2085"/>
                  </a:lnTo>
                  <a:lnTo>
                    <a:pt x="6586" y="1774"/>
                  </a:lnTo>
                  <a:lnTo>
                    <a:pt x="6586" y="1774"/>
                  </a:lnTo>
                  <a:lnTo>
                    <a:pt x="6586" y="1618"/>
                  </a:lnTo>
                  <a:lnTo>
                    <a:pt x="6586" y="1462"/>
                  </a:lnTo>
                  <a:lnTo>
                    <a:pt x="6567" y="1306"/>
                  </a:lnTo>
                  <a:lnTo>
                    <a:pt x="6528" y="1170"/>
                  </a:lnTo>
                  <a:lnTo>
                    <a:pt x="6528" y="1170"/>
                  </a:lnTo>
                  <a:lnTo>
                    <a:pt x="6489" y="1033"/>
                  </a:lnTo>
                  <a:lnTo>
                    <a:pt x="6430" y="897"/>
                  </a:lnTo>
                  <a:lnTo>
                    <a:pt x="6430" y="897"/>
                  </a:lnTo>
                  <a:lnTo>
                    <a:pt x="6372" y="760"/>
                  </a:lnTo>
                  <a:lnTo>
                    <a:pt x="6275" y="624"/>
                  </a:lnTo>
                  <a:lnTo>
                    <a:pt x="6275" y="624"/>
                  </a:lnTo>
                  <a:lnTo>
                    <a:pt x="6197" y="527"/>
                  </a:lnTo>
                  <a:lnTo>
                    <a:pt x="6080" y="410"/>
                  </a:lnTo>
                  <a:lnTo>
                    <a:pt x="5963" y="312"/>
                  </a:lnTo>
                  <a:lnTo>
                    <a:pt x="5826" y="234"/>
                  </a:lnTo>
                  <a:lnTo>
                    <a:pt x="5826" y="234"/>
                  </a:lnTo>
                  <a:lnTo>
                    <a:pt x="5671" y="156"/>
                  </a:lnTo>
                  <a:lnTo>
                    <a:pt x="5515" y="98"/>
                  </a:lnTo>
                  <a:lnTo>
                    <a:pt x="5339" y="59"/>
                  </a:lnTo>
                  <a:lnTo>
                    <a:pt x="5145" y="20"/>
                  </a:lnTo>
                  <a:lnTo>
                    <a:pt x="5145" y="20"/>
                  </a:lnTo>
                  <a:lnTo>
                    <a:pt x="49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4256900" y="1950750"/>
              <a:ext cx="119350" cy="61400"/>
            </a:xfrm>
            <a:custGeom>
              <a:avLst/>
              <a:gdLst/>
              <a:ahLst/>
              <a:cxnLst/>
              <a:rect l="l" t="t" r="r" b="b"/>
              <a:pathLst>
                <a:path w="4774" h="2456" fill="none" extrusionOk="0">
                  <a:moveTo>
                    <a:pt x="1929" y="20"/>
                  </a:moveTo>
                  <a:lnTo>
                    <a:pt x="1929" y="20"/>
                  </a:lnTo>
                  <a:lnTo>
                    <a:pt x="2163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630" y="1"/>
                  </a:lnTo>
                  <a:lnTo>
                    <a:pt x="2864" y="20"/>
                  </a:lnTo>
                  <a:lnTo>
                    <a:pt x="2864" y="20"/>
                  </a:lnTo>
                  <a:lnTo>
                    <a:pt x="3078" y="59"/>
                  </a:lnTo>
                  <a:lnTo>
                    <a:pt x="3254" y="98"/>
                  </a:lnTo>
                  <a:lnTo>
                    <a:pt x="3449" y="156"/>
                  </a:lnTo>
                  <a:lnTo>
                    <a:pt x="3644" y="234"/>
                  </a:lnTo>
                  <a:lnTo>
                    <a:pt x="3644" y="234"/>
                  </a:lnTo>
                  <a:lnTo>
                    <a:pt x="3916" y="371"/>
                  </a:lnTo>
                  <a:lnTo>
                    <a:pt x="4189" y="546"/>
                  </a:lnTo>
                  <a:lnTo>
                    <a:pt x="4189" y="546"/>
                  </a:lnTo>
                  <a:lnTo>
                    <a:pt x="4345" y="702"/>
                  </a:lnTo>
                  <a:lnTo>
                    <a:pt x="4501" y="858"/>
                  </a:lnTo>
                  <a:lnTo>
                    <a:pt x="4501" y="858"/>
                  </a:lnTo>
                  <a:lnTo>
                    <a:pt x="4579" y="994"/>
                  </a:lnTo>
                  <a:lnTo>
                    <a:pt x="4657" y="1111"/>
                  </a:lnTo>
                  <a:lnTo>
                    <a:pt x="4657" y="1111"/>
                  </a:lnTo>
                  <a:lnTo>
                    <a:pt x="4676" y="1170"/>
                  </a:lnTo>
                  <a:lnTo>
                    <a:pt x="4676" y="1170"/>
                  </a:lnTo>
                  <a:lnTo>
                    <a:pt x="4676" y="1170"/>
                  </a:lnTo>
                  <a:lnTo>
                    <a:pt x="4696" y="1228"/>
                  </a:lnTo>
                  <a:lnTo>
                    <a:pt x="4696" y="1228"/>
                  </a:lnTo>
                  <a:lnTo>
                    <a:pt x="4735" y="1326"/>
                  </a:lnTo>
                  <a:lnTo>
                    <a:pt x="4735" y="1345"/>
                  </a:lnTo>
                  <a:lnTo>
                    <a:pt x="4735" y="1345"/>
                  </a:lnTo>
                  <a:lnTo>
                    <a:pt x="4735" y="1345"/>
                  </a:lnTo>
                  <a:lnTo>
                    <a:pt x="4754" y="1442"/>
                  </a:lnTo>
                  <a:lnTo>
                    <a:pt x="4754" y="1462"/>
                  </a:lnTo>
                  <a:lnTo>
                    <a:pt x="4754" y="1462"/>
                  </a:lnTo>
                  <a:lnTo>
                    <a:pt x="4774" y="1598"/>
                  </a:lnTo>
                  <a:lnTo>
                    <a:pt x="4774" y="1598"/>
                  </a:lnTo>
                  <a:lnTo>
                    <a:pt x="4618" y="1735"/>
                  </a:lnTo>
                  <a:lnTo>
                    <a:pt x="4442" y="1871"/>
                  </a:lnTo>
                  <a:lnTo>
                    <a:pt x="4442" y="1871"/>
                  </a:lnTo>
                  <a:lnTo>
                    <a:pt x="4131" y="2066"/>
                  </a:lnTo>
                  <a:lnTo>
                    <a:pt x="3780" y="2222"/>
                  </a:lnTo>
                  <a:lnTo>
                    <a:pt x="3780" y="2222"/>
                  </a:lnTo>
                  <a:lnTo>
                    <a:pt x="3780" y="2222"/>
                  </a:lnTo>
                  <a:lnTo>
                    <a:pt x="3546" y="2300"/>
                  </a:lnTo>
                  <a:lnTo>
                    <a:pt x="3312" y="2358"/>
                  </a:lnTo>
                  <a:lnTo>
                    <a:pt x="3059" y="2397"/>
                  </a:lnTo>
                  <a:lnTo>
                    <a:pt x="2806" y="2436"/>
                  </a:lnTo>
                  <a:lnTo>
                    <a:pt x="2806" y="2436"/>
                  </a:lnTo>
                  <a:lnTo>
                    <a:pt x="2513" y="2436"/>
                  </a:lnTo>
                  <a:lnTo>
                    <a:pt x="2513" y="2436"/>
                  </a:lnTo>
                  <a:lnTo>
                    <a:pt x="2397" y="2456"/>
                  </a:lnTo>
                  <a:lnTo>
                    <a:pt x="2358" y="2456"/>
                  </a:lnTo>
                  <a:lnTo>
                    <a:pt x="2358" y="2456"/>
                  </a:lnTo>
                  <a:lnTo>
                    <a:pt x="1987" y="2436"/>
                  </a:lnTo>
                  <a:lnTo>
                    <a:pt x="1987" y="2436"/>
                  </a:lnTo>
                  <a:lnTo>
                    <a:pt x="1734" y="2397"/>
                  </a:lnTo>
                  <a:lnTo>
                    <a:pt x="1500" y="2358"/>
                  </a:lnTo>
                  <a:lnTo>
                    <a:pt x="1247" y="2300"/>
                  </a:lnTo>
                  <a:lnTo>
                    <a:pt x="1033" y="2222"/>
                  </a:lnTo>
                  <a:lnTo>
                    <a:pt x="1033" y="2222"/>
                  </a:lnTo>
                  <a:lnTo>
                    <a:pt x="1033" y="2222"/>
                  </a:lnTo>
                  <a:lnTo>
                    <a:pt x="682" y="2066"/>
                  </a:lnTo>
                  <a:lnTo>
                    <a:pt x="507" y="1968"/>
                  </a:lnTo>
                  <a:lnTo>
                    <a:pt x="351" y="1871"/>
                  </a:lnTo>
                  <a:lnTo>
                    <a:pt x="351" y="1871"/>
                  </a:lnTo>
                  <a:lnTo>
                    <a:pt x="175" y="1735"/>
                  </a:lnTo>
                  <a:lnTo>
                    <a:pt x="0" y="1579"/>
                  </a:lnTo>
                  <a:lnTo>
                    <a:pt x="0" y="1579"/>
                  </a:lnTo>
                  <a:lnTo>
                    <a:pt x="20" y="1540"/>
                  </a:lnTo>
                  <a:lnTo>
                    <a:pt x="20" y="1501"/>
                  </a:lnTo>
                  <a:lnTo>
                    <a:pt x="20" y="1501"/>
                  </a:lnTo>
                  <a:lnTo>
                    <a:pt x="58" y="1326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175" y="1014"/>
                  </a:lnTo>
                  <a:lnTo>
                    <a:pt x="273" y="858"/>
                  </a:lnTo>
                  <a:lnTo>
                    <a:pt x="273" y="858"/>
                  </a:lnTo>
                  <a:lnTo>
                    <a:pt x="429" y="702"/>
                  </a:lnTo>
                  <a:lnTo>
                    <a:pt x="604" y="546"/>
                  </a:lnTo>
                  <a:lnTo>
                    <a:pt x="604" y="546"/>
                  </a:lnTo>
                  <a:lnTo>
                    <a:pt x="857" y="371"/>
                  </a:lnTo>
                  <a:lnTo>
                    <a:pt x="1130" y="234"/>
                  </a:lnTo>
                  <a:lnTo>
                    <a:pt x="1130" y="234"/>
                  </a:lnTo>
                  <a:lnTo>
                    <a:pt x="1325" y="176"/>
                  </a:lnTo>
                  <a:lnTo>
                    <a:pt x="1520" y="118"/>
                  </a:lnTo>
                  <a:lnTo>
                    <a:pt x="1715" y="59"/>
                  </a:lnTo>
                  <a:lnTo>
                    <a:pt x="1929" y="20"/>
                  </a:lnTo>
                  <a:lnTo>
                    <a:pt x="1929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8" name="Google Shape;1778;p38"/>
          <p:cNvSpPr/>
          <p:nvPr/>
        </p:nvSpPr>
        <p:spPr>
          <a:xfrm rot="10800000" flipH="1">
            <a:off x="10418260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9" name="Google Shape;1779;p38"/>
          <p:cNvSpPr/>
          <p:nvPr/>
        </p:nvSpPr>
        <p:spPr>
          <a:xfrm>
            <a:off x="574693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0" name="Google Shape;1780;p38">
            <a:hlinkClick r:id="" action="ppaction://hlinkshowjump?jump=nextslide"/>
          </p:cNvPr>
          <p:cNvSpPr/>
          <p:nvPr/>
        </p:nvSpPr>
        <p:spPr>
          <a:xfrm rot="5400000">
            <a:off x="10893336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81" name="Google Shape;1781;p38"/>
          <p:cNvGrpSpPr/>
          <p:nvPr/>
        </p:nvGrpSpPr>
        <p:grpSpPr>
          <a:xfrm>
            <a:off x="10813364" y="736977"/>
            <a:ext cx="427667" cy="350647"/>
            <a:chOff x="615275" y="238125"/>
            <a:chExt cx="6389450" cy="5238750"/>
          </a:xfrm>
        </p:grpSpPr>
        <p:sp>
          <p:nvSpPr>
            <p:cNvPr id="1782" name="Google Shape;1782;p38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8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8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8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8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88" name="Google Shape;1788;p38">
            <a:hlinkClick r:id="" action="ppaction://hlinkshowjump?jump=nextslide"/>
          </p:cNvPr>
          <p:cNvSpPr/>
          <p:nvPr/>
        </p:nvSpPr>
        <p:spPr>
          <a:xfrm rot="-5400000" flipH="1">
            <a:off x="1022260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89" name="Google Shape;1789;p38"/>
          <p:cNvGrpSpPr/>
          <p:nvPr/>
        </p:nvGrpSpPr>
        <p:grpSpPr>
          <a:xfrm flipH="1">
            <a:off x="950964" y="719343"/>
            <a:ext cx="427667" cy="350647"/>
            <a:chOff x="615275" y="238125"/>
            <a:chExt cx="6389450" cy="5238750"/>
          </a:xfrm>
        </p:grpSpPr>
        <p:sp>
          <p:nvSpPr>
            <p:cNvPr id="1790" name="Google Shape;1790;p38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8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8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8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8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8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96" name="Google Shape;1796;p38">
            <a:hlinkClick r:id="" action="ppaction://hlinkshowjump?jump=previousslide"/>
          </p:cNvPr>
          <p:cNvSpPr/>
          <p:nvPr/>
        </p:nvSpPr>
        <p:spPr>
          <a:xfrm rot="-5400000">
            <a:off x="103602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7" name="Google Shape;1797;p38"/>
          <p:cNvSpPr/>
          <p:nvPr/>
        </p:nvSpPr>
        <p:spPr>
          <a:xfrm>
            <a:off x="8618084" y="543065"/>
            <a:ext cx="850253" cy="466815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8" name="Google Shape;1798;p38"/>
          <p:cNvSpPr/>
          <p:nvPr/>
        </p:nvSpPr>
        <p:spPr>
          <a:xfrm>
            <a:off x="3069199" y="478396"/>
            <a:ext cx="638741" cy="3506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A09123E-9C45-4C25-98F2-6E31CC2D5E33}"/>
              </a:ext>
            </a:extLst>
          </p:cNvPr>
          <p:cNvGrpSpPr/>
          <p:nvPr/>
        </p:nvGrpSpPr>
        <p:grpSpPr>
          <a:xfrm>
            <a:off x="1103948" y="1309846"/>
            <a:ext cx="10231193" cy="1937205"/>
            <a:chOff x="1605687" y="2539189"/>
            <a:chExt cx="8875666" cy="2122526"/>
          </a:xfrm>
        </p:grpSpPr>
        <p:sp>
          <p:nvSpPr>
            <p:cNvPr id="172" name="任意多边形 35">
              <a:extLst>
                <a:ext uri="{FF2B5EF4-FFF2-40B4-BE49-F238E27FC236}">
                  <a16:creationId xmlns:a16="http://schemas.microsoft.com/office/drawing/2014/main" id="{D99F21B3-313B-47CE-8763-8B0EB8CD64F2}"/>
                </a:ext>
              </a:extLst>
            </p:cNvPr>
            <p:cNvSpPr/>
            <p:nvPr/>
          </p:nvSpPr>
          <p:spPr>
            <a:xfrm>
              <a:off x="1605687" y="2539189"/>
              <a:ext cx="8833713" cy="2122526"/>
            </a:xfrm>
            <a:prstGeom prst="wedgeRoundRectCallout">
              <a:avLst>
                <a:gd name="adj1" fmla="val -1722"/>
                <a:gd name="adj2" fmla="val 7111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1400" kern="0">
                <a:solidFill>
                  <a:srgbClr val="FFFFFF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6258F98-4E31-4578-8F80-63B8E8B6493E}"/>
                </a:ext>
              </a:extLst>
            </p:cNvPr>
            <p:cNvSpPr txBox="1"/>
            <p:nvPr/>
          </p:nvSpPr>
          <p:spPr>
            <a:xfrm>
              <a:off x="2332754" y="2698978"/>
              <a:ext cx="8148599" cy="1902780"/>
            </a:xfrm>
            <a:prstGeom prst="wedgeRoundRectCallou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en-US" altLang="en-US" sz="3200" b="1" u="sng" kern="0" dirty="0" err="1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Câu</a:t>
              </a:r>
              <a:r>
                <a:rPr lang="en-US" altLang="en-US" sz="3200" b="1" u="sng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3200" b="1" u="sng" kern="0" dirty="0" err="1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hỏi</a:t>
              </a:r>
              <a:r>
                <a:rPr lang="en-US" altLang="en-US" sz="3200" b="1" u="sng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1:</a:t>
              </a:r>
              <a:r>
                <a:rPr lang="en-US" altLang="en-US" sz="3200" b="1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vi-VN" altLang="en-US" sz="3200" b="1" kern="0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rPr>
                <a:t>Tin-tin và Mi-tin đi đến đâu và gặp những ai? Vì sao nơi đó có tên là Vương quốc Tương Lai?</a:t>
              </a:r>
              <a:endParaRPr lang="en-US" altLang="en-US" sz="3200" b="1" kern="0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A0D3455-C87A-4B52-BDCE-09EAC2882C53}"/>
              </a:ext>
            </a:extLst>
          </p:cNvPr>
          <p:cNvSpPr/>
          <p:nvPr/>
        </p:nvSpPr>
        <p:spPr>
          <a:xfrm>
            <a:off x="4175063" y="392598"/>
            <a:ext cx="4551200" cy="91300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b="1" kern="0" dirty="0" err="1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5333" b="1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5333" b="1" kern="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rPr>
              <a:t>bài</a:t>
            </a:r>
            <a:endParaRPr lang="en-US" sz="5333" b="1" kern="0" dirty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字魂27号-布丁体" panose="00000505000000000000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033917" y="1957708"/>
            <a:ext cx="6873136" cy="10432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endParaRPr lang="en-US" sz="2400" b="1" i="1" kern="0" dirty="0">
              <a:solidFill>
                <a:srgbClr val="002D38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943363" y="3889219"/>
            <a:ext cx="11003285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vi-VN" sz="3733" b="1" kern="0" noProof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Tin-tin và Mi-tin đi đến Vương quốc Tương Lai và trò chuyện với những người bạn nhỏ sắp ra đời.</a:t>
            </a:r>
            <a:endParaRPr lang="en-US" sz="3733" b="1" kern="0" noProof="1">
              <a:solidFill>
                <a:srgbClr val="002D3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1651406" y="5709698"/>
            <a:ext cx="9755535" cy="502766"/>
          </a:xfrm>
          <a:custGeom>
            <a:avLst/>
            <a:gdLst>
              <a:gd name="connsiteX0" fmla="*/ 0 w 10752467"/>
              <a:gd name="connsiteY0" fmla="*/ 0 h 707886"/>
              <a:gd name="connsiteX1" fmla="*/ 779554 w 10752467"/>
              <a:gd name="connsiteY1" fmla="*/ 0 h 707886"/>
              <a:gd name="connsiteX2" fmla="*/ 1236534 w 10752467"/>
              <a:gd name="connsiteY2" fmla="*/ 0 h 707886"/>
              <a:gd name="connsiteX3" fmla="*/ 1908563 w 10752467"/>
              <a:gd name="connsiteY3" fmla="*/ 0 h 707886"/>
              <a:gd name="connsiteX4" fmla="*/ 2580592 w 10752467"/>
              <a:gd name="connsiteY4" fmla="*/ 0 h 707886"/>
              <a:gd name="connsiteX5" fmla="*/ 2930047 w 10752467"/>
              <a:gd name="connsiteY5" fmla="*/ 0 h 707886"/>
              <a:gd name="connsiteX6" fmla="*/ 3387027 w 10752467"/>
              <a:gd name="connsiteY6" fmla="*/ 0 h 707886"/>
              <a:gd name="connsiteX7" fmla="*/ 4059056 w 10752467"/>
              <a:gd name="connsiteY7" fmla="*/ 0 h 707886"/>
              <a:gd name="connsiteX8" fmla="*/ 4408511 w 10752467"/>
              <a:gd name="connsiteY8" fmla="*/ 0 h 707886"/>
              <a:gd name="connsiteX9" fmla="*/ 5080541 w 10752467"/>
              <a:gd name="connsiteY9" fmla="*/ 0 h 707886"/>
              <a:gd name="connsiteX10" fmla="*/ 5645045 w 10752467"/>
              <a:gd name="connsiteY10" fmla="*/ 0 h 707886"/>
              <a:gd name="connsiteX11" fmla="*/ 6317074 w 10752467"/>
              <a:gd name="connsiteY11" fmla="*/ 0 h 707886"/>
              <a:gd name="connsiteX12" fmla="*/ 7096628 w 10752467"/>
              <a:gd name="connsiteY12" fmla="*/ 0 h 707886"/>
              <a:gd name="connsiteX13" fmla="*/ 7553608 w 10752467"/>
              <a:gd name="connsiteY13" fmla="*/ 0 h 707886"/>
              <a:gd name="connsiteX14" fmla="*/ 8333162 w 10752467"/>
              <a:gd name="connsiteY14" fmla="*/ 0 h 707886"/>
              <a:gd name="connsiteX15" fmla="*/ 8790142 w 10752467"/>
              <a:gd name="connsiteY15" fmla="*/ 0 h 707886"/>
              <a:gd name="connsiteX16" fmla="*/ 9677220 w 10752467"/>
              <a:gd name="connsiteY16" fmla="*/ 0 h 707886"/>
              <a:gd name="connsiteX17" fmla="*/ 10752467 w 10752467"/>
              <a:gd name="connsiteY17" fmla="*/ 0 h 707886"/>
              <a:gd name="connsiteX18" fmla="*/ 10752467 w 10752467"/>
              <a:gd name="connsiteY18" fmla="*/ 353943 h 707886"/>
              <a:gd name="connsiteX19" fmla="*/ 10752467 w 10752467"/>
              <a:gd name="connsiteY19" fmla="*/ 707886 h 707886"/>
              <a:gd name="connsiteX20" fmla="*/ 9865388 w 10752467"/>
              <a:gd name="connsiteY20" fmla="*/ 707886 h 707886"/>
              <a:gd name="connsiteX21" fmla="*/ 8978310 w 10752467"/>
              <a:gd name="connsiteY21" fmla="*/ 707886 h 707886"/>
              <a:gd name="connsiteX22" fmla="*/ 8521330 w 10752467"/>
              <a:gd name="connsiteY22" fmla="*/ 707886 h 707886"/>
              <a:gd name="connsiteX23" fmla="*/ 7741776 w 10752467"/>
              <a:gd name="connsiteY23" fmla="*/ 707886 h 707886"/>
              <a:gd name="connsiteX24" fmla="*/ 7284796 w 10752467"/>
              <a:gd name="connsiteY24" fmla="*/ 707886 h 707886"/>
              <a:gd name="connsiteX25" fmla="*/ 6935341 w 10752467"/>
              <a:gd name="connsiteY25" fmla="*/ 707886 h 707886"/>
              <a:gd name="connsiteX26" fmla="*/ 6370837 w 10752467"/>
              <a:gd name="connsiteY26" fmla="*/ 707886 h 707886"/>
              <a:gd name="connsiteX27" fmla="*/ 5913857 w 10752467"/>
              <a:gd name="connsiteY27" fmla="*/ 707886 h 707886"/>
              <a:gd name="connsiteX28" fmla="*/ 5134303 w 10752467"/>
              <a:gd name="connsiteY28" fmla="*/ 707886 h 707886"/>
              <a:gd name="connsiteX29" fmla="*/ 4569798 w 10752467"/>
              <a:gd name="connsiteY29" fmla="*/ 707886 h 707886"/>
              <a:gd name="connsiteX30" fmla="*/ 3682720 w 10752467"/>
              <a:gd name="connsiteY30" fmla="*/ 707886 h 707886"/>
              <a:gd name="connsiteX31" fmla="*/ 3333265 w 10752467"/>
              <a:gd name="connsiteY31" fmla="*/ 707886 h 707886"/>
              <a:gd name="connsiteX32" fmla="*/ 2876285 w 10752467"/>
              <a:gd name="connsiteY32" fmla="*/ 707886 h 707886"/>
              <a:gd name="connsiteX33" fmla="*/ 2096731 w 10752467"/>
              <a:gd name="connsiteY33" fmla="*/ 707886 h 707886"/>
              <a:gd name="connsiteX34" fmla="*/ 1317177 w 10752467"/>
              <a:gd name="connsiteY34" fmla="*/ 707886 h 707886"/>
              <a:gd name="connsiteX35" fmla="*/ 645148 w 10752467"/>
              <a:gd name="connsiteY35" fmla="*/ 707886 h 707886"/>
              <a:gd name="connsiteX36" fmla="*/ 0 w 10752467"/>
              <a:gd name="connsiteY36" fmla="*/ 707886 h 707886"/>
              <a:gd name="connsiteX37" fmla="*/ 0 w 10752467"/>
              <a:gd name="connsiteY37" fmla="*/ 361022 h 707886"/>
              <a:gd name="connsiteX38" fmla="*/ 0 w 10752467"/>
              <a:gd name="connsiteY3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52467" h="707886" fill="none" extrusionOk="0">
                <a:moveTo>
                  <a:pt x="0" y="0"/>
                </a:moveTo>
                <a:cubicBezTo>
                  <a:pt x="258803" y="36285"/>
                  <a:pt x="516046" y="2983"/>
                  <a:pt x="779554" y="0"/>
                </a:cubicBezTo>
                <a:cubicBezTo>
                  <a:pt x="1043062" y="-2983"/>
                  <a:pt x="1025262" y="-12627"/>
                  <a:pt x="1236534" y="0"/>
                </a:cubicBezTo>
                <a:cubicBezTo>
                  <a:pt x="1447806" y="12627"/>
                  <a:pt x="1615910" y="-26259"/>
                  <a:pt x="1908563" y="0"/>
                </a:cubicBezTo>
                <a:cubicBezTo>
                  <a:pt x="2201216" y="26259"/>
                  <a:pt x="2401206" y="-12280"/>
                  <a:pt x="2580592" y="0"/>
                </a:cubicBezTo>
                <a:cubicBezTo>
                  <a:pt x="2759978" y="12280"/>
                  <a:pt x="2856582" y="-14340"/>
                  <a:pt x="2930047" y="0"/>
                </a:cubicBezTo>
                <a:cubicBezTo>
                  <a:pt x="3003512" y="14340"/>
                  <a:pt x="3200675" y="-16421"/>
                  <a:pt x="3387027" y="0"/>
                </a:cubicBezTo>
                <a:cubicBezTo>
                  <a:pt x="3573379" y="16421"/>
                  <a:pt x="3737714" y="-27949"/>
                  <a:pt x="4059056" y="0"/>
                </a:cubicBezTo>
                <a:cubicBezTo>
                  <a:pt x="4380398" y="27949"/>
                  <a:pt x="4284522" y="-9268"/>
                  <a:pt x="4408511" y="0"/>
                </a:cubicBezTo>
                <a:cubicBezTo>
                  <a:pt x="4532501" y="9268"/>
                  <a:pt x="4757712" y="8653"/>
                  <a:pt x="5080541" y="0"/>
                </a:cubicBezTo>
                <a:cubicBezTo>
                  <a:pt x="5403370" y="-8653"/>
                  <a:pt x="5376932" y="16235"/>
                  <a:pt x="5645045" y="0"/>
                </a:cubicBezTo>
                <a:cubicBezTo>
                  <a:pt x="5913158" y="-16235"/>
                  <a:pt x="6091307" y="18465"/>
                  <a:pt x="6317074" y="0"/>
                </a:cubicBezTo>
                <a:cubicBezTo>
                  <a:pt x="6542841" y="-18465"/>
                  <a:pt x="6891796" y="3285"/>
                  <a:pt x="7096628" y="0"/>
                </a:cubicBezTo>
                <a:cubicBezTo>
                  <a:pt x="7301460" y="-3285"/>
                  <a:pt x="7424076" y="-18782"/>
                  <a:pt x="7553608" y="0"/>
                </a:cubicBezTo>
                <a:cubicBezTo>
                  <a:pt x="7683140" y="18782"/>
                  <a:pt x="7980027" y="-24854"/>
                  <a:pt x="8333162" y="0"/>
                </a:cubicBezTo>
                <a:cubicBezTo>
                  <a:pt x="8686297" y="24854"/>
                  <a:pt x="8689907" y="-4513"/>
                  <a:pt x="8790142" y="0"/>
                </a:cubicBezTo>
                <a:cubicBezTo>
                  <a:pt x="8890377" y="4513"/>
                  <a:pt x="9347630" y="-13135"/>
                  <a:pt x="9677220" y="0"/>
                </a:cubicBezTo>
                <a:cubicBezTo>
                  <a:pt x="10006810" y="13135"/>
                  <a:pt x="10504305" y="15371"/>
                  <a:pt x="10752467" y="0"/>
                </a:cubicBezTo>
                <a:cubicBezTo>
                  <a:pt x="10755650" y="82720"/>
                  <a:pt x="10761433" y="201539"/>
                  <a:pt x="10752467" y="353943"/>
                </a:cubicBezTo>
                <a:cubicBezTo>
                  <a:pt x="10743501" y="506347"/>
                  <a:pt x="10741366" y="633695"/>
                  <a:pt x="10752467" y="707886"/>
                </a:cubicBezTo>
                <a:cubicBezTo>
                  <a:pt x="10488981" y="682204"/>
                  <a:pt x="10135918" y="740932"/>
                  <a:pt x="9865388" y="707886"/>
                </a:cubicBezTo>
                <a:cubicBezTo>
                  <a:pt x="9594858" y="674840"/>
                  <a:pt x="9287619" y="711426"/>
                  <a:pt x="8978310" y="707886"/>
                </a:cubicBezTo>
                <a:cubicBezTo>
                  <a:pt x="8669001" y="704346"/>
                  <a:pt x="8731313" y="704242"/>
                  <a:pt x="8521330" y="707886"/>
                </a:cubicBezTo>
                <a:cubicBezTo>
                  <a:pt x="8311347" y="711530"/>
                  <a:pt x="8115092" y="673368"/>
                  <a:pt x="7741776" y="707886"/>
                </a:cubicBezTo>
                <a:cubicBezTo>
                  <a:pt x="7368460" y="742404"/>
                  <a:pt x="7428363" y="708940"/>
                  <a:pt x="7284796" y="707886"/>
                </a:cubicBezTo>
                <a:cubicBezTo>
                  <a:pt x="7141229" y="706832"/>
                  <a:pt x="7093831" y="708391"/>
                  <a:pt x="6935341" y="707886"/>
                </a:cubicBezTo>
                <a:cubicBezTo>
                  <a:pt x="6776851" y="707381"/>
                  <a:pt x="6650390" y="699281"/>
                  <a:pt x="6370837" y="707886"/>
                </a:cubicBezTo>
                <a:cubicBezTo>
                  <a:pt x="6091284" y="716491"/>
                  <a:pt x="6137191" y="689969"/>
                  <a:pt x="5913857" y="707886"/>
                </a:cubicBezTo>
                <a:cubicBezTo>
                  <a:pt x="5690523" y="725803"/>
                  <a:pt x="5441924" y="733252"/>
                  <a:pt x="5134303" y="707886"/>
                </a:cubicBezTo>
                <a:cubicBezTo>
                  <a:pt x="4826682" y="682520"/>
                  <a:pt x="4802610" y="716964"/>
                  <a:pt x="4569798" y="707886"/>
                </a:cubicBezTo>
                <a:cubicBezTo>
                  <a:pt x="4336986" y="698808"/>
                  <a:pt x="4022662" y="732267"/>
                  <a:pt x="3682720" y="707886"/>
                </a:cubicBezTo>
                <a:cubicBezTo>
                  <a:pt x="3342778" y="683505"/>
                  <a:pt x="3494566" y="715552"/>
                  <a:pt x="3333265" y="707886"/>
                </a:cubicBezTo>
                <a:cubicBezTo>
                  <a:pt x="3171965" y="700220"/>
                  <a:pt x="3059437" y="723944"/>
                  <a:pt x="2876285" y="707886"/>
                </a:cubicBezTo>
                <a:cubicBezTo>
                  <a:pt x="2693133" y="691828"/>
                  <a:pt x="2280363" y="734579"/>
                  <a:pt x="2096731" y="707886"/>
                </a:cubicBezTo>
                <a:cubicBezTo>
                  <a:pt x="1913099" y="681193"/>
                  <a:pt x="1589174" y="740151"/>
                  <a:pt x="1317177" y="707886"/>
                </a:cubicBezTo>
                <a:cubicBezTo>
                  <a:pt x="1045180" y="675621"/>
                  <a:pt x="811567" y="723598"/>
                  <a:pt x="645148" y="707886"/>
                </a:cubicBezTo>
                <a:cubicBezTo>
                  <a:pt x="478729" y="692174"/>
                  <a:pt x="178684" y="699208"/>
                  <a:pt x="0" y="707886"/>
                </a:cubicBezTo>
                <a:cubicBezTo>
                  <a:pt x="-7705" y="578272"/>
                  <a:pt x="14108" y="522477"/>
                  <a:pt x="0" y="361022"/>
                </a:cubicBezTo>
                <a:cubicBezTo>
                  <a:pt x="-14108" y="199567"/>
                  <a:pt x="2277" y="124083"/>
                  <a:pt x="0" y="0"/>
                </a:cubicBezTo>
                <a:close/>
              </a:path>
              <a:path w="10752467" h="707886" stroke="0" extrusionOk="0">
                <a:moveTo>
                  <a:pt x="0" y="0"/>
                </a:moveTo>
                <a:cubicBezTo>
                  <a:pt x="128902" y="-27588"/>
                  <a:pt x="393435" y="1072"/>
                  <a:pt x="564505" y="0"/>
                </a:cubicBezTo>
                <a:cubicBezTo>
                  <a:pt x="735575" y="-1072"/>
                  <a:pt x="1105187" y="3238"/>
                  <a:pt x="1451583" y="0"/>
                </a:cubicBezTo>
                <a:cubicBezTo>
                  <a:pt x="1797979" y="-3238"/>
                  <a:pt x="2019473" y="33528"/>
                  <a:pt x="2231137" y="0"/>
                </a:cubicBezTo>
                <a:cubicBezTo>
                  <a:pt x="2442801" y="-33528"/>
                  <a:pt x="2799877" y="-12221"/>
                  <a:pt x="3118215" y="0"/>
                </a:cubicBezTo>
                <a:cubicBezTo>
                  <a:pt x="3436553" y="12221"/>
                  <a:pt x="3440174" y="-23999"/>
                  <a:pt x="3682720" y="0"/>
                </a:cubicBezTo>
                <a:cubicBezTo>
                  <a:pt x="3925266" y="23999"/>
                  <a:pt x="3916057" y="-16817"/>
                  <a:pt x="4032175" y="0"/>
                </a:cubicBezTo>
                <a:cubicBezTo>
                  <a:pt x="4148294" y="16817"/>
                  <a:pt x="4293673" y="5631"/>
                  <a:pt x="4489155" y="0"/>
                </a:cubicBezTo>
                <a:cubicBezTo>
                  <a:pt x="4684637" y="-5631"/>
                  <a:pt x="4732751" y="-10668"/>
                  <a:pt x="4838610" y="0"/>
                </a:cubicBezTo>
                <a:cubicBezTo>
                  <a:pt x="4944470" y="10668"/>
                  <a:pt x="5473527" y="-42661"/>
                  <a:pt x="5725689" y="0"/>
                </a:cubicBezTo>
                <a:cubicBezTo>
                  <a:pt x="5977851" y="42661"/>
                  <a:pt x="6198247" y="-23909"/>
                  <a:pt x="6397718" y="0"/>
                </a:cubicBezTo>
                <a:cubicBezTo>
                  <a:pt x="6597189" y="23909"/>
                  <a:pt x="6764802" y="2820"/>
                  <a:pt x="6962222" y="0"/>
                </a:cubicBezTo>
                <a:cubicBezTo>
                  <a:pt x="7159642" y="-2820"/>
                  <a:pt x="7290829" y="14592"/>
                  <a:pt x="7419202" y="0"/>
                </a:cubicBezTo>
                <a:cubicBezTo>
                  <a:pt x="7547575" y="-14592"/>
                  <a:pt x="7749092" y="3958"/>
                  <a:pt x="7983707" y="0"/>
                </a:cubicBezTo>
                <a:cubicBezTo>
                  <a:pt x="8218323" y="-3958"/>
                  <a:pt x="8303396" y="-17435"/>
                  <a:pt x="8548211" y="0"/>
                </a:cubicBezTo>
                <a:cubicBezTo>
                  <a:pt x="8793026" y="17435"/>
                  <a:pt x="8783300" y="-7466"/>
                  <a:pt x="8897666" y="0"/>
                </a:cubicBezTo>
                <a:cubicBezTo>
                  <a:pt x="9012032" y="7466"/>
                  <a:pt x="9489305" y="-1060"/>
                  <a:pt x="9784745" y="0"/>
                </a:cubicBezTo>
                <a:cubicBezTo>
                  <a:pt x="10080185" y="1060"/>
                  <a:pt x="10272124" y="36110"/>
                  <a:pt x="10752467" y="0"/>
                </a:cubicBezTo>
                <a:cubicBezTo>
                  <a:pt x="10744902" y="135915"/>
                  <a:pt x="10745015" y="276379"/>
                  <a:pt x="10752467" y="361022"/>
                </a:cubicBezTo>
                <a:cubicBezTo>
                  <a:pt x="10759919" y="445665"/>
                  <a:pt x="10762663" y="556826"/>
                  <a:pt x="10752467" y="707886"/>
                </a:cubicBezTo>
                <a:cubicBezTo>
                  <a:pt x="10560652" y="700255"/>
                  <a:pt x="10504744" y="703719"/>
                  <a:pt x="10295487" y="707886"/>
                </a:cubicBezTo>
                <a:cubicBezTo>
                  <a:pt x="10086230" y="712053"/>
                  <a:pt x="9961660" y="721219"/>
                  <a:pt x="9838507" y="707886"/>
                </a:cubicBezTo>
                <a:cubicBezTo>
                  <a:pt x="9715354" y="694553"/>
                  <a:pt x="9268402" y="718209"/>
                  <a:pt x="9058953" y="707886"/>
                </a:cubicBezTo>
                <a:cubicBezTo>
                  <a:pt x="8849504" y="697563"/>
                  <a:pt x="8722330" y="718597"/>
                  <a:pt x="8494449" y="707886"/>
                </a:cubicBezTo>
                <a:cubicBezTo>
                  <a:pt x="8266568" y="697175"/>
                  <a:pt x="7835570" y="698883"/>
                  <a:pt x="7607370" y="707886"/>
                </a:cubicBezTo>
                <a:cubicBezTo>
                  <a:pt x="7379170" y="716889"/>
                  <a:pt x="7304887" y="711060"/>
                  <a:pt x="7042866" y="707886"/>
                </a:cubicBezTo>
                <a:cubicBezTo>
                  <a:pt x="6780845" y="704712"/>
                  <a:pt x="6396166" y="668183"/>
                  <a:pt x="6155787" y="707886"/>
                </a:cubicBezTo>
                <a:cubicBezTo>
                  <a:pt x="5915408" y="747589"/>
                  <a:pt x="5504840" y="668800"/>
                  <a:pt x="5268709" y="707886"/>
                </a:cubicBezTo>
                <a:cubicBezTo>
                  <a:pt x="5032578" y="746972"/>
                  <a:pt x="5040314" y="724416"/>
                  <a:pt x="4919254" y="707886"/>
                </a:cubicBezTo>
                <a:cubicBezTo>
                  <a:pt x="4798194" y="691356"/>
                  <a:pt x="4330508" y="731441"/>
                  <a:pt x="4139700" y="707886"/>
                </a:cubicBezTo>
                <a:cubicBezTo>
                  <a:pt x="3948892" y="684331"/>
                  <a:pt x="3762408" y="704548"/>
                  <a:pt x="3575195" y="707886"/>
                </a:cubicBezTo>
                <a:cubicBezTo>
                  <a:pt x="3387983" y="711224"/>
                  <a:pt x="3275536" y="697238"/>
                  <a:pt x="3118215" y="707886"/>
                </a:cubicBezTo>
                <a:cubicBezTo>
                  <a:pt x="2960894" y="718534"/>
                  <a:pt x="2942470" y="713898"/>
                  <a:pt x="2768760" y="707886"/>
                </a:cubicBezTo>
                <a:cubicBezTo>
                  <a:pt x="2595051" y="701874"/>
                  <a:pt x="2211312" y="700831"/>
                  <a:pt x="1989206" y="707886"/>
                </a:cubicBezTo>
                <a:cubicBezTo>
                  <a:pt x="1767100" y="714941"/>
                  <a:pt x="1577614" y="711195"/>
                  <a:pt x="1424702" y="707886"/>
                </a:cubicBezTo>
                <a:cubicBezTo>
                  <a:pt x="1271790" y="704577"/>
                  <a:pt x="908350" y="712546"/>
                  <a:pt x="645148" y="707886"/>
                </a:cubicBezTo>
                <a:cubicBezTo>
                  <a:pt x="381946" y="703226"/>
                  <a:pt x="297525" y="697218"/>
                  <a:pt x="0" y="707886"/>
                </a:cubicBezTo>
                <a:cubicBezTo>
                  <a:pt x="-3803" y="564182"/>
                  <a:pt x="14532" y="447872"/>
                  <a:pt x="0" y="375180"/>
                </a:cubicBezTo>
                <a:cubicBezTo>
                  <a:pt x="-14532" y="302488"/>
                  <a:pt x="12223" y="14420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17694714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sz="2667" b="1" kern="0" noProof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Chính vì thế, vương quốc này có tên là Vương quốc Tương Lai.</a:t>
            </a:r>
            <a:endParaRPr lang="en-US" sz="2667" b="1" kern="0" noProof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0" name="图片 13">
            <a:extLst>
              <a:ext uri="{FF2B5EF4-FFF2-40B4-BE49-F238E27FC236}">
                <a16:creationId xmlns:a16="http://schemas.microsoft.com/office/drawing/2014/main" id="{B1D102BB-D996-4725-8871-AE8D7980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9763" y="103347"/>
            <a:ext cx="771751" cy="1169436"/>
          </a:xfrm>
          <a:prstGeom prst="rect">
            <a:avLst/>
          </a:prstGeom>
        </p:spPr>
      </p:pic>
      <p:grpSp>
        <p:nvGrpSpPr>
          <p:cNvPr id="1718" name="Google Shape;1718;p38"/>
          <p:cNvGrpSpPr/>
          <p:nvPr/>
        </p:nvGrpSpPr>
        <p:grpSpPr>
          <a:xfrm flipH="1">
            <a:off x="719017" y="1711374"/>
            <a:ext cx="1054260" cy="1041860"/>
            <a:chOff x="5149750" y="3034050"/>
            <a:chExt cx="952300" cy="941100"/>
          </a:xfrm>
        </p:grpSpPr>
        <p:sp>
          <p:nvSpPr>
            <p:cNvPr id="1719" name="Google Shape;1719;p38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8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8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8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8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8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8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8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8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8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8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8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8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8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8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8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8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8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" name="Arrow: Down 6">
            <a:extLst>
              <a:ext uri="{FF2B5EF4-FFF2-40B4-BE49-F238E27FC236}">
                <a16:creationId xmlns:a16="http://schemas.microsoft.com/office/drawing/2014/main" id="{C74E2248-B9C8-440C-94DD-3448E17A13BD}"/>
              </a:ext>
            </a:extLst>
          </p:cNvPr>
          <p:cNvSpPr/>
          <p:nvPr/>
        </p:nvSpPr>
        <p:spPr>
          <a:xfrm>
            <a:off x="7450509" y="5243464"/>
            <a:ext cx="516611" cy="466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99F4F41-F05A-4C5A-99CD-78136E9CE77E}"/>
              </a:ext>
            </a:extLst>
          </p:cNvPr>
          <p:cNvCxnSpPr>
            <a:cxnSpLocks/>
          </p:cNvCxnSpPr>
          <p:nvPr/>
        </p:nvCxnSpPr>
        <p:spPr>
          <a:xfrm>
            <a:off x="4371514" y="5050136"/>
            <a:ext cx="6157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04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/>
      <p:bldP spid="176" grpId="0"/>
      <p:bldP spid="178" grpId="0" animBg="1"/>
      <p:bldP spid="1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40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5" name="Google Shape;1935;p40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6" name="Google Shape;1936;p40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37" name="Google Shape;1937;p40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1938" name="Google Shape;1938;p4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p40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45" name="Google Shape;1945;p40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1946" name="Google Shape;1946;p4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>
            <a:off x="2118068" y="1460163"/>
            <a:ext cx="284177" cy="440911"/>
          </a:xfrm>
          <a:custGeom>
            <a:avLst/>
            <a:gdLst/>
            <a:ahLst/>
            <a:cxnLst/>
            <a:rect l="l" t="t" r="r" b="b"/>
            <a:pathLst>
              <a:path w="15397" h="23889" extrusionOk="0">
                <a:moveTo>
                  <a:pt x="8086" y="1"/>
                </a:moveTo>
                <a:lnTo>
                  <a:pt x="8008" y="310"/>
                </a:lnTo>
                <a:lnTo>
                  <a:pt x="7911" y="678"/>
                </a:lnTo>
                <a:lnTo>
                  <a:pt x="7757" y="1181"/>
                </a:lnTo>
                <a:lnTo>
                  <a:pt x="7544" y="1780"/>
                </a:lnTo>
                <a:lnTo>
                  <a:pt x="7254" y="2477"/>
                </a:lnTo>
                <a:lnTo>
                  <a:pt x="6925" y="3231"/>
                </a:lnTo>
                <a:lnTo>
                  <a:pt x="6500" y="4043"/>
                </a:lnTo>
                <a:lnTo>
                  <a:pt x="6267" y="4469"/>
                </a:lnTo>
                <a:lnTo>
                  <a:pt x="6016" y="4914"/>
                </a:lnTo>
                <a:lnTo>
                  <a:pt x="5745" y="5359"/>
                </a:lnTo>
                <a:lnTo>
                  <a:pt x="5436" y="5803"/>
                </a:lnTo>
                <a:lnTo>
                  <a:pt x="5126" y="6248"/>
                </a:lnTo>
                <a:lnTo>
                  <a:pt x="4778" y="6693"/>
                </a:lnTo>
                <a:lnTo>
                  <a:pt x="4430" y="7138"/>
                </a:lnTo>
                <a:lnTo>
                  <a:pt x="4024" y="7583"/>
                </a:lnTo>
                <a:lnTo>
                  <a:pt x="3618" y="8028"/>
                </a:lnTo>
                <a:lnTo>
                  <a:pt x="3192" y="8453"/>
                </a:lnTo>
                <a:lnTo>
                  <a:pt x="2728" y="8859"/>
                </a:lnTo>
                <a:lnTo>
                  <a:pt x="2225" y="9285"/>
                </a:lnTo>
                <a:lnTo>
                  <a:pt x="1722" y="9672"/>
                </a:lnTo>
                <a:lnTo>
                  <a:pt x="1181" y="10059"/>
                </a:lnTo>
                <a:lnTo>
                  <a:pt x="600" y="10407"/>
                </a:lnTo>
                <a:lnTo>
                  <a:pt x="1" y="10755"/>
                </a:lnTo>
                <a:lnTo>
                  <a:pt x="349" y="10948"/>
                </a:lnTo>
                <a:lnTo>
                  <a:pt x="755" y="11200"/>
                </a:lnTo>
                <a:lnTo>
                  <a:pt x="1258" y="11567"/>
                </a:lnTo>
                <a:lnTo>
                  <a:pt x="1877" y="12012"/>
                </a:lnTo>
                <a:lnTo>
                  <a:pt x="2554" y="12573"/>
                </a:lnTo>
                <a:lnTo>
                  <a:pt x="2921" y="12883"/>
                </a:lnTo>
                <a:lnTo>
                  <a:pt x="3289" y="13231"/>
                </a:lnTo>
                <a:lnTo>
                  <a:pt x="3676" y="13598"/>
                </a:lnTo>
                <a:lnTo>
                  <a:pt x="4043" y="13985"/>
                </a:lnTo>
                <a:lnTo>
                  <a:pt x="4430" y="14411"/>
                </a:lnTo>
                <a:lnTo>
                  <a:pt x="4797" y="14855"/>
                </a:lnTo>
                <a:lnTo>
                  <a:pt x="5165" y="15339"/>
                </a:lnTo>
                <a:lnTo>
                  <a:pt x="5532" y="15842"/>
                </a:lnTo>
                <a:lnTo>
                  <a:pt x="5881" y="16364"/>
                </a:lnTo>
                <a:lnTo>
                  <a:pt x="6209" y="16906"/>
                </a:lnTo>
                <a:lnTo>
                  <a:pt x="6538" y="17486"/>
                </a:lnTo>
                <a:lnTo>
                  <a:pt x="6828" y="18085"/>
                </a:lnTo>
                <a:lnTo>
                  <a:pt x="7099" y="18724"/>
                </a:lnTo>
                <a:lnTo>
                  <a:pt x="7351" y="19381"/>
                </a:lnTo>
                <a:lnTo>
                  <a:pt x="7563" y="20058"/>
                </a:lnTo>
                <a:lnTo>
                  <a:pt x="7737" y="20774"/>
                </a:lnTo>
                <a:lnTo>
                  <a:pt x="7892" y="21509"/>
                </a:lnTo>
                <a:lnTo>
                  <a:pt x="8008" y="22283"/>
                </a:lnTo>
                <a:lnTo>
                  <a:pt x="8066" y="23076"/>
                </a:lnTo>
                <a:lnTo>
                  <a:pt x="8086" y="23482"/>
                </a:lnTo>
                <a:lnTo>
                  <a:pt x="8086" y="23888"/>
                </a:lnTo>
                <a:lnTo>
                  <a:pt x="8144" y="23366"/>
                </a:lnTo>
                <a:lnTo>
                  <a:pt x="8221" y="22766"/>
                </a:lnTo>
                <a:lnTo>
                  <a:pt x="8356" y="21993"/>
                </a:lnTo>
                <a:lnTo>
                  <a:pt x="8530" y="21064"/>
                </a:lnTo>
                <a:lnTo>
                  <a:pt x="8743" y="20039"/>
                </a:lnTo>
                <a:lnTo>
                  <a:pt x="8879" y="19478"/>
                </a:lnTo>
                <a:lnTo>
                  <a:pt x="9033" y="18898"/>
                </a:lnTo>
                <a:lnTo>
                  <a:pt x="9207" y="18318"/>
                </a:lnTo>
                <a:lnTo>
                  <a:pt x="9401" y="17737"/>
                </a:lnTo>
                <a:lnTo>
                  <a:pt x="9594" y="17138"/>
                </a:lnTo>
                <a:lnTo>
                  <a:pt x="9826" y="16538"/>
                </a:lnTo>
                <a:lnTo>
                  <a:pt x="10058" y="15958"/>
                </a:lnTo>
                <a:lnTo>
                  <a:pt x="10329" y="15378"/>
                </a:lnTo>
                <a:lnTo>
                  <a:pt x="10619" y="14797"/>
                </a:lnTo>
                <a:lnTo>
                  <a:pt x="10929" y="14236"/>
                </a:lnTo>
                <a:lnTo>
                  <a:pt x="11258" y="13714"/>
                </a:lnTo>
                <a:lnTo>
                  <a:pt x="11606" y="13192"/>
                </a:lnTo>
                <a:lnTo>
                  <a:pt x="11993" y="12728"/>
                </a:lnTo>
                <a:lnTo>
                  <a:pt x="12399" y="12264"/>
                </a:lnTo>
                <a:lnTo>
                  <a:pt x="12612" y="12070"/>
                </a:lnTo>
                <a:lnTo>
                  <a:pt x="12824" y="11857"/>
                </a:lnTo>
                <a:lnTo>
                  <a:pt x="13056" y="11664"/>
                </a:lnTo>
                <a:lnTo>
                  <a:pt x="13289" y="11490"/>
                </a:lnTo>
                <a:lnTo>
                  <a:pt x="13521" y="11316"/>
                </a:lnTo>
                <a:lnTo>
                  <a:pt x="13772" y="11161"/>
                </a:lnTo>
                <a:lnTo>
                  <a:pt x="14024" y="11026"/>
                </a:lnTo>
                <a:lnTo>
                  <a:pt x="14294" y="10890"/>
                </a:lnTo>
                <a:lnTo>
                  <a:pt x="14546" y="10774"/>
                </a:lnTo>
                <a:lnTo>
                  <a:pt x="14836" y="10658"/>
                </a:lnTo>
                <a:lnTo>
                  <a:pt x="15107" y="10581"/>
                </a:lnTo>
                <a:lnTo>
                  <a:pt x="15397" y="10503"/>
                </a:lnTo>
                <a:lnTo>
                  <a:pt x="15126" y="10349"/>
                </a:lnTo>
                <a:lnTo>
                  <a:pt x="14797" y="10136"/>
                </a:lnTo>
                <a:lnTo>
                  <a:pt x="14372" y="9865"/>
                </a:lnTo>
                <a:lnTo>
                  <a:pt x="13869" y="9498"/>
                </a:lnTo>
                <a:lnTo>
                  <a:pt x="13289" y="9072"/>
                </a:lnTo>
                <a:lnTo>
                  <a:pt x="12689" y="8531"/>
                </a:lnTo>
                <a:lnTo>
                  <a:pt x="12360" y="8240"/>
                </a:lnTo>
                <a:lnTo>
                  <a:pt x="12031" y="7931"/>
                </a:lnTo>
                <a:lnTo>
                  <a:pt x="11722" y="7602"/>
                </a:lnTo>
                <a:lnTo>
                  <a:pt x="11393" y="7235"/>
                </a:lnTo>
                <a:lnTo>
                  <a:pt x="11064" y="6867"/>
                </a:lnTo>
                <a:lnTo>
                  <a:pt x="10755" y="6461"/>
                </a:lnTo>
                <a:lnTo>
                  <a:pt x="10445" y="6035"/>
                </a:lnTo>
                <a:lnTo>
                  <a:pt x="10136" y="5591"/>
                </a:lnTo>
                <a:lnTo>
                  <a:pt x="9846" y="5146"/>
                </a:lnTo>
                <a:lnTo>
                  <a:pt x="9556" y="4662"/>
                </a:lnTo>
                <a:lnTo>
                  <a:pt x="9304" y="4140"/>
                </a:lnTo>
                <a:lnTo>
                  <a:pt x="9053" y="3618"/>
                </a:lnTo>
                <a:lnTo>
                  <a:pt x="8840" y="3076"/>
                </a:lnTo>
                <a:lnTo>
                  <a:pt x="8627" y="2496"/>
                </a:lnTo>
                <a:lnTo>
                  <a:pt x="8453" y="1916"/>
                </a:lnTo>
                <a:lnTo>
                  <a:pt x="8298" y="1297"/>
                </a:lnTo>
                <a:lnTo>
                  <a:pt x="8182" y="658"/>
                </a:lnTo>
                <a:lnTo>
                  <a:pt x="80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4" name="Google Shape;1954;p40"/>
          <p:cNvSpPr/>
          <p:nvPr/>
        </p:nvSpPr>
        <p:spPr>
          <a:xfrm>
            <a:off x="8067732" y="4725697"/>
            <a:ext cx="803208" cy="440985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55" name="Google Shape;1955;p40"/>
          <p:cNvGrpSpPr/>
          <p:nvPr/>
        </p:nvGrpSpPr>
        <p:grpSpPr>
          <a:xfrm rot="-722961">
            <a:off x="1685184" y="1415967"/>
            <a:ext cx="826249" cy="934760"/>
            <a:chOff x="9501450" y="282563"/>
            <a:chExt cx="827125" cy="935750"/>
          </a:xfrm>
        </p:grpSpPr>
        <p:sp>
          <p:nvSpPr>
            <p:cNvPr id="1956" name="Google Shape;1956;p40"/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extrusionOk="0">
                  <a:moveTo>
                    <a:pt x="16114" y="1"/>
                  </a:moveTo>
                  <a:lnTo>
                    <a:pt x="15977" y="20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fill="none" extrusionOk="0">
                  <a:moveTo>
                    <a:pt x="33065" y="12821"/>
                  </a:move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776" y="20"/>
                  </a:lnTo>
                  <a:lnTo>
                    <a:pt x="16484" y="1"/>
                  </a:lnTo>
                  <a:lnTo>
                    <a:pt x="16484" y="1"/>
                  </a:lnTo>
                  <a:lnTo>
                    <a:pt x="16348" y="1"/>
                  </a:lnTo>
                  <a:lnTo>
                    <a:pt x="16348" y="1"/>
                  </a:lnTo>
                  <a:lnTo>
                    <a:pt x="16289" y="1"/>
                  </a:lnTo>
                  <a:lnTo>
                    <a:pt x="16289" y="1"/>
                  </a:lnTo>
                  <a:lnTo>
                    <a:pt x="16114" y="1"/>
                  </a:lnTo>
                  <a:lnTo>
                    <a:pt x="16114" y="1"/>
                  </a:lnTo>
                  <a:lnTo>
                    <a:pt x="15977" y="20"/>
                  </a:lnTo>
                  <a:lnTo>
                    <a:pt x="15821" y="59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extrusionOk="0">
                  <a:moveTo>
                    <a:pt x="16114" y="1"/>
                  </a:moveTo>
                  <a:lnTo>
                    <a:pt x="15841" y="40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fill="none" extrusionOk="0">
                  <a:moveTo>
                    <a:pt x="16114" y="1"/>
                  </a:moveTo>
                  <a:lnTo>
                    <a:pt x="16114" y="1"/>
                  </a:lnTo>
                  <a:lnTo>
                    <a:pt x="15841" y="40"/>
                  </a:lnTo>
                  <a:lnTo>
                    <a:pt x="15841" y="40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827" y="27941"/>
                  </a:lnTo>
                  <a:lnTo>
                    <a:pt x="8651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5997" y="98"/>
                  </a:lnTo>
                  <a:lnTo>
                    <a:pt x="16133" y="1"/>
                  </a:lnTo>
                  <a:lnTo>
                    <a:pt x="16133" y="1"/>
                  </a:lnTo>
                  <a:lnTo>
                    <a:pt x="16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extrusionOk="0">
                  <a:moveTo>
                    <a:pt x="1052" y="1"/>
                  </a:moveTo>
                  <a:lnTo>
                    <a:pt x="838" y="20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fill="none" extrusionOk="0">
                  <a:moveTo>
                    <a:pt x="1052" y="1"/>
                  </a:moveTo>
                  <a:lnTo>
                    <a:pt x="1052" y="1"/>
                  </a:lnTo>
                  <a:lnTo>
                    <a:pt x="838" y="20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761" y="6275"/>
                  </a:lnTo>
                  <a:lnTo>
                    <a:pt x="3761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228" y="20"/>
                  </a:lnTo>
                  <a:lnTo>
                    <a:pt x="105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extrusionOk="0">
                  <a:moveTo>
                    <a:pt x="1500" y="0"/>
                  </a:move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fill="none" extrusionOk="0">
                  <a:moveTo>
                    <a:pt x="1500" y="0"/>
                  </a:moveTo>
                  <a:lnTo>
                    <a:pt x="1500" y="0"/>
                  </a:lnTo>
                  <a:lnTo>
                    <a:pt x="1189" y="20"/>
                  </a:ln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extrusionOk="0">
                  <a:moveTo>
                    <a:pt x="1696" y="1"/>
                  </a:move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fill="none" extrusionOk="0">
                  <a:moveTo>
                    <a:pt x="1696" y="1"/>
                  </a:moveTo>
                  <a:lnTo>
                    <a:pt x="1696" y="1"/>
                  </a:ln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183" y="40"/>
                  </a:lnTo>
                  <a:lnTo>
                    <a:pt x="2007" y="1"/>
                  </a:lnTo>
                  <a:lnTo>
                    <a:pt x="1832" y="1"/>
                  </a:lnTo>
                  <a:lnTo>
                    <a:pt x="1832" y="1"/>
                  </a:lnTo>
                  <a:lnTo>
                    <a:pt x="16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extrusionOk="0">
                  <a:moveTo>
                    <a:pt x="5826" y="0"/>
                  </a:moveTo>
                  <a:lnTo>
                    <a:pt x="5631" y="20"/>
                  </a:lnTo>
                  <a:lnTo>
                    <a:pt x="5475" y="39"/>
                  </a:lnTo>
                  <a:lnTo>
                    <a:pt x="5222" y="98"/>
                  </a:lnTo>
                  <a:lnTo>
                    <a:pt x="5008" y="156"/>
                  </a:lnTo>
                  <a:lnTo>
                    <a:pt x="4774" y="234"/>
                  </a:lnTo>
                  <a:lnTo>
                    <a:pt x="4560" y="351"/>
                  </a:lnTo>
                  <a:lnTo>
                    <a:pt x="4345" y="448"/>
                  </a:lnTo>
                  <a:lnTo>
                    <a:pt x="4131" y="585"/>
                  </a:lnTo>
                  <a:lnTo>
                    <a:pt x="3761" y="818"/>
                  </a:lnTo>
                  <a:lnTo>
                    <a:pt x="3410" y="1111"/>
                  </a:lnTo>
                  <a:lnTo>
                    <a:pt x="3059" y="1422"/>
                  </a:lnTo>
                  <a:lnTo>
                    <a:pt x="2748" y="1773"/>
                  </a:lnTo>
                  <a:lnTo>
                    <a:pt x="2416" y="2143"/>
                  </a:lnTo>
                  <a:lnTo>
                    <a:pt x="2105" y="2572"/>
                  </a:lnTo>
                  <a:lnTo>
                    <a:pt x="1812" y="3040"/>
                  </a:lnTo>
                  <a:lnTo>
                    <a:pt x="1520" y="3527"/>
                  </a:lnTo>
                  <a:lnTo>
                    <a:pt x="1325" y="3897"/>
                  </a:lnTo>
                  <a:lnTo>
                    <a:pt x="1130" y="4267"/>
                  </a:lnTo>
                  <a:lnTo>
                    <a:pt x="799" y="5007"/>
                  </a:lnTo>
                  <a:lnTo>
                    <a:pt x="507" y="5728"/>
                  </a:lnTo>
                  <a:lnTo>
                    <a:pt x="254" y="6410"/>
                  </a:lnTo>
                  <a:lnTo>
                    <a:pt x="0" y="7326"/>
                  </a:lnTo>
                  <a:lnTo>
                    <a:pt x="0" y="7346"/>
                  </a:lnTo>
                  <a:lnTo>
                    <a:pt x="604" y="7209"/>
                  </a:lnTo>
                  <a:lnTo>
                    <a:pt x="1072" y="7073"/>
                  </a:lnTo>
                  <a:lnTo>
                    <a:pt x="1793" y="6839"/>
                  </a:lnTo>
                  <a:lnTo>
                    <a:pt x="2533" y="6605"/>
                  </a:lnTo>
                  <a:lnTo>
                    <a:pt x="3254" y="6352"/>
                  </a:lnTo>
                  <a:lnTo>
                    <a:pt x="3975" y="6060"/>
                  </a:lnTo>
                  <a:lnTo>
                    <a:pt x="4482" y="5826"/>
                  </a:lnTo>
                  <a:lnTo>
                    <a:pt x="4949" y="5573"/>
                  </a:lnTo>
                  <a:lnTo>
                    <a:pt x="5378" y="5319"/>
                  </a:lnTo>
                  <a:lnTo>
                    <a:pt x="5768" y="5046"/>
                  </a:lnTo>
                  <a:lnTo>
                    <a:pt x="6138" y="4754"/>
                  </a:lnTo>
                  <a:lnTo>
                    <a:pt x="6469" y="4462"/>
                  </a:lnTo>
                  <a:lnTo>
                    <a:pt x="6761" y="4150"/>
                  </a:lnTo>
                  <a:lnTo>
                    <a:pt x="7015" y="3819"/>
                  </a:lnTo>
                  <a:lnTo>
                    <a:pt x="7171" y="3605"/>
                  </a:lnTo>
                  <a:lnTo>
                    <a:pt x="7287" y="3410"/>
                  </a:lnTo>
                  <a:lnTo>
                    <a:pt x="7404" y="3215"/>
                  </a:lnTo>
                  <a:lnTo>
                    <a:pt x="7482" y="3020"/>
                  </a:lnTo>
                  <a:lnTo>
                    <a:pt x="7541" y="2806"/>
                  </a:lnTo>
                  <a:lnTo>
                    <a:pt x="7599" y="2591"/>
                  </a:lnTo>
                  <a:lnTo>
                    <a:pt x="7638" y="2397"/>
                  </a:lnTo>
                  <a:lnTo>
                    <a:pt x="7658" y="2202"/>
                  </a:lnTo>
                  <a:lnTo>
                    <a:pt x="7658" y="1987"/>
                  </a:lnTo>
                  <a:lnTo>
                    <a:pt x="7638" y="1773"/>
                  </a:lnTo>
                  <a:lnTo>
                    <a:pt x="7619" y="1578"/>
                  </a:lnTo>
                  <a:lnTo>
                    <a:pt x="7580" y="1383"/>
                  </a:lnTo>
                  <a:lnTo>
                    <a:pt x="7521" y="1208"/>
                  </a:lnTo>
                  <a:lnTo>
                    <a:pt x="7443" y="1033"/>
                  </a:lnTo>
                  <a:lnTo>
                    <a:pt x="7346" y="857"/>
                  </a:lnTo>
                  <a:lnTo>
                    <a:pt x="7248" y="721"/>
                  </a:lnTo>
                  <a:lnTo>
                    <a:pt x="7132" y="565"/>
                  </a:lnTo>
                  <a:lnTo>
                    <a:pt x="6995" y="429"/>
                  </a:lnTo>
                  <a:lnTo>
                    <a:pt x="6839" y="312"/>
                  </a:lnTo>
                  <a:lnTo>
                    <a:pt x="6683" y="214"/>
                  </a:lnTo>
                  <a:lnTo>
                    <a:pt x="6508" y="136"/>
                  </a:lnTo>
                  <a:lnTo>
                    <a:pt x="6313" y="59"/>
                  </a:lnTo>
                  <a:lnTo>
                    <a:pt x="6138" y="2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fill="none" extrusionOk="0">
                  <a:moveTo>
                    <a:pt x="5943" y="0"/>
                  </a:moveTo>
                  <a:lnTo>
                    <a:pt x="5943" y="0"/>
                  </a:lnTo>
                  <a:lnTo>
                    <a:pt x="6138" y="20"/>
                  </a:lnTo>
                  <a:lnTo>
                    <a:pt x="6313" y="59"/>
                  </a:lnTo>
                  <a:lnTo>
                    <a:pt x="6508" y="136"/>
                  </a:lnTo>
                  <a:lnTo>
                    <a:pt x="6683" y="214"/>
                  </a:lnTo>
                  <a:lnTo>
                    <a:pt x="6683" y="214"/>
                  </a:lnTo>
                  <a:lnTo>
                    <a:pt x="6839" y="312"/>
                  </a:lnTo>
                  <a:lnTo>
                    <a:pt x="6995" y="429"/>
                  </a:lnTo>
                  <a:lnTo>
                    <a:pt x="7132" y="565"/>
                  </a:lnTo>
                  <a:lnTo>
                    <a:pt x="7248" y="721"/>
                  </a:lnTo>
                  <a:lnTo>
                    <a:pt x="7248" y="721"/>
                  </a:lnTo>
                  <a:lnTo>
                    <a:pt x="7346" y="857"/>
                  </a:lnTo>
                  <a:lnTo>
                    <a:pt x="7443" y="1033"/>
                  </a:lnTo>
                  <a:lnTo>
                    <a:pt x="7521" y="1208"/>
                  </a:lnTo>
                  <a:lnTo>
                    <a:pt x="7580" y="1383"/>
                  </a:lnTo>
                  <a:lnTo>
                    <a:pt x="7580" y="1383"/>
                  </a:lnTo>
                  <a:lnTo>
                    <a:pt x="7619" y="1578"/>
                  </a:lnTo>
                  <a:lnTo>
                    <a:pt x="7638" y="1773"/>
                  </a:lnTo>
                  <a:lnTo>
                    <a:pt x="7658" y="1987"/>
                  </a:lnTo>
                  <a:lnTo>
                    <a:pt x="7658" y="2202"/>
                  </a:lnTo>
                  <a:lnTo>
                    <a:pt x="7658" y="2202"/>
                  </a:lnTo>
                  <a:lnTo>
                    <a:pt x="7638" y="2397"/>
                  </a:lnTo>
                  <a:lnTo>
                    <a:pt x="7599" y="2591"/>
                  </a:lnTo>
                  <a:lnTo>
                    <a:pt x="7541" y="2806"/>
                  </a:lnTo>
                  <a:lnTo>
                    <a:pt x="7482" y="3020"/>
                  </a:lnTo>
                  <a:lnTo>
                    <a:pt x="7482" y="3020"/>
                  </a:lnTo>
                  <a:lnTo>
                    <a:pt x="7404" y="3215"/>
                  </a:lnTo>
                  <a:lnTo>
                    <a:pt x="7287" y="3410"/>
                  </a:lnTo>
                  <a:lnTo>
                    <a:pt x="7171" y="3605"/>
                  </a:lnTo>
                  <a:lnTo>
                    <a:pt x="7015" y="3819"/>
                  </a:lnTo>
                  <a:lnTo>
                    <a:pt x="7015" y="3819"/>
                  </a:lnTo>
                  <a:lnTo>
                    <a:pt x="6761" y="4150"/>
                  </a:lnTo>
                  <a:lnTo>
                    <a:pt x="6469" y="4462"/>
                  </a:lnTo>
                  <a:lnTo>
                    <a:pt x="6138" y="4754"/>
                  </a:lnTo>
                  <a:lnTo>
                    <a:pt x="5768" y="5046"/>
                  </a:lnTo>
                  <a:lnTo>
                    <a:pt x="5378" y="5319"/>
                  </a:lnTo>
                  <a:lnTo>
                    <a:pt x="4949" y="5573"/>
                  </a:lnTo>
                  <a:lnTo>
                    <a:pt x="4482" y="5826"/>
                  </a:lnTo>
                  <a:lnTo>
                    <a:pt x="3975" y="6060"/>
                  </a:lnTo>
                  <a:lnTo>
                    <a:pt x="3975" y="6060"/>
                  </a:lnTo>
                  <a:lnTo>
                    <a:pt x="3254" y="6352"/>
                  </a:lnTo>
                  <a:lnTo>
                    <a:pt x="2533" y="6605"/>
                  </a:lnTo>
                  <a:lnTo>
                    <a:pt x="1793" y="6839"/>
                  </a:lnTo>
                  <a:lnTo>
                    <a:pt x="1072" y="7073"/>
                  </a:lnTo>
                  <a:lnTo>
                    <a:pt x="1072" y="7073"/>
                  </a:lnTo>
                  <a:lnTo>
                    <a:pt x="604" y="7209"/>
                  </a:lnTo>
                  <a:lnTo>
                    <a:pt x="604" y="7209"/>
                  </a:lnTo>
                  <a:lnTo>
                    <a:pt x="0" y="7346"/>
                  </a:lnTo>
                  <a:lnTo>
                    <a:pt x="0" y="7326"/>
                  </a:lnTo>
                  <a:lnTo>
                    <a:pt x="0" y="7326"/>
                  </a:lnTo>
                  <a:lnTo>
                    <a:pt x="254" y="6410"/>
                  </a:lnTo>
                  <a:lnTo>
                    <a:pt x="254" y="6410"/>
                  </a:lnTo>
                  <a:lnTo>
                    <a:pt x="507" y="5728"/>
                  </a:lnTo>
                  <a:lnTo>
                    <a:pt x="799" y="5007"/>
                  </a:lnTo>
                  <a:lnTo>
                    <a:pt x="1130" y="4267"/>
                  </a:lnTo>
                  <a:lnTo>
                    <a:pt x="1325" y="3897"/>
                  </a:lnTo>
                  <a:lnTo>
                    <a:pt x="1520" y="3527"/>
                  </a:lnTo>
                  <a:lnTo>
                    <a:pt x="1520" y="3527"/>
                  </a:lnTo>
                  <a:lnTo>
                    <a:pt x="1812" y="3040"/>
                  </a:lnTo>
                  <a:lnTo>
                    <a:pt x="2105" y="2572"/>
                  </a:lnTo>
                  <a:lnTo>
                    <a:pt x="2416" y="2143"/>
                  </a:lnTo>
                  <a:lnTo>
                    <a:pt x="2748" y="1773"/>
                  </a:lnTo>
                  <a:lnTo>
                    <a:pt x="3059" y="1422"/>
                  </a:lnTo>
                  <a:lnTo>
                    <a:pt x="3410" y="1111"/>
                  </a:lnTo>
                  <a:lnTo>
                    <a:pt x="3761" y="818"/>
                  </a:lnTo>
                  <a:lnTo>
                    <a:pt x="4131" y="585"/>
                  </a:lnTo>
                  <a:lnTo>
                    <a:pt x="4131" y="585"/>
                  </a:lnTo>
                  <a:lnTo>
                    <a:pt x="4345" y="448"/>
                  </a:lnTo>
                  <a:lnTo>
                    <a:pt x="4560" y="351"/>
                  </a:lnTo>
                  <a:lnTo>
                    <a:pt x="4774" y="234"/>
                  </a:lnTo>
                  <a:lnTo>
                    <a:pt x="5008" y="156"/>
                  </a:lnTo>
                  <a:lnTo>
                    <a:pt x="5008" y="156"/>
                  </a:lnTo>
                  <a:lnTo>
                    <a:pt x="5222" y="98"/>
                  </a:lnTo>
                  <a:lnTo>
                    <a:pt x="5475" y="39"/>
                  </a:lnTo>
                  <a:lnTo>
                    <a:pt x="5475" y="39"/>
                  </a:lnTo>
                  <a:lnTo>
                    <a:pt x="5631" y="20"/>
                  </a:lnTo>
                  <a:lnTo>
                    <a:pt x="5826" y="0"/>
                  </a:lnTo>
                  <a:lnTo>
                    <a:pt x="5826" y="0"/>
                  </a:lnTo>
                  <a:lnTo>
                    <a:pt x="59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extrusionOk="0">
                  <a:moveTo>
                    <a:pt x="2533" y="0"/>
                  </a:moveTo>
                  <a:lnTo>
                    <a:pt x="2202" y="507"/>
                  </a:lnTo>
                  <a:lnTo>
                    <a:pt x="1968" y="936"/>
                  </a:lnTo>
                  <a:lnTo>
                    <a:pt x="1618" y="1618"/>
                  </a:lnTo>
                  <a:lnTo>
                    <a:pt x="1247" y="2299"/>
                  </a:lnTo>
                  <a:lnTo>
                    <a:pt x="916" y="3001"/>
                  </a:lnTo>
                  <a:lnTo>
                    <a:pt x="624" y="3702"/>
                  </a:lnTo>
                  <a:lnTo>
                    <a:pt x="429" y="4228"/>
                  </a:lnTo>
                  <a:lnTo>
                    <a:pt x="273" y="4735"/>
                  </a:lnTo>
                  <a:lnTo>
                    <a:pt x="156" y="5222"/>
                  </a:lnTo>
                  <a:lnTo>
                    <a:pt x="59" y="5690"/>
                  </a:lnTo>
                  <a:lnTo>
                    <a:pt x="20" y="6157"/>
                  </a:lnTo>
                  <a:lnTo>
                    <a:pt x="0" y="6586"/>
                  </a:lnTo>
                  <a:lnTo>
                    <a:pt x="0" y="7034"/>
                  </a:lnTo>
                  <a:lnTo>
                    <a:pt x="59" y="7443"/>
                  </a:lnTo>
                  <a:lnTo>
                    <a:pt x="98" y="7697"/>
                  </a:lnTo>
                  <a:lnTo>
                    <a:pt x="156" y="7930"/>
                  </a:lnTo>
                  <a:lnTo>
                    <a:pt x="215" y="8145"/>
                  </a:lnTo>
                  <a:lnTo>
                    <a:pt x="293" y="8320"/>
                  </a:lnTo>
                  <a:lnTo>
                    <a:pt x="410" y="8534"/>
                  </a:lnTo>
                  <a:lnTo>
                    <a:pt x="507" y="8710"/>
                  </a:lnTo>
                  <a:lnTo>
                    <a:pt x="624" y="8885"/>
                  </a:lnTo>
                  <a:lnTo>
                    <a:pt x="760" y="9041"/>
                  </a:lnTo>
                  <a:lnTo>
                    <a:pt x="897" y="9197"/>
                  </a:lnTo>
                  <a:lnTo>
                    <a:pt x="1053" y="9333"/>
                  </a:lnTo>
                  <a:lnTo>
                    <a:pt x="1208" y="9450"/>
                  </a:lnTo>
                  <a:lnTo>
                    <a:pt x="1384" y="9548"/>
                  </a:lnTo>
                  <a:lnTo>
                    <a:pt x="1559" y="9645"/>
                  </a:lnTo>
                  <a:lnTo>
                    <a:pt x="1735" y="9723"/>
                  </a:lnTo>
                  <a:lnTo>
                    <a:pt x="1910" y="9762"/>
                  </a:lnTo>
                  <a:lnTo>
                    <a:pt x="2085" y="9801"/>
                  </a:lnTo>
                  <a:lnTo>
                    <a:pt x="2280" y="9820"/>
                  </a:lnTo>
                  <a:lnTo>
                    <a:pt x="2475" y="9820"/>
                  </a:lnTo>
                  <a:lnTo>
                    <a:pt x="2670" y="9801"/>
                  </a:lnTo>
                  <a:lnTo>
                    <a:pt x="2845" y="9762"/>
                  </a:lnTo>
                  <a:lnTo>
                    <a:pt x="3020" y="9684"/>
                  </a:lnTo>
                  <a:lnTo>
                    <a:pt x="3196" y="9606"/>
                  </a:lnTo>
                  <a:lnTo>
                    <a:pt x="3371" y="9489"/>
                  </a:lnTo>
                  <a:lnTo>
                    <a:pt x="3508" y="9372"/>
                  </a:lnTo>
                  <a:lnTo>
                    <a:pt x="3605" y="9294"/>
                  </a:lnTo>
                  <a:lnTo>
                    <a:pt x="3722" y="9158"/>
                  </a:lnTo>
                  <a:lnTo>
                    <a:pt x="3819" y="9021"/>
                  </a:lnTo>
                  <a:lnTo>
                    <a:pt x="3956" y="8807"/>
                  </a:lnTo>
                  <a:lnTo>
                    <a:pt x="4073" y="8612"/>
                  </a:lnTo>
                  <a:lnTo>
                    <a:pt x="4170" y="8378"/>
                  </a:lnTo>
                  <a:lnTo>
                    <a:pt x="4248" y="8164"/>
                  </a:lnTo>
                  <a:lnTo>
                    <a:pt x="4326" y="7930"/>
                  </a:lnTo>
                  <a:lnTo>
                    <a:pt x="4384" y="7677"/>
                  </a:lnTo>
                  <a:lnTo>
                    <a:pt x="4482" y="7248"/>
                  </a:lnTo>
                  <a:lnTo>
                    <a:pt x="4521" y="6800"/>
                  </a:lnTo>
                  <a:lnTo>
                    <a:pt x="4540" y="6352"/>
                  </a:lnTo>
                  <a:lnTo>
                    <a:pt x="4540" y="5865"/>
                  </a:lnTo>
                  <a:lnTo>
                    <a:pt x="4482" y="5378"/>
                  </a:lnTo>
                  <a:lnTo>
                    <a:pt x="4404" y="4852"/>
                  </a:lnTo>
                  <a:lnTo>
                    <a:pt x="4306" y="4306"/>
                  </a:lnTo>
                  <a:lnTo>
                    <a:pt x="4151" y="3761"/>
                  </a:lnTo>
                  <a:lnTo>
                    <a:pt x="4034" y="3352"/>
                  </a:lnTo>
                  <a:lnTo>
                    <a:pt x="3897" y="2962"/>
                  </a:lnTo>
                  <a:lnTo>
                    <a:pt x="3624" y="2202"/>
                  </a:lnTo>
                  <a:lnTo>
                    <a:pt x="3313" y="1481"/>
                  </a:lnTo>
                  <a:lnTo>
                    <a:pt x="3020" y="819"/>
                  </a:lnTo>
                  <a:lnTo>
                    <a:pt x="25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fill="none" extrusionOk="0">
                  <a:moveTo>
                    <a:pt x="3508" y="9372"/>
                  </a:moveTo>
                  <a:lnTo>
                    <a:pt x="3508" y="9372"/>
                  </a:lnTo>
                  <a:lnTo>
                    <a:pt x="3371" y="9489"/>
                  </a:lnTo>
                  <a:lnTo>
                    <a:pt x="3196" y="9606"/>
                  </a:lnTo>
                  <a:lnTo>
                    <a:pt x="3020" y="9684"/>
                  </a:lnTo>
                  <a:lnTo>
                    <a:pt x="2845" y="9762"/>
                  </a:lnTo>
                  <a:lnTo>
                    <a:pt x="2845" y="9762"/>
                  </a:lnTo>
                  <a:lnTo>
                    <a:pt x="2670" y="9801"/>
                  </a:lnTo>
                  <a:lnTo>
                    <a:pt x="2475" y="9820"/>
                  </a:lnTo>
                  <a:lnTo>
                    <a:pt x="2280" y="9820"/>
                  </a:lnTo>
                  <a:lnTo>
                    <a:pt x="2085" y="9801"/>
                  </a:lnTo>
                  <a:lnTo>
                    <a:pt x="2085" y="9801"/>
                  </a:lnTo>
                  <a:lnTo>
                    <a:pt x="1910" y="9762"/>
                  </a:lnTo>
                  <a:lnTo>
                    <a:pt x="1735" y="9723"/>
                  </a:lnTo>
                  <a:lnTo>
                    <a:pt x="1559" y="9645"/>
                  </a:lnTo>
                  <a:lnTo>
                    <a:pt x="1384" y="9548"/>
                  </a:lnTo>
                  <a:lnTo>
                    <a:pt x="1384" y="9548"/>
                  </a:lnTo>
                  <a:lnTo>
                    <a:pt x="1208" y="9450"/>
                  </a:lnTo>
                  <a:lnTo>
                    <a:pt x="1053" y="9333"/>
                  </a:lnTo>
                  <a:lnTo>
                    <a:pt x="897" y="9197"/>
                  </a:lnTo>
                  <a:lnTo>
                    <a:pt x="760" y="9041"/>
                  </a:lnTo>
                  <a:lnTo>
                    <a:pt x="760" y="9041"/>
                  </a:lnTo>
                  <a:lnTo>
                    <a:pt x="624" y="8885"/>
                  </a:lnTo>
                  <a:lnTo>
                    <a:pt x="507" y="8710"/>
                  </a:lnTo>
                  <a:lnTo>
                    <a:pt x="410" y="8534"/>
                  </a:lnTo>
                  <a:lnTo>
                    <a:pt x="293" y="8320"/>
                  </a:lnTo>
                  <a:lnTo>
                    <a:pt x="293" y="8320"/>
                  </a:lnTo>
                  <a:lnTo>
                    <a:pt x="215" y="8145"/>
                  </a:lnTo>
                  <a:lnTo>
                    <a:pt x="156" y="7930"/>
                  </a:lnTo>
                  <a:lnTo>
                    <a:pt x="98" y="7697"/>
                  </a:lnTo>
                  <a:lnTo>
                    <a:pt x="59" y="7443"/>
                  </a:lnTo>
                  <a:lnTo>
                    <a:pt x="59" y="7443"/>
                  </a:lnTo>
                  <a:lnTo>
                    <a:pt x="0" y="7034"/>
                  </a:lnTo>
                  <a:lnTo>
                    <a:pt x="0" y="6586"/>
                  </a:lnTo>
                  <a:lnTo>
                    <a:pt x="20" y="6157"/>
                  </a:lnTo>
                  <a:lnTo>
                    <a:pt x="59" y="5690"/>
                  </a:lnTo>
                  <a:lnTo>
                    <a:pt x="156" y="5222"/>
                  </a:lnTo>
                  <a:lnTo>
                    <a:pt x="273" y="4735"/>
                  </a:lnTo>
                  <a:lnTo>
                    <a:pt x="429" y="4228"/>
                  </a:lnTo>
                  <a:lnTo>
                    <a:pt x="624" y="3702"/>
                  </a:lnTo>
                  <a:lnTo>
                    <a:pt x="624" y="3702"/>
                  </a:lnTo>
                  <a:lnTo>
                    <a:pt x="916" y="3001"/>
                  </a:lnTo>
                  <a:lnTo>
                    <a:pt x="1247" y="2299"/>
                  </a:lnTo>
                  <a:lnTo>
                    <a:pt x="1618" y="1618"/>
                  </a:lnTo>
                  <a:lnTo>
                    <a:pt x="1968" y="936"/>
                  </a:lnTo>
                  <a:lnTo>
                    <a:pt x="1968" y="936"/>
                  </a:lnTo>
                  <a:lnTo>
                    <a:pt x="2202" y="507"/>
                  </a:lnTo>
                  <a:lnTo>
                    <a:pt x="2202" y="507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3020" y="819"/>
                  </a:lnTo>
                  <a:lnTo>
                    <a:pt x="3020" y="819"/>
                  </a:lnTo>
                  <a:lnTo>
                    <a:pt x="3313" y="1481"/>
                  </a:lnTo>
                  <a:lnTo>
                    <a:pt x="3624" y="2202"/>
                  </a:lnTo>
                  <a:lnTo>
                    <a:pt x="3897" y="2962"/>
                  </a:lnTo>
                  <a:lnTo>
                    <a:pt x="4034" y="3352"/>
                  </a:lnTo>
                  <a:lnTo>
                    <a:pt x="4151" y="3761"/>
                  </a:lnTo>
                  <a:lnTo>
                    <a:pt x="4151" y="3761"/>
                  </a:lnTo>
                  <a:lnTo>
                    <a:pt x="4306" y="4306"/>
                  </a:lnTo>
                  <a:lnTo>
                    <a:pt x="4404" y="4852"/>
                  </a:lnTo>
                  <a:lnTo>
                    <a:pt x="4482" y="5378"/>
                  </a:lnTo>
                  <a:lnTo>
                    <a:pt x="4540" y="5865"/>
                  </a:lnTo>
                  <a:lnTo>
                    <a:pt x="4540" y="6352"/>
                  </a:lnTo>
                  <a:lnTo>
                    <a:pt x="4521" y="6800"/>
                  </a:lnTo>
                  <a:lnTo>
                    <a:pt x="4482" y="7248"/>
                  </a:lnTo>
                  <a:lnTo>
                    <a:pt x="4384" y="7677"/>
                  </a:lnTo>
                  <a:lnTo>
                    <a:pt x="4384" y="7677"/>
                  </a:lnTo>
                  <a:lnTo>
                    <a:pt x="4326" y="7930"/>
                  </a:lnTo>
                  <a:lnTo>
                    <a:pt x="4248" y="8164"/>
                  </a:lnTo>
                  <a:lnTo>
                    <a:pt x="4170" y="8378"/>
                  </a:lnTo>
                  <a:lnTo>
                    <a:pt x="4073" y="8612"/>
                  </a:lnTo>
                  <a:lnTo>
                    <a:pt x="4073" y="8612"/>
                  </a:lnTo>
                  <a:lnTo>
                    <a:pt x="3956" y="8807"/>
                  </a:lnTo>
                  <a:lnTo>
                    <a:pt x="3819" y="9021"/>
                  </a:lnTo>
                  <a:lnTo>
                    <a:pt x="3819" y="9021"/>
                  </a:lnTo>
                  <a:lnTo>
                    <a:pt x="3722" y="9158"/>
                  </a:lnTo>
                  <a:lnTo>
                    <a:pt x="3605" y="9294"/>
                  </a:lnTo>
                  <a:lnTo>
                    <a:pt x="3605" y="9294"/>
                  </a:lnTo>
                  <a:lnTo>
                    <a:pt x="3508" y="9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extrusionOk="0">
                  <a:moveTo>
                    <a:pt x="2631" y="0"/>
                  </a:move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fill="none" extrusionOk="0">
                  <a:moveTo>
                    <a:pt x="0" y="3234"/>
                  </a:move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631" y="0"/>
                  </a:ln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extrusionOk="0">
                  <a:moveTo>
                    <a:pt x="2377" y="0"/>
                  </a:moveTo>
                  <a:lnTo>
                    <a:pt x="2143" y="20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fill="none" extrusionOk="0">
                  <a:moveTo>
                    <a:pt x="2377" y="0"/>
                  </a:moveTo>
                  <a:lnTo>
                    <a:pt x="2377" y="0"/>
                  </a:lnTo>
                  <a:lnTo>
                    <a:pt x="2143" y="20"/>
                  </a:lnTo>
                  <a:lnTo>
                    <a:pt x="2143" y="20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695" y="137"/>
                  </a:lnTo>
                  <a:lnTo>
                    <a:pt x="1676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1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39" y="247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92" y="4365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682" y="502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553" y="20"/>
                  </a:lnTo>
                  <a:lnTo>
                    <a:pt x="2397" y="0"/>
                  </a:lnTo>
                  <a:lnTo>
                    <a:pt x="23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62050" y="672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3000" y="7004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extrusionOk="0">
                  <a:moveTo>
                    <a:pt x="877" y="1"/>
                  </a:move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fill="none" extrusionOk="0">
                  <a:moveTo>
                    <a:pt x="0" y="371"/>
                  </a:move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877" y="741"/>
                  </a:lnTo>
                  <a:lnTo>
                    <a:pt x="877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extrusionOk="0">
                  <a:moveTo>
                    <a:pt x="1208" y="1"/>
                  </a:moveTo>
                  <a:lnTo>
                    <a:pt x="1033" y="20"/>
                  </a:lnTo>
                  <a:lnTo>
                    <a:pt x="682" y="79"/>
                  </a:lnTo>
                  <a:lnTo>
                    <a:pt x="370" y="196"/>
                  </a:lnTo>
                  <a:lnTo>
                    <a:pt x="59" y="351"/>
                  </a:lnTo>
                  <a:lnTo>
                    <a:pt x="293" y="390"/>
                  </a:lnTo>
                  <a:lnTo>
                    <a:pt x="526" y="449"/>
                  </a:lnTo>
                  <a:lnTo>
                    <a:pt x="721" y="507"/>
                  </a:lnTo>
                  <a:lnTo>
                    <a:pt x="877" y="585"/>
                  </a:lnTo>
                  <a:lnTo>
                    <a:pt x="1052" y="683"/>
                  </a:lnTo>
                  <a:lnTo>
                    <a:pt x="1208" y="780"/>
                  </a:lnTo>
                  <a:lnTo>
                    <a:pt x="1345" y="897"/>
                  </a:lnTo>
                  <a:lnTo>
                    <a:pt x="1481" y="1014"/>
                  </a:lnTo>
                  <a:lnTo>
                    <a:pt x="1598" y="1150"/>
                  </a:lnTo>
                  <a:lnTo>
                    <a:pt x="1715" y="1306"/>
                  </a:lnTo>
                  <a:lnTo>
                    <a:pt x="1812" y="1462"/>
                  </a:lnTo>
                  <a:lnTo>
                    <a:pt x="1890" y="1618"/>
                  </a:lnTo>
                  <a:lnTo>
                    <a:pt x="2046" y="1949"/>
                  </a:lnTo>
                  <a:lnTo>
                    <a:pt x="2085" y="2144"/>
                  </a:lnTo>
                  <a:lnTo>
                    <a:pt x="2144" y="2319"/>
                  </a:lnTo>
                  <a:lnTo>
                    <a:pt x="2202" y="2689"/>
                  </a:lnTo>
                  <a:lnTo>
                    <a:pt x="2221" y="3079"/>
                  </a:lnTo>
                  <a:lnTo>
                    <a:pt x="2202" y="3469"/>
                  </a:lnTo>
                  <a:lnTo>
                    <a:pt x="2144" y="3839"/>
                  </a:lnTo>
                  <a:lnTo>
                    <a:pt x="2046" y="4209"/>
                  </a:lnTo>
                  <a:lnTo>
                    <a:pt x="1910" y="4579"/>
                  </a:lnTo>
                  <a:lnTo>
                    <a:pt x="1734" y="4911"/>
                  </a:lnTo>
                  <a:lnTo>
                    <a:pt x="1637" y="5066"/>
                  </a:lnTo>
                  <a:lnTo>
                    <a:pt x="1520" y="5222"/>
                  </a:lnTo>
                  <a:lnTo>
                    <a:pt x="1403" y="5359"/>
                  </a:lnTo>
                  <a:lnTo>
                    <a:pt x="1286" y="5495"/>
                  </a:lnTo>
                  <a:lnTo>
                    <a:pt x="1150" y="5612"/>
                  </a:lnTo>
                  <a:lnTo>
                    <a:pt x="994" y="5709"/>
                  </a:lnTo>
                  <a:lnTo>
                    <a:pt x="858" y="5807"/>
                  </a:lnTo>
                  <a:lnTo>
                    <a:pt x="682" y="5904"/>
                  </a:lnTo>
                  <a:lnTo>
                    <a:pt x="526" y="5963"/>
                  </a:lnTo>
                  <a:lnTo>
                    <a:pt x="351" y="6021"/>
                  </a:lnTo>
                  <a:lnTo>
                    <a:pt x="176" y="6060"/>
                  </a:lnTo>
                  <a:lnTo>
                    <a:pt x="0" y="6099"/>
                  </a:lnTo>
                  <a:lnTo>
                    <a:pt x="312" y="6255"/>
                  </a:lnTo>
                  <a:lnTo>
                    <a:pt x="487" y="6333"/>
                  </a:lnTo>
                  <a:lnTo>
                    <a:pt x="663" y="6372"/>
                  </a:lnTo>
                  <a:lnTo>
                    <a:pt x="838" y="6430"/>
                  </a:lnTo>
                  <a:lnTo>
                    <a:pt x="1013" y="6450"/>
                  </a:lnTo>
                  <a:lnTo>
                    <a:pt x="1189" y="6469"/>
                  </a:lnTo>
                  <a:lnTo>
                    <a:pt x="1676" y="6469"/>
                  </a:lnTo>
                  <a:lnTo>
                    <a:pt x="1968" y="6411"/>
                  </a:lnTo>
                  <a:lnTo>
                    <a:pt x="2241" y="6333"/>
                  </a:lnTo>
                  <a:lnTo>
                    <a:pt x="2514" y="6216"/>
                  </a:lnTo>
                  <a:lnTo>
                    <a:pt x="2767" y="6080"/>
                  </a:lnTo>
                  <a:lnTo>
                    <a:pt x="3020" y="5924"/>
                  </a:lnTo>
                  <a:lnTo>
                    <a:pt x="3235" y="5729"/>
                  </a:lnTo>
                  <a:lnTo>
                    <a:pt x="3449" y="5534"/>
                  </a:lnTo>
                  <a:lnTo>
                    <a:pt x="3644" y="5300"/>
                  </a:lnTo>
                  <a:lnTo>
                    <a:pt x="3800" y="5047"/>
                  </a:lnTo>
                  <a:lnTo>
                    <a:pt x="3956" y="4774"/>
                  </a:lnTo>
                  <a:lnTo>
                    <a:pt x="4072" y="4501"/>
                  </a:lnTo>
                  <a:lnTo>
                    <a:pt x="4170" y="4190"/>
                  </a:lnTo>
                  <a:lnTo>
                    <a:pt x="4248" y="3897"/>
                  </a:lnTo>
                  <a:lnTo>
                    <a:pt x="4287" y="3566"/>
                  </a:lnTo>
                  <a:lnTo>
                    <a:pt x="4306" y="3235"/>
                  </a:lnTo>
                  <a:lnTo>
                    <a:pt x="4287" y="2904"/>
                  </a:lnTo>
                  <a:lnTo>
                    <a:pt x="4248" y="2592"/>
                  </a:lnTo>
                  <a:lnTo>
                    <a:pt x="4170" y="2280"/>
                  </a:lnTo>
                  <a:lnTo>
                    <a:pt x="4072" y="1969"/>
                  </a:lnTo>
                  <a:lnTo>
                    <a:pt x="3956" y="1696"/>
                  </a:lnTo>
                  <a:lnTo>
                    <a:pt x="3800" y="1423"/>
                  </a:lnTo>
                  <a:lnTo>
                    <a:pt x="3644" y="1170"/>
                  </a:lnTo>
                  <a:lnTo>
                    <a:pt x="3449" y="936"/>
                  </a:lnTo>
                  <a:lnTo>
                    <a:pt x="3235" y="741"/>
                  </a:lnTo>
                  <a:lnTo>
                    <a:pt x="3020" y="546"/>
                  </a:lnTo>
                  <a:lnTo>
                    <a:pt x="2767" y="390"/>
                  </a:lnTo>
                  <a:lnTo>
                    <a:pt x="2514" y="254"/>
                  </a:lnTo>
                  <a:lnTo>
                    <a:pt x="2241" y="137"/>
                  </a:lnTo>
                  <a:lnTo>
                    <a:pt x="1968" y="59"/>
                  </a:lnTo>
                  <a:lnTo>
                    <a:pt x="1676" y="20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fill="none" extrusionOk="0">
                  <a:moveTo>
                    <a:pt x="4306" y="3235"/>
                  </a:moveTo>
                  <a:lnTo>
                    <a:pt x="4306" y="3235"/>
                  </a:lnTo>
                  <a:lnTo>
                    <a:pt x="4287" y="3566"/>
                  </a:lnTo>
                  <a:lnTo>
                    <a:pt x="4248" y="3897"/>
                  </a:lnTo>
                  <a:lnTo>
                    <a:pt x="4170" y="4190"/>
                  </a:lnTo>
                  <a:lnTo>
                    <a:pt x="4072" y="4501"/>
                  </a:lnTo>
                  <a:lnTo>
                    <a:pt x="3956" y="4774"/>
                  </a:lnTo>
                  <a:lnTo>
                    <a:pt x="3800" y="5047"/>
                  </a:lnTo>
                  <a:lnTo>
                    <a:pt x="3644" y="5300"/>
                  </a:lnTo>
                  <a:lnTo>
                    <a:pt x="3449" y="5534"/>
                  </a:lnTo>
                  <a:lnTo>
                    <a:pt x="3235" y="5729"/>
                  </a:lnTo>
                  <a:lnTo>
                    <a:pt x="3020" y="5924"/>
                  </a:lnTo>
                  <a:lnTo>
                    <a:pt x="2767" y="6080"/>
                  </a:lnTo>
                  <a:lnTo>
                    <a:pt x="2514" y="6216"/>
                  </a:lnTo>
                  <a:lnTo>
                    <a:pt x="2241" y="6333"/>
                  </a:lnTo>
                  <a:lnTo>
                    <a:pt x="1968" y="6411"/>
                  </a:lnTo>
                  <a:lnTo>
                    <a:pt x="1676" y="6469"/>
                  </a:lnTo>
                  <a:lnTo>
                    <a:pt x="1384" y="6469"/>
                  </a:lnTo>
                  <a:lnTo>
                    <a:pt x="1384" y="6469"/>
                  </a:lnTo>
                  <a:lnTo>
                    <a:pt x="1189" y="6469"/>
                  </a:lnTo>
                  <a:lnTo>
                    <a:pt x="1013" y="6450"/>
                  </a:lnTo>
                  <a:lnTo>
                    <a:pt x="838" y="6430"/>
                  </a:lnTo>
                  <a:lnTo>
                    <a:pt x="663" y="6372"/>
                  </a:lnTo>
                  <a:lnTo>
                    <a:pt x="487" y="6333"/>
                  </a:lnTo>
                  <a:lnTo>
                    <a:pt x="312" y="6255"/>
                  </a:lnTo>
                  <a:lnTo>
                    <a:pt x="0" y="6099"/>
                  </a:lnTo>
                  <a:lnTo>
                    <a:pt x="0" y="6099"/>
                  </a:lnTo>
                  <a:lnTo>
                    <a:pt x="176" y="6060"/>
                  </a:lnTo>
                  <a:lnTo>
                    <a:pt x="351" y="6021"/>
                  </a:lnTo>
                  <a:lnTo>
                    <a:pt x="351" y="6021"/>
                  </a:lnTo>
                  <a:lnTo>
                    <a:pt x="526" y="5963"/>
                  </a:lnTo>
                  <a:lnTo>
                    <a:pt x="682" y="5904"/>
                  </a:lnTo>
                  <a:lnTo>
                    <a:pt x="682" y="5904"/>
                  </a:lnTo>
                  <a:lnTo>
                    <a:pt x="858" y="5807"/>
                  </a:lnTo>
                  <a:lnTo>
                    <a:pt x="994" y="5709"/>
                  </a:lnTo>
                  <a:lnTo>
                    <a:pt x="1150" y="5612"/>
                  </a:lnTo>
                  <a:lnTo>
                    <a:pt x="1286" y="5495"/>
                  </a:lnTo>
                  <a:lnTo>
                    <a:pt x="1286" y="5495"/>
                  </a:lnTo>
                  <a:lnTo>
                    <a:pt x="1403" y="5359"/>
                  </a:lnTo>
                  <a:lnTo>
                    <a:pt x="1520" y="5222"/>
                  </a:lnTo>
                  <a:lnTo>
                    <a:pt x="1637" y="5066"/>
                  </a:lnTo>
                  <a:lnTo>
                    <a:pt x="1734" y="4911"/>
                  </a:lnTo>
                  <a:lnTo>
                    <a:pt x="1734" y="4911"/>
                  </a:lnTo>
                  <a:lnTo>
                    <a:pt x="1910" y="4579"/>
                  </a:lnTo>
                  <a:lnTo>
                    <a:pt x="2046" y="4209"/>
                  </a:lnTo>
                  <a:lnTo>
                    <a:pt x="2144" y="3839"/>
                  </a:lnTo>
                  <a:lnTo>
                    <a:pt x="2202" y="3469"/>
                  </a:lnTo>
                  <a:lnTo>
                    <a:pt x="2202" y="3469"/>
                  </a:lnTo>
                  <a:lnTo>
                    <a:pt x="2221" y="3079"/>
                  </a:lnTo>
                  <a:lnTo>
                    <a:pt x="2202" y="2689"/>
                  </a:lnTo>
                  <a:lnTo>
                    <a:pt x="2202" y="2689"/>
                  </a:lnTo>
                  <a:lnTo>
                    <a:pt x="2144" y="2319"/>
                  </a:lnTo>
                  <a:lnTo>
                    <a:pt x="2085" y="2144"/>
                  </a:lnTo>
                  <a:lnTo>
                    <a:pt x="2046" y="1949"/>
                  </a:lnTo>
                  <a:lnTo>
                    <a:pt x="2046" y="1949"/>
                  </a:lnTo>
                  <a:lnTo>
                    <a:pt x="1890" y="1618"/>
                  </a:lnTo>
                  <a:lnTo>
                    <a:pt x="1812" y="1462"/>
                  </a:lnTo>
                  <a:lnTo>
                    <a:pt x="1715" y="1306"/>
                  </a:lnTo>
                  <a:lnTo>
                    <a:pt x="1715" y="1306"/>
                  </a:lnTo>
                  <a:lnTo>
                    <a:pt x="1598" y="1150"/>
                  </a:lnTo>
                  <a:lnTo>
                    <a:pt x="1481" y="1014"/>
                  </a:lnTo>
                  <a:lnTo>
                    <a:pt x="1345" y="897"/>
                  </a:lnTo>
                  <a:lnTo>
                    <a:pt x="1208" y="780"/>
                  </a:lnTo>
                  <a:lnTo>
                    <a:pt x="1208" y="780"/>
                  </a:lnTo>
                  <a:lnTo>
                    <a:pt x="1052" y="683"/>
                  </a:lnTo>
                  <a:lnTo>
                    <a:pt x="877" y="585"/>
                  </a:lnTo>
                  <a:lnTo>
                    <a:pt x="721" y="507"/>
                  </a:lnTo>
                  <a:lnTo>
                    <a:pt x="526" y="449"/>
                  </a:lnTo>
                  <a:lnTo>
                    <a:pt x="526" y="449"/>
                  </a:lnTo>
                  <a:lnTo>
                    <a:pt x="293" y="390"/>
                  </a:lnTo>
                  <a:lnTo>
                    <a:pt x="59" y="351"/>
                  </a:lnTo>
                  <a:lnTo>
                    <a:pt x="59" y="351"/>
                  </a:lnTo>
                  <a:lnTo>
                    <a:pt x="370" y="196"/>
                  </a:lnTo>
                  <a:lnTo>
                    <a:pt x="682" y="79"/>
                  </a:lnTo>
                  <a:lnTo>
                    <a:pt x="1033" y="20"/>
                  </a:lnTo>
                  <a:lnTo>
                    <a:pt x="1208" y="1"/>
                  </a:lnTo>
                  <a:lnTo>
                    <a:pt x="1384" y="1"/>
                  </a:lnTo>
                  <a:lnTo>
                    <a:pt x="1384" y="1"/>
                  </a:lnTo>
                  <a:lnTo>
                    <a:pt x="1676" y="20"/>
                  </a:lnTo>
                  <a:lnTo>
                    <a:pt x="1968" y="59"/>
                  </a:lnTo>
                  <a:lnTo>
                    <a:pt x="2241" y="137"/>
                  </a:lnTo>
                  <a:lnTo>
                    <a:pt x="2514" y="254"/>
                  </a:lnTo>
                  <a:lnTo>
                    <a:pt x="2767" y="390"/>
                  </a:lnTo>
                  <a:lnTo>
                    <a:pt x="3020" y="546"/>
                  </a:lnTo>
                  <a:lnTo>
                    <a:pt x="3235" y="741"/>
                  </a:lnTo>
                  <a:lnTo>
                    <a:pt x="3449" y="936"/>
                  </a:lnTo>
                  <a:lnTo>
                    <a:pt x="3644" y="1170"/>
                  </a:lnTo>
                  <a:lnTo>
                    <a:pt x="3800" y="1423"/>
                  </a:lnTo>
                  <a:lnTo>
                    <a:pt x="3956" y="1696"/>
                  </a:lnTo>
                  <a:lnTo>
                    <a:pt x="4072" y="1969"/>
                  </a:lnTo>
                  <a:lnTo>
                    <a:pt x="4170" y="2280"/>
                  </a:lnTo>
                  <a:lnTo>
                    <a:pt x="4248" y="2592"/>
                  </a:lnTo>
                  <a:lnTo>
                    <a:pt x="4287" y="2904"/>
                  </a:lnTo>
                  <a:lnTo>
                    <a:pt x="4306" y="3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extrusionOk="0">
                  <a:moveTo>
                    <a:pt x="1734" y="0"/>
                  </a:moveTo>
                  <a:lnTo>
                    <a:pt x="1539" y="98"/>
                  </a:lnTo>
                  <a:lnTo>
                    <a:pt x="1364" y="215"/>
                  </a:lnTo>
                  <a:lnTo>
                    <a:pt x="1189" y="351"/>
                  </a:lnTo>
                  <a:lnTo>
                    <a:pt x="1033" y="488"/>
                  </a:lnTo>
                  <a:lnTo>
                    <a:pt x="877" y="643"/>
                  </a:lnTo>
                  <a:lnTo>
                    <a:pt x="740" y="819"/>
                  </a:lnTo>
                  <a:lnTo>
                    <a:pt x="604" y="994"/>
                  </a:lnTo>
                  <a:lnTo>
                    <a:pt x="487" y="1169"/>
                  </a:lnTo>
                  <a:lnTo>
                    <a:pt x="370" y="1364"/>
                  </a:lnTo>
                  <a:lnTo>
                    <a:pt x="273" y="1579"/>
                  </a:lnTo>
                  <a:lnTo>
                    <a:pt x="195" y="1793"/>
                  </a:lnTo>
                  <a:lnTo>
                    <a:pt x="117" y="2007"/>
                  </a:lnTo>
                  <a:lnTo>
                    <a:pt x="59" y="2241"/>
                  </a:lnTo>
                  <a:lnTo>
                    <a:pt x="20" y="2475"/>
                  </a:lnTo>
                  <a:lnTo>
                    <a:pt x="0" y="2709"/>
                  </a:lnTo>
                  <a:lnTo>
                    <a:pt x="0" y="2962"/>
                  </a:lnTo>
                  <a:lnTo>
                    <a:pt x="0" y="3215"/>
                  </a:lnTo>
                  <a:lnTo>
                    <a:pt x="20" y="3449"/>
                  </a:lnTo>
                  <a:lnTo>
                    <a:pt x="59" y="3683"/>
                  </a:lnTo>
                  <a:lnTo>
                    <a:pt x="117" y="3917"/>
                  </a:lnTo>
                  <a:lnTo>
                    <a:pt x="195" y="4131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35"/>
                  </a:lnTo>
                  <a:lnTo>
                    <a:pt x="585" y="4930"/>
                  </a:lnTo>
                  <a:lnTo>
                    <a:pt x="721" y="5105"/>
                  </a:lnTo>
                  <a:lnTo>
                    <a:pt x="877" y="5281"/>
                  </a:lnTo>
                  <a:lnTo>
                    <a:pt x="1013" y="5436"/>
                  </a:lnTo>
                  <a:lnTo>
                    <a:pt x="1189" y="5573"/>
                  </a:lnTo>
                  <a:lnTo>
                    <a:pt x="1344" y="5709"/>
                  </a:lnTo>
                  <a:lnTo>
                    <a:pt x="1539" y="5826"/>
                  </a:lnTo>
                  <a:lnTo>
                    <a:pt x="1715" y="5924"/>
                  </a:lnTo>
                  <a:lnTo>
                    <a:pt x="1909" y="5924"/>
                  </a:lnTo>
                  <a:lnTo>
                    <a:pt x="2163" y="5904"/>
                  </a:lnTo>
                  <a:lnTo>
                    <a:pt x="2397" y="5865"/>
                  </a:lnTo>
                  <a:lnTo>
                    <a:pt x="2669" y="5768"/>
                  </a:lnTo>
                  <a:lnTo>
                    <a:pt x="2903" y="5651"/>
                  </a:lnTo>
                  <a:lnTo>
                    <a:pt x="3156" y="5475"/>
                  </a:lnTo>
                  <a:lnTo>
                    <a:pt x="3390" y="5281"/>
                  </a:lnTo>
                  <a:lnTo>
                    <a:pt x="3605" y="5027"/>
                  </a:lnTo>
                  <a:lnTo>
                    <a:pt x="3624" y="5008"/>
                  </a:lnTo>
                  <a:lnTo>
                    <a:pt x="3819" y="4716"/>
                  </a:lnTo>
                  <a:lnTo>
                    <a:pt x="3916" y="4521"/>
                  </a:lnTo>
                  <a:lnTo>
                    <a:pt x="4014" y="4345"/>
                  </a:lnTo>
                  <a:lnTo>
                    <a:pt x="4092" y="4131"/>
                  </a:lnTo>
                  <a:lnTo>
                    <a:pt x="4150" y="3917"/>
                  </a:lnTo>
                  <a:lnTo>
                    <a:pt x="4209" y="3683"/>
                  </a:lnTo>
                  <a:lnTo>
                    <a:pt x="4248" y="3449"/>
                  </a:lnTo>
                  <a:lnTo>
                    <a:pt x="4248" y="3469"/>
                  </a:lnTo>
                  <a:lnTo>
                    <a:pt x="4267" y="3215"/>
                  </a:lnTo>
                  <a:lnTo>
                    <a:pt x="4287" y="2962"/>
                  </a:lnTo>
                  <a:lnTo>
                    <a:pt x="4267" y="2709"/>
                  </a:lnTo>
                  <a:lnTo>
                    <a:pt x="4248" y="2436"/>
                  </a:lnTo>
                  <a:lnTo>
                    <a:pt x="4248" y="2455"/>
                  </a:lnTo>
                  <a:lnTo>
                    <a:pt x="4189" y="2144"/>
                  </a:lnTo>
                  <a:lnTo>
                    <a:pt x="4131" y="1949"/>
                  </a:lnTo>
                  <a:lnTo>
                    <a:pt x="4131" y="1910"/>
                  </a:lnTo>
                  <a:lnTo>
                    <a:pt x="4014" y="1579"/>
                  </a:lnTo>
                  <a:lnTo>
                    <a:pt x="3994" y="1559"/>
                  </a:lnTo>
                  <a:lnTo>
                    <a:pt x="3838" y="1247"/>
                  </a:lnTo>
                  <a:lnTo>
                    <a:pt x="3760" y="1092"/>
                  </a:lnTo>
                  <a:lnTo>
                    <a:pt x="3644" y="936"/>
                  </a:lnTo>
                  <a:lnTo>
                    <a:pt x="3624" y="916"/>
                  </a:lnTo>
                  <a:lnTo>
                    <a:pt x="3527" y="799"/>
                  </a:lnTo>
                  <a:lnTo>
                    <a:pt x="3410" y="663"/>
                  </a:lnTo>
                  <a:lnTo>
                    <a:pt x="3312" y="585"/>
                  </a:lnTo>
                  <a:lnTo>
                    <a:pt x="3312" y="565"/>
                  </a:lnTo>
                  <a:lnTo>
                    <a:pt x="3195" y="468"/>
                  </a:lnTo>
                  <a:lnTo>
                    <a:pt x="3156" y="429"/>
                  </a:lnTo>
                  <a:lnTo>
                    <a:pt x="3040" y="351"/>
                  </a:lnTo>
                  <a:lnTo>
                    <a:pt x="2923" y="293"/>
                  </a:lnTo>
                  <a:lnTo>
                    <a:pt x="2903" y="273"/>
                  </a:lnTo>
                  <a:lnTo>
                    <a:pt x="2884" y="254"/>
                  </a:lnTo>
                  <a:lnTo>
                    <a:pt x="2864" y="254"/>
                  </a:lnTo>
                  <a:lnTo>
                    <a:pt x="2845" y="234"/>
                  </a:lnTo>
                  <a:lnTo>
                    <a:pt x="2650" y="137"/>
                  </a:lnTo>
                  <a:lnTo>
                    <a:pt x="2669" y="156"/>
                  </a:lnTo>
                  <a:lnTo>
                    <a:pt x="2630" y="137"/>
                  </a:lnTo>
                  <a:lnTo>
                    <a:pt x="2611" y="117"/>
                  </a:lnTo>
                  <a:lnTo>
                    <a:pt x="2572" y="117"/>
                  </a:lnTo>
                  <a:lnTo>
                    <a:pt x="2397" y="59"/>
                  </a:lnTo>
                  <a:lnTo>
                    <a:pt x="2241" y="20"/>
                  </a:lnTo>
                  <a:lnTo>
                    <a:pt x="2202" y="20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fill="none" extrusionOk="0">
                  <a:moveTo>
                    <a:pt x="1909" y="0"/>
                  </a:moveTo>
                  <a:lnTo>
                    <a:pt x="1909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91" y="117"/>
                  </a:lnTo>
                  <a:lnTo>
                    <a:pt x="2611" y="117"/>
                  </a:lnTo>
                  <a:lnTo>
                    <a:pt x="2611" y="11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69" y="156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845" y="234"/>
                  </a:lnTo>
                  <a:lnTo>
                    <a:pt x="2864" y="254"/>
                  </a:lnTo>
                  <a:lnTo>
                    <a:pt x="2884" y="254"/>
                  </a:lnTo>
                  <a:lnTo>
                    <a:pt x="2903" y="273"/>
                  </a:lnTo>
                  <a:lnTo>
                    <a:pt x="2903" y="273"/>
                  </a:lnTo>
                  <a:lnTo>
                    <a:pt x="2923" y="293"/>
                  </a:lnTo>
                  <a:lnTo>
                    <a:pt x="2923" y="293"/>
                  </a:lnTo>
                  <a:lnTo>
                    <a:pt x="3040" y="351"/>
                  </a:lnTo>
                  <a:lnTo>
                    <a:pt x="3040" y="351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95" y="468"/>
                  </a:lnTo>
                  <a:lnTo>
                    <a:pt x="3195" y="468"/>
                  </a:lnTo>
                  <a:lnTo>
                    <a:pt x="3312" y="565"/>
                  </a:lnTo>
                  <a:lnTo>
                    <a:pt x="3312" y="565"/>
                  </a:lnTo>
                  <a:lnTo>
                    <a:pt x="3312" y="585"/>
                  </a:lnTo>
                  <a:lnTo>
                    <a:pt x="3312" y="585"/>
                  </a:lnTo>
                  <a:lnTo>
                    <a:pt x="3410" y="663"/>
                  </a:lnTo>
                  <a:lnTo>
                    <a:pt x="3410" y="663"/>
                  </a:lnTo>
                  <a:lnTo>
                    <a:pt x="3527" y="799"/>
                  </a:lnTo>
                  <a:lnTo>
                    <a:pt x="3527" y="799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44" y="936"/>
                  </a:lnTo>
                  <a:lnTo>
                    <a:pt x="3644" y="936"/>
                  </a:lnTo>
                  <a:lnTo>
                    <a:pt x="3760" y="1092"/>
                  </a:lnTo>
                  <a:lnTo>
                    <a:pt x="3760" y="1092"/>
                  </a:lnTo>
                  <a:lnTo>
                    <a:pt x="3838" y="1247"/>
                  </a:lnTo>
                  <a:lnTo>
                    <a:pt x="3838" y="1247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4014" y="1579"/>
                  </a:lnTo>
                  <a:lnTo>
                    <a:pt x="4014" y="1598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131" y="1910"/>
                  </a:lnTo>
                  <a:lnTo>
                    <a:pt x="4131" y="1949"/>
                  </a:lnTo>
                  <a:lnTo>
                    <a:pt x="4131" y="1949"/>
                  </a:lnTo>
                  <a:lnTo>
                    <a:pt x="4189" y="2144"/>
                  </a:lnTo>
                  <a:lnTo>
                    <a:pt x="4189" y="2144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36"/>
                  </a:lnTo>
                  <a:lnTo>
                    <a:pt x="4248" y="2436"/>
                  </a:lnTo>
                  <a:lnTo>
                    <a:pt x="4267" y="2709"/>
                  </a:lnTo>
                  <a:lnTo>
                    <a:pt x="4287" y="2962"/>
                  </a:lnTo>
                  <a:lnTo>
                    <a:pt x="4287" y="2962"/>
                  </a:lnTo>
                  <a:lnTo>
                    <a:pt x="4267" y="3215"/>
                  </a:lnTo>
                  <a:lnTo>
                    <a:pt x="4248" y="3469"/>
                  </a:lnTo>
                  <a:lnTo>
                    <a:pt x="4248" y="3449"/>
                  </a:lnTo>
                  <a:lnTo>
                    <a:pt x="4248" y="3449"/>
                  </a:lnTo>
                  <a:lnTo>
                    <a:pt x="4209" y="3683"/>
                  </a:lnTo>
                  <a:lnTo>
                    <a:pt x="4150" y="3917"/>
                  </a:lnTo>
                  <a:lnTo>
                    <a:pt x="4150" y="3917"/>
                  </a:lnTo>
                  <a:lnTo>
                    <a:pt x="4092" y="4131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3916" y="4521"/>
                  </a:lnTo>
                  <a:lnTo>
                    <a:pt x="3819" y="4716"/>
                  </a:lnTo>
                  <a:lnTo>
                    <a:pt x="3819" y="4716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390" y="5281"/>
                  </a:lnTo>
                  <a:lnTo>
                    <a:pt x="3390" y="5281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2903" y="5651"/>
                  </a:lnTo>
                  <a:lnTo>
                    <a:pt x="2903" y="5651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397" y="5865"/>
                  </a:lnTo>
                  <a:lnTo>
                    <a:pt x="2397" y="5865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1909" y="5924"/>
                  </a:lnTo>
                  <a:lnTo>
                    <a:pt x="1909" y="5924"/>
                  </a:lnTo>
                  <a:lnTo>
                    <a:pt x="1715" y="5924"/>
                  </a:lnTo>
                  <a:lnTo>
                    <a:pt x="1715" y="5924"/>
                  </a:lnTo>
                  <a:lnTo>
                    <a:pt x="1539" y="5826"/>
                  </a:lnTo>
                  <a:lnTo>
                    <a:pt x="1344" y="5709"/>
                  </a:lnTo>
                  <a:lnTo>
                    <a:pt x="1189" y="5573"/>
                  </a:lnTo>
                  <a:lnTo>
                    <a:pt x="1013" y="5436"/>
                  </a:lnTo>
                  <a:lnTo>
                    <a:pt x="877" y="5281"/>
                  </a:lnTo>
                  <a:lnTo>
                    <a:pt x="721" y="5105"/>
                  </a:lnTo>
                  <a:lnTo>
                    <a:pt x="585" y="4930"/>
                  </a:lnTo>
                  <a:lnTo>
                    <a:pt x="468" y="4735"/>
                  </a:lnTo>
                  <a:lnTo>
                    <a:pt x="370" y="4540"/>
                  </a:lnTo>
                  <a:lnTo>
                    <a:pt x="273" y="4345"/>
                  </a:lnTo>
                  <a:lnTo>
                    <a:pt x="195" y="4131"/>
                  </a:lnTo>
                  <a:lnTo>
                    <a:pt x="117" y="3917"/>
                  </a:lnTo>
                  <a:lnTo>
                    <a:pt x="59" y="3683"/>
                  </a:lnTo>
                  <a:lnTo>
                    <a:pt x="20" y="3449"/>
                  </a:lnTo>
                  <a:lnTo>
                    <a:pt x="0" y="3215"/>
                  </a:lnTo>
                  <a:lnTo>
                    <a:pt x="0" y="2962"/>
                  </a:lnTo>
                  <a:lnTo>
                    <a:pt x="0" y="2962"/>
                  </a:lnTo>
                  <a:lnTo>
                    <a:pt x="0" y="2709"/>
                  </a:lnTo>
                  <a:lnTo>
                    <a:pt x="20" y="2475"/>
                  </a:lnTo>
                  <a:lnTo>
                    <a:pt x="59" y="2241"/>
                  </a:lnTo>
                  <a:lnTo>
                    <a:pt x="117" y="2007"/>
                  </a:lnTo>
                  <a:lnTo>
                    <a:pt x="195" y="1793"/>
                  </a:lnTo>
                  <a:lnTo>
                    <a:pt x="273" y="1579"/>
                  </a:lnTo>
                  <a:lnTo>
                    <a:pt x="370" y="1364"/>
                  </a:lnTo>
                  <a:lnTo>
                    <a:pt x="487" y="1169"/>
                  </a:lnTo>
                  <a:lnTo>
                    <a:pt x="604" y="994"/>
                  </a:lnTo>
                  <a:lnTo>
                    <a:pt x="740" y="819"/>
                  </a:lnTo>
                  <a:lnTo>
                    <a:pt x="877" y="643"/>
                  </a:lnTo>
                  <a:lnTo>
                    <a:pt x="1033" y="488"/>
                  </a:lnTo>
                  <a:lnTo>
                    <a:pt x="1189" y="351"/>
                  </a:lnTo>
                  <a:lnTo>
                    <a:pt x="1364" y="215"/>
                  </a:lnTo>
                  <a:lnTo>
                    <a:pt x="1539" y="98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890" y="0"/>
                  </a:lnTo>
                  <a:lnTo>
                    <a:pt x="19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10085975" y="66981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10065025" y="6980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extrusionOk="0">
                  <a:moveTo>
                    <a:pt x="897" y="0"/>
                  </a:moveTo>
                  <a:lnTo>
                    <a:pt x="702" y="20"/>
                  </a:lnTo>
                  <a:lnTo>
                    <a:pt x="546" y="39"/>
                  </a:lnTo>
                  <a:lnTo>
                    <a:pt x="390" y="78"/>
                  </a:lnTo>
                  <a:lnTo>
                    <a:pt x="254" y="117"/>
                  </a:lnTo>
                  <a:lnTo>
                    <a:pt x="156" y="176"/>
                  </a:lnTo>
                  <a:lnTo>
                    <a:pt x="78" y="234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8"/>
                  </a:lnTo>
                  <a:lnTo>
                    <a:pt x="78" y="526"/>
                  </a:lnTo>
                  <a:lnTo>
                    <a:pt x="156" y="585"/>
                  </a:lnTo>
                  <a:lnTo>
                    <a:pt x="254" y="643"/>
                  </a:lnTo>
                  <a:lnTo>
                    <a:pt x="390" y="682"/>
                  </a:lnTo>
                  <a:lnTo>
                    <a:pt x="546" y="721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1"/>
                  </a:lnTo>
                  <a:lnTo>
                    <a:pt x="1384" y="682"/>
                  </a:lnTo>
                  <a:lnTo>
                    <a:pt x="1520" y="643"/>
                  </a:lnTo>
                  <a:lnTo>
                    <a:pt x="1617" y="585"/>
                  </a:lnTo>
                  <a:lnTo>
                    <a:pt x="1715" y="526"/>
                  </a:lnTo>
                  <a:lnTo>
                    <a:pt x="1754" y="448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715" y="234"/>
                  </a:lnTo>
                  <a:lnTo>
                    <a:pt x="1617" y="176"/>
                  </a:lnTo>
                  <a:lnTo>
                    <a:pt x="1520" y="117"/>
                  </a:lnTo>
                  <a:lnTo>
                    <a:pt x="1384" y="78"/>
                  </a:lnTo>
                  <a:lnTo>
                    <a:pt x="1228" y="39"/>
                  </a:lnTo>
                  <a:lnTo>
                    <a:pt x="1072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fill="none" extrusionOk="0">
                  <a:moveTo>
                    <a:pt x="1773" y="371"/>
                  </a:moveTo>
                  <a:lnTo>
                    <a:pt x="1773" y="371"/>
                  </a:lnTo>
                  <a:lnTo>
                    <a:pt x="1754" y="448"/>
                  </a:lnTo>
                  <a:lnTo>
                    <a:pt x="1715" y="526"/>
                  </a:lnTo>
                  <a:lnTo>
                    <a:pt x="1617" y="585"/>
                  </a:lnTo>
                  <a:lnTo>
                    <a:pt x="1520" y="643"/>
                  </a:lnTo>
                  <a:lnTo>
                    <a:pt x="1384" y="682"/>
                  </a:lnTo>
                  <a:lnTo>
                    <a:pt x="1228" y="721"/>
                  </a:lnTo>
                  <a:lnTo>
                    <a:pt x="1072" y="741"/>
                  </a:lnTo>
                  <a:lnTo>
                    <a:pt x="897" y="741"/>
                  </a:lnTo>
                  <a:lnTo>
                    <a:pt x="897" y="741"/>
                  </a:lnTo>
                  <a:lnTo>
                    <a:pt x="702" y="741"/>
                  </a:lnTo>
                  <a:lnTo>
                    <a:pt x="546" y="721"/>
                  </a:lnTo>
                  <a:lnTo>
                    <a:pt x="390" y="682"/>
                  </a:lnTo>
                  <a:lnTo>
                    <a:pt x="254" y="643"/>
                  </a:lnTo>
                  <a:lnTo>
                    <a:pt x="156" y="585"/>
                  </a:lnTo>
                  <a:lnTo>
                    <a:pt x="78" y="526"/>
                  </a:lnTo>
                  <a:lnTo>
                    <a:pt x="20" y="448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0" y="293"/>
                  </a:lnTo>
                  <a:lnTo>
                    <a:pt x="78" y="234"/>
                  </a:lnTo>
                  <a:lnTo>
                    <a:pt x="156" y="176"/>
                  </a:lnTo>
                  <a:lnTo>
                    <a:pt x="254" y="117"/>
                  </a:lnTo>
                  <a:lnTo>
                    <a:pt x="390" y="78"/>
                  </a:lnTo>
                  <a:lnTo>
                    <a:pt x="546" y="39"/>
                  </a:lnTo>
                  <a:lnTo>
                    <a:pt x="702" y="20"/>
                  </a:lnTo>
                  <a:lnTo>
                    <a:pt x="897" y="0"/>
                  </a:lnTo>
                  <a:lnTo>
                    <a:pt x="897" y="0"/>
                  </a:lnTo>
                  <a:lnTo>
                    <a:pt x="1072" y="20"/>
                  </a:lnTo>
                  <a:lnTo>
                    <a:pt x="1228" y="39"/>
                  </a:lnTo>
                  <a:lnTo>
                    <a:pt x="1384" y="78"/>
                  </a:lnTo>
                  <a:lnTo>
                    <a:pt x="1520" y="117"/>
                  </a:lnTo>
                  <a:lnTo>
                    <a:pt x="1617" y="176"/>
                  </a:lnTo>
                  <a:lnTo>
                    <a:pt x="1715" y="234"/>
                  </a:lnTo>
                  <a:lnTo>
                    <a:pt x="1754" y="293"/>
                  </a:lnTo>
                  <a:lnTo>
                    <a:pt x="1773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extrusionOk="0">
                  <a:moveTo>
                    <a:pt x="1560" y="0"/>
                  </a:moveTo>
                  <a:lnTo>
                    <a:pt x="1306" y="39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fill="none" extrusionOk="0">
                  <a:moveTo>
                    <a:pt x="1696" y="0"/>
                  </a:moveTo>
                  <a:lnTo>
                    <a:pt x="1696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306" y="39"/>
                  </a:lnTo>
                  <a:lnTo>
                    <a:pt x="1034" y="98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lnTo>
                    <a:pt x="16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extrusionOk="0">
                  <a:moveTo>
                    <a:pt x="2163" y="1091"/>
                  </a:moveTo>
                  <a:lnTo>
                    <a:pt x="2475" y="1130"/>
                  </a:lnTo>
                  <a:lnTo>
                    <a:pt x="2728" y="1169"/>
                  </a:lnTo>
                  <a:lnTo>
                    <a:pt x="2962" y="1247"/>
                  </a:lnTo>
                  <a:lnTo>
                    <a:pt x="3157" y="1345"/>
                  </a:lnTo>
                  <a:lnTo>
                    <a:pt x="3332" y="1461"/>
                  </a:lnTo>
                  <a:lnTo>
                    <a:pt x="3430" y="1559"/>
                  </a:lnTo>
                  <a:lnTo>
                    <a:pt x="3527" y="1676"/>
                  </a:lnTo>
                  <a:lnTo>
                    <a:pt x="3644" y="1832"/>
                  </a:lnTo>
                  <a:lnTo>
                    <a:pt x="3644" y="1871"/>
                  </a:lnTo>
                  <a:lnTo>
                    <a:pt x="3663" y="1910"/>
                  </a:lnTo>
                  <a:lnTo>
                    <a:pt x="3683" y="1968"/>
                  </a:lnTo>
                  <a:lnTo>
                    <a:pt x="3683" y="1987"/>
                  </a:lnTo>
                  <a:lnTo>
                    <a:pt x="3702" y="2046"/>
                  </a:lnTo>
                  <a:lnTo>
                    <a:pt x="3702" y="2065"/>
                  </a:lnTo>
                  <a:lnTo>
                    <a:pt x="3702" y="2143"/>
                  </a:lnTo>
                  <a:lnTo>
                    <a:pt x="3507" y="2319"/>
                  </a:lnTo>
                  <a:lnTo>
                    <a:pt x="3293" y="2455"/>
                  </a:lnTo>
                  <a:lnTo>
                    <a:pt x="3059" y="2553"/>
                  </a:lnTo>
                  <a:lnTo>
                    <a:pt x="2748" y="2650"/>
                  </a:lnTo>
                  <a:lnTo>
                    <a:pt x="2436" y="2689"/>
                  </a:lnTo>
                  <a:lnTo>
                    <a:pt x="2241" y="2708"/>
                  </a:lnTo>
                  <a:lnTo>
                    <a:pt x="2124" y="2708"/>
                  </a:lnTo>
                  <a:lnTo>
                    <a:pt x="1890" y="2689"/>
                  </a:lnTo>
                  <a:lnTo>
                    <a:pt x="1559" y="2650"/>
                  </a:lnTo>
                  <a:lnTo>
                    <a:pt x="1267" y="2553"/>
                  </a:lnTo>
                  <a:lnTo>
                    <a:pt x="1033" y="2455"/>
                  </a:lnTo>
                  <a:lnTo>
                    <a:pt x="819" y="2338"/>
                  </a:lnTo>
                  <a:lnTo>
                    <a:pt x="702" y="2241"/>
                  </a:lnTo>
                  <a:lnTo>
                    <a:pt x="585" y="2143"/>
                  </a:lnTo>
                  <a:lnTo>
                    <a:pt x="604" y="2104"/>
                  </a:lnTo>
                  <a:lnTo>
                    <a:pt x="604" y="2085"/>
                  </a:lnTo>
                  <a:lnTo>
                    <a:pt x="624" y="1968"/>
                  </a:lnTo>
                  <a:lnTo>
                    <a:pt x="663" y="1871"/>
                  </a:lnTo>
                  <a:lnTo>
                    <a:pt x="702" y="1773"/>
                  </a:lnTo>
                  <a:lnTo>
                    <a:pt x="780" y="1676"/>
                  </a:lnTo>
                  <a:lnTo>
                    <a:pt x="877" y="1559"/>
                  </a:lnTo>
                  <a:lnTo>
                    <a:pt x="994" y="1461"/>
                  </a:lnTo>
                  <a:lnTo>
                    <a:pt x="1150" y="1345"/>
                  </a:lnTo>
                  <a:lnTo>
                    <a:pt x="1325" y="1267"/>
                  </a:lnTo>
                  <a:lnTo>
                    <a:pt x="1579" y="1169"/>
                  </a:lnTo>
                  <a:lnTo>
                    <a:pt x="1851" y="1111"/>
                  </a:lnTo>
                  <a:lnTo>
                    <a:pt x="2163" y="1091"/>
                  </a:lnTo>
                  <a:close/>
                  <a:moveTo>
                    <a:pt x="1072" y="0"/>
                  </a:move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fill="none" extrusionOk="0">
                  <a:moveTo>
                    <a:pt x="3235" y="0"/>
                  </a:move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83" y="292"/>
                  </a:lnTo>
                  <a:lnTo>
                    <a:pt x="2163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955" y="20"/>
                  </a:ln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085" y="2845"/>
                  </a:lnTo>
                  <a:lnTo>
                    <a:pt x="2163" y="2845"/>
                  </a:lnTo>
                  <a:lnTo>
                    <a:pt x="2163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371" y="0"/>
                  </a:lnTo>
                  <a:lnTo>
                    <a:pt x="3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9884300" y="673713"/>
              <a:ext cx="77975" cy="40450"/>
            </a:xfrm>
            <a:custGeom>
              <a:avLst/>
              <a:gdLst/>
              <a:ahLst/>
              <a:cxnLst/>
              <a:rect l="l" t="t" r="r" b="b"/>
              <a:pathLst>
                <a:path w="3119" h="1618" fill="none" extrusionOk="0">
                  <a:moveTo>
                    <a:pt x="1267" y="20"/>
                  </a:moveTo>
                  <a:lnTo>
                    <a:pt x="1267" y="2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891" y="39"/>
                  </a:lnTo>
                  <a:lnTo>
                    <a:pt x="1891" y="39"/>
                  </a:lnTo>
                  <a:lnTo>
                    <a:pt x="2144" y="78"/>
                  </a:lnTo>
                  <a:lnTo>
                    <a:pt x="2378" y="156"/>
                  </a:lnTo>
                  <a:lnTo>
                    <a:pt x="2378" y="156"/>
                  </a:lnTo>
                  <a:lnTo>
                    <a:pt x="2573" y="254"/>
                  </a:lnTo>
                  <a:lnTo>
                    <a:pt x="2748" y="370"/>
                  </a:lnTo>
                  <a:lnTo>
                    <a:pt x="2748" y="370"/>
                  </a:lnTo>
                  <a:lnTo>
                    <a:pt x="2846" y="468"/>
                  </a:lnTo>
                  <a:lnTo>
                    <a:pt x="2943" y="585"/>
                  </a:lnTo>
                  <a:lnTo>
                    <a:pt x="2943" y="585"/>
                  </a:lnTo>
                  <a:lnTo>
                    <a:pt x="3060" y="741"/>
                  </a:lnTo>
                  <a:lnTo>
                    <a:pt x="3060" y="741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099" y="877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118" y="955"/>
                  </a:lnTo>
                  <a:lnTo>
                    <a:pt x="3118" y="974"/>
                  </a:lnTo>
                  <a:lnTo>
                    <a:pt x="3118" y="974"/>
                  </a:lnTo>
                  <a:lnTo>
                    <a:pt x="3118" y="1052"/>
                  </a:lnTo>
                  <a:lnTo>
                    <a:pt x="3118" y="1052"/>
                  </a:lnTo>
                  <a:lnTo>
                    <a:pt x="2923" y="1228"/>
                  </a:lnTo>
                  <a:lnTo>
                    <a:pt x="2923" y="1228"/>
                  </a:lnTo>
                  <a:lnTo>
                    <a:pt x="2709" y="1364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164" y="1559"/>
                  </a:lnTo>
                  <a:lnTo>
                    <a:pt x="1852" y="1598"/>
                  </a:lnTo>
                  <a:lnTo>
                    <a:pt x="1852" y="1598"/>
                  </a:lnTo>
                  <a:lnTo>
                    <a:pt x="1657" y="1617"/>
                  </a:lnTo>
                  <a:lnTo>
                    <a:pt x="1657" y="1617"/>
                  </a:lnTo>
                  <a:lnTo>
                    <a:pt x="1579" y="1617"/>
                  </a:lnTo>
                  <a:lnTo>
                    <a:pt x="1540" y="1617"/>
                  </a:lnTo>
                  <a:lnTo>
                    <a:pt x="1540" y="1617"/>
                  </a:lnTo>
                  <a:lnTo>
                    <a:pt x="1306" y="1598"/>
                  </a:lnTo>
                  <a:lnTo>
                    <a:pt x="1306" y="1598"/>
                  </a:lnTo>
                  <a:lnTo>
                    <a:pt x="975" y="1559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449" y="1364"/>
                  </a:lnTo>
                  <a:lnTo>
                    <a:pt x="235" y="1247"/>
                  </a:lnTo>
                  <a:lnTo>
                    <a:pt x="235" y="1247"/>
                  </a:lnTo>
                  <a:lnTo>
                    <a:pt x="118" y="1150"/>
                  </a:lnTo>
                  <a:lnTo>
                    <a:pt x="1" y="1052"/>
                  </a:lnTo>
                  <a:lnTo>
                    <a:pt x="1" y="1052"/>
                  </a:lnTo>
                  <a:lnTo>
                    <a:pt x="20" y="101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40" y="877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118" y="682"/>
                  </a:lnTo>
                  <a:lnTo>
                    <a:pt x="196" y="585"/>
                  </a:lnTo>
                  <a:lnTo>
                    <a:pt x="196" y="585"/>
                  </a:lnTo>
                  <a:lnTo>
                    <a:pt x="293" y="468"/>
                  </a:lnTo>
                  <a:lnTo>
                    <a:pt x="410" y="370"/>
                  </a:lnTo>
                  <a:lnTo>
                    <a:pt x="410" y="370"/>
                  </a:lnTo>
                  <a:lnTo>
                    <a:pt x="566" y="25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995" y="78"/>
                  </a:lnTo>
                  <a:lnTo>
                    <a:pt x="1267" y="20"/>
                  </a:lnTo>
                  <a:lnTo>
                    <a:pt x="1267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40"/>
          <p:cNvSpPr/>
          <p:nvPr/>
        </p:nvSpPr>
        <p:spPr>
          <a:xfrm>
            <a:off x="2118068" y="6241089"/>
            <a:ext cx="1110920" cy="513011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A09123E-9C45-4C25-98F2-6E31CC2D5E33}"/>
              </a:ext>
            </a:extLst>
          </p:cNvPr>
          <p:cNvGrpSpPr/>
          <p:nvPr/>
        </p:nvGrpSpPr>
        <p:grpSpPr>
          <a:xfrm flipH="1">
            <a:off x="2715743" y="417943"/>
            <a:ext cx="7854132" cy="1719566"/>
            <a:chOff x="1605687" y="2585102"/>
            <a:chExt cx="8963216" cy="1784439"/>
          </a:xfrm>
        </p:grpSpPr>
        <p:sp>
          <p:nvSpPr>
            <p:cNvPr id="146" name="任意多边形 35">
              <a:extLst>
                <a:ext uri="{FF2B5EF4-FFF2-40B4-BE49-F238E27FC236}">
                  <a16:creationId xmlns:a16="http://schemas.microsoft.com/office/drawing/2014/main" id="{D99F21B3-313B-47CE-8763-8B0EB8CD64F2}"/>
                </a:ext>
              </a:extLst>
            </p:cNvPr>
            <p:cNvSpPr/>
            <p:nvPr/>
          </p:nvSpPr>
          <p:spPr>
            <a:xfrm>
              <a:off x="1605687" y="2585102"/>
              <a:ext cx="8963216" cy="1784439"/>
            </a:xfrm>
            <a:prstGeom prst="wedgeRoundRectCallout">
              <a:avLst>
                <a:gd name="adj1" fmla="val -21907"/>
                <a:gd name="adj2" fmla="val 85844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1200" kern="0">
                <a:solidFill>
                  <a:srgbClr val="FFFFFF"/>
                </a:solidFill>
                <a:latin typeface="Arial"/>
                <a:ea typeface="宋体" panose="02010600030101010101" pitchFamily="2" charset="-122"/>
                <a:sym typeface="Arial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6258F98-4E31-4578-8F80-63B8E8B6493E}"/>
                </a:ext>
              </a:extLst>
            </p:cNvPr>
            <p:cNvSpPr txBox="1"/>
            <p:nvPr/>
          </p:nvSpPr>
          <p:spPr>
            <a:xfrm>
              <a:off x="1757239" y="2818220"/>
              <a:ext cx="8717363" cy="1288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en-US" altLang="en-US" sz="3733" b="1" u="sng" kern="0" dirty="0" err="1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Câu</a:t>
              </a:r>
              <a:r>
                <a:rPr lang="en-US" altLang="en-US" sz="3733" b="1" u="sng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3733" b="1" u="sng" kern="0" dirty="0" err="1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hỏi</a:t>
              </a:r>
              <a:r>
                <a:rPr lang="en-US" altLang="en-US" sz="3733" b="1" u="sng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2:</a:t>
              </a:r>
              <a:r>
                <a:rPr lang="en-US" altLang="en-US" sz="3733" b="1" kern="0" dirty="0"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vi-VN" sz="3733" b="1" kern="0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  <a:sym typeface="Arial"/>
                </a:rPr>
                <a:t>Các bạn nhỏ trong công xưởng xanh chế ra những gì?</a:t>
              </a:r>
              <a:endParaRPr lang="en-US" altLang="en-US" sz="3733" b="1" kern="0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字魂27号-布丁体" panose="00000505000000000000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47843E00-1432-439A-8FC8-23A67BD414C1}"/>
              </a:ext>
            </a:extLst>
          </p:cNvPr>
          <p:cNvSpPr txBox="1"/>
          <p:nvPr/>
        </p:nvSpPr>
        <p:spPr>
          <a:xfrm>
            <a:off x="1806269" y="2754946"/>
            <a:ext cx="8435355" cy="3786421"/>
          </a:xfrm>
          <a:custGeom>
            <a:avLst/>
            <a:gdLst>
              <a:gd name="connsiteX0" fmla="*/ 0 w 6797619"/>
              <a:gd name="connsiteY0" fmla="*/ 0 h 2485745"/>
              <a:gd name="connsiteX1" fmla="*/ 475833 w 6797619"/>
              <a:gd name="connsiteY1" fmla="*/ 0 h 2485745"/>
              <a:gd name="connsiteX2" fmla="*/ 1291548 w 6797619"/>
              <a:gd name="connsiteY2" fmla="*/ 0 h 2485745"/>
              <a:gd name="connsiteX3" fmla="*/ 1903333 w 6797619"/>
              <a:gd name="connsiteY3" fmla="*/ 0 h 2485745"/>
              <a:gd name="connsiteX4" fmla="*/ 2515119 w 6797619"/>
              <a:gd name="connsiteY4" fmla="*/ 0 h 2485745"/>
              <a:gd name="connsiteX5" fmla="*/ 3262857 w 6797619"/>
              <a:gd name="connsiteY5" fmla="*/ 0 h 2485745"/>
              <a:gd name="connsiteX6" fmla="*/ 3806667 w 6797619"/>
              <a:gd name="connsiteY6" fmla="*/ 0 h 2485745"/>
              <a:gd name="connsiteX7" fmla="*/ 4486429 w 6797619"/>
              <a:gd name="connsiteY7" fmla="*/ 0 h 2485745"/>
              <a:gd name="connsiteX8" fmla="*/ 5166190 w 6797619"/>
              <a:gd name="connsiteY8" fmla="*/ 0 h 2485745"/>
              <a:gd name="connsiteX9" fmla="*/ 5913929 w 6797619"/>
              <a:gd name="connsiteY9" fmla="*/ 0 h 2485745"/>
              <a:gd name="connsiteX10" fmla="*/ 6797619 w 6797619"/>
              <a:gd name="connsiteY10" fmla="*/ 0 h 2485745"/>
              <a:gd name="connsiteX11" fmla="*/ 6797619 w 6797619"/>
              <a:gd name="connsiteY11" fmla="*/ 571721 h 2485745"/>
              <a:gd name="connsiteX12" fmla="*/ 6797619 w 6797619"/>
              <a:gd name="connsiteY12" fmla="*/ 1143443 h 2485745"/>
              <a:gd name="connsiteX13" fmla="*/ 6797619 w 6797619"/>
              <a:gd name="connsiteY13" fmla="*/ 1789736 h 2485745"/>
              <a:gd name="connsiteX14" fmla="*/ 6797619 w 6797619"/>
              <a:gd name="connsiteY14" fmla="*/ 2485745 h 2485745"/>
              <a:gd name="connsiteX15" fmla="*/ 5981905 w 6797619"/>
              <a:gd name="connsiteY15" fmla="*/ 2485745 h 2485745"/>
              <a:gd name="connsiteX16" fmla="*/ 5506071 w 6797619"/>
              <a:gd name="connsiteY16" fmla="*/ 2485745 h 2485745"/>
              <a:gd name="connsiteX17" fmla="*/ 5030238 w 6797619"/>
              <a:gd name="connsiteY17" fmla="*/ 2485745 h 2485745"/>
              <a:gd name="connsiteX18" fmla="*/ 4214524 w 6797619"/>
              <a:gd name="connsiteY18" fmla="*/ 2485745 h 2485745"/>
              <a:gd name="connsiteX19" fmla="*/ 3738690 w 6797619"/>
              <a:gd name="connsiteY19" fmla="*/ 2485745 h 2485745"/>
              <a:gd name="connsiteX20" fmla="*/ 2922976 w 6797619"/>
              <a:gd name="connsiteY20" fmla="*/ 2485745 h 2485745"/>
              <a:gd name="connsiteX21" fmla="*/ 2447143 w 6797619"/>
              <a:gd name="connsiteY21" fmla="*/ 2485745 h 2485745"/>
              <a:gd name="connsiteX22" fmla="*/ 1699405 w 6797619"/>
              <a:gd name="connsiteY22" fmla="*/ 2485745 h 2485745"/>
              <a:gd name="connsiteX23" fmla="*/ 883690 w 6797619"/>
              <a:gd name="connsiteY23" fmla="*/ 2485745 h 2485745"/>
              <a:gd name="connsiteX24" fmla="*/ 0 w 6797619"/>
              <a:gd name="connsiteY24" fmla="*/ 2485745 h 2485745"/>
              <a:gd name="connsiteX25" fmla="*/ 0 w 6797619"/>
              <a:gd name="connsiteY25" fmla="*/ 1938881 h 2485745"/>
              <a:gd name="connsiteX26" fmla="*/ 0 w 6797619"/>
              <a:gd name="connsiteY26" fmla="*/ 1367160 h 2485745"/>
              <a:gd name="connsiteX27" fmla="*/ 0 w 6797619"/>
              <a:gd name="connsiteY27" fmla="*/ 745724 h 2485745"/>
              <a:gd name="connsiteX28" fmla="*/ 0 w 6797619"/>
              <a:gd name="connsiteY28" fmla="*/ 0 h 248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97619" h="2485745" fill="none" extrusionOk="0">
                <a:moveTo>
                  <a:pt x="0" y="0"/>
                </a:moveTo>
                <a:cubicBezTo>
                  <a:pt x="115133" y="-17390"/>
                  <a:pt x="291760" y="21935"/>
                  <a:pt x="475833" y="0"/>
                </a:cubicBezTo>
                <a:cubicBezTo>
                  <a:pt x="659906" y="-21935"/>
                  <a:pt x="998806" y="-6460"/>
                  <a:pt x="1291548" y="0"/>
                </a:cubicBezTo>
                <a:cubicBezTo>
                  <a:pt x="1584291" y="6460"/>
                  <a:pt x="1719951" y="-18919"/>
                  <a:pt x="1903333" y="0"/>
                </a:cubicBezTo>
                <a:cubicBezTo>
                  <a:pt x="2086716" y="18919"/>
                  <a:pt x="2303227" y="16753"/>
                  <a:pt x="2515119" y="0"/>
                </a:cubicBezTo>
                <a:cubicBezTo>
                  <a:pt x="2727011" y="-16753"/>
                  <a:pt x="3016680" y="30683"/>
                  <a:pt x="3262857" y="0"/>
                </a:cubicBezTo>
                <a:cubicBezTo>
                  <a:pt x="3509034" y="-30683"/>
                  <a:pt x="3594365" y="10517"/>
                  <a:pt x="3806667" y="0"/>
                </a:cubicBezTo>
                <a:cubicBezTo>
                  <a:pt x="4018969" y="-10517"/>
                  <a:pt x="4262204" y="25181"/>
                  <a:pt x="4486429" y="0"/>
                </a:cubicBezTo>
                <a:cubicBezTo>
                  <a:pt x="4710654" y="-25181"/>
                  <a:pt x="4954748" y="24822"/>
                  <a:pt x="5166190" y="0"/>
                </a:cubicBezTo>
                <a:cubicBezTo>
                  <a:pt x="5377632" y="-24822"/>
                  <a:pt x="5573544" y="-17522"/>
                  <a:pt x="5913929" y="0"/>
                </a:cubicBezTo>
                <a:cubicBezTo>
                  <a:pt x="6254314" y="17522"/>
                  <a:pt x="6600256" y="3268"/>
                  <a:pt x="6797619" y="0"/>
                </a:cubicBezTo>
                <a:cubicBezTo>
                  <a:pt x="6822888" y="222852"/>
                  <a:pt x="6800331" y="316102"/>
                  <a:pt x="6797619" y="571721"/>
                </a:cubicBezTo>
                <a:cubicBezTo>
                  <a:pt x="6794907" y="827340"/>
                  <a:pt x="6819257" y="930285"/>
                  <a:pt x="6797619" y="1143443"/>
                </a:cubicBezTo>
                <a:cubicBezTo>
                  <a:pt x="6775981" y="1356601"/>
                  <a:pt x="6826615" y="1480066"/>
                  <a:pt x="6797619" y="1789736"/>
                </a:cubicBezTo>
                <a:cubicBezTo>
                  <a:pt x="6768623" y="2099406"/>
                  <a:pt x="6779788" y="2254809"/>
                  <a:pt x="6797619" y="2485745"/>
                </a:cubicBezTo>
                <a:cubicBezTo>
                  <a:pt x="6443827" y="2513213"/>
                  <a:pt x="6189213" y="2486788"/>
                  <a:pt x="5981905" y="2485745"/>
                </a:cubicBezTo>
                <a:cubicBezTo>
                  <a:pt x="5774597" y="2484702"/>
                  <a:pt x="5712756" y="2484984"/>
                  <a:pt x="5506071" y="2485745"/>
                </a:cubicBezTo>
                <a:cubicBezTo>
                  <a:pt x="5299386" y="2486506"/>
                  <a:pt x="5215490" y="2469136"/>
                  <a:pt x="5030238" y="2485745"/>
                </a:cubicBezTo>
                <a:cubicBezTo>
                  <a:pt x="4844986" y="2502354"/>
                  <a:pt x="4486508" y="2474662"/>
                  <a:pt x="4214524" y="2485745"/>
                </a:cubicBezTo>
                <a:cubicBezTo>
                  <a:pt x="3942540" y="2496828"/>
                  <a:pt x="3864442" y="2509236"/>
                  <a:pt x="3738690" y="2485745"/>
                </a:cubicBezTo>
                <a:cubicBezTo>
                  <a:pt x="3612938" y="2462254"/>
                  <a:pt x="3242889" y="2507777"/>
                  <a:pt x="2922976" y="2485745"/>
                </a:cubicBezTo>
                <a:cubicBezTo>
                  <a:pt x="2603063" y="2463713"/>
                  <a:pt x="2573407" y="2480959"/>
                  <a:pt x="2447143" y="2485745"/>
                </a:cubicBezTo>
                <a:cubicBezTo>
                  <a:pt x="2320879" y="2490531"/>
                  <a:pt x="1911860" y="2491738"/>
                  <a:pt x="1699405" y="2485745"/>
                </a:cubicBezTo>
                <a:cubicBezTo>
                  <a:pt x="1486950" y="2479752"/>
                  <a:pt x="1232425" y="2476382"/>
                  <a:pt x="883690" y="2485745"/>
                </a:cubicBezTo>
                <a:cubicBezTo>
                  <a:pt x="534955" y="2495108"/>
                  <a:pt x="393773" y="2454907"/>
                  <a:pt x="0" y="2485745"/>
                </a:cubicBezTo>
                <a:cubicBezTo>
                  <a:pt x="-24738" y="2296417"/>
                  <a:pt x="-25823" y="2096886"/>
                  <a:pt x="0" y="1938881"/>
                </a:cubicBezTo>
                <a:cubicBezTo>
                  <a:pt x="25823" y="1780876"/>
                  <a:pt x="17662" y="1560479"/>
                  <a:pt x="0" y="1367160"/>
                </a:cubicBezTo>
                <a:cubicBezTo>
                  <a:pt x="-17662" y="1173841"/>
                  <a:pt x="14261" y="1048875"/>
                  <a:pt x="0" y="745724"/>
                </a:cubicBezTo>
                <a:cubicBezTo>
                  <a:pt x="-14261" y="442573"/>
                  <a:pt x="-5150" y="254813"/>
                  <a:pt x="0" y="0"/>
                </a:cubicBezTo>
                <a:close/>
              </a:path>
              <a:path w="6797619" h="2485745" stroke="0" extrusionOk="0">
                <a:moveTo>
                  <a:pt x="0" y="0"/>
                </a:moveTo>
                <a:cubicBezTo>
                  <a:pt x="177097" y="19990"/>
                  <a:pt x="282546" y="-22057"/>
                  <a:pt x="475833" y="0"/>
                </a:cubicBezTo>
                <a:cubicBezTo>
                  <a:pt x="669120" y="22057"/>
                  <a:pt x="911092" y="-31036"/>
                  <a:pt x="1223571" y="0"/>
                </a:cubicBezTo>
                <a:cubicBezTo>
                  <a:pt x="1536050" y="31036"/>
                  <a:pt x="1569066" y="2525"/>
                  <a:pt x="1835357" y="0"/>
                </a:cubicBezTo>
                <a:cubicBezTo>
                  <a:pt x="2101648" y="-2525"/>
                  <a:pt x="2239682" y="-35701"/>
                  <a:pt x="2583095" y="0"/>
                </a:cubicBezTo>
                <a:cubicBezTo>
                  <a:pt x="2926508" y="35701"/>
                  <a:pt x="3111313" y="607"/>
                  <a:pt x="3262857" y="0"/>
                </a:cubicBezTo>
                <a:cubicBezTo>
                  <a:pt x="3414401" y="-607"/>
                  <a:pt x="3612857" y="-15877"/>
                  <a:pt x="3806667" y="0"/>
                </a:cubicBezTo>
                <a:cubicBezTo>
                  <a:pt x="4000477" y="15877"/>
                  <a:pt x="4049612" y="-5161"/>
                  <a:pt x="4282500" y="0"/>
                </a:cubicBezTo>
                <a:cubicBezTo>
                  <a:pt x="4515388" y="5161"/>
                  <a:pt x="4584743" y="-14148"/>
                  <a:pt x="4758333" y="0"/>
                </a:cubicBezTo>
                <a:cubicBezTo>
                  <a:pt x="4931923" y="14148"/>
                  <a:pt x="5108133" y="11691"/>
                  <a:pt x="5438095" y="0"/>
                </a:cubicBezTo>
                <a:cubicBezTo>
                  <a:pt x="5768057" y="-11691"/>
                  <a:pt x="6230766" y="51950"/>
                  <a:pt x="6797619" y="0"/>
                </a:cubicBezTo>
                <a:cubicBezTo>
                  <a:pt x="6790969" y="200973"/>
                  <a:pt x="6818367" y="436224"/>
                  <a:pt x="6797619" y="621436"/>
                </a:cubicBezTo>
                <a:cubicBezTo>
                  <a:pt x="6776871" y="806648"/>
                  <a:pt x="6784912" y="1056325"/>
                  <a:pt x="6797619" y="1168300"/>
                </a:cubicBezTo>
                <a:cubicBezTo>
                  <a:pt x="6810326" y="1280275"/>
                  <a:pt x="6824103" y="1586125"/>
                  <a:pt x="6797619" y="1789736"/>
                </a:cubicBezTo>
                <a:cubicBezTo>
                  <a:pt x="6771135" y="1993347"/>
                  <a:pt x="6777470" y="2229765"/>
                  <a:pt x="6797619" y="2485745"/>
                </a:cubicBezTo>
                <a:cubicBezTo>
                  <a:pt x="6557584" y="2502421"/>
                  <a:pt x="6397568" y="2512589"/>
                  <a:pt x="6185833" y="2485745"/>
                </a:cubicBezTo>
                <a:cubicBezTo>
                  <a:pt x="5974098" y="2458901"/>
                  <a:pt x="5907485" y="2475232"/>
                  <a:pt x="5642024" y="2485745"/>
                </a:cubicBezTo>
                <a:cubicBezTo>
                  <a:pt x="5376563" y="2496258"/>
                  <a:pt x="5371531" y="2488127"/>
                  <a:pt x="5166190" y="2485745"/>
                </a:cubicBezTo>
                <a:cubicBezTo>
                  <a:pt x="4960849" y="2483363"/>
                  <a:pt x="4659354" y="2460714"/>
                  <a:pt x="4350476" y="2485745"/>
                </a:cubicBezTo>
                <a:cubicBezTo>
                  <a:pt x="4041598" y="2510776"/>
                  <a:pt x="3854874" y="2501576"/>
                  <a:pt x="3602738" y="2485745"/>
                </a:cubicBezTo>
                <a:cubicBezTo>
                  <a:pt x="3350602" y="2469914"/>
                  <a:pt x="3151083" y="2483293"/>
                  <a:pt x="2855000" y="2485745"/>
                </a:cubicBezTo>
                <a:cubicBezTo>
                  <a:pt x="2558917" y="2488197"/>
                  <a:pt x="2381180" y="2480909"/>
                  <a:pt x="2107262" y="2485745"/>
                </a:cubicBezTo>
                <a:cubicBezTo>
                  <a:pt x="1833344" y="2490581"/>
                  <a:pt x="1635076" y="2502193"/>
                  <a:pt x="1427500" y="2485745"/>
                </a:cubicBezTo>
                <a:cubicBezTo>
                  <a:pt x="1219924" y="2469297"/>
                  <a:pt x="963255" y="2488089"/>
                  <a:pt x="747738" y="2485745"/>
                </a:cubicBezTo>
                <a:cubicBezTo>
                  <a:pt x="532221" y="2483401"/>
                  <a:pt x="330150" y="2477839"/>
                  <a:pt x="0" y="2485745"/>
                </a:cubicBezTo>
                <a:cubicBezTo>
                  <a:pt x="8885" y="2303116"/>
                  <a:pt x="22179" y="2075176"/>
                  <a:pt x="0" y="1864309"/>
                </a:cubicBezTo>
                <a:cubicBezTo>
                  <a:pt x="-22179" y="1653442"/>
                  <a:pt x="-19005" y="1457033"/>
                  <a:pt x="0" y="1242873"/>
                </a:cubicBezTo>
                <a:cubicBezTo>
                  <a:pt x="19005" y="1028713"/>
                  <a:pt x="-26286" y="906116"/>
                  <a:pt x="0" y="621436"/>
                </a:cubicBezTo>
                <a:cubicBezTo>
                  <a:pt x="26286" y="336756"/>
                  <a:pt x="-9569" y="222253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xmlns="" sd="755106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noProof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 làm cho con người hạnh phúc.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noProof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 mươi vị thuốc trường sinh.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noProof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 loại ánh sáng kì lạ.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noProof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 cái máy biết bay trên không trung như một con chim.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noProof="1">
                <a:solidFill>
                  <a:srgbClr val="002D3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 cái máy biết dò tìm những kho báu trên mặt trăng.</a:t>
            </a:r>
            <a:endParaRPr lang="en-US" sz="2667" b="1" kern="0" noProof="1">
              <a:solidFill>
                <a:srgbClr val="002D3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993" name="Google Shape;1993;p40"/>
          <p:cNvGrpSpPr/>
          <p:nvPr/>
        </p:nvGrpSpPr>
        <p:grpSpPr>
          <a:xfrm>
            <a:off x="9909931" y="5166682"/>
            <a:ext cx="1054291" cy="822045"/>
            <a:chOff x="12835100" y="179075"/>
            <a:chExt cx="1213875" cy="946475"/>
          </a:xfrm>
        </p:grpSpPr>
        <p:sp>
          <p:nvSpPr>
            <p:cNvPr id="1994" name="Google Shape;1994;p40"/>
            <p:cNvSpPr/>
            <p:nvPr/>
          </p:nvSpPr>
          <p:spPr>
            <a:xfrm>
              <a:off x="13700200" y="886850"/>
              <a:ext cx="348775" cy="238700"/>
            </a:xfrm>
            <a:custGeom>
              <a:avLst/>
              <a:gdLst/>
              <a:ahLst/>
              <a:cxnLst/>
              <a:rect l="l" t="t" r="r" b="b"/>
              <a:pathLst>
                <a:path w="13951" h="9548" extrusionOk="0">
                  <a:moveTo>
                    <a:pt x="702" y="0"/>
                  </a:moveTo>
                  <a:lnTo>
                    <a:pt x="624" y="20"/>
                  </a:lnTo>
                  <a:lnTo>
                    <a:pt x="546" y="59"/>
                  </a:lnTo>
                  <a:lnTo>
                    <a:pt x="507" y="136"/>
                  </a:lnTo>
                  <a:lnTo>
                    <a:pt x="390" y="370"/>
                  </a:lnTo>
                  <a:lnTo>
                    <a:pt x="293" y="585"/>
                  </a:lnTo>
                  <a:lnTo>
                    <a:pt x="215" y="838"/>
                  </a:lnTo>
                  <a:lnTo>
                    <a:pt x="137" y="1072"/>
                  </a:lnTo>
                  <a:lnTo>
                    <a:pt x="98" y="1305"/>
                  </a:lnTo>
                  <a:lnTo>
                    <a:pt x="59" y="1559"/>
                  </a:lnTo>
                  <a:lnTo>
                    <a:pt x="39" y="1793"/>
                  </a:lnTo>
                  <a:lnTo>
                    <a:pt x="20" y="2046"/>
                  </a:lnTo>
                  <a:lnTo>
                    <a:pt x="39" y="2085"/>
                  </a:lnTo>
                  <a:lnTo>
                    <a:pt x="0" y="2182"/>
                  </a:lnTo>
                  <a:lnTo>
                    <a:pt x="20" y="2260"/>
                  </a:lnTo>
                  <a:lnTo>
                    <a:pt x="20" y="2299"/>
                  </a:lnTo>
                  <a:lnTo>
                    <a:pt x="59" y="2338"/>
                  </a:lnTo>
                  <a:lnTo>
                    <a:pt x="643" y="2923"/>
                  </a:lnTo>
                  <a:lnTo>
                    <a:pt x="1364" y="3585"/>
                  </a:lnTo>
                  <a:lnTo>
                    <a:pt x="2378" y="4481"/>
                  </a:lnTo>
                  <a:lnTo>
                    <a:pt x="3410" y="5358"/>
                  </a:lnTo>
                  <a:lnTo>
                    <a:pt x="4073" y="5865"/>
                  </a:lnTo>
                  <a:lnTo>
                    <a:pt x="4696" y="6352"/>
                  </a:lnTo>
                  <a:lnTo>
                    <a:pt x="5300" y="6800"/>
                  </a:lnTo>
                  <a:lnTo>
                    <a:pt x="5904" y="7229"/>
                  </a:lnTo>
                  <a:lnTo>
                    <a:pt x="6606" y="7677"/>
                  </a:lnTo>
                  <a:lnTo>
                    <a:pt x="7268" y="8086"/>
                  </a:lnTo>
                  <a:lnTo>
                    <a:pt x="7911" y="8456"/>
                  </a:lnTo>
                  <a:lnTo>
                    <a:pt x="8534" y="8768"/>
                  </a:lnTo>
                  <a:lnTo>
                    <a:pt x="9216" y="9060"/>
                  </a:lnTo>
                  <a:lnTo>
                    <a:pt x="9528" y="9177"/>
                  </a:lnTo>
                  <a:lnTo>
                    <a:pt x="9820" y="9294"/>
                  </a:lnTo>
                  <a:lnTo>
                    <a:pt x="10132" y="9372"/>
                  </a:lnTo>
                  <a:lnTo>
                    <a:pt x="10424" y="9450"/>
                  </a:lnTo>
                  <a:lnTo>
                    <a:pt x="10697" y="9489"/>
                  </a:lnTo>
                  <a:lnTo>
                    <a:pt x="10970" y="9528"/>
                  </a:lnTo>
                  <a:lnTo>
                    <a:pt x="11379" y="9547"/>
                  </a:lnTo>
                  <a:lnTo>
                    <a:pt x="11730" y="9528"/>
                  </a:lnTo>
                  <a:lnTo>
                    <a:pt x="12042" y="9489"/>
                  </a:lnTo>
                  <a:lnTo>
                    <a:pt x="12295" y="9411"/>
                  </a:lnTo>
                  <a:lnTo>
                    <a:pt x="12529" y="9333"/>
                  </a:lnTo>
                  <a:lnTo>
                    <a:pt x="12762" y="9196"/>
                  </a:lnTo>
                  <a:lnTo>
                    <a:pt x="12977" y="9060"/>
                  </a:lnTo>
                  <a:lnTo>
                    <a:pt x="13172" y="8904"/>
                  </a:lnTo>
                  <a:lnTo>
                    <a:pt x="13366" y="8709"/>
                  </a:lnTo>
                  <a:lnTo>
                    <a:pt x="13522" y="8495"/>
                  </a:lnTo>
                  <a:lnTo>
                    <a:pt x="13659" y="8261"/>
                  </a:lnTo>
                  <a:lnTo>
                    <a:pt x="13776" y="8027"/>
                  </a:lnTo>
                  <a:lnTo>
                    <a:pt x="13873" y="7794"/>
                  </a:lnTo>
                  <a:lnTo>
                    <a:pt x="13932" y="7560"/>
                  </a:lnTo>
                  <a:lnTo>
                    <a:pt x="13951" y="7307"/>
                  </a:lnTo>
                  <a:lnTo>
                    <a:pt x="13951" y="7092"/>
                  </a:lnTo>
                  <a:lnTo>
                    <a:pt x="13932" y="6878"/>
                  </a:lnTo>
                  <a:lnTo>
                    <a:pt x="13873" y="6644"/>
                  </a:lnTo>
                  <a:lnTo>
                    <a:pt x="13815" y="6430"/>
                  </a:lnTo>
                  <a:lnTo>
                    <a:pt x="13717" y="6196"/>
                  </a:lnTo>
                  <a:lnTo>
                    <a:pt x="13600" y="5982"/>
                  </a:lnTo>
                  <a:lnTo>
                    <a:pt x="13444" y="5748"/>
                  </a:lnTo>
                  <a:lnTo>
                    <a:pt x="13269" y="5534"/>
                  </a:lnTo>
                  <a:lnTo>
                    <a:pt x="13113" y="5319"/>
                  </a:lnTo>
                  <a:lnTo>
                    <a:pt x="12918" y="5124"/>
                  </a:lnTo>
                  <a:lnTo>
                    <a:pt x="12704" y="4910"/>
                  </a:lnTo>
                  <a:lnTo>
                    <a:pt x="12451" y="4696"/>
                  </a:lnTo>
                  <a:lnTo>
                    <a:pt x="11983" y="4325"/>
                  </a:lnTo>
                  <a:lnTo>
                    <a:pt x="11418" y="3936"/>
                  </a:lnTo>
                  <a:lnTo>
                    <a:pt x="10853" y="3585"/>
                  </a:lnTo>
                  <a:lnTo>
                    <a:pt x="10230" y="3234"/>
                  </a:lnTo>
                  <a:lnTo>
                    <a:pt x="9567" y="2903"/>
                  </a:lnTo>
                  <a:lnTo>
                    <a:pt x="8827" y="2552"/>
                  </a:lnTo>
                  <a:lnTo>
                    <a:pt x="8145" y="2260"/>
                  </a:lnTo>
                  <a:lnTo>
                    <a:pt x="7463" y="1968"/>
                  </a:lnTo>
                  <a:lnTo>
                    <a:pt x="6722" y="1695"/>
                  </a:lnTo>
                  <a:lnTo>
                    <a:pt x="5963" y="1422"/>
                  </a:lnTo>
                  <a:lnTo>
                    <a:pt x="5300" y="1189"/>
                  </a:lnTo>
                  <a:lnTo>
                    <a:pt x="4618" y="974"/>
                  </a:lnTo>
                  <a:lnTo>
                    <a:pt x="3956" y="779"/>
                  </a:lnTo>
                  <a:lnTo>
                    <a:pt x="3313" y="585"/>
                  </a:lnTo>
                  <a:lnTo>
                    <a:pt x="2553" y="390"/>
                  </a:lnTo>
                  <a:lnTo>
                    <a:pt x="1832" y="234"/>
                  </a:lnTo>
                  <a:lnTo>
                    <a:pt x="1364" y="136"/>
                  </a:lnTo>
                  <a:lnTo>
                    <a:pt x="877" y="78"/>
                  </a:lnTo>
                  <a:lnTo>
                    <a:pt x="838" y="39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13700200" y="886850"/>
              <a:ext cx="348775" cy="238700"/>
            </a:xfrm>
            <a:custGeom>
              <a:avLst/>
              <a:gdLst/>
              <a:ahLst/>
              <a:cxnLst/>
              <a:rect l="l" t="t" r="r" b="b"/>
              <a:pathLst>
                <a:path w="13951" h="9548" fill="none" extrusionOk="0">
                  <a:moveTo>
                    <a:pt x="702" y="0"/>
                  </a:moveTo>
                  <a:lnTo>
                    <a:pt x="702" y="0"/>
                  </a:lnTo>
                  <a:lnTo>
                    <a:pt x="624" y="20"/>
                  </a:lnTo>
                  <a:lnTo>
                    <a:pt x="624" y="20"/>
                  </a:lnTo>
                  <a:lnTo>
                    <a:pt x="546" y="59"/>
                  </a:lnTo>
                  <a:lnTo>
                    <a:pt x="507" y="136"/>
                  </a:lnTo>
                  <a:lnTo>
                    <a:pt x="507" y="136"/>
                  </a:lnTo>
                  <a:lnTo>
                    <a:pt x="390" y="370"/>
                  </a:lnTo>
                  <a:lnTo>
                    <a:pt x="293" y="585"/>
                  </a:lnTo>
                  <a:lnTo>
                    <a:pt x="215" y="838"/>
                  </a:lnTo>
                  <a:lnTo>
                    <a:pt x="137" y="1072"/>
                  </a:lnTo>
                  <a:lnTo>
                    <a:pt x="98" y="1305"/>
                  </a:lnTo>
                  <a:lnTo>
                    <a:pt x="59" y="1559"/>
                  </a:lnTo>
                  <a:lnTo>
                    <a:pt x="39" y="1793"/>
                  </a:lnTo>
                  <a:lnTo>
                    <a:pt x="20" y="2046"/>
                  </a:lnTo>
                  <a:lnTo>
                    <a:pt x="20" y="2046"/>
                  </a:lnTo>
                  <a:lnTo>
                    <a:pt x="39" y="2085"/>
                  </a:lnTo>
                  <a:lnTo>
                    <a:pt x="39" y="2085"/>
                  </a:lnTo>
                  <a:lnTo>
                    <a:pt x="0" y="2182"/>
                  </a:lnTo>
                  <a:lnTo>
                    <a:pt x="0" y="2182"/>
                  </a:lnTo>
                  <a:lnTo>
                    <a:pt x="20" y="2260"/>
                  </a:lnTo>
                  <a:lnTo>
                    <a:pt x="20" y="2299"/>
                  </a:lnTo>
                  <a:lnTo>
                    <a:pt x="59" y="2338"/>
                  </a:lnTo>
                  <a:lnTo>
                    <a:pt x="59" y="2338"/>
                  </a:lnTo>
                  <a:lnTo>
                    <a:pt x="643" y="2923"/>
                  </a:lnTo>
                  <a:lnTo>
                    <a:pt x="1364" y="3585"/>
                  </a:lnTo>
                  <a:lnTo>
                    <a:pt x="1364" y="3585"/>
                  </a:lnTo>
                  <a:lnTo>
                    <a:pt x="2378" y="4481"/>
                  </a:lnTo>
                  <a:lnTo>
                    <a:pt x="3410" y="5358"/>
                  </a:lnTo>
                  <a:lnTo>
                    <a:pt x="3410" y="5358"/>
                  </a:lnTo>
                  <a:lnTo>
                    <a:pt x="4073" y="5865"/>
                  </a:lnTo>
                  <a:lnTo>
                    <a:pt x="4696" y="6352"/>
                  </a:lnTo>
                  <a:lnTo>
                    <a:pt x="5300" y="6800"/>
                  </a:lnTo>
                  <a:lnTo>
                    <a:pt x="5904" y="7229"/>
                  </a:lnTo>
                  <a:lnTo>
                    <a:pt x="5904" y="7229"/>
                  </a:lnTo>
                  <a:lnTo>
                    <a:pt x="6606" y="7677"/>
                  </a:lnTo>
                  <a:lnTo>
                    <a:pt x="7268" y="8086"/>
                  </a:lnTo>
                  <a:lnTo>
                    <a:pt x="7911" y="8456"/>
                  </a:lnTo>
                  <a:lnTo>
                    <a:pt x="8534" y="8768"/>
                  </a:lnTo>
                  <a:lnTo>
                    <a:pt x="8534" y="8768"/>
                  </a:lnTo>
                  <a:lnTo>
                    <a:pt x="9216" y="9060"/>
                  </a:lnTo>
                  <a:lnTo>
                    <a:pt x="9528" y="9177"/>
                  </a:lnTo>
                  <a:lnTo>
                    <a:pt x="9820" y="9294"/>
                  </a:lnTo>
                  <a:lnTo>
                    <a:pt x="10132" y="9372"/>
                  </a:lnTo>
                  <a:lnTo>
                    <a:pt x="10424" y="9450"/>
                  </a:lnTo>
                  <a:lnTo>
                    <a:pt x="10697" y="9489"/>
                  </a:lnTo>
                  <a:lnTo>
                    <a:pt x="10970" y="9528"/>
                  </a:lnTo>
                  <a:lnTo>
                    <a:pt x="10970" y="9528"/>
                  </a:lnTo>
                  <a:lnTo>
                    <a:pt x="11379" y="9547"/>
                  </a:lnTo>
                  <a:lnTo>
                    <a:pt x="11379" y="9547"/>
                  </a:lnTo>
                  <a:lnTo>
                    <a:pt x="11730" y="9528"/>
                  </a:lnTo>
                  <a:lnTo>
                    <a:pt x="12042" y="9489"/>
                  </a:lnTo>
                  <a:lnTo>
                    <a:pt x="12042" y="9489"/>
                  </a:lnTo>
                  <a:lnTo>
                    <a:pt x="12295" y="9411"/>
                  </a:lnTo>
                  <a:lnTo>
                    <a:pt x="12529" y="9333"/>
                  </a:lnTo>
                  <a:lnTo>
                    <a:pt x="12762" y="9196"/>
                  </a:lnTo>
                  <a:lnTo>
                    <a:pt x="12977" y="9060"/>
                  </a:lnTo>
                  <a:lnTo>
                    <a:pt x="12977" y="9060"/>
                  </a:lnTo>
                  <a:lnTo>
                    <a:pt x="13172" y="8904"/>
                  </a:lnTo>
                  <a:lnTo>
                    <a:pt x="13366" y="8709"/>
                  </a:lnTo>
                  <a:lnTo>
                    <a:pt x="13522" y="8495"/>
                  </a:lnTo>
                  <a:lnTo>
                    <a:pt x="13659" y="8261"/>
                  </a:lnTo>
                  <a:lnTo>
                    <a:pt x="13659" y="8261"/>
                  </a:lnTo>
                  <a:lnTo>
                    <a:pt x="13776" y="8027"/>
                  </a:lnTo>
                  <a:lnTo>
                    <a:pt x="13873" y="7794"/>
                  </a:lnTo>
                  <a:lnTo>
                    <a:pt x="13932" y="7560"/>
                  </a:lnTo>
                  <a:lnTo>
                    <a:pt x="13951" y="7307"/>
                  </a:lnTo>
                  <a:lnTo>
                    <a:pt x="13951" y="7307"/>
                  </a:lnTo>
                  <a:lnTo>
                    <a:pt x="13951" y="7092"/>
                  </a:lnTo>
                  <a:lnTo>
                    <a:pt x="13932" y="6878"/>
                  </a:lnTo>
                  <a:lnTo>
                    <a:pt x="13873" y="6644"/>
                  </a:lnTo>
                  <a:lnTo>
                    <a:pt x="13815" y="6430"/>
                  </a:lnTo>
                  <a:lnTo>
                    <a:pt x="13717" y="6196"/>
                  </a:lnTo>
                  <a:lnTo>
                    <a:pt x="13600" y="5982"/>
                  </a:lnTo>
                  <a:lnTo>
                    <a:pt x="13444" y="5748"/>
                  </a:lnTo>
                  <a:lnTo>
                    <a:pt x="13269" y="5534"/>
                  </a:lnTo>
                  <a:lnTo>
                    <a:pt x="13269" y="5534"/>
                  </a:lnTo>
                  <a:lnTo>
                    <a:pt x="13113" y="5319"/>
                  </a:lnTo>
                  <a:lnTo>
                    <a:pt x="12918" y="5124"/>
                  </a:lnTo>
                  <a:lnTo>
                    <a:pt x="12704" y="4910"/>
                  </a:lnTo>
                  <a:lnTo>
                    <a:pt x="12451" y="4696"/>
                  </a:lnTo>
                  <a:lnTo>
                    <a:pt x="12451" y="4696"/>
                  </a:lnTo>
                  <a:lnTo>
                    <a:pt x="11983" y="4325"/>
                  </a:lnTo>
                  <a:lnTo>
                    <a:pt x="11418" y="3936"/>
                  </a:lnTo>
                  <a:lnTo>
                    <a:pt x="11418" y="3936"/>
                  </a:lnTo>
                  <a:lnTo>
                    <a:pt x="10853" y="3585"/>
                  </a:lnTo>
                  <a:lnTo>
                    <a:pt x="10230" y="3234"/>
                  </a:lnTo>
                  <a:lnTo>
                    <a:pt x="9567" y="2903"/>
                  </a:lnTo>
                  <a:lnTo>
                    <a:pt x="8827" y="2552"/>
                  </a:lnTo>
                  <a:lnTo>
                    <a:pt x="8827" y="2552"/>
                  </a:lnTo>
                  <a:lnTo>
                    <a:pt x="8145" y="2260"/>
                  </a:lnTo>
                  <a:lnTo>
                    <a:pt x="7463" y="1968"/>
                  </a:lnTo>
                  <a:lnTo>
                    <a:pt x="6722" y="1695"/>
                  </a:lnTo>
                  <a:lnTo>
                    <a:pt x="5963" y="1422"/>
                  </a:lnTo>
                  <a:lnTo>
                    <a:pt x="5963" y="1422"/>
                  </a:lnTo>
                  <a:lnTo>
                    <a:pt x="5300" y="1189"/>
                  </a:lnTo>
                  <a:lnTo>
                    <a:pt x="4618" y="974"/>
                  </a:lnTo>
                  <a:lnTo>
                    <a:pt x="3956" y="779"/>
                  </a:lnTo>
                  <a:lnTo>
                    <a:pt x="3313" y="585"/>
                  </a:lnTo>
                  <a:lnTo>
                    <a:pt x="3313" y="585"/>
                  </a:lnTo>
                  <a:lnTo>
                    <a:pt x="2553" y="390"/>
                  </a:lnTo>
                  <a:lnTo>
                    <a:pt x="1832" y="234"/>
                  </a:lnTo>
                  <a:lnTo>
                    <a:pt x="1832" y="234"/>
                  </a:lnTo>
                  <a:lnTo>
                    <a:pt x="1364" y="136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38" y="39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13799075" y="925800"/>
              <a:ext cx="87700" cy="127175"/>
            </a:xfrm>
            <a:custGeom>
              <a:avLst/>
              <a:gdLst/>
              <a:ahLst/>
              <a:cxnLst/>
              <a:rect l="l" t="t" r="r" b="b"/>
              <a:pathLst>
                <a:path w="3508" h="5087" extrusionOk="0">
                  <a:moveTo>
                    <a:pt x="2417" y="1"/>
                  </a:moveTo>
                  <a:lnTo>
                    <a:pt x="2300" y="507"/>
                  </a:lnTo>
                  <a:lnTo>
                    <a:pt x="2163" y="994"/>
                  </a:lnTo>
                  <a:lnTo>
                    <a:pt x="2008" y="1384"/>
                  </a:lnTo>
                  <a:lnTo>
                    <a:pt x="1852" y="1774"/>
                  </a:lnTo>
                  <a:lnTo>
                    <a:pt x="1657" y="2144"/>
                  </a:lnTo>
                  <a:lnTo>
                    <a:pt x="1462" y="2495"/>
                  </a:lnTo>
                  <a:lnTo>
                    <a:pt x="1131" y="3001"/>
                  </a:lnTo>
                  <a:lnTo>
                    <a:pt x="780" y="3449"/>
                  </a:lnTo>
                  <a:lnTo>
                    <a:pt x="605" y="3664"/>
                  </a:lnTo>
                  <a:lnTo>
                    <a:pt x="410" y="3859"/>
                  </a:lnTo>
                  <a:lnTo>
                    <a:pt x="215" y="4053"/>
                  </a:lnTo>
                  <a:lnTo>
                    <a:pt x="1" y="4229"/>
                  </a:lnTo>
                  <a:lnTo>
                    <a:pt x="527" y="4657"/>
                  </a:lnTo>
                  <a:lnTo>
                    <a:pt x="1111" y="5086"/>
                  </a:lnTo>
                  <a:lnTo>
                    <a:pt x="1287" y="4930"/>
                  </a:lnTo>
                  <a:lnTo>
                    <a:pt x="1443" y="4774"/>
                  </a:lnTo>
                  <a:lnTo>
                    <a:pt x="1715" y="4502"/>
                  </a:lnTo>
                  <a:lnTo>
                    <a:pt x="1969" y="4190"/>
                  </a:lnTo>
                  <a:lnTo>
                    <a:pt x="2261" y="3781"/>
                  </a:lnTo>
                  <a:lnTo>
                    <a:pt x="2514" y="3371"/>
                  </a:lnTo>
                  <a:lnTo>
                    <a:pt x="2728" y="2962"/>
                  </a:lnTo>
                  <a:lnTo>
                    <a:pt x="2943" y="2514"/>
                  </a:lnTo>
                  <a:lnTo>
                    <a:pt x="3138" y="1969"/>
                  </a:lnTo>
                  <a:lnTo>
                    <a:pt x="3294" y="1423"/>
                  </a:lnTo>
                  <a:lnTo>
                    <a:pt x="3410" y="936"/>
                  </a:lnTo>
                  <a:lnTo>
                    <a:pt x="3508" y="410"/>
                  </a:lnTo>
                  <a:lnTo>
                    <a:pt x="3001" y="215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13799075" y="925800"/>
              <a:ext cx="87700" cy="127175"/>
            </a:xfrm>
            <a:custGeom>
              <a:avLst/>
              <a:gdLst/>
              <a:ahLst/>
              <a:cxnLst/>
              <a:rect l="l" t="t" r="r" b="b"/>
              <a:pathLst>
                <a:path w="3508" h="5087" fill="none" extrusionOk="0">
                  <a:moveTo>
                    <a:pt x="2417" y="1"/>
                  </a:moveTo>
                  <a:lnTo>
                    <a:pt x="2417" y="1"/>
                  </a:lnTo>
                  <a:lnTo>
                    <a:pt x="2417" y="1"/>
                  </a:lnTo>
                  <a:lnTo>
                    <a:pt x="2417" y="1"/>
                  </a:lnTo>
                  <a:lnTo>
                    <a:pt x="2300" y="507"/>
                  </a:lnTo>
                  <a:lnTo>
                    <a:pt x="2163" y="994"/>
                  </a:lnTo>
                  <a:lnTo>
                    <a:pt x="2163" y="994"/>
                  </a:lnTo>
                  <a:lnTo>
                    <a:pt x="2008" y="1384"/>
                  </a:lnTo>
                  <a:lnTo>
                    <a:pt x="1852" y="1774"/>
                  </a:lnTo>
                  <a:lnTo>
                    <a:pt x="1657" y="2144"/>
                  </a:lnTo>
                  <a:lnTo>
                    <a:pt x="1462" y="2495"/>
                  </a:lnTo>
                  <a:lnTo>
                    <a:pt x="1462" y="2495"/>
                  </a:lnTo>
                  <a:lnTo>
                    <a:pt x="1131" y="3001"/>
                  </a:lnTo>
                  <a:lnTo>
                    <a:pt x="780" y="3449"/>
                  </a:lnTo>
                  <a:lnTo>
                    <a:pt x="605" y="3664"/>
                  </a:lnTo>
                  <a:lnTo>
                    <a:pt x="410" y="3859"/>
                  </a:lnTo>
                  <a:lnTo>
                    <a:pt x="215" y="4053"/>
                  </a:lnTo>
                  <a:lnTo>
                    <a:pt x="1" y="4229"/>
                  </a:lnTo>
                  <a:lnTo>
                    <a:pt x="1" y="4229"/>
                  </a:lnTo>
                  <a:lnTo>
                    <a:pt x="527" y="4657"/>
                  </a:lnTo>
                  <a:lnTo>
                    <a:pt x="1111" y="5086"/>
                  </a:lnTo>
                  <a:lnTo>
                    <a:pt x="1111" y="5086"/>
                  </a:lnTo>
                  <a:lnTo>
                    <a:pt x="1287" y="4930"/>
                  </a:lnTo>
                  <a:lnTo>
                    <a:pt x="1443" y="4774"/>
                  </a:lnTo>
                  <a:lnTo>
                    <a:pt x="1443" y="4774"/>
                  </a:lnTo>
                  <a:lnTo>
                    <a:pt x="1715" y="4502"/>
                  </a:lnTo>
                  <a:lnTo>
                    <a:pt x="1969" y="4190"/>
                  </a:lnTo>
                  <a:lnTo>
                    <a:pt x="1969" y="4190"/>
                  </a:lnTo>
                  <a:lnTo>
                    <a:pt x="2261" y="3781"/>
                  </a:lnTo>
                  <a:lnTo>
                    <a:pt x="2514" y="3371"/>
                  </a:lnTo>
                  <a:lnTo>
                    <a:pt x="2514" y="3371"/>
                  </a:lnTo>
                  <a:lnTo>
                    <a:pt x="2728" y="2962"/>
                  </a:lnTo>
                  <a:lnTo>
                    <a:pt x="2943" y="2514"/>
                  </a:lnTo>
                  <a:lnTo>
                    <a:pt x="2943" y="2514"/>
                  </a:lnTo>
                  <a:lnTo>
                    <a:pt x="3138" y="1969"/>
                  </a:lnTo>
                  <a:lnTo>
                    <a:pt x="3294" y="1423"/>
                  </a:lnTo>
                  <a:lnTo>
                    <a:pt x="3294" y="1423"/>
                  </a:lnTo>
                  <a:lnTo>
                    <a:pt x="3410" y="936"/>
                  </a:lnTo>
                  <a:lnTo>
                    <a:pt x="3508" y="410"/>
                  </a:lnTo>
                  <a:lnTo>
                    <a:pt x="3508" y="410"/>
                  </a:lnTo>
                  <a:lnTo>
                    <a:pt x="3001" y="215"/>
                  </a:lnTo>
                  <a:lnTo>
                    <a:pt x="2417" y="1"/>
                  </a:lnTo>
                  <a:lnTo>
                    <a:pt x="2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13878000" y="963800"/>
              <a:ext cx="98400" cy="140800"/>
            </a:xfrm>
            <a:custGeom>
              <a:avLst/>
              <a:gdLst/>
              <a:ahLst/>
              <a:cxnLst/>
              <a:rect l="l" t="t" r="r" b="b"/>
              <a:pathLst>
                <a:path w="3936" h="5632" extrusionOk="0">
                  <a:moveTo>
                    <a:pt x="2806" y="1"/>
                  </a:moveTo>
                  <a:lnTo>
                    <a:pt x="2806" y="215"/>
                  </a:lnTo>
                  <a:lnTo>
                    <a:pt x="2786" y="449"/>
                  </a:lnTo>
                  <a:lnTo>
                    <a:pt x="2708" y="858"/>
                  </a:lnTo>
                  <a:lnTo>
                    <a:pt x="2591" y="1286"/>
                  </a:lnTo>
                  <a:lnTo>
                    <a:pt x="2436" y="1696"/>
                  </a:lnTo>
                  <a:lnTo>
                    <a:pt x="2260" y="2105"/>
                  </a:lnTo>
                  <a:lnTo>
                    <a:pt x="2046" y="2514"/>
                  </a:lnTo>
                  <a:lnTo>
                    <a:pt x="1812" y="2923"/>
                  </a:lnTo>
                  <a:lnTo>
                    <a:pt x="1539" y="3313"/>
                  </a:lnTo>
                  <a:lnTo>
                    <a:pt x="1267" y="3683"/>
                  </a:lnTo>
                  <a:lnTo>
                    <a:pt x="974" y="4034"/>
                  </a:lnTo>
                  <a:lnTo>
                    <a:pt x="663" y="4345"/>
                  </a:lnTo>
                  <a:lnTo>
                    <a:pt x="331" y="4657"/>
                  </a:lnTo>
                  <a:lnTo>
                    <a:pt x="0" y="4930"/>
                  </a:lnTo>
                  <a:lnTo>
                    <a:pt x="643" y="5300"/>
                  </a:lnTo>
                  <a:lnTo>
                    <a:pt x="1267" y="5631"/>
                  </a:lnTo>
                  <a:lnTo>
                    <a:pt x="1345" y="5573"/>
                  </a:lnTo>
                  <a:lnTo>
                    <a:pt x="1656" y="5320"/>
                  </a:lnTo>
                  <a:lnTo>
                    <a:pt x="1968" y="5047"/>
                  </a:lnTo>
                  <a:lnTo>
                    <a:pt x="2241" y="4735"/>
                  </a:lnTo>
                  <a:lnTo>
                    <a:pt x="2533" y="4404"/>
                  </a:lnTo>
                  <a:lnTo>
                    <a:pt x="2806" y="4014"/>
                  </a:lnTo>
                  <a:lnTo>
                    <a:pt x="3059" y="3605"/>
                  </a:lnTo>
                  <a:lnTo>
                    <a:pt x="3293" y="3176"/>
                  </a:lnTo>
                  <a:lnTo>
                    <a:pt x="3488" y="2748"/>
                  </a:lnTo>
                  <a:lnTo>
                    <a:pt x="3624" y="2378"/>
                  </a:lnTo>
                  <a:lnTo>
                    <a:pt x="3741" y="1988"/>
                  </a:lnTo>
                  <a:lnTo>
                    <a:pt x="3838" y="1618"/>
                  </a:lnTo>
                  <a:lnTo>
                    <a:pt x="3897" y="1247"/>
                  </a:lnTo>
                  <a:lnTo>
                    <a:pt x="3916" y="936"/>
                  </a:lnTo>
                  <a:lnTo>
                    <a:pt x="3936" y="624"/>
                  </a:lnTo>
                  <a:lnTo>
                    <a:pt x="3390" y="293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13878000" y="963800"/>
              <a:ext cx="98400" cy="140800"/>
            </a:xfrm>
            <a:custGeom>
              <a:avLst/>
              <a:gdLst/>
              <a:ahLst/>
              <a:cxnLst/>
              <a:rect l="l" t="t" r="r" b="b"/>
              <a:pathLst>
                <a:path w="3936" h="5632" fill="none" extrusionOk="0">
                  <a:moveTo>
                    <a:pt x="2806" y="1"/>
                  </a:moveTo>
                  <a:lnTo>
                    <a:pt x="2806" y="1"/>
                  </a:lnTo>
                  <a:lnTo>
                    <a:pt x="2806" y="1"/>
                  </a:lnTo>
                  <a:lnTo>
                    <a:pt x="2806" y="1"/>
                  </a:lnTo>
                  <a:lnTo>
                    <a:pt x="2806" y="215"/>
                  </a:lnTo>
                  <a:lnTo>
                    <a:pt x="2786" y="449"/>
                  </a:lnTo>
                  <a:lnTo>
                    <a:pt x="2786" y="449"/>
                  </a:lnTo>
                  <a:lnTo>
                    <a:pt x="2708" y="858"/>
                  </a:lnTo>
                  <a:lnTo>
                    <a:pt x="2591" y="1286"/>
                  </a:lnTo>
                  <a:lnTo>
                    <a:pt x="2591" y="1286"/>
                  </a:lnTo>
                  <a:lnTo>
                    <a:pt x="2436" y="1696"/>
                  </a:lnTo>
                  <a:lnTo>
                    <a:pt x="2260" y="2105"/>
                  </a:lnTo>
                  <a:lnTo>
                    <a:pt x="2046" y="2514"/>
                  </a:lnTo>
                  <a:lnTo>
                    <a:pt x="1812" y="2923"/>
                  </a:lnTo>
                  <a:lnTo>
                    <a:pt x="1812" y="2923"/>
                  </a:lnTo>
                  <a:lnTo>
                    <a:pt x="1539" y="3313"/>
                  </a:lnTo>
                  <a:lnTo>
                    <a:pt x="1267" y="3683"/>
                  </a:lnTo>
                  <a:lnTo>
                    <a:pt x="974" y="4034"/>
                  </a:lnTo>
                  <a:lnTo>
                    <a:pt x="663" y="4345"/>
                  </a:lnTo>
                  <a:lnTo>
                    <a:pt x="663" y="4345"/>
                  </a:lnTo>
                  <a:lnTo>
                    <a:pt x="331" y="4657"/>
                  </a:lnTo>
                  <a:lnTo>
                    <a:pt x="0" y="4930"/>
                  </a:lnTo>
                  <a:lnTo>
                    <a:pt x="0" y="4930"/>
                  </a:lnTo>
                  <a:lnTo>
                    <a:pt x="643" y="5300"/>
                  </a:lnTo>
                  <a:lnTo>
                    <a:pt x="1267" y="5631"/>
                  </a:lnTo>
                  <a:lnTo>
                    <a:pt x="1345" y="5573"/>
                  </a:lnTo>
                  <a:lnTo>
                    <a:pt x="1345" y="5573"/>
                  </a:lnTo>
                  <a:lnTo>
                    <a:pt x="1656" y="5320"/>
                  </a:lnTo>
                  <a:lnTo>
                    <a:pt x="1968" y="5047"/>
                  </a:lnTo>
                  <a:lnTo>
                    <a:pt x="2241" y="4735"/>
                  </a:lnTo>
                  <a:lnTo>
                    <a:pt x="2533" y="4404"/>
                  </a:lnTo>
                  <a:lnTo>
                    <a:pt x="2533" y="4404"/>
                  </a:lnTo>
                  <a:lnTo>
                    <a:pt x="2806" y="4014"/>
                  </a:lnTo>
                  <a:lnTo>
                    <a:pt x="3059" y="3605"/>
                  </a:lnTo>
                  <a:lnTo>
                    <a:pt x="3293" y="3176"/>
                  </a:lnTo>
                  <a:lnTo>
                    <a:pt x="3488" y="2748"/>
                  </a:lnTo>
                  <a:lnTo>
                    <a:pt x="3488" y="2748"/>
                  </a:lnTo>
                  <a:lnTo>
                    <a:pt x="3624" y="2378"/>
                  </a:lnTo>
                  <a:lnTo>
                    <a:pt x="3741" y="1988"/>
                  </a:lnTo>
                  <a:lnTo>
                    <a:pt x="3838" y="1618"/>
                  </a:lnTo>
                  <a:lnTo>
                    <a:pt x="3897" y="1247"/>
                  </a:lnTo>
                  <a:lnTo>
                    <a:pt x="3897" y="1247"/>
                  </a:lnTo>
                  <a:lnTo>
                    <a:pt x="3916" y="936"/>
                  </a:lnTo>
                  <a:lnTo>
                    <a:pt x="3936" y="624"/>
                  </a:lnTo>
                  <a:lnTo>
                    <a:pt x="3936" y="624"/>
                  </a:lnTo>
                  <a:lnTo>
                    <a:pt x="3390" y="293"/>
                  </a:lnTo>
                  <a:lnTo>
                    <a:pt x="2825" y="1"/>
                  </a:lnTo>
                  <a:lnTo>
                    <a:pt x="28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13638350" y="840575"/>
              <a:ext cx="113025" cy="120825"/>
            </a:xfrm>
            <a:custGeom>
              <a:avLst/>
              <a:gdLst/>
              <a:ahLst/>
              <a:cxnLst/>
              <a:rect l="l" t="t" r="r" b="b"/>
              <a:pathLst>
                <a:path w="4521" h="4833" extrusionOk="0">
                  <a:moveTo>
                    <a:pt x="2280" y="0"/>
                  </a:moveTo>
                  <a:lnTo>
                    <a:pt x="2221" y="39"/>
                  </a:lnTo>
                  <a:lnTo>
                    <a:pt x="2182" y="97"/>
                  </a:lnTo>
                  <a:lnTo>
                    <a:pt x="2143" y="156"/>
                  </a:lnTo>
                  <a:lnTo>
                    <a:pt x="2143" y="234"/>
                  </a:lnTo>
                  <a:lnTo>
                    <a:pt x="2163" y="331"/>
                  </a:lnTo>
                  <a:lnTo>
                    <a:pt x="2202" y="390"/>
                  </a:lnTo>
                  <a:lnTo>
                    <a:pt x="2280" y="429"/>
                  </a:lnTo>
                  <a:lnTo>
                    <a:pt x="1948" y="702"/>
                  </a:lnTo>
                  <a:lnTo>
                    <a:pt x="1637" y="1013"/>
                  </a:lnTo>
                  <a:lnTo>
                    <a:pt x="1461" y="1189"/>
                  </a:lnTo>
                  <a:lnTo>
                    <a:pt x="1305" y="1403"/>
                  </a:lnTo>
                  <a:lnTo>
                    <a:pt x="1130" y="1617"/>
                  </a:lnTo>
                  <a:lnTo>
                    <a:pt x="974" y="1851"/>
                  </a:lnTo>
                  <a:lnTo>
                    <a:pt x="760" y="2221"/>
                  </a:lnTo>
                  <a:lnTo>
                    <a:pt x="565" y="2630"/>
                  </a:lnTo>
                  <a:lnTo>
                    <a:pt x="409" y="3059"/>
                  </a:lnTo>
                  <a:lnTo>
                    <a:pt x="273" y="3527"/>
                  </a:lnTo>
                  <a:lnTo>
                    <a:pt x="253" y="3507"/>
                  </a:lnTo>
                  <a:lnTo>
                    <a:pt x="234" y="3507"/>
                  </a:lnTo>
                  <a:lnTo>
                    <a:pt x="175" y="3527"/>
                  </a:lnTo>
                  <a:lnTo>
                    <a:pt x="117" y="3546"/>
                  </a:lnTo>
                  <a:lnTo>
                    <a:pt x="78" y="3566"/>
                  </a:lnTo>
                  <a:lnTo>
                    <a:pt x="39" y="3624"/>
                  </a:lnTo>
                  <a:lnTo>
                    <a:pt x="0" y="3702"/>
                  </a:lnTo>
                  <a:lnTo>
                    <a:pt x="0" y="3780"/>
                  </a:lnTo>
                  <a:lnTo>
                    <a:pt x="39" y="3858"/>
                  </a:lnTo>
                  <a:lnTo>
                    <a:pt x="97" y="3936"/>
                  </a:lnTo>
                  <a:lnTo>
                    <a:pt x="195" y="3994"/>
                  </a:lnTo>
                  <a:lnTo>
                    <a:pt x="214" y="4053"/>
                  </a:lnTo>
                  <a:lnTo>
                    <a:pt x="253" y="4092"/>
                  </a:lnTo>
                  <a:lnTo>
                    <a:pt x="292" y="4131"/>
                  </a:lnTo>
                  <a:lnTo>
                    <a:pt x="351" y="4150"/>
                  </a:lnTo>
                  <a:lnTo>
                    <a:pt x="409" y="4170"/>
                  </a:lnTo>
                  <a:lnTo>
                    <a:pt x="448" y="4150"/>
                  </a:lnTo>
                  <a:lnTo>
                    <a:pt x="779" y="4364"/>
                  </a:lnTo>
                  <a:lnTo>
                    <a:pt x="1111" y="4520"/>
                  </a:lnTo>
                  <a:lnTo>
                    <a:pt x="1422" y="4657"/>
                  </a:lnTo>
                  <a:lnTo>
                    <a:pt x="1754" y="4754"/>
                  </a:lnTo>
                  <a:lnTo>
                    <a:pt x="2065" y="4813"/>
                  </a:lnTo>
                  <a:lnTo>
                    <a:pt x="2377" y="4832"/>
                  </a:lnTo>
                  <a:lnTo>
                    <a:pt x="2572" y="4832"/>
                  </a:lnTo>
                  <a:lnTo>
                    <a:pt x="2786" y="4793"/>
                  </a:lnTo>
                  <a:lnTo>
                    <a:pt x="2981" y="4735"/>
                  </a:lnTo>
                  <a:lnTo>
                    <a:pt x="3176" y="4676"/>
                  </a:lnTo>
                  <a:lnTo>
                    <a:pt x="3351" y="4579"/>
                  </a:lnTo>
                  <a:lnTo>
                    <a:pt x="3527" y="4462"/>
                  </a:lnTo>
                  <a:lnTo>
                    <a:pt x="3702" y="4306"/>
                  </a:lnTo>
                  <a:lnTo>
                    <a:pt x="3858" y="4150"/>
                  </a:lnTo>
                  <a:lnTo>
                    <a:pt x="4014" y="3936"/>
                  </a:lnTo>
                  <a:lnTo>
                    <a:pt x="4131" y="3760"/>
                  </a:lnTo>
                  <a:lnTo>
                    <a:pt x="4267" y="3507"/>
                  </a:lnTo>
                  <a:lnTo>
                    <a:pt x="4384" y="3215"/>
                  </a:lnTo>
                  <a:lnTo>
                    <a:pt x="4481" y="2942"/>
                  </a:lnTo>
                  <a:lnTo>
                    <a:pt x="4520" y="2689"/>
                  </a:lnTo>
                  <a:lnTo>
                    <a:pt x="4520" y="2436"/>
                  </a:lnTo>
                  <a:lnTo>
                    <a:pt x="4501" y="2182"/>
                  </a:lnTo>
                  <a:lnTo>
                    <a:pt x="4462" y="1929"/>
                  </a:lnTo>
                  <a:lnTo>
                    <a:pt x="4384" y="1715"/>
                  </a:lnTo>
                  <a:lnTo>
                    <a:pt x="4286" y="1481"/>
                  </a:lnTo>
                  <a:lnTo>
                    <a:pt x="4150" y="1267"/>
                  </a:lnTo>
                  <a:lnTo>
                    <a:pt x="3994" y="1052"/>
                  </a:lnTo>
                  <a:lnTo>
                    <a:pt x="3838" y="877"/>
                  </a:lnTo>
                  <a:lnTo>
                    <a:pt x="3682" y="721"/>
                  </a:lnTo>
                  <a:lnTo>
                    <a:pt x="3507" y="585"/>
                  </a:lnTo>
                  <a:lnTo>
                    <a:pt x="3312" y="429"/>
                  </a:lnTo>
                  <a:lnTo>
                    <a:pt x="3117" y="312"/>
                  </a:lnTo>
                  <a:lnTo>
                    <a:pt x="2903" y="195"/>
                  </a:lnTo>
                  <a:lnTo>
                    <a:pt x="2669" y="97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13638350" y="840575"/>
              <a:ext cx="113025" cy="120825"/>
            </a:xfrm>
            <a:custGeom>
              <a:avLst/>
              <a:gdLst/>
              <a:ahLst/>
              <a:cxnLst/>
              <a:rect l="l" t="t" r="r" b="b"/>
              <a:pathLst>
                <a:path w="4521" h="4833" fill="none" extrusionOk="0">
                  <a:moveTo>
                    <a:pt x="2358" y="0"/>
                  </a:moveTo>
                  <a:lnTo>
                    <a:pt x="2358" y="0"/>
                  </a:lnTo>
                  <a:lnTo>
                    <a:pt x="2280" y="0"/>
                  </a:lnTo>
                  <a:lnTo>
                    <a:pt x="2221" y="39"/>
                  </a:lnTo>
                  <a:lnTo>
                    <a:pt x="2182" y="97"/>
                  </a:lnTo>
                  <a:lnTo>
                    <a:pt x="2143" y="156"/>
                  </a:lnTo>
                  <a:lnTo>
                    <a:pt x="2143" y="156"/>
                  </a:lnTo>
                  <a:lnTo>
                    <a:pt x="2143" y="234"/>
                  </a:lnTo>
                  <a:lnTo>
                    <a:pt x="2163" y="331"/>
                  </a:lnTo>
                  <a:lnTo>
                    <a:pt x="2202" y="390"/>
                  </a:lnTo>
                  <a:lnTo>
                    <a:pt x="2280" y="429"/>
                  </a:lnTo>
                  <a:lnTo>
                    <a:pt x="2280" y="429"/>
                  </a:lnTo>
                  <a:lnTo>
                    <a:pt x="1948" y="702"/>
                  </a:lnTo>
                  <a:lnTo>
                    <a:pt x="1637" y="1013"/>
                  </a:lnTo>
                  <a:lnTo>
                    <a:pt x="1637" y="1013"/>
                  </a:lnTo>
                  <a:lnTo>
                    <a:pt x="1461" y="1189"/>
                  </a:lnTo>
                  <a:lnTo>
                    <a:pt x="1305" y="1403"/>
                  </a:lnTo>
                  <a:lnTo>
                    <a:pt x="1130" y="1617"/>
                  </a:lnTo>
                  <a:lnTo>
                    <a:pt x="974" y="1851"/>
                  </a:lnTo>
                  <a:lnTo>
                    <a:pt x="974" y="1851"/>
                  </a:lnTo>
                  <a:lnTo>
                    <a:pt x="760" y="2221"/>
                  </a:lnTo>
                  <a:lnTo>
                    <a:pt x="565" y="2630"/>
                  </a:lnTo>
                  <a:lnTo>
                    <a:pt x="409" y="3059"/>
                  </a:lnTo>
                  <a:lnTo>
                    <a:pt x="273" y="3527"/>
                  </a:lnTo>
                  <a:lnTo>
                    <a:pt x="273" y="3527"/>
                  </a:lnTo>
                  <a:lnTo>
                    <a:pt x="253" y="3507"/>
                  </a:lnTo>
                  <a:lnTo>
                    <a:pt x="234" y="3507"/>
                  </a:lnTo>
                  <a:lnTo>
                    <a:pt x="234" y="3507"/>
                  </a:lnTo>
                  <a:lnTo>
                    <a:pt x="175" y="3527"/>
                  </a:lnTo>
                  <a:lnTo>
                    <a:pt x="117" y="3546"/>
                  </a:lnTo>
                  <a:lnTo>
                    <a:pt x="78" y="3566"/>
                  </a:lnTo>
                  <a:lnTo>
                    <a:pt x="39" y="3624"/>
                  </a:lnTo>
                  <a:lnTo>
                    <a:pt x="39" y="3624"/>
                  </a:lnTo>
                  <a:lnTo>
                    <a:pt x="0" y="3702"/>
                  </a:lnTo>
                  <a:lnTo>
                    <a:pt x="0" y="3780"/>
                  </a:lnTo>
                  <a:lnTo>
                    <a:pt x="39" y="3858"/>
                  </a:lnTo>
                  <a:lnTo>
                    <a:pt x="97" y="3936"/>
                  </a:lnTo>
                  <a:lnTo>
                    <a:pt x="195" y="3994"/>
                  </a:lnTo>
                  <a:lnTo>
                    <a:pt x="195" y="3994"/>
                  </a:lnTo>
                  <a:lnTo>
                    <a:pt x="214" y="4053"/>
                  </a:lnTo>
                  <a:lnTo>
                    <a:pt x="253" y="4092"/>
                  </a:lnTo>
                  <a:lnTo>
                    <a:pt x="292" y="4131"/>
                  </a:lnTo>
                  <a:lnTo>
                    <a:pt x="351" y="4150"/>
                  </a:lnTo>
                  <a:lnTo>
                    <a:pt x="351" y="4150"/>
                  </a:lnTo>
                  <a:lnTo>
                    <a:pt x="409" y="4170"/>
                  </a:lnTo>
                  <a:lnTo>
                    <a:pt x="409" y="4170"/>
                  </a:lnTo>
                  <a:lnTo>
                    <a:pt x="448" y="4150"/>
                  </a:lnTo>
                  <a:lnTo>
                    <a:pt x="448" y="4150"/>
                  </a:lnTo>
                  <a:lnTo>
                    <a:pt x="779" y="4364"/>
                  </a:lnTo>
                  <a:lnTo>
                    <a:pt x="1111" y="4520"/>
                  </a:lnTo>
                  <a:lnTo>
                    <a:pt x="1422" y="4657"/>
                  </a:lnTo>
                  <a:lnTo>
                    <a:pt x="1754" y="4754"/>
                  </a:lnTo>
                  <a:lnTo>
                    <a:pt x="1754" y="4754"/>
                  </a:lnTo>
                  <a:lnTo>
                    <a:pt x="2065" y="4813"/>
                  </a:lnTo>
                  <a:lnTo>
                    <a:pt x="2377" y="4832"/>
                  </a:lnTo>
                  <a:lnTo>
                    <a:pt x="2377" y="4832"/>
                  </a:lnTo>
                  <a:lnTo>
                    <a:pt x="2572" y="4832"/>
                  </a:lnTo>
                  <a:lnTo>
                    <a:pt x="2572" y="4832"/>
                  </a:lnTo>
                  <a:lnTo>
                    <a:pt x="2786" y="4793"/>
                  </a:lnTo>
                  <a:lnTo>
                    <a:pt x="2981" y="4735"/>
                  </a:lnTo>
                  <a:lnTo>
                    <a:pt x="3176" y="4676"/>
                  </a:lnTo>
                  <a:lnTo>
                    <a:pt x="3351" y="4579"/>
                  </a:lnTo>
                  <a:lnTo>
                    <a:pt x="3351" y="4579"/>
                  </a:lnTo>
                  <a:lnTo>
                    <a:pt x="3527" y="4462"/>
                  </a:lnTo>
                  <a:lnTo>
                    <a:pt x="3702" y="4306"/>
                  </a:lnTo>
                  <a:lnTo>
                    <a:pt x="3858" y="4150"/>
                  </a:lnTo>
                  <a:lnTo>
                    <a:pt x="4014" y="3936"/>
                  </a:lnTo>
                  <a:lnTo>
                    <a:pt x="4014" y="3936"/>
                  </a:lnTo>
                  <a:lnTo>
                    <a:pt x="4131" y="3760"/>
                  </a:lnTo>
                  <a:lnTo>
                    <a:pt x="4267" y="3507"/>
                  </a:lnTo>
                  <a:lnTo>
                    <a:pt x="4267" y="3507"/>
                  </a:lnTo>
                  <a:lnTo>
                    <a:pt x="4384" y="3215"/>
                  </a:lnTo>
                  <a:lnTo>
                    <a:pt x="4481" y="2942"/>
                  </a:lnTo>
                  <a:lnTo>
                    <a:pt x="4481" y="2942"/>
                  </a:lnTo>
                  <a:lnTo>
                    <a:pt x="4520" y="2689"/>
                  </a:lnTo>
                  <a:lnTo>
                    <a:pt x="4520" y="2436"/>
                  </a:lnTo>
                  <a:lnTo>
                    <a:pt x="4501" y="2182"/>
                  </a:lnTo>
                  <a:lnTo>
                    <a:pt x="4462" y="1929"/>
                  </a:lnTo>
                  <a:lnTo>
                    <a:pt x="4462" y="1929"/>
                  </a:lnTo>
                  <a:lnTo>
                    <a:pt x="4384" y="1715"/>
                  </a:lnTo>
                  <a:lnTo>
                    <a:pt x="4286" y="1481"/>
                  </a:lnTo>
                  <a:lnTo>
                    <a:pt x="4150" y="1267"/>
                  </a:lnTo>
                  <a:lnTo>
                    <a:pt x="3994" y="1052"/>
                  </a:lnTo>
                  <a:lnTo>
                    <a:pt x="3994" y="1052"/>
                  </a:lnTo>
                  <a:lnTo>
                    <a:pt x="3838" y="877"/>
                  </a:lnTo>
                  <a:lnTo>
                    <a:pt x="3682" y="721"/>
                  </a:lnTo>
                  <a:lnTo>
                    <a:pt x="3507" y="585"/>
                  </a:lnTo>
                  <a:lnTo>
                    <a:pt x="3312" y="429"/>
                  </a:lnTo>
                  <a:lnTo>
                    <a:pt x="3312" y="429"/>
                  </a:lnTo>
                  <a:lnTo>
                    <a:pt x="3117" y="312"/>
                  </a:lnTo>
                  <a:lnTo>
                    <a:pt x="2903" y="195"/>
                  </a:lnTo>
                  <a:lnTo>
                    <a:pt x="2669" y="97"/>
                  </a:lnTo>
                  <a:lnTo>
                    <a:pt x="2416" y="0"/>
                  </a:lnTo>
                  <a:lnTo>
                    <a:pt x="2416" y="0"/>
                  </a:lnTo>
                  <a:lnTo>
                    <a:pt x="23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2835100" y="179075"/>
              <a:ext cx="927950" cy="927950"/>
            </a:xfrm>
            <a:custGeom>
              <a:avLst/>
              <a:gdLst/>
              <a:ahLst/>
              <a:cxnLst/>
              <a:rect l="l" t="t" r="r" b="b"/>
              <a:pathLst>
                <a:path w="37118" h="37118" extrusionOk="0">
                  <a:moveTo>
                    <a:pt x="18082" y="1"/>
                  </a:moveTo>
                  <a:lnTo>
                    <a:pt x="17614" y="20"/>
                  </a:lnTo>
                  <a:lnTo>
                    <a:pt x="17127" y="59"/>
                  </a:lnTo>
                  <a:lnTo>
                    <a:pt x="16660" y="98"/>
                  </a:lnTo>
                  <a:lnTo>
                    <a:pt x="16192" y="157"/>
                  </a:lnTo>
                  <a:lnTo>
                    <a:pt x="15744" y="215"/>
                  </a:lnTo>
                  <a:lnTo>
                    <a:pt x="15276" y="293"/>
                  </a:lnTo>
                  <a:lnTo>
                    <a:pt x="14828" y="371"/>
                  </a:lnTo>
                  <a:lnTo>
                    <a:pt x="13932" y="585"/>
                  </a:lnTo>
                  <a:lnTo>
                    <a:pt x="13036" y="839"/>
                  </a:lnTo>
                  <a:lnTo>
                    <a:pt x="12178" y="1131"/>
                  </a:lnTo>
                  <a:lnTo>
                    <a:pt x="11341" y="1462"/>
                  </a:lnTo>
                  <a:lnTo>
                    <a:pt x="10522" y="1832"/>
                  </a:lnTo>
                  <a:lnTo>
                    <a:pt x="9723" y="2242"/>
                  </a:lnTo>
                  <a:lnTo>
                    <a:pt x="8944" y="2690"/>
                  </a:lnTo>
                  <a:lnTo>
                    <a:pt x="8184" y="3177"/>
                  </a:lnTo>
                  <a:lnTo>
                    <a:pt x="7463" y="3683"/>
                  </a:lnTo>
                  <a:lnTo>
                    <a:pt x="6762" y="4248"/>
                  </a:lnTo>
                  <a:lnTo>
                    <a:pt x="6080" y="4813"/>
                  </a:lnTo>
                  <a:lnTo>
                    <a:pt x="5437" y="5437"/>
                  </a:lnTo>
                  <a:lnTo>
                    <a:pt x="4833" y="6080"/>
                  </a:lnTo>
                  <a:lnTo>
                    <a:pt x="4248" y="6762"/>
                  </a:lnTo>
                  <a:lnTo>
                    <a:pt x="3683" y="7463"/>
                  </a:lnTo>
                  <a:lnTo>
                    <a:pt x="3177" y="8184"/>
                  </a:lnTo>
                  <a:lnTo>
                    <a:pt x="2690" y="8944"/>
                  </a:lnTo>
                  <a:lnTo>
                    <a:pt x="2242" y="9723"/>
                  </a:lnTo>
                  <a:lnTo>
                    <a:pt x="1832" y="10522"/>
                  </a:lnTo>
                  <a:lnTo>
                    <a:pt x="1462" y="11341"/>
                  </a:lnTo>
                  <a:lnTo>
                    <a:pt x="1131" y="12178"/>
                  </a:lnTo>
                  <a:lnTo>
                    <a:pt x="839" y="13036"/>
                  </a:lnTo>
                  <a:lnTo>
                    <a:pt x="586" y="13932"/>
                  </a:lnTo>
                  <a:lnTo>
                    <a:pt x="371" y="14828"/>
                  </a:lnTo>
                  <a:lnTo>
                    <a:pt x="293" y="15276"/>
                  </a:lnTo>
                  <a:lnTo>
                    <a:pt x="215" y="15744"/>
                  </a:lnTo>
                  <a:lnTo>
                    <a:pt x="157" y="16192"/>
                  </a:lnTo>
                  <a:lnTo>
                    <a:pt x="98" y="16660"/>
                  </a:lnTo>
                  <a:lnTo>
                    <a:pt x="59" y="17127"/>
                  </a:lnTo>
                  <a:lnTo>
                    <a:pt x="20" y="17614"/>
                  </a:lnTo>
                  <a:lnTo>
                    <a:pt x="1" y="18082"/>
                  </a:lnTo>
                  <a:lnTo>
                    <a:pt x="1" y="18569"/>
                  </a:lnTo>
                  <a:lnTo>
                    <a:pt x="1" y="19037"/>
                  </a:lnTo>
                  <a:lnTo>
                    <a:pt x="20" y="19524"/>
                  </a:lnTo>
                  <a:lnTo>
                    <a:pt x="59" y="19991"/>
                  </a:lnTo>
                  <a:lnTo>
                    <a:pt x="98" y="20459"/>
                  </a:lnTo>
                  <a:lnTo>
                    <a:pt x="157" y="20927"/>
                  </a:lnTo>
                  <a:lnTo>
                    <a:pt x="215" y="21394"/>
                  </a:lnTo>
                  <a:lnTo>
                    <a:pt x="293" y="21842"/>
                  </a:lnTo>
                  <a:lnTo>
                    <a:pt x="371" y="22310"/>
                  </a:lnTo>
                  <a:lnTo>
                    <a:pt x="586" y="23206"/>
                  </a:lnTo>
                  <a:lnTo>
                    <a:pt x="839" y="24083"/>
                  </a:lnTo>
                  <a:lnTo>
                    <a:pt x="1131" y="24940"/>
                  </a:lnTo>
                  <a:lnTo>
                    <a:pt x="1462" y="25778"/>
                  </a:lnTo>
                  <a:lnTo>
                    <a:pt x="1832" y="26616"/>
                  </a:lnTo>
                  <a:lnTo>
                    <a:pt x="2242" y="27415"/>
                  </a:lnTo>
                  <a:lnTo>
                    <a:pt x="2690" y="28175"/>
                  </a:lnTo>
                  <a:lnTo>
                    <a:pt x="3177" y="28935"/>
                  </a:lnTo>
                  <a:lnTo>
                    <a:pt x="3683" y="29675"/>
                  </a:lnTo>
                  <a:lnTo>
                    <a:pt x="4248" y="30376"/>
                  </a:lnTo>
                  <a:lnTo>
                    <a:pt x="4833" y="31039"/>
                  </a:lnTo>
                  <a:lnTo>
                    <a:pt x="5437" y="31682"/>
                  </a:lnTo>
                  <a:lnTo>
                    <a:pt x="6080" y="32305"/>
                  </a:lnTo>
                  <a:lnTo>
                    <a:pt x="6762" y="32890"/>
                  </a:lnTo>
                  <a:lnTo>
                    <a:pt x="7463" y="33435"/>
                  </a:lnTo>
                  <a:lnTo>
                    <a:pt x="8184" y="33961"/>
                  </a:lnTo>
                  <a:lnTo>
                    <a:pt x="8944" y="34429"/>
                  </a:lnTo>
                  <a:lnTo>
                    <a:pt x="9723" y="34877"/>
                  </a:lnTo>
                  <a:lnTo>
                    <a:pt x="10522" y="35286"/>
                  </a:lnTo>
                  <a:lnTo>
                    <a:pt x="11341" y="35657"/>
                  </a:lnTo>
                  <a:lnTo>
                    <a:pt x="12178" y="36007"/>
                  </a:lnTo>
                  <a:lnTo>
                    <a:pt x="13036" y="36299"/>
                  </a:lnTo>
                  <a:lnTo>
                    <a:pt x="13932" y="36533"/>
                  </a:lnTo>
                  <a:lnTo>
                    <a:pt x="14828" y="36748"/>
                  </a:lnTo>
                  <a:lnTo>
                    <a:pt x="15276" y="36826"/>
                  </a:lnTo>
                  <a:lnTo>
                    <a:pt x="15744" y="36903"/>
                  </a:lnTo>
                  <a:lnTo>
                    <a:pt x="16192" y="36981"/>
                  </a:lnTo>
                  <a:lnTo>
                    <a:pt x="16660" y="37020"/>
                  </a:lnTo>
                  <a:lnTo>
                    <a:pt x="17127" y="37079"/>
                  </a:lnTo>
                  <a:lnTo>
                    <a:pt x="17614" y="37098"/>
                  </a:lnTo>
                  <a:lnTo>
                    <a:pt x="18082" y="37118"/>
                  </a:lnTo>
                  <a:lnTo>
                    <a:pt x="19037" y="37118"/>
                  </a:lnTo>
                  <a:lnTo>
                    <a:pt x="19524" y="37098"/>
                  </a:lnTo>
                  <a:lnTo>
                    <a:pt x="19992" y="37079"/>
                  </a:lnTo>
                  <a:lnTo>
                    <a:pt x="20459" y="37020"/>
                  </a:lnTo>
                  <a:lnTo>
                    <a:pt x="20927" y="36981"/>
                  </a:lnTo>
                  <a:lnTo>
                    <a:pt x="21394" y="36903"/>
                  </a:lnTo>
                  <a:lnTo>
                    <a:pt x="21842" y="36826"/>
                  </a:lnTo>
                  <a:lnTo>
                    <a:pt x="22310" y="36748"/>
                  </a:lnTo>
                  <a:lnTo>
                    <a:pt x="23206" y="36533"/>
                  </a:lnTo>
                  <a:lnTo>
                    <a:pt x="24083" y="36299"/>
                  </a:lnTo>
                  <a:lnTo>
                    <a:pt x="24940" y="36007"/>
                  </a:lnTo>
                  <a:lnTo>
                    <a:pt x="25778" y="35657"/>
                  </a:lnTo>
                  <a:lnTo>
                    <a:pt x="26616" y="35286"/>
                  </a:lnTo>
                  <a:lnTo>
                    <a:pt x="27415" y="34877"/>
                  </a:lnTo>
                  <a:lnTo>
                    <a:pt x="28194" y="34429"/>
                  </a:lnTo>
                  <a:lnTo>
                    <a:pt x="28935" y="33961"/>
                  </a:lnTo>
                  <a:lnTo>
                    <a:pt x="29675" y="33435"/>
                  </a:lnTo>
                  <a:lnTo>
                    <a:pt x="30376" y="32890"/>
                  </a:lnTo>
                  <a:lnTo>
                    <a:pt x="31039" y="32305"/>
                  </a:lnTo>
                  <a:lnTo>
                    <a:pt x="31682" y="31682"/>
                  </a:lnTo>
                  <a:lnTo>
                    <a:pt x="32305" y="31039"/>
                  </a:lnTo>
                  <a:lnTo>
                    <a:pt x="32890" y="30376"/>
                  </a:lnTo>
                  <a:lnTo>
                    <a:pt x="33435" y="29675"/>
                  </a:lnTo>
                  <a:lnTo>
                    <a:pt x="33962" y="28935"/>
                  </a:lnTo>
                  <a:lnTo>
                    <a:pt x="34429" y="28175"/>
                  </a:lnTo>
                  <a:lnTo>
                    <a:pt x="34877" y="27415"/>
                  </a:lnTo>
                  <a:lnTo>
                    <a:pt x="35286" y="26616"/>
                  </a:lnTo>
                  <a:lnTo>
                    <a:pt x="35676" y="25778"/>
                  </a:lnTo>
                  <a:lnTo>
                    <a:pt x="36007" y="24940"/>
                  </a:lnTo>
                  <a:lnTo>
                    <a:pt x="36300" y="24083"/>
                  </a:lnTo>
                  <a:lnTo>
                    <a:pt x="36533" y="23206"/>
                  </a:lnTo>
                  <a:lnTo>
                    <a:pt x="36748" y="22310"/>
                  </a:lnTo>
                  <a:lnTo>
                    <a:pt x="36845" y="21842"/>
                  </a:lnTo>
                  <a:lnTo>
                    <a:pt x="36904" y="21394"/>
                  </a:lnTo>
                  <a:lnTo>
                    <a:pt x="36982" y="20927"/>
                  </a:lnTo>
                  <a:lnTo>
                    <a:pt x="37020" y="20459"/>
                  </a:lnTo>
                  <a:lnTo>
                    <a:pt x="37079" y="19991"/>
                  </a:lnTo>
                  <a:lnTo>
                    <a:pt x="37098" y="19524"/>
                  </a:lnTo>
                  <a:lnTo>
                    <a:pt x="37118" y="19037"/>
                  </a:lnTo>
                  <a:lnTo>
                    <a:pt x="37118" y="18569"/>
                  </a:lnTo>
                  <a:lnTo>
                    <a:pt x="37118" y="18082"/>
                  </a:lnTo>
                  <a:lnTo>
                    <a:pt x="37098" y="17614"/>
                  </a:lnTo>
                  <a:lnTo>
                    <a:pt x="37079" y="17127"/>
                  </a:lnTo>
                  <a:lnTo>
                    <a:pt x="37020" y="16660"/>
                  </a:lnTo>
                  <a:lnTo>
                    <a:pt x="36982" y="16192"/>
                  </a:lnTo>
                  <a:lnTo>
                    <a:pt x="36904" y="15744"/>
                  </a:lnTo>
                  <a:lnTo>
                    <a:pt x="36845" y="15276"/>
                  </a:lnTo>
                  <a:lnTo>
                    <a:pt x="36748" y="14828"/>
                  </a:lnTo>
                  <a:lnTo>
                    <a:pt x="36533" y="13932"/>
                  </a:lnTo>
                  <a:lnTo>
                    <a:pt x="36300" y="13036"/>
                  </a:lnTo>
                  <a:lnTo>
                    <a:pt x="36007" y="12178"/>
                  </a:lnTo>
                  <a:lnTo>
                    <a:pt x="35676" y="11341"/>
                  </a:lnTo>
                  <a:lnTo>
                    <a:pt x="35286" y="10522"/>
                  </a:lnTo>
                  <a:lnTo>
                    <a:pt x="34877" y="9723"/>
                  </a:lnTo>
                  <a:lnTo>
                    <a:pt x="34429" y="8944"/>
                  </a:lnTo>
                  <a:lnTo>
                    <a:pt x="33962" y="8184"/>
                  </a:lnTo>
                  <a:lnTo>
                    <a:pt x="33435" y="7463"/>
                  </a:lnTo>
                  <a:lnTo>
                    <a:pt x="32890" y="6762"/>
                  </a:lnTo>
                  <a:lnTo>
                    <a:pt x="32305" y="6080"/>
                  </a:lnTo>
                  <a:lnTo>
                    <a:pt x="31682" y="5437"/>
                  </a:lnTo>
                  <a:lnTo>
                    <a:pt x="31039" y="4813"/>
                  </a:lnTo>
                  <a:lnTo>
                    <a:pt x="30376" y="4248"/>
                  </a:lnTo>
                  <a:lnTo>
                    <a:pt x="29675" y="3683"/>
                  </a:lnTo>
                  <a:lnTo>
                    <a:pt x="28935" y="3177"/>
                  </a:lnTo>
                  <a:lnTo>
                    <a:pt x="28194" y="2690"/>
                  </a:lnTo>
                  <a:lnTo>
                    <a:pt x="27415" y="2242"/>
                  </a:lnTo>
                  <a:lnTo>
                    <a:pt x="26616" y="1832"/>
                  </a:lnTo>
                  <a:lnTo>
                    <a:pt x="25778" y="1462"/>
                  </a:lnTo>
                  <a:lnTo>
                    <a:pt x="24940" y="1131"/>
                  </a:lnTo>
                  <a:lnTo>
                    <a:pt x="24083" y="839"/>
                  </a:lnTo>
                  <a:lnTo>
                    <a:pt x="23206" y="585"/>
                  </a:lnTo>
                  <a:lnTo>
                    <a:pt x="22310" y="371"/>
                  </a:lnTo>
                  <a:lnTo>
                    <a:pt x="21842" y="293"/>
                  </a:lnTo>
                  <a:lnTo>
                    <a:pt x="21394" y="215"/>
                  </a:lnTo>
                  <a:lnTo>
                    <a:pt x="20927" y="157"/>
                  </a:lnTo>
                  <a:lnTo>
                    <a:pt x="20459" y="98"/>
                  </a:lnTo>
                  <a:lnTo>
                    <a:pt x="19992" y="59"/>
                  </a:lnTo>
                  <a:lnTo>
                    <a:pt x="19524" y="20"/>
                  </a:lnTo>
                  <a:lnTo>
                    <a:pt x="19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2835100" y="179075"/>
              <a:ext cx="927950" cy="927950"/>
            </a:xfrm>
            <a:custGeom>
              <a:avLst/>
              <a:gdLst/>
              <a:ahLst/>
              <a:cxnLst/>
              <a:rect l="l" t="t" r="r" b="b"/>
              <a:pathLst>
                <a:path w="37118" h="37118" fill="none" extrusionOk="0">
                  <a:moveTo>
                    <a:pt x="18569" y="37118"/>
                  </a:moveTo>
                  <a:lnTo>
                    <a:pt x="18569" y="37118"/>
                  </a:lnTo>
                  <a:lnTo>
                    <a:pt x="19037" y="37118"/>
                  </a:lnTo>
                  <a:lnTo>
                    <a:pt x="19524" y="37098"/>
                  </a:lnTo>
                  <a:lnTo>
                    <a:pt x="19992" y="37079"/>
                  </a:lnTo>
                  <a:lnTo>
                    <a:pt x="20459" y="37020"/>
                  </a:lnTo>
                  <a:lnTo>
                    <a:pt x="20927" y="36981"/>
                  </a:lnTo>
                  <a:lnTo>
                    <a:pt x="21394" y="36903"/>
                  </a:lnTo>
                  <a:lnTo>
                    <a:pt x="21842" y="36826"/>
                  </a:lnTo>
                  <a:lnTo>
                    <a:pt x="22310" y="36748"/>
                  </a:lnTo>
                  <a:lnTo>
                    <a:pt x="23206" y="36533"/>
                  </a:lnTo>
                  <a:lnTo>
                    <a:pt x="24083" y="36299"/>
                  </a:lnTo>
                  <a:lnTo>
                    <a:pt x="24940" y="36007"/>
                  </a:lnTo>
                  <a:lnTo>
                    <a:pt x="25778" y="35657"/>
                  </a:lnTo>
                  <a:lnTo>
                    <a:pt x="26616" y="35286"/>
                  </a:lnTo>
                  <a:lnTo>
                    <a:pt x="27415" y="34877"/>
                  </a:lnTo>
                  <a:lnTo>
                    <a:pt x="28194" y="34429"/>
                  </a:lnTo>
                  <a:lnTo>
                    <a:pt x="28935" y="33961"/>
                  </a:lnTo>
                  <a:lnTo>
                    <a:pt x="29675" y="33435"/>
                  </a:lnTo>
                  <a:lnTo>
                    <a:pt x="30376" y="32890"/>
                  </a:lnTo>
                  <a:lnTo>
                    <a:pt x="31039" y="32305"/>
                  </a:lnTo>
                  <a:lnTo>
                    <a:pt x="31682" y="31682"/>
                  </a:lnTo>
                  <a:lnTo>
                    <a:pt x="32305" y="31039"/>
                  </a:lnTo>
                  <a:lnTo>
                    <a:pt x="32890" y="30376"/>
                  </a:lnTo>
                  <a:lnTo>
                    <a:pt x="33435" y="29675"/>
                  </a:lnTo>
                  <a:lnTo>
                    <a:pt x="33962" y="28935"/>
                  </a:lnTo>
                  <a:lnTo>
                    <a:pt x="34429" y="28175"/>
                  </a:lnTo>
                  <a:lnTo>
                    <a:pt x="34877" y="27415"/>
                  </a:lnTo>
                  <a:lnTo>
                    <a:pt x="35286" y="26616"/>
                  </a:lnTo>
                  <a:lnTo>
                    <a:pt x="35676" y="25778"/>
                  </a:lnTo>
                  <a:lnTo>
                    <a:pt x="36007" y="24940"/>
                  </a:lnTo>
                  <a:lnTo>
                    <a:pt x="36300" y="24083"/>
                  </a:lnTo>
                  <a:lnTo>
                    <a:pt x="36533" y="23206"/>
                  </a:lnTo>
                  <a:lnTo>
                    <a:pt x="36748" y="22310"/>
                  </a:lnTo>
                  <a:lnTo>
                    <a:pt x="36845" y="21842"/>
                  </a:lnTo>
                  <a:lnTo>
                    <a:pt x="36904" y="21394"/>
                  </a:lnTo>
                  <a:lnTo>
                    <a:pt x="36982" y="20927"/>
                  </a:lnTo>
                  <a:lnTo>
                    <a:pt x="37020" y="20459"/>
                  </a:lnTo>
                  <a:lnTo>
                    <a:pt x="37079" y="19991"/>
                  </a:lnTo>
                  <a:lnTo>
                    <a:pt x="37098" y="19524"/>
                  </a:lnTo>
                  <a:lnTo>
                    <a:pt x="37118" y="19037"/>
                  </a:lnTo>
                  <a:lnTo>
                    <a:pt x="37118" y="18569"/>
                  </a:lnTo>
                  <a:lnTo>
                    <a:pt x="37118" y="18569"/>
                  </a:lnTo>
                  <a:lnTo>
                    <a:pt x="37118" y="18082"/>
                  </a:lnTo>
                  <a:lnTo>
                    <a:pt x="37098" y="17614"/>
                  </a:lnTo>
                  <a:lnTo>
                    <a:pt x="37079" y="17127"/>
                  </a:lnTo>
                  <a:lnTo>
                    <a:pt x="37020" y="16660"/>
                  </a:lnTo>
                  <a:lnTo>
                    <a:pt x="36982" y="16192"/>
                  </a:lnTo>
                  <a:lnTo>
                    <a:pt x="36904" y="15744"/>
                  </a:lnTo>
                  <a:lnTo>
                    <a:pt x="36845" y="15276"/>
                  </a:lnTo>
                  <a:lnTo>
                    <a:pt x="36748" y="14828"/>
                  </a:lnTo>
                  <a:lnTo>
                    <a:pt x="36533" y="13932"/>
                  </a:lnTo>
                  <a:lnTo>
                    <a:pt x="36300" y="13036"/>
                  </a:lnTo>
                  <a:lnTo>
                    <a:pt x="36007" y="12178"/>
                  </a:lnTo>
                  <a:lnTo>
                    <a:pt x="35676" y="11341"/>
                  </a:lnTo>
                  <a:lnTo>
                    <a:pt x="35286" y="10522"/>
                  </a:lnTo>
                  <a:lnTo>
                    <a:pt x="34877" y="9723"/>
                  </a:lnTo>
                  <a:lnTo>
                    <a:pt x="34429" y="8944"/>
                  </a:lnTo>
                  <a:lnTo>
                    <a:pt x="33962" y="8184"/>
                  </a:lnTo>
                  <a:lnTo>
                    <a:pt x="33435" y="7463"/>
                  </a:lnTo>
                  <a:lnTo>
                    <a:pt x="32890" y="6762"/>
                  </a:lnTo>
                  <a:lnTo>
                    <a:pt x="32305" y="6080"/>
                  </a:lnTo>
                  <a:lnTo>
                    <a:pt x="31682" y="5437"/>
                  </a:lnTo>
                  <a:lnTo>
                    <a:pt x="31039" y="4813"/>
                  </a:lnTo>
                  <a:lnTo>
                    <a:pt x="30376" y="4248"/>
                  </a:lnTo>
                  <a:lnTo>
                    <a:pt x="29675" y="3683"/>
                  </a:lnTo>
                  <a:lnTo>
                    <a:pt x="28935" y="3177"/>
                  </a:lnTo>
                  <a:lnTo>
                    <a:pt x="28194" y="2690"/>
                  </a:lnTo>
                  <a:lnTo>
                    <a:pt x="27415" y="2242"/>
                  </a:lnTo>
                  <a:lnTo>
                    <a:pt x="26616" y="1832"/>
                  </a:lnTo>
                  <a:lnTo>
                    <a:pt x="25778" y="1462"/>
                  </a:lnTo>
                  <a:lnTo>
                    <a:pt x="24940" y="1131"/>
                  </a:lnTo>
                  <a:lnTo>
                    <a:pt x="24083" y="839"/>
                  </a:lnTo>
                  <a:lnTo>
                    <a:pt x="23206" y="585"/>
                  </a:lnTo>
                  <a:lnTo>
                    <a:pt x="22310" y="371"/>
                  </a:lnTo>
                  <a:lnTo>
                    <a:pt x="21842" y="293"/>
                  </a:lnTo>
                  <a:lnTo>
                    <a:pt x="21394" y="215"/>
                  </a:lnTo>
                  <a:lnTo>
                    <a:pt x="20927" y="157"/>
                  </a:lnTo>
                  <a:lnTo>
                    <a:pt x="20459" y="98"/>
                  </a:lnTo>
                  <a:lnTo>
                    <a:pt x="19992" y="59"/>
                  </a:lnTo>
                  <a:lnTo>
                    <a:pt x="19524" y="20"/>
                  </a:lnTo>
                  <a:lnTo>
                    <a:pt x="19037" y="1"/>
                  </a:lnTo>
                  <a:lnTo>
                    <a:pt x="18569" y="1"/>
                  </a:lnTo>
                  <a:lnTo>
                    <a:pt x="18569" y="1"/>
                  </a:lnTo>
                  <a:lnTo>
                    <a:pt x="18082" y="1"/>
                  </a:lnTo>
                  <a:lnTo>
                    <a:pt x="17614" y="20"/>
                  </a:lnTo>
                  <a:lnTo>
                    <a:pt x="17127" y="59"/>
                  </a:lnTo>
                  <a:lnTo>
                    <a:pt x="16660" y="98"/>
                  </a:lnTo>
                  <a:lnTo>
                    <a:pt x="16192" y="157"/>
                  </a:lnTo>
                  <a:lnTo>
                    <a:pt x="15744" y="215"/>
                  </a:lnTo>
                  <a:lnTo>
                    <a:pt x="15276" y="293"/>
                  </a:lnTo>
                  <a:lnTo>
                    <a:pt x="14828" y="371"/>
                  </a:lnTo>
                  <a:lnTo>
                    <a:pt x="13932" y="585"/>
                  </a:lnTo>
                  <a:lnTo>
                    <a:pt x="13036" y="839"/>
                  </a:lnTo>
                  <a:lnTo>
                    <a:pt x="12178" y="1131"/>
                  </a:lnTo>
                  <a:lnTo>
                    <a:pt x="11341" y="1462"/>
                  </a:lnTo>
                  <a:lnTo>
                    <a:pt x="10522" y="1832"/>
                  </a:lnTo>
                  <a:lnTo>
                    <a:pt x="9723" y="2242"/>
                  </a:lnTo>
                  <a:lnTo>
                    <a:pt x="8944" y="2690"/>
                  </a:lnTo>
                  <a:lnTo>
                    <a:pt x="8184" y="3177"/>
                  </a:lnTo>
                  <a:lnTo>
                    <a:pt x="7463" y="3683"/>
                  </a:lnTo>
                  <a:lnTo>
                    <a:pt x="6762" y="4248"/>
                  </a:lnTo>
                  <a:lnTo>
                    <a:pt x="6080" y="4813"/>
                  </a:lnTo>
                  <a:lnTo>
                    <a:pt x="5437" y="5437"/>
                  </a:lnTo>
                  <a:lnTo>
                    <a:pt x="4833" y="6080"/>
                  </a:lnTo>
                  <a:lnTo>
                    <a:pt x="4248" y="6762"/>
                  </a:lnTo>
                  <a:lnTo>
                    <a:pt x="3683" y="7463"/>
                  </a:lnTo>
                  <a:lnTo>
                    <a:pt x="3177" y="8184"/>
                  </a:lnTo>
                  <a:lnTo>
                    <a:pt x="2690" y="8944"/>
                  </a:lnTo>
                  <a:lnTo>
                    <a:pt x="2242" y="9723"/>
                  </a:lnTo>
                  <a:lnTo>
                    <a:pt x="1832" y="10522"/>
                  </a:lnTo>
                  <a:lnTo>
                    <a:pt x="1462" y="11341"/>
                  </a:lnTo>
                  <a:lnTo>
                    <a:pt x="1131" y="12178"/>
                  </a:lnTo>
                  <a:lnTo>
                    <a:pt x="839" y="13036"/>
                  </a:lnTo>
                  <a:lnTo>
                    <a:pt x="586" y="13932"/>
                  </a:lnTo>
                  <a:lnTo>
                    <a:pt x="371" y="14828"/>
                  </a:lnTo>
                  <a:lnTo>
                    <a:pt x="293" y="15276"/>
                  </a:lnTo>
                  <a:lnTo>
                    <a:pt x="215" y="15744"/>
                  </a:lnTo>
                  <a:lnTo>
                    <a:pt x="157" y="16192"/>
                  </a:lnTo>
                  <a:lnTo>
                    <a:pt x="98" y="16660"/>
                  </a:lnTo>
                  <a:lnTo>
                    <a:pt x="59" y="17127"/>
                  </a:lnTo>
                  <a:lnTo>
                    <a:pt x="20" y="17614"/>
                  </a:lnTo>
                  <a:lnTo>
                    <a:pt x="1" y="18082"/>
                  </a:lnTo>
                  <a:lnTo>
                    <a:pt x="1" y="18569"/>
                  </a:lnTo>
                  <a:lnTo>
                    <a:pt x="1" y="18569"/>
                  </a:lnTo>
                  <a:lnTo>
                    <a:pt x="1" y="19037"/>
                  </a:lnTo>
                  <a:lnTo>
                    <a:pt x="20" y="19524"/>
                  </a:lnTo>
                  <a:lnTo>
                    <a:pt x="59" y="19991"/>
                  </a:lnTo>
                  <a:lnTo>
                    <a:pt x="98" y="20459"/>
                  </a:lnTo>
                  <a:lnTo>
                    <a:pt x="157" y="20927"/>
                  </a:lnTo>
                  <a:lnTo>
                    <a:pt x="215" y="21394"/>
                  </a:lnTo>
                  <a:lnTo>
                    <a:pt x="293" y="21842"/>
                  </a:lnTo>
                  <a:lnTo>
                    <a:pt x="371" y="22310"/>
                  </a:lnTo>
                  <a:lnTo>
                    <a:pt x="586" y="23206"/>
                  </a:lnTo>
                  <a:lnTo>
                    <a:pt x="839" y="24083"/>
                  </a:lnTo>
                  <a:lnTo>
                    <a:pt x="1131" y="24940"/>
                  </a:lnTo>
                  <a:lnTo>
                    <a:pt x="1462" y="25778"/>
                  </a:lnTo>
                  <a:lnTo>
                    <a:pt x="1832" y="26616"/>
                  </a:lnTo>
                  <a:lnTo>
                    <a:pt x="2242" y="27415"/>
                  </a:lnTo>
                  <a:lnTo>
                    <a:pt x="2690" y="28175"/>
                  </a:lnTo>
                  <a:lnTo>
                    <a:pt x="3177" y="28935"/>
                  </a:lnTo>
                  <a:lnTo>
                    <a:pt x="3683" y="29675"/>
                  </a:lnTo>
                  <a:lnTo>
                    <a:pt x="4248" y="30376"/>
                  </a:lnTo>
                  <a:lnTo>
                    <a:pt x="4833" y="31039"/>
                  </a:lnTo>
                  <a:lnTo>
                    <a:pt x="5437" y="31682"/>
                  </a:lnTo>
                  <a:lnTo>
                    <a:pt x="6080" y="32305"/>
                  </a:lnTo>
                  <a:lnTo>
                    <a:pt x="6762" y="32890"/>
                  </a:lnTo>
                  <a:lnTo>
                    <a:pt x="7463" y="33435"/>
                  </a:lnTo>
                  <a:lnTo>
                    <a:pt x="8184" y="33961"/>
                  </a:lnTo>
                  <a:lnTo>
                    <a:pt x="8944" y="34429"/>
                  </a:lnTo>
                  <a:lnTo>
                    <a:pt x="9723" y="34877"/>
                  </a:lnTo>
                  <a:lnTo>
                    <a:pt x="10522" y="35286"/>
                  </a:lnTo>
                  <a:lnTo>
                    <a:pt x="11341" y="35657"/>
                  </a:lnTo>
                  <a:lnTo>
                    <a:pt x="12178" y="36007"/>
                  </a:lnTo>
                  <a:lnTo>
                    <a:pt x="13036" y="36299"/>
                  </a:lnTo>
                  <a:lnTo>
                    <a:pt x="13932" y="36533"/>
                  </a:lnTo>
                  <a:lnTo>
                    <a:pt x="14828" y="36748"/>
                  </a:lnTo>
                  <a:lnTo>
                    <a:pt x="15276" y="36826"/>
                  </a:lnTo>
                  <a:lnTo>
                    <a:pt x="15744" y="36903"/>
                  </a:lnTo>
                  <a:lnTo>
                    <a:pt x="16192" y="36981"/>
                  </a:lnTo>
                  <a:lnTo>
                    <a:pt x="16660" y="37020"/>
                  </a:lnTo>
                  <a:lnTo>
                    <a:pt x="17127" y="37079"/>
                  </a:lnTo>
                  <a:lnTo>
                    <a:pt x="17614" y="37098"/>
                  </a:lnTo>
                  <a:lnTo>
                    <a:pt x="18082" y="37118"/>
                  </a:lnTo>
                  <a:lnTo>
                    <a:pt x="18569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2899400" y="248750"/>
              <a:ext cx="791075" cy="791075"/>
            </a:xfrm>
            <a:custGeom>
              <a:avLst/>
              <a:gdLst/>
              <a:ahLst/>
              <a:cxnLst/>
              <a:rect l="l" t="t" r="r" b="b"/>
              <a:pathLst>
                <a:path w="31643" h="31643" extrusionOk="0">
                  <a:moveTo>
                    <a:pt x="15822" y="0"/>
                  </a:moveTo>
                  <a:lnTo>
                    <a:pt x="15004" y="39"/>
                  </a:lnTo>
                  <a:lnTo>
                    <a:pt x="14205" y="97"/>
                  </a:lnTo>
                  <a:lnTo>
                    <a:pt x="13406" y="195"/>
                  </a:lnTo>
                  <a:lnTo>
                    <a:pt x="12626" y="331"/>
                  </a:lnTo>
                  <a:lnTo>
                    <a:pt x="11867" y="507"/>
                  </a:lnTo>
                  <a:lnTo>
                    <a:pt x="11126" y="721"/>
                  </a:lnTo>
                  <a:lnTo>
                    <a:pt x="10386" y="974"/>
                  </a:lnTo>
                  <a:lnTo>
                    <a:pt x="9665" y="1247"/>
                  </a:lnTo>
                  <a:lnTo>
                    <a:pt x="8963" y="1578"/>
                  </a:lnTo>
                  <a:lnTo>
                    <a:pt x="8282" y="1929"/>
                  </a:lnTo>
                  <a:lnTo>
                    <a:pt x="7619" y="2299"/>
                  </a:lnTo>
                  <a:lnTo>
                    <a:pt x="6976" y="2708"/>
                  </a:lnTo>
                  <a:lnTo>
                    <a:pt x="6353" y="3156"/>
                  </a:lnTo>
                  <a:lnTo>
                    <a:pt x="5768" y="3624"/>
                  </a:lnTo>
                  <a:lnTo>
                    <a:pt x="5184" y="4111"/>
                  </a:lnTo>
                  <a:lnTo>
                    <a:pt x="4638" y="4637"/>
                  </a:lnTo>
                  <a:lnTo>
                    <a:pt x="4112" y="5202"/>
                  </a:lnTo>
                  <a:lnTo>
                    <a:pt x="3625" y="5767"/>
                  </a:lnTo>
                  <a:lnTo>
                    <a:pt x="3138" y="6371"/>
                  </a:lnTo>
                  <a:lnTo>
                    <a:pt x="2709" y="6995"/>
                  </a:lnTo>
                  <a:lnTo>
                    <a:pt x="2300" y="7638"/>
                  </a:lnTo>
                  <a:lnTo>
                    <a:pt x="1910" y="8300"/>
                  </a:lnTo>
                  <a:lnTo>
                    <a:pt x="1560" y="8982"/>
                  </a:lnTo>
                  <a:lnTo>
                    <a:pt x="1248" y="9664"/>
                  </a:lnTo>
                  <a:lnTo>
                    <a:pt x="956" y="10385"/>
                  </a:lnTo>
                  <a:lnTo>
                    <a:pt x="722" y="11125"/>
                  </a:lnTo>
                  <a:lnTo>
                    <a:pt x="507" y="11885"/>
                  </a:lnTo>
                  <a:lnTo>
                    <a:pt x="332" y="12645"/>
                  </a:lnTo>
                  <a:lnTo>
                    <a:pt x="176" y="13425"/>
                  </a:lnTo>
                  <a:lnTo>
                    <a:pt x="79" y="14204"/>
                  </a:lnTo>
                  <a:lnTo>
                    <a:pt x="20" y="15022"/>
                  </a:lnTo>
                  <a:lnTo>
                    <a:pt x="1" y="15821"/>
                  </a:lnTo>
                  <a:lnTo>
                    <a:pt x="20" y="16639"/>
                  </a:lnTo>
                  <a:lnTo>
                    <a:pt x="79" y="17438"/>
                  </a:lnTo>
                  <a:lnTo>
                    <a:pt x="176" y="18237"/>
                  </a:lnTo>
                  <a:lnTo>
                    <a:pt x="332" y="19016"/>
                  </a:lnTo>
                  <a:lnTo>
                    <a:pt x="507" y="19776"/>
                  </a:lnTo>
                  <a:lnTo>
                    <a:pt x="722" y="20536"/>
                  </a:lnTo>
                  <a:lnTo>
                    <a:pt x="956" y="21257"/>
                  </a:lnTo>
                  <a:lnTo>
                    <a:pt x="1248" y="21978"/>
                  </a:lnTo>
                  <a:lnTo>
                    <a:pt x="1560" y="22679"/>
                  </a:lnTo>
                  <a:lnTo>
                    <a:pt x="1910" y="23361"/>
                  </a:lnTo>
                  <a:lnTo>
                    <a:pt x="2300" y="24024"/>
                  </a:lnTo>
                  <a:lnTo>
                    <a:pt x="2709" y="24667"/>
                  </a:lnTo>
                  <a:lnTo>
                    <a:pt x="3138" y="25290"/>
                  </a:lnTo>
                  <a:lnTo>
                    <a:pt x="3625" y="25894"/>
                  </a:lnTo>
                  <a:lnTo>
                    <a:pt x="4112" y="26459"/>
                  </a:lnTo>
                  <a:lnTo>
                    <a:pt x="4638" y="27005"/>
                  </a:lnTo>
                  <a:lnTo>
                    <a:pt x="5184" y="27531"/>
                  </a:lnTo>
                  <a:lnTo>
                    <a:pt x="5768" y="28037"/>
                  </a:lnTo>
                  <a:lnTo>
                    <a:pt x="6353" y="28505"/>
                  </a:lnTo>
                  <a:lnTo>
                    <a:pt x="6976" y="28953"/>
                  </a:lnTo>
                  <a:lnTo>
                    <a:pt x="7619" y="29362"/>
                  </a:lnTo>
                  <a:lnTo>
                    <a:pt x="8282" y="29733"/>
                  </a:lnTo>
                  <a:lnTo>
                    <a:pt x="8963" y="30083"/>
                  </a:lnTo>
                  <a:lnTo>
                    <a:pt x="9665" y="30395"/>
                  </a:lnTo>
                  <a:lnTo>
                    <a:pt x="10386" y="30687"/>
                  </a:lnTo>
                  <a:lnTo>
                    <a:pt x="11126" y="30941"/>
                  </a:lnTo>
                  <a:lnTo>
                    <a:pt x="11867" y="31155"/>
                  </a:lnTo>
                  <a:lnTo>
                    <a:pt x="12626" y="31330"/>
                  </a:lnTo>
                  <a:lnTo>
                    <a:pt x="13406" y="31467"/>
                  </a:lnTo>
                  <a:lnTo>
                    <a:pt x="14205" y="31564"/>
                  </a:lnTo>
                  <a:lnTo>
                    <a:pt x="15004" y="31623"/>
                  </a:lnTo>
                  <a:lnTo>
                    <a:pt x="15822" y="31642"/>
                  </a:lnTo>
                  <a:lnTo>
                    <a:pt x="16640" y="31623"/>
                  </a:lnTo>
                  <a:lnTo>
                    <a:pt x="17439" y="31564"/>
                  </a:lnTo>
                  <a:lnTo>
                    <a:pt x="18238" y="31467"/>
                  </a:lnTo>
                  <a:lnTo>
                    <a:pt x="18998" y="31330"/>
                  </a:lnTo>
                  <a:lnTo>
                    <a:pt x="19777" y="31155"/>
                  </a:lnTo>
                  <a:lnTo>
                    <a:pt x="20517" y="30941"/>
                  </a:lnTo>
                  <a:lnTo>
                    <a:pt x="21258" y="30687"/>
                  </a:lnTo>
                  <a:lnTo>
                    <a:pt x="21979" y="30395"/>
                  </a:lnTo>
                  <a:lnTo>
                    <a:pt x="22680" y="30083"/>
                  </a:lnTo>
                  <a:lnTo>
                    <a:pt x="23362" y="29733"/>
                  </a:lnTo>
                  <a:lnTo>
                    <a:pt x="24025" y="29362"/>
                  </a:lnTo>
                  <a:lnTo>
                    <a:pt x="24668" y="28953"/>
                  </a:lnTo>
                  <a:lnTo>
                    <a:pt x="25291" y="28505"/>
                  </a:lnTo>
                  <a:lnTo>
                    <a:pt x="25876" y="28037"/>
                  </a:lnTo>
                  <a:lnTo>
                    <a:pt x="26460" y="27531"/>
                  </a:lnTo>
                  <a:lnTo>
                    <a:pt x="27006" y="27005"/>
                  </a:lnTo>
                  <a:lnTo>
                    <a:pt x="27532" y="26459"/>
                  </a:lnTo>
                  <a:lnTo>
                    <a:pt x="28019" y="25894"/>
                  </a:lnTo>
                  <a:lnTo>
                    <a:pt x="28486" y="25290"/>
                  </a:lnTo>
                  <a:lnTo>
                    <a:pt x="28935" y="24667"/>
                  </a:lnTo>
                  <a:lnTo>
                    <a:pt x="29344" y="24024"/>
                  </a:lnTo>
                  <a:lnTo>
                    <a:pt x="29733" y="23361"/>
                  </a:lnTo>
                  <a:lnTo>
                    <a:pt x="30084" y="22679"/>
                  </a:lnTo>
                  <a:lnTo>
                    <a:pt x="30396" y="21978"/>
                  </a:lnTo>
                  <a:lnTo>
                    <a:pt x="30688" y="21257"/>
                  </a:lnTo>
                  <a:lnTo>
                    <a:pt x="30922" y="20536"/>
                  </a:lnTo>
                  <a:lnTo>
                    <a:pt x="31136" y="19776"/>
                  </a:lnTo>
                  <a:lnTo>
                    <a:pt x="31312" y="19016"/>
                  </a:lnTo>
                  <a:lnTo>
                    <a:pt x="31467" y="18237"/>
                  </a:lnTo>
                  <a:lnTo>
                    <a:pt x="31565" y="17438"/>
                  </a:lnTo>
                  <a:lnTo>
                    <a:pt x="31623" y="16639"/>
                  </a:lnTo>
                  <a:lnTo>
                    <a:pt x="31643" y="15821"/>
                  </a:lnTo>
                  <a:lnTo>
                    <a:pt x="31623" y="15022"/>
                  </a:lnTo>
                  <a:lnTo>
                    <a:pt x="31565" y="14204"/>
                  </a:lnTo>
                  <a:lnTo>
                    <a:pt x="31467" y="13425"/>
                  </a:lnTo>
                  <a:lnTo>
                    <a:pt x="31312" y="12645"/>
                  </a:lnTo>
                  <a:lnTo>
                    <a:pt x="31136" y="11885"/>
                  </a:lnTo>
                  <a:lnTo>
                    <a:pt x="30922" y="11125"/>
                  </a:lnTo>
                  <a:lnTo>
                    <a:pt x="30688" y="10385"/>
                  </a:lnTo>
                  <a:lnTo>
                    <a:pt x="30396" y="9664"/>
                  </a:lnTo>
                  <a:lnTo>
                    <a:pt x="30084" y="8982"/>
                  </a:lnTo>
                  <a:lnTo>
                    <a:pt x="29733" y="8300"/>
                  </a:lnTo>
                  <a:lnTo>
                    <a:pt x="29344" y="7638"/>
                  </a:lnTo>
                  <a:lnTo>
                    <a:pt x="28935" y="6995"/>
                  </a:lnTo>
                  <a:lnTo>
                    <a:pt x="28486" y="6371"/>
                  </a:lnTo>
                  <a:lnTo>
                    <a:pt x="28019" y="5767"/>
                  </a:lnTo>
                  <a:lnTo>
                    <a:pt x="27532" y="5202"/>
                  </a:lnTo>
                  <a:lnTo>
                    <a:pt x="27006" y="4637"/>
                  </a:lnTo>
                  <a:lnTo>
                    <a:pt x="26460" y="4111"/>
                  </a:lnTo>
                  <a:lnTo>
                    <a:pt x="25876" y="3624"/>
                  </a:lnTo>
                  <a:lnTo>
                    <a:pt x="25291" y="3156"/>
                  </a:lnTo>
                  <a:lnTo>
                    <a:pt x="24668" y="2708"/>
                  </a:lnTo>
                  <a:lnTo>
                    <a:pt x="24025" y="2299"/>
                  </a:lnTo>
                  <a:lnTo>
                    <a:pt x="23362" y="1929"/>
                  </a:lnTo>
                  <a:lnTo>
                    <a:pt x="22680" y="1578"/>
                  </a:lnTo>
                  <a:lnTo>
                    <a:pt x="21979" y="1247"/>
                  </a:lnTo>
                  <a:lnTo>
                    <a:pt x="21258" y="974"/>
                  </a:lnTo>
                  <a:lnTo>
                    <a:pt x="20517" y="721"/>
                  </a:lnTo>
                  <a:lnTo>
                    <a:pt x="19777" y="507"/>
                  </a:lnTo>
                  <a:lnTo>
                    <a:pt x="18998" y="331"/>
                  </a:lnTo>
                  <a:lnTo>
                    <a:pt x="18238" y="195"/>
                  </a:lnTo>
                  <a:lnTo>
                    <a:pt x="17439" y="97"/>
                  </a:lnTo>
                  <a:lnTo>
                    <a:pt x="16640" y="39"/>
                  </a:lnTo>
                  <a:lnTo>
                    <a:pt x="15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2899400" y="248750"/>
              <a:ext cx="791075" cy="791075"/>
            </a:xfrm>
            <a:custGeom>
              <a:avLst/>
              <a:gdLst/>
              <a:ahLst/>
              <a:cxnLst/>
              <a:rect l="l" t="t" r="r" b="b"/>
              <a:pathLst>
                <a:path w="31643" h="31643" fill="none" extrusionOk="0">
                  <a:moveTo>
                    <a:pt x="15822" y="31642"/>
                  </a:moveTo>
                  <a:lnTo>
                    <a:pt x="15822" y="31642"/>
                  </a:lnTo>
                  <a:lnTo>
                    <a:pt x="16640" y="31623"/>
                  </a:lnTo>
                  <a:lnTo>
                    <a:pt x="17439" y="31564"/>
                  </a:lnTo>
                  <a:lnTo>
                    <a:pt x="18238" y="31467"/>
                  </a:lnTo>
                  <a:lnTo>
                    <a:pt x="18998" y="31330"/>
                  </a:lnTo>
                  <a:lnTo>
                    <a:pt x="19777" y="31155"/>
                  </a:lnTo>
                  <a:lnTo>
                    <a:pt x="20517" y="30941"/>
                  </a:lnTo>
                  <a:lnTo>
                    <a:pt x="21258" y="30687"/>
                  </a:lnTo>
                  <a:lnTo>
                    <a:pt x="21979" y="30395"/>
                  </a:lnTo>
                  <a:lnTo>
                    <a:pt x="22680" y="30083"/>
                  </a:lnTo>
                  <a:lnTo>
                    <a:pt x="23362" y="29733"/>
                  </a:lnTo>
                  <a:lnTo>
                    <a:pt x="24025" y="29362"/>
                  </a:lnTo>
                  <a:lnTo>
                    <a:pt x="24668" y="28953"/>
                  </a:lnTo>
                  <a:lnTo>
                    <a:pt x="25291" y="28505"/>
                  </a:lnTo>
                  <a:lnTo>
                    <a:pt x="25876" y="28037"/>
                  </a:lnTo>
                  <a:lnTo>
                    <a:pt x="26460" y="27531"/>
                  </a:lnTo>
                  <a:lnTo>
                    <a:pt x="27006" y="27005"/>
                  </a:lnTo>
                  <a:lnTo>
                    <a:pt x="27532" y="26459"/>
                  </a:lnTo>
                  <a:lnTo>
                    <a:pt x="28019" y="25894"/>
                  </a:lnTo>
                  <a:lnTo>
                    <a:pt x="28486" y="25290"/>
                  </a:lnTo>
                  <a:lnTo>
                    <a:pt x="28935" y="24667"/>
                  </a:lnTo>
                  <a:lnTo>
                    <a:pt x="29344" y="24024"/>
                  </a:lnTo>
                  <a:lnTo>
                    <a:pt x="29733" y="23361"/>
                  </a:lnTo>
                  <a:lnTo>
                    <a:pt x="30084" y="22679"/>
                  </a:lnTo>
                  <a:lnTo>
                    <a:pt x="30396" y="21978"/>
                  </a:lnTo>
                  <a:lnTo>
                    <a:pt x="30688" y="21257"/>
                  </a:lnTo>
                  <a:lnTo>
                    <a:pt x="30922" y="20536"/>
                  </a:lnTo>
                  <a:lnTo>
                    <a:pt x="31136" y="19776"/>
                  </a:lnTo>
                  <a:lnTo>
                    <a:pt x="31312" y="19016"/>
                  </a:lnTo>
                  <a:lnTo>
                    <a:pt x="31467" y="18237"/>
                  </a:lnTo>
                  <a:lnTo>
                    <a:pt x="31565" y="17438"/>
                  </a:lnTo>
                  <a:lnTo>
                    <a:pt x="31623" y="16639"/>
                  </a:lnTo>
                  <a:lnTo>
                    <a:pt x="31643" y="15821"/>
                  </a:lnTo>
                  <a:lnTo>
                    <a:pt x="31643" y="15821"/>
                  </a:lnTo>
                  <a:lnTo>
                    <a:pt x="31623" y="15022"/>
                  </a:lnTo>
                  <a:lnTo>
                    <a:pt x="31565" y="14204"/>
                  </a:lnTo>
                  <a:lnTo>
                    <a:pt x="31467" y="13425"/>
                  </a:lnTo>
                  <a:lnTo>
                    <a:pt x="31312" y="12645"/>
                  </a:lnTo>
                  <a:lnTo>
                    <a:pt x="31136" y="11885"/>
                  </a:lnTo>
                  <a:lnTo>
                    <a:pt x="30922" y="11125"/>
                  </a:lnTo>
                  <a:lnTo>
                    <a:pt x="30688" y="10385"/>
                  </a:lnTo>
                  <a:lnTo>
                    <a:pt x="30396" y="9664"/>
                  </a:lnTo>
                  <a:lnTo>
                    <a:pt x="30084" y="8982"/>
                  </a:lnTo>
                  <a:lnTo>
                    <a:pt x="29733" y="8300"/>
                  </a:lnTo>
                  <a:lnTo>
                    <a:pt x="29344" y="7638"/>
                  </a:lnTo>
                  <a:lnTo>
                    <a:pt x="28935" y="6995"/>
                  </a:lnTo>
                  <a:lnTo>
                    <a:pt x="28486" y="6371"/>
                  </a:lnTo>
                  <a:lnTo>
                    <a:pt x="28019" y="5767"/>
                  </a:lnTo>
                  <a:lnTo>
                    <a:pt x="27532" y="5202"/>
                  </a:lnTo>
                  <a:lnTo>
                    <a:pt x="27006" y="4637"/>
                  </a:lnTo>
                  <a:lnTo>
                    <a:pt x="26460" y="4111"/>
                  </a:lnTo>
                  <a:lnTo>
                    <a:pt x="25876" y="3624"/>
                  </a:lnTo>
                  <a:lnTo>
                    <a:pt x="25291" y="3156"/>
                  </a:lnTo>
                  <a:lnTo>
                    <a:pt x="24668" y="2708"/>
                  </a:lnTo>
                  <a:lnTo>
                    <a:pt x="24025" y="2299"/>
                  </a:lnTo>
                  <a:lnTo>
                    <a:pt x="23362" y="1929"/>
                  </a:lnTo>
                  <a:lnTo>
                    <a:pt x="22680" y="1578"/>
                  </a:lnTo>
                  <a:lnTo>
                    <a:pt x="21979" y="1247"/>
                  </a:lnTo>
                  <a:lnTo>
                    <a:pt x="21258" y="974"/>
                  </a:lnTo>
                  <a:lnTo>
                    <a:pt x="20517" y="721"/>
                  </a:lnTo>
                  <a:lnTo>
                    <a:pt x="19777" y="507"/>
                  </a:lnTo>
                  <a:lnTo>
                    <a:pt x="18998" y="331"/>
                  </a:lnTo>
                  <a:lnTo>
                    <a:pt x="18238" y="195"/>
                  </a:lnTo>
                  <a:lnTo>
                    <a:pt x="17439" y="97"/>
                  </a:lnTo>
                  <a:lnTo>
                    <a:pt x="16640" y="39"/>
                  </a:lnTo>
                  <a:lnTo>
                    <a:pt x="15822" y="0"/>
                  </a:lnTo>
                  <a:lnTo>
                    <a:pt x="15822" y="0"/>
                  </a:lnTo>
                  <a:lnTo>
                    <a:pt x="15004" y="39"/>
                  </a:lnTo>
                  <a:lnTo>
                    <a:pt x="14205" y="97"/>
                  </a:lnTo>
                  <a:lnTo>
                    <a:pt x="13406" y="195"/>
                  </a:lnTo>
                  <a:lnTo>
                    <a:pt x="12626" y="331"/>
                  </a:lnTo>
                  <a:lnTo>
                    <a:pt x="11867" y="507"/>
                  </a:lnTo>
                  <a:lnTo>
                    <a:pt x="11126" y="721"/>
                  </a:lnTo>
                  <a:lnTo>
                    <a:pt x="10386" y="974"/>
                  </a:lnTo>
                  <a:lnTo>
                    <a:pt x="9665" y="1247"/>
                  </a:lnTo>
                  <a:lnTo>
                    <a:pt x="8963" y="1578"/>
                  </a:lnTo>
                  <a:lnTo>
                    <a:pt x="8282" y="1929"/>
                  </a:lnTo>
                  <a:lnTo>
                    <a:pt x="7619" y="2299"/>
                  </a:lnTo>
                  <a:lnTo>
                    <a:pt x="6976" y="2708"/>
                  </a:lnTo>
                  <a:lnTo>
                    <a:pt x="6353" y="3156"/>
                  </a:lnTo>
                  <a:lnTo>
                    <a:pt x="5768" y="3624"/>
                  </a:lnTo>
                  <a:lnTo>
                    <a:pt x="5184" y="4111"/>
                  </a:lnTo>
                  <a:lnTo>
                    <a:pt x="4638" y="4637"/>
                  </a:lnTo>
                  <a:lnTo>
                    <a:pt x="4112" y="5202"/>
                  </a:lnTo>
                  <a:lnTo>
                    <a:pt x="3625" y="5767"/>
                  </a:lnTo>
                  <a:lnTo>
                    <a:pt x="3138" y="6371"/>
                  </a:lnTo>
                  <a:lnTo>
                    <a:pt x="2709" y="6995"/>
                  </a:lnTo>
                  <a:lnTo>
                    <a:pt x="2300" y="7638"/>
                  </a:lnTo>
                  <a:lnTo>
                    <a:pt x="1910" y="8300"/>
                  </a:lnTo>
                  <a:lnTo>
                    <a:pt x="1560" y="8982"/>
                  </a:lnTo>
                  <a:lnTo>
                    <a:pt x="1248" y="9664"/>
                  </a:lnTo>
                  <a:lnTo>
                    <a:pt x="956" y="10385"/>
                  </a:lnTo>
                  <a:lnTo>
                    <a:pt x="722" y="11125"/>
                  </a:lnTo>
                  <a:lnTo>
                    <a:pt x="507" y="11885"/>
                  </a:lnTo>
                  <a:lnTo>
                    <a:pt x="332" y="12645"/>
                  </a:lnTo>
                  <a:lnTo>
                    <a:pt x="176" y="13425"/>
                  </a:lnTo>
                  <a:lnTo>
                    <a:pt x="79" y="14204"/>
                  </a:lnTo>
                  <a:lnTo>
                    <a:pt x="20" y="15022"/>
                  </a:lnTo>
                  <a:lnTo>
                    <a:pt x="1" y="15821"/>
                  </a:lnTo>
                  <a:lnTo>
                    <a:pt x="1" y="15821"/>
                  </a:lnTo>
                  <a:lnTo>
                    <a:pt x="20" y="16639"/>
                  </a:lnTo>
                  <a:lnTo>
                    <a:pt x="79" y="17438"/>
                  </a:lnTo>
                  <a:lnTo>
                    <a:pt x="176" y="18237"/>
                  </a:lnTo>
                  <a:lnTo>
                    <a:pt x="332" y="19016"/>
                  </a:lnTo>
                  <a:lnTo>
                    <a:pt x="507" y="19776"/>
                  </a:lnTo>
                  <a:lnTo>
                    <a:pt x="722" y="20536"/>
                  </a:lnTo>
                  <a:lnTo>
                    <a:pt x="956" y="21257"/>
                  </a:lnTo>
                  <a:lnTo>
                    <a:pt x="1248" y="21978"/>
                  </a:lnTo>
                  <a:lnTo>
                    <a:pt x="1560" y="22679"/>
                  </a:lnTo>
                  <a:lnTo>
                    <a:pt x="1910" y="23361"/>
                  </a:lnTo>
                  <a:lnTo>
                    <a:pt x="2300" y="24024"/>
                  </a:lnTo>
                  <a:lnTo>
                    <a:pt x="2709" y="24667"/>
                  </a:lnTo>
                  <a:lnTo>
                    <a:pt x="3138" y="25290"/>
                  </a:lnTo>
                  <a:lnTo>
                    <a:pt x="3625" y="25894"/>
                  </a:lnTo>
                  <a:lnTo>
                    <a:pt x="4112" y="26459"/>
                  </a:lnTo>
                  <a:lnTo>
                    <a:pt x="4638" y="27005"/>
                  </a:lnTo>
                  <a:lnTo>
                    <a:pt x="5184" y="27531"/>
                  </a:lnTo>
                  <a:lnTo>
                    <a:pt x="5768" y="28037"/>
                  </a:lnTo>
                  <a:lnTo>
                    <a:pt x="6353" y="28505"/>
                  </a:lnTo>
                  <a:lnTo>
                    <a:pt x="6976" y="28953"/>
                  </a:lnTo>
                  <a:lnTo>
                    <a:pt x="7619" y="29362"/>
                  </a:lnTo>
                  <a:lnTo>
                    <a:pt x="8282" y="29733"/>
                  </a:lnTo>
                  <a:lnTo>
                    <a:pt x="8963" y="30083"/>
                  </a:lnTo>
                  <a:lnTo>
                    <a:pt x="9665" y="30395"/>
                  </a:lnTo>
                  <a:lnTo>
                    <a:pt x="10386" y="30687"/>
                  </a:lnTo>
                  <a:lnTo>
                    <a:pt x="11126" y="30941"/>
                  </a:lnTo>
                  <a:lnTo>
                    <a:pt x="11867" y="31155"/>
                  </a:lnTo>
                  <a:lnTo>
                    <a:pt x="12626" y="31330"/>
                  </a:lnTo>
                  <a:lnTo>
                    <a:pt x="13406" y="31467"/>
                  </a:lnTo>
                  <a:lnTo>
                    <a:pt x="14205" y="31564"/>
                  </a:lnTo>
                  <a:lnTo>
                    <a:pt x="15004" y="31623"/>
                  </a:lnTo>
                  <a:lnTo>
                    <a:pt x="15822" y="31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3708975" y="576550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lnTo>
                    <a:pt x="351" y="20"/>
                  </a:lnTo>
                  <a:lnTo>
                    <a:pt x="273" y="40"/>
                  </a:lnTo>
                  <a:lnTo>
                    <a:pt x="195" y="79"/>
                  </a:lnTo>
                  <a:lnTo>
                    <a:pt x="137" y="137"/>
                  </a:lnTo>
                  <a:lnTo>
                    <a:pt x="78" y="196"/>
                  </a:lnTo>
                  <a:lnTo>
                    <a:pt x="39" y="274"/>
                  </a:lnTo>
                  <a:lnTo>
                    <a:pt x="20" y="351"/>
                  </a:lnTo>
                  <a:lnTo>
                    <a:pt x="0" y="429"/>
                  </a:lnTo>
                  <a:lnTo>
                    <a:pt x="20" y="507"/>
                  </a:lnTo>
                  <a:lnTo>
                    <a:pt x="39" y="605"/>
                  </a:lnTo>
                  <a:lnTo>
                    <a:pt x="78" y="663"/>
                  </a:lnTo>
                  <a:lnTo>
                    <a:pt x="137" y="722"/>
                  </a:lnTo>
                  <a:lnTo>
                    <a:pt x="195" y="780"/>
                  </a:lnTo>
                  <a:lnTo>
                    <a:pt x="273" y="819"/>
                  </a:lnTo>
                  <a:lnTo>
                    <a:pt x="351" y="858"/>
                  </a:lnTo>
                  <a:lnTo>
                    <a:pt x="526" y="858"/>
                  </a:lnTo>
                  <a:lnTo>
                    <a:pt x="604" y="819"/>
                  </a:lnTo>
                  <a:lnTo>
                    <a:pt x="682" y="780"/>
                  </a:lnTo>
                  <a:lnTo>
                    <a:pt x="741" y="722"/>
                  </a:lnTo>
                  <a:lnTo>
                    <a:pt x="780" y="663"/>
                  </a:lnTo>
                  <a:lnTo>
                    <a:pt x="838" y="605"/>
                  </a:lnTo>
                  <a:lnTo>
                    <a:pt x="857" y="507"/>
                  </a:lnTo>
                  <a:lnTo>
                    <a:pt x="857" y="429"/>
                  </a:lnTo>
                  <a:lnTo>
                    <a:pt x="857" y="351"/>
                  </a:lnTo>
                  <a:lnTo>
                    <a:pt x="838" y="274"/>
                  </a:lnTo>
                  <a:lnTo>
                    <a:pt x="780" y="196"/>
                  </a:lnTo>
                  <a:lnTo>
                    <a:pt x="741" y="137"/>
                  </a:lnTo>
                  <a:lnTo>
                    <a:pt x="682" y="79"/>
                  </a:lnTo>
                  <a:lnTo>
                    <a:pt x="604" y="40"/>
                  </a:lnTo>
                  <a:lnTo>
                    <a:pt x="526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3708975" y="576550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fill="none" extrusionOk="0">
                  <a:moveTo>
                    <a:pt x="429" y="1"/>
                  </a:moveTo>
                  <a:lnTo>
                    <a:pt x="429" y="1"/>
                  </a:lnTo>
                  <a:lnTo>
                    <a:pt x="351" y="20"/>
                  </a:lnTo>
                  <a:lnTo>
                    <a:pt x="273" y="40"/>
                  </a:lnTo>
                  <a:lnTo>
                    <a:pt x="195" y="79"/>
                  </a:lnTo>
                  <a:lnTo>
                    <a:pt x="137" y="137"/>
                  </a:lnTo>
                  <a:lnTo>
                    <a:pt x="78" y="196"/>
                  </a:lnTo>
                  <a:lnTo>
                    <a:pt x="39" y="274"/>
                  </a:lnTo>
                  <a:lnTo>
                    <a:pt x="20" y="351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20" y="507"/>
                  </a:lnTo>
                  <a:lnTo>
                    <a:pt x="39" y="605"/>
                  </a:lnTo>
                  <a:lnTo>
                    <a:pt x="78" y="663"/>
                  </a:lnTo>
                  <a:lnTo>
                    <a:pt x="137" y="722"/>
                  </a:lnTo>
                  <a:lnTo>
                    <a:pt x="195" y="780"/>
                  </a:lnTo>
                  <a:lnTo>
                    <a:pt x="273" y="819"/>
                  </a:lnTo>
                  <a:lnTo>
                    <a:pt x="351" y="858"/>
                  </a:lnTo>
                  <a:lnTo>
                    <a:pt x="429" y="858"/>
                  </a:lnTo>
                  <a:lnTo>
                    <a:pt x="429" y="858"/>
                  </a:lnTo>
                  <a:lnTo>
                    <a:pt x="526" y="858"/>
                  </a:lnTo>
                  <a:lnTo>
                    <a:pt x="604" y="819"/>
                  </a:lnTo>
                  <a:lnTo>
                    <a:pt x="682" y="780"/>
                  </a:lnTo>
                  <a:lnTo>
                    <a:pt x="741" y="722"/>
                  </a:lnTo>
                  <a:lnTo>
                    <a:pt x="780" y="663"/>
                  </a:lnTo>
                  <a:lnTo>
                    <a:pt x="838" y="605"/>
                  </a:lnTo>
                  <a:lnTo>
                    <a:pt x="857" y="507"/>
                  </a:lnTo>
                  <a:lnTo>
                    <a:pt x="857" y="429"/>
                  </a:lnTo>
                  <a:lnTo>
                    <a:pt x="857" y="429"/>
                  </a:lnTo>
                  <a:lnTo>
                    <a:pt x="857" y="351"/>
                  </a:lnTo>
                  <a:lnTo>
                    <a:pt x="838" y="274"/>
                  </a:lnTo>
                  <a:lnTo>
                    <a:pt x="780" y="196"/>
                  </a:lnTo>
                  <a:lnTo>
                    <a:pt x="741" y="137"/>
                  </a:lnTo>
                  <a:lnTo>
                    <a:pt x="682" y="79"/>
                  </a:lnTo>
                  <a:lnTo>
                    <a:pt x="604" y="40"/>
                  </a:lnTo>
                  <a:lnTo>
                    <a:pt x="526" y="20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13394300" y="218550"/>
              <a:ext cx="331250" cy="341950"/>
            </a:xfrm>
            <a:custGeom>
              <a:avLst/>
              <a:gdLst/>
              <a:ahLst/>
              <a:cxnLst/>
              <a:rect l="l" t="t" r="r" b="b"/>
              <a:pathLst>
                <a:path w="13250" h="13678" extrusionOk="0">
                  <a:moveTo>
                    <a:pt x="156" y="0"/>
                  </a:moveTo>
                  <a:lnTo>
                    <a:pt x="98" y="20"/>
                  </a:lnTo>
                  <a:lnTo>
                    <a:pt x="59" y="3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95"/>
                  </a:lnTo>
                  <a:lnTo>
                    <a:pt x="20" y="253"/>
                  </a:lnTo>
                  <a:lnTo>
                    <a:pt x="59" y="312"/>
                  </a:lnTo>
                  <a:lnTo>
                    <a:pt x="117" y="331"/>
                  </a:lnTo>
                  <a:lnTo>
                    <a:pt x="605" y="448"/>
                  </a:lnTo>
                  <a:lnTo>
                    <a:pt x="1053" y="585"/>
                  </a:lnTo>
                  <a:lnTo>
                    <a:pt x="1092" y="604"/>
                  </a:lnTo>
                  <a:lnTo>
                    <a:pt x="1423" y="721"/>
                  </a:lnTo>
                  <a:lnTo>
                    <a:pt x="1481" y="740"/>
                  </a:lnTo>
                  <a:lnTo>
                    <a:pt x="1735" y="838"/>
                  </a:lnTo>
                  <a:lnTo>
                    <a:pt x="1832" y="877"/>
                  </a:lnTo>
                  <a:lnTo>
                    <a:pt x="1929" y="916"/>
                  </a:lnTo>
                  <a:lnTo>
                    <a:pt x="1968" y="935"/>
                  </a:lnTo>
                  <a:lnTo>
                    <a:pt x="2124" y="1013"/>
                  </a:lnTo>
                  <a:lnTo>
                    <a:pt x="2261" y="1072"/>
                  </a:lnTo>
                  <a:lnTo>
                    <a:pt x="2611" y="1228"/>
                  </a:lnTo>
                  <a:lnTo>
                    <a:pt x="2670" y="1267"/>
                  </a:lnTo>
                  <a:lnTo>
                    <a:pt x="3157" y="1500"/>
                  </a:lnTo>
                  <a:lnTo>
                    <a:pt x="3313" y="1578"/>
                  </a:lnTo>
                  <a:lnTo>
                    <a:pt x="3352" y="1598"/>
                  </a:lnTo>
                  <a:lnTo>
                    <a:pt x="3703" y="1793"/>
                  </a:lnTo>
                  <a:lnTo>
                    <a:pt x="3780" y="1851"/>
                  </a:lnTo>
                  <a:lnTo>
                    <a:pt x="3858" y="1890"/>
                  </a:lnTo>
                  <a:lnTo>
                    <a:pt x="3917" y="1929"/>
                  </a:lnTo>
                  <a:lnTo>
                    <a:pt x="4034" y="1987"/>
                  </a:lnTo>
                  <a:lnTo>
                    <a:pt x="4229" y="2104"/>
                  </a:lnTo>
                  <a:lnTo>
                    <a:pt x="4540" y="2299"/>
                  </a:lnTo>
                  <a:lnTo>
                    <a:pt x="4755" y="2436"/>
                  </a:lnTo>
                  <a:lnTo>
                    <a:pt x="5105" y="2650"/>
                  </a:lnTo>
                  <a:lnTo>
                    <a:pt x="5144" y="2689"/>
                  </a:lnTo>
                  <a:lnTo>
                    <a:pt x="5281" y="2786"/>
                  </a:lnTo>
                  <a:lnTo>
                    <a:pt x="5768" y="3117"/>
                  </a:lnTo>
                  <a:lnTo>
                    <a:pt x="5865" y="3195"/>
                  </a:lnTo>
                  <a:lnTo>
                    <a:pt x="5924" y="3234"/>
                  </a:lnTo>
                  <a:lnTo>
                    <a:pt x="6119" y="3371"/>
                  </a:lnTo>
                  <a:lnTo>
                    <a:pt x="6567" y="3741"/>
                  </a:lnTo>
                  <a:lnTo>
                    <a:pt x="6995" y="4111"/>
                  </a:lnTo>
                  <a:lnTo>
                    <a:pt x="7424" y="4481"/>
                  </a:lnTo>
                  <a:lnTo>
                    <a:pt x="7853" y="4910"/>
                  </a:lnTo>
                  <a:lnTo>
                    <a:pt x="8301" y="5378"/>
                  </a:lnTo>
                  <a:lnTo>
                    <a:pt x="8749" y="5865"/>
                  </a:lnTo>
                  <a:lnTo>
                    <a:pt x="8768" y="5884"/>
                  </a:lnTo>
                  <a:lnTo>
                    <a:pt x="9294" y="6527"/>
                  </a:lnTo>
                  <a:lnTo>
                    <a:pt x="9333" y="6586"/>
                  </a:lnTo>
                  <a:lnTo>
                    <a:pt x="9801" y="7248"/>
                  </a:lnTo>
                  <a:lnTo>
                    <a:pt x="10249" y="7930"/>
                  </a:lnTo>
                  <a:lnTo>
                    <a:pt x="10483" y="8320"/>
                  </a:lnTo>
                  <a:lnTo>
                    <a:pt x="10717" y="8729"/>
                  </a:lnTo>
                  <a:lnTo>
                    <a:pt x="11126" y="9508"/>
                  </a:lnTo>
                  <a:lnTo>
                    <a:pt x="11477" y="10288"/>
                  </a:lnTo>
                  <a:lnTo>
                    <a:pt x="11691" y="10833"/>
                  </a:lnTo>
                  <a:lnTo>
                    <a:pt x="11886" y="11418"/>
                  </a:lnTo>
                  <a:lnTo>
                    <a:pt x="12100" y="12061"/>
                  </a:lnTo>
                  <a:lnTo>
                    <a:pt x="12275" y="12704"/>
                  </a:lnTo>
                  <a:lnTo>
                    <a:pt x="12412" y="13366"/>
                  </a:lnTo>
                  <a:lnTo>
                    <a:pt x="12451" y="13444"/>
                  </a:lnTo>
                  <a:lnTo>
                    <a:pt x="12490" y="13502"/>
                  </a:lnTo>
                  <a:lnTo>
                    <a:pt x="12548" y="13580"/>
                  </a:lnTo>
                  <a:lnTo>
                    <a:pt x="12626" y="13619"/>
                  </a:lnTo>
                  <a:lnTo>
                    <a:pt x="12724" y="13678"/>
                  </a:lnTo>
                  <a:lnTo>
                    <a:pt x="12840" y="13678"/>
                  </a:lnTo>
                  <a:lnTo>
                    <a:pt x="12938" y="13658"/>
                  </a:lnTo>
                  <a:lnTo>
                    <a:pt x="13016" y="13639"/>
                  </a:lnTo>
                  <a:lnTo>
                    <a:pt x="13094" y="13600"/>
                  </a:lnTo>
                  <a:lnTo>
                    <a:pt x="13152" y="13541"/>
                  </a:lnTo>
                  <a:lnTo>
                    <a:pt x="13191" y="13463"/>
                  </a:lnTo>
                  <a:lnTo>
                    <a:pt x="13230" y="13405"/>
                  </a:lnTo>
                  <a:lnTo>
                    <a:pt x="13250" y="13327"/>
                  </a:lnTo>
                  <a:lnTo>
                    <a:pt x="13250" y="13230"/>
                  </a:lnTo>
                  <a:lnTo>
                    <a:pt x="13250" y="13152"/>
                  </a:lnTo>
                  <a:lnTo>
                    <a:pt x="13094" y="12470"/>
                  </a:lnTo>
                  <a:lnTo>
                    <a:pt x="12918" y="11807"/>
                  </a:lnTo>
                  <a:lnTo>
                    <a:pt x="12704" y="11145"/>
                  </a:lnTo>
                  <a:lnTo>
                    <a:pt x="12431" y="10424"/>
                  </a:lnTo>
                  <a:lnTo>
                    <a:pt x="12139" y="9703"/>
                  </a:lnTo>
                  <a:lnTo>
                    <a:pt x="11808" y="9002"/>
                  </a:lnTo>
                  <a:lnTo>
                    <a:pt x="11457" y="8300"/>
                  </a:lnTo>
                  <a:lnTo>
                    <a:pt x="11438" y="8281"/>
                  </a:lnTo>
                  <a:lnTo>
                    <a:pt x="11438" y="8261"/>
                  </a:lnTo>
                  <a:lnTo>
                    <a:pt x="10990" y="7501"/>
                  </a:lnTo>
                  <a:lnTo>
                    <a:pt x="10541" y="6819"/>
                  </a:lnTo>
                  <a:lnTo>
                    <a:pt x="10054" y="6157"/>
                  </a:lnTo>
                  <a:lnTo>
                    <a:pt x="9996" y="6079"/>
                  </a:lnTo>
                  <a:lnTo>
                    <a:pt x="9665" y="5670"/>
                  </a:lnTo>
                  <a:lnTo>
                    <a:pt x="9392" y="5339"/>
                  </a:lnTo>
                  <a:lnTo>
                    <a:pt x="9353" y="5300"/>
                  </a:lnTo>
                  <a:lnTo>
                    <a:pt x="8905" y="4813"/>
                  </a:lnTo>
                  <a:lnTo>
                    <a:pt x="8457" y="4345"/>
                  </a:lnTo>
                  <a:lnTo>
                    <a:pt x="8418" y="4326"/>
                  </a:lnTo>
                  <a:lnTo>
                    <a:pt x="7892" y="3819"/>
                  </a:lnTo>
                  <a:lnTo>
                    <a:pt x="7580" y="3546"/>
                  </a:lnTo>
                  <a:lnTo>
                    <a:pt x="7307" y="3332"/>
                  </a:lnTo>
                  <a:lnTo>
                    <a:pt x="6917" y="3001"/>
                  </a:lnTo>
                  <a:lnTo>
                    <a:pt x="6489" y="2689"/>
                  </a:lnTo>
                  <a:lnTo>
                    <a:pt x="6080" y="2416"/>
                  </a:lnTo>
                  <a:lnTo>
                    <a:pt x="5670" y="2143"/>
                  </a:lnTo>
                  <a:lnTo>
                    <a:pt x="5222" y="1871"/>
                  </a:lnTo>
                  <a:lnTo>
                    <a:pt x="4833" y="1656"/>
                  </a:lnTo>
                  <a:lnTo>
                    <a:pt x="4618" y="1539"/>
                  </a:lnTo>
                  <a:lnTo>
                    <a:pt x="4560" y="1520"/>
                  </a:lnTo>
                  <a:lnTo>
                    <a:pt x="4423" y="1442"/>
                  </a:lnTo>
                  <a:lnTo>
                    <a:pt x="4209" y="1344"/>
                  </a:lnTo>
                  <a:lnTo>
                    <a:pt x="4053" y="1286"/>
                  </a:lnTo>
                  <a:lnTo>
                    <a:pt x="3995" y="1247"/>
                  </a:lnTo>
                  <a:lnTo>
                    <a:pt x="3858" y="1189"/>
                  </a:lnTo>
                  <a:lnTo>
                    <a:pt x="3449" y="994"/>
                  </a:lnTo>
                  <a:lnTo>
                    <a:pt x="2923" y="799"/>
                  </a:lnTo>
                  <a:lnTo>
                    <a:pt x="2884" y="779"/>
                  </a:lnTo>
                  <a:lnTo>
                    <a:pt x="2826" y="760"/>
                  </a:lnTo>
                  <a:lnTo>
                    <a:pt x="2241" y="565"/>
                  </a:lnTo>
                  <a:lnTo>
                    <a:pt x="1813" y="429"/>
                  </a:lnTo>
                  <a:lnTo>
                    <a:pt x="1579" y="370"/>
                  </a:lnTo>
                  <a:lnTo>
                    <a:pt x="1540" y="351"/>
                  </a:lnTo>
                  <a:lnTo>
                    <a:pt x="1442" y="331"/>
                  </a:lnTo>
                  <a:lnTo>
                    <a:pt x="1189" y="253"/>
                  </a:lnTo>
                  <a:lnTo>
                    <a:pt x="1150" y="253"/>
                  </a:lnTo>
                  <a:lnTo>
                    <a:pt x="644" y="11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13394300" y="218550"/>
              <a:ext cx="331250" cy="341950"/>
            </a:xfrm>
            <a:custGeom>
              <a:avLst/>
              <a:gdLst/>
              <a:ahLst/>
              <a:cxnLst/>
              <a:rect l="l" t="t" r="r" b="b"/>
              <a:pathLst>
                <a:path w="13250" h="13678" fill="none" extrusionOk="0">
                  <a:moveTo>
                    <a:pt x="156" y="0"/>
                  </a:moveTo>
                  <a:lnTo>
                    <a:pt x="156" y="0"/>
                  </a:lnTo>
                  <a:lnTo>
                    <a:pt x="98" y="20"/>
                  </a:lnTo>
                  <a:lnTo>
                    <a:pt x="59" y="3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1" y="195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59" y="312"/>
                  </a:lnTo>
                  <a:lnTo>
                    <a:pt x="117" y="331"/>
                  </a:lnTo>
                  <a:lnTo>
                    <a:pt x="117" y="331"/>
                  </a:lnTo>
                  <a:lnTo>
                    <a:pt x="605" y="448"/>
                  </a:lnTo>
                  <a:lnTo>
                    <a:pt x="1053" y="585"/>
                  </a:lnTo>
                  <a:lnTo>
                    <a:pt x="1053" y="585"/>
                  </a:lnTo>
                  <a:lnTo>
                    <a:pt x="1092" y="604"/>
                  </a:lnTo>
                  <a:lnTo>
                    <a:pt x="1092" y="604"/>
                  </a:lnTo>
                  <a:lnTo>
                    <a:pt x="1423" y="721"/>
                  </a:lnTo>
                  <a:lnTo>
                    <a:pt x="1423" y="721"/>
                  </a:lnTo>
                  <a:lnTo>
                    <a:pt x="1481" y="740"/>
                  </a:lnTo>
                  <a:lnTo>
                    <a:pt x="1481" y="740"/>
                  </a:lnTo>
                  <a:lnTo>
                    <a:pt x="1735" y="838"/>
                  </a:lnTo>
                  <a:lnTo>
                    <a:pt x="1832" y="877"/>
                  </a:lnTo>
                  <a:lnTo>
                    <a:pt x="1929" y="916"/>
                  </a:lnTo>
                  <a:lnTo>
                    <a:pt x="1968" y="935"/>
                  </a:lnTo>
                  <a:lnTo>
                    <a:pt x="1968" y="935"/>
                  </a:lnTo>
                  <a:lnTo>
                    <a:pt x="2124" y="1013"/>
                  </a:lnTo>
                  <a:lnTo>
                    <a:pt x="2261" y="1072"/>
                  </a:lnTo>
                  <a:lnTo>
                    <a:pt x="2261" y="1072"/>
                  </a:lnTo>
                  <a:lnTo>
                    <a:pt x="2611" y="1228"/>
                  </a:lnTo>
                  <a:lnTo>
                    <a:pt x="2611" y="1228"/>
                  </a:lnTo>
                  <a:lnTo>
                    <a:pt x="2670" y="1267"/>
                  </a:lnTo>
                  <a:lnTo>
                    <a:pt x="2670" y="1267"/>
                  </a:lnTo>
                  <a:lnTo>
                    <a:pt x="3157" y="1500"/>
                  </a:lnTo>
                  <a:lnTo>
                    <a:pt x="3313" y="1578"/>
                  </a:lnTo>
                  <a:lnTo>
                    <a:pt x="3352" y="1598"/>
                  </a:lnTo>
                  <a:lnTo>
                    <a:pt x="3352" y="1598"/>
                  </a:lnTo>
                  <a:lnTo>
                    <a:pt x="3703" y="1793"/>
                  </a:lnTo>
                  <a:lnTo>
                    <a:pt x="3703" y="1793"/>
                  </a:lnTo>
                  <a:lnTo>
                    <a:pt x="3780" y="1851"/>
                  </a:lnTo>
                  <a:lnTo>
                    <a:pt x="3858" y="1890"/>
                  </a:lnTo>
                  <a:lnTo>
                    <a:pt x="3917" y="1929"/>
                  </a:lnTo>
                  <a:lnTo>
                    <a:pt x="4034" y="1987"/>
                  </a:lnTo>
                  <a:lnTo>
                    <a:pt x="4034" y="1987"/>
                  </a:lnTo>
                  <a:lnTo>
                    <a:pt x="4229" y="2104"/>
                  </a:lnTo>
                  <a:lnTo>
                    <a:pt x="4229" y="2104"/>
                  </a:lnTo>
                  <a:lnTo>
                    <a:pt x="4540" y="2299"/>
                  </a:lnTo>
                  <a:lnTo>
                    <a:pt x="4755" y="2436"/>
                  </a:lnTo>
                  <a:lnTo>
                    <a:pt x="4755" y="2436"/>
                  </a:lnTo>
                  <a:lnTo>
                    <a:pt x="5105" y="2650"/>
                  </a:lnTo>
                  <a:lnTo>
                    <a:pt x="5144" y="2689"/>
                  </a:lnTo>
                  <a:lnTo>
                    <a:pt x="5281" y="2786"/>
                  </a:lnTo>
                  <a:lnTo>
                    <a:pt x="5281" y="2786"/>
                  </a:lnTo>
                  <a:lnTo>
                    <a:pt x="5768" y="3117"/>
                  </a:lnTo>
                  <a:lnTo>
                    <a:pt x="5768" y="3117"/>
                  </a:lnTo>
                  <a:lnTo>
                    <a:pt x="5865" y="3195"/>
                  </a:lnTo>
                  <a:lnTo>
                    <a:pt x="5924" y="3234"/>
                  </a:lnTo>
                  <a:lnTo>
                    <a:pt x="6119" y="3371"/>
                  </a:lnTo>
                  <a:lnTo>
                    <a:pt x="6119" y="3371"/>
                  </a:lnTo>
                  <a:lnTo>
                    <a:pt x="6567" y="3741"/>
                  </a:lnTo>
                  <a:lnTo>
                    <a:pt x="6995" y="4111"/>
                  </a:lnTo>
                  <a:lnTo>
                    <a:pt x="6995" y="4111"/>
                  </a:lnTo>
                  <a:lnTo>
                    <a:pt x="7424" y="4481"/>
                  </a:lnTo>
                  <a:lnTo>
                    <a:pt x="7853" y="4910"/>
                  </a:lnTo>
                  <a:lnTo>
                    <a:pt x="7853" y="4910"/>
                  </a:lnTo>
                  <a:lnTo>
                    <a:pt x="8301" y="5378"/>
                  </a:lnTo>
                  <a:lnTo>
                    <a:pt x="8749" y="5865"/>
                  </a:lnTo>
                  <a:lnTo>
                    <a:pt x="8768" y="5884"/>
                  </a:lnTo>
                  <a:lnTo>
                    <a:pt x="8768" y="5884"/>
                  </a:lnTo>
                  <a:lnTo>
                    <a:pt x="9294" y="6527"/>
                  </a:lnTo>
                  <a:lnTo>
                    <a:pt x="9333" y="6586"/>
                  </a:lnTo>
                  <a:lnTo>
                    <a:pt x="9333" y="6586"/>
                  </a:lnTo>
                  <a:lnTo>
                    <a:pt x="9801" y="7248"/>
                  </a:lnTo>
                  <a:lnTo>
                    <a:pt x="10249" y="7930"/>
                  </a:lnTo>
                  <a:lnTo>
                    <a:pt x="10249" y="7930"/>
                  </a:lnTo>
                  <a:lnTo>
                    <a:pt x="10483" y="8320"/>
                  </a:lnTo>
                  <a:lnTo>
                    <a:pt x="10717" y="8729"/>
                  </a:lnTo>
                  <a:lnTo>
                    <a:pt x="10717" y="8729"/>
                  </a:lnTo>
                  <a:lnTo>
                    <a:pt x="11126" y="9508"/>
                  </a:lnTo>
                  <a:lnTo>
                    <a:pt x="11477" y="10288"/>
                  </a:lnTo>
                  <a:lnTo>
                    <a:pt x="11477" y="10288"/>
                  </a:lnTo>
                  <a:lnTo>
                    <a:pt x="11691" y="10833"/>
                  </a:lnTo>
                  <a:lnTo>
                    <a:pt x="11886" y="11418"/>
                  </a:lnTo>
                  <a:lnTo>
                    <a:pt x="11886" y="11418"/>
                  </a:lnTo>
                  <a:lnTo>
                    <a:pt x="12100" y="12061"/>
                  </a:lnTo>
                  <a:lnTo>
                    <a:pt x="12275" y="12704"/>
                  </a:lnTo>
                  <a:lnTo>
                    <a:pt x="12275" y="12704"/>
                  </a:lnTo>
                  <a:lnTo>
                    <a:pt x="12412" y="13366"/>
                  </a:lnTo>
                  <a:lnTo>
                    <a:pt x="12412" y="13366"/>
                  </a:lnTo>
                  <a:lnTo>
                    <a:pt x="12451" y="13444"/>
                  </a:lnTo>
                  <a:lnTo>
                    <a:pt x="12490" y="13502"/>
                  </a:lnTo>
                  <a:lnTo>
                    <a:pt x="12548" y="13580"/>
                  </a:lnTo>
                  <a:lnTo>
                    <a:pt x="12626" y="13619"/>
                  </a:lnTo>
                  <a:lnTo>
                    <a:pt x="12626" y="13619"/>
                  </a:lnTo>
                  <a:lnTo>
                    <a:pt x="12724" y="13678"/>
                  </a:lnTo>
                  <a:lnTo>
                    <a:pt x="12840" y="13678"/>
                  </a:lnTo>
                  <a:lnTo>
                    <a:pt x="12840" y="13678"/>
                  </a:lnTo>
                  <a:lnTo>
                    <a:pt x="12938" y="13658"/>
                  </a:lnTo>
                  <a:lnTo>
                    <a:pt x="12938" y="13658"/>
                  </a:lnTo>
                  <a:lnTo>
                    <a:pt x="13016" y="13639"/>
                  </a:lnTo>
                  <a:lnTo>
                    <a:pt x="13094" y="13600"/>
                  </a:lnTo>
                  <a:lnTo>
                    <a:pt x="13152" y="13541"/>
                  </a:lnTo>
                  <a:lnTo>
                    <a:pt x="13191" y="13463"/>
                  </a:lnTo>
                  <a:lnTo>
                    <a:pt x="13191" y="13463"/>
                  </a:lnTo>
                  <a:lnTo>
                    <a:pt x="13230" y="13405"/>
                  </a:lnTo>
                  <a:lnTo>
                    <a:pt x="13250" y="13327"/>
                  </a:lnTo>
                  <a:lnTo>
                    <a:pt x="13250" y="13230"/>
                  </a:lnTo>
                  <a:lnTo>
                    <a:pt x="13250" y="13152"/>
                  </a:lnTo>
                  <a:lnTo>
                    <a:pt x="13250" y="13152"/>
                  </a:lnTo>
                  <a:lnTo>
                    <a:pt x="13094" y="12470"/>
                  </a:lnTo>
                  <a:lnTo>
                    <a:pt x="13094" y="12470"/>
                  </a:lnTo>
                  <a:lnTo>
                    <a:pt x="12918" y="11807"/>
                  </a:lnTo>
                  <a:lnTo>
                    <a:pt x="12704" y="11145"/>
                  </a:lnTo>
                  <a:lnTo>
                    <a:pt x="12704" y="11145"/>
                  </a:lnTo>
                  <a:lnTo>
                    <a:pt x="12431" y="10424"/>
                  </a:lnTo>
                  <a:lnTo>
                    <a:pt x="12139" y="9703"/>
                  </a:lnTo>
                  <a:lnTo>
                    <a:pt x="11808" y="9002"/>
                  </a:lnTo>
                  <a:lnTo>
                    <a:pt x="11457" y="8300"/>
                  </a:lnTo>
                  <a:lnTo>
                    <a:pt x="11438" y="8281"/>
                  </a:lnTo>
                  <a:lnTo>
                    <a:pt x="11438" y="8261"/>
                  </a:lnTo>
                  <a:lnTo>
                    <a:pt x="11438" y="8261"/>
                  </a:lnTo>
                  <a:lnTo>
                    <a:pt x="10990" y="7501"/>
                  </a:lnTo>
                  <a:lnTo>
                    <a:pt x="10990" y="7501"/>
                  </a:lnTo>
                  <a:lnTo>
                    <a:pt x="10541" y="6819"/>
                  </a:lnTo>
                  <a:lnTo>
                    <a:pt x="10054" y="6157"/>
                  </a:lnTo>
                  <a:lnTo>
                    <a:pt x="9996" y="6079"/>
                  </a:lnTo>
                  <a:lnTo>
                    <a:pt x="9996" y="6079"/>
                  </a:lnTo>
                  <a:lnTo>
                    <a:pt x="9665" y="5670"/>
                  </a:lnTo>
                  <a:lnTo>
                    <a:pt x="9392" y="5339"/>
                  </a:lnTo>
                  <a:lnTo>
                    <a:pt x="9392" y="5339"/>
                  </a:lnTo>
                  <a:lnTo>
                    <a:pt x="9353" y="5300"/>
                  </a:lnTo>
                  <a:lnTo>
                    <a:pt x="9353" y="5300"/>
                  </a:lnTo>
                  <a:lnTo>
                    <a:pt x="8905" y="4813"/>
                  </a:lnTo>
                  <a:lnTo>
                    <a:pt x="8457" y="4345"/>
                  </a:lnTo>
                  <a:lnTo>
                    <a:pt x="8418" y="4326"/>
                  </a:lnTo>
                  <a:lnTo>
                    <a:pt x="8418" y="4326"/>
                  </a:lnTo>
                  <a:lnTo>
                    <a:pt x="7892" y="3819"/>
                  </a:lnTo>
                  <a:lnTo>
                    <a:pt x="7892" y="3819"/>
                  </a:lnTo>
                  <a:lnTo>
                    <a:pt x="7580" y="3546"/>
                  </a:lnTo>
                  <a:lnTo>
                    <a:pt x="7307" y="3332"/>
                  </a:lnTo>
                  <a:lnTo>
                    <a:pt x="7307" y="3332"/>
                  </a:lnTo>
                  <a:lnTo>
                    <a:pt x="6917" y="3001"/>
                  </a:lnTo>
                  <a:lnTo>
                    <a:pt x="6489" y="2689"/>
                  </a:lnTo>
                  <a:lnTo>
                    <a:pt x="6489" y="2689"/>
                  </a:lnTo>
                  <a:lnTo>
                    <a:pt x="6080" y="2416"/>
                  </a:lnTo>
                  <a:lnTo>
                    <a:pt x="5670" y="2143"/>
                  </a:lnTo>
                  <a:lnTo>
                    <a:pt x="5670" y="2143"/>
                  </a:lnTo>
                  <a:lnTo>
                    <a:pt x="5222" y="1871"/>
                  </a:lnTo>
                  <a:lnTo>
                    <a:pt x="4833" y="1656"/>
                  </a:lnTo>
                  <a:lnTo>
                    <a:pt x="4833" y="1656"/>
                  </a:lnTo>
                  <a:lnTo>
                    <a:pt x="4618" y="1539"/>
                  </a:lnTo>
                  <a:lnTo>
                    <a:pt x="4560" y="1520"/>
                  </a:lnTo>
                  <a:lnTo>
                    <a:pt x="4423" y="1442"/>
                  </a:lnTo>
                  <a:lnTo>
                    <a:pt x="4423" y="1442"/>
                  </a:lnTo>
                  <a:lnTo>
                    <a:pt x="4209" y="1344"/>
                  </a:lnTo>
                  <a:lnTo>
                    <a:pt x="4209" y="1344"/>
                  </a:lnTo>
                  <a:lnTo>
                    <a:pt x="4053" y="1286"/>
                  </a:lnTo>
                  <a:lnTo>
                    <a:pt x="4053" y="1286"/>
                  </a:lnTo>
                  <a:lnTo>
                    <a:pt x="3995" y="1247"/>
                  </a:lnTo>
                  <a:lnTo>
                    <a:pt x="3858" y="1189"/>
                  </a:lnTo>
                  <a:lnTo>
                    <a:pt x="3858" y="1189"/>
                  </a:lnTo>
                  <a:lnTo>
                    <a:pt x="3449" y="994"/>
                  </a:lnTo>
                  <a:lnTo>
                    <a:pt x="3449" y="994"/>
                  </a:lnTo>
                  <a:lnTo>
                    <a:pt x="2923" y="799"/>
                  </a:lnTo>
                  <a:lnTo>
                    <a:pt x="2923" y="799"/>
                  </a:lnTo>
                  <a:lnTo>
                    <a:pt x="2884" y="779"/>
                  </a:lnTo>
                  <a:lnTo>
                    <a:pt x="2826" y="760"/>
                  </a:lnTo>
                  <a:lnTo>
                    <a:pt x="2826" y="760"/>
                  </a:lnTo>
                  <a:lnTo>
                    <a:pt x="2241" y="565"/>
                  </a:lnTo>
                  <a:lnTo>
                    <a:pt x="2241" y="565"/>
                  </a:lnTo>
                  <a:lnTo>
                    <a:pt x="1813" y="429"/>
                  </a:lnTo>
                  <a:lnTo>
                    <a:pt x="1579" y="370"/>
                  </a:lnTo>
                  <a:lnTo>
                    <a:pt x="1579" y="370"/>
                  </a:lnTo>
                  <a:lnTo>
                    <a:pt x="1540" y="351"/>
                  </a:lnTo>
                  <a:lnTo>
                    <a:pt x="1442" y="331"/>
                  </a:lnTo>
                  <a:lnTo>
                    <a:pt x="1189" y="253"/>
                  </a:lnTo>
                  <a:lnTo>
                    <a:pt x="1189" y="253"/>
                  </a:lnTo>
                  <a:lnTo>
                    <a:pt x="1150" y="253"/>
                  </a:lnTo>
                  <a:lnTo>
                    <a:pt x="1150" y="253"/>
                  </a:lnTo>
                  <a:lnTo>
                    <a:pt x="644" y="117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12965650" y="314000"/>
              <a:ext cx="683925" cy="689275"/>
            </a:xfrm>
            <a:custGeom>
              <a:avLst/>
              <a:gdLst/>
              <a:ahLst/>
              <a:cxnLst/>
              <a:rect l="l" t="t" r="r" b="b"/>
              <a:pathLst>
                <a:path w="27357" h="27571" extrusionOk="0">
                  <a:moveTo>
                    <a:pt x="10249" y="1"/>
                  </a:moveTo>
                  <a:lnTo>
                    <a:pt x="9938" y="40"/>
                  </a:lnTo>
                  <a:lnTo>
                    <a:pt x="9606" y="59"/>
                  </a:lnTo>
                  <a:lnTo>
                    <a:pt x="9256" y="118"/>
                  </a:lnTo>
                  <a:lnTo>
                    <a:pt x="8963" y="157"/>
                  </a:lnTo>
                  <a:lnTo>
                    <a:pt x="8671" y="235"/>
                  </a:lnTo>
                  <a:lnTo>
                    <a:pt x="8009" y="430"/>
                  </a:lnTo>
                  <a:lnTo>
                    <a:pt x="7463" y="605"/>
                  </a:lnTo>
                  <a:lnTo>
                    <a:pt x="6879" y="839"/>
                  </a:lnTo>
                  <a:lnTo>
                    <a:pt x="6352" y="1092"/>
                  </a:lnTo>
                  <a:lnTo>
                    <a:pt x="5826" y="1365"/>
                  </a:lnTo>
                  <a:lnTo>
                    <a:pt x="5320" y="1657"/>
                  </a:lnTo>
                  <a:lnTo>
                    <a:pt x="4813" y="1988"/>
                  </a:lnTo>
                  <a:lnTo>
                    <a:pt x="4326" y="2339"/>
                  </a:lnTo>
                  <a:lnTo>
                    <a:pt x="3859" y="2709"/>
                  </a:lnTo>
                  <a:lnTo>
                    <a:pt x="3391" y="3099"/>
                  </a:lnTo>
                  <a:lnTo>
                    <a:pt x="2943" y="3528"/>
                  </a:lnTo>
                  <a:lnTo>
                    <a:pt x="2553" y="3956"/>
                  </a:lnTo>
                  <a:lnTo>
                    <a:pt x="2163" y="4385"/>
                  </a:lnTo>
                  <a:lnTo>
                    <a:pt x="1813" y="4833"/>
                  </a:lnTo>
                  <a:lnTo>
                    <a:pt x="1481" y="5301"/>
                  </a:lnTo>
                  <a:lnTo>
                    <a:pt x="1189" y="5729"/>
                  </a:lnTo>
                  <a:lnTo>
                    <a:pt x="955" y="6177"/>
                  </a:lnTo>
                  <a:lnTo>
                    <a:pt x="722" y="6645"/>
                  </a:lnTo>
                  <a:lnTo>
                    <a:pt x="527" y="7113"/>
                  </a:lnTo>
                  <a:lnTo>
                    <a:pt x="429" y="7424"/>
                  </a:lnTo>
                  <a:lnTo>
                    <a:pt x="312" y="7756"/>
                  </a:lnTo>
                  <a:lnTo>
                    <a:pt x="235" y="8087"/>
                  </a:lnTo>
                  <a:lnTo>
                    <a:pt x="157" y="8418"/>
                  </a:lnTo>
                  <a:lnTo>
                    <a:pt x="98" y="8769"/>
                  </a:lnTo>
                  <a:lnTo>
                    <a:pt x="59" y="9119"/>
                  </a:lnTo>
                  <a:lnTo>
                    <a:pt x="20" y="9470"/>
                  </a:lnTo>
                  <a:lnTo>
                    <a:pt x="1" y="9840"/>
                  </a:lnTo>
                  <a:lnTo>
                    <a:pt x="1" y="10133"/>
                  </a:lnTo>
                  <a:lnTo>
                    <a:pt x="1" y="10717"/>
                  </a:lnTo>
                  <a:lnTo>
                    <a:pt x="40" y="11302"/>
                  </a:lnTo>
                  <a:lnTo>
                    <a:pt x="79" y="11828"/>
                  </a:lnTo>
                  <a:lnTo>
                    <a:pt x="157" y="12295"/>
                  </a:lnTo>
                  <a:lnTo>
                    <a:pt x="235" y="12821"/>
                  </a:lnTo>
                  <a:lnTo>
                    <a:pt x="351" y="13425"/>
                  </a:lnTo>
                  <a:lnTo>
                    <a:pt x="371" y="13562"/>
                  </a:lnTo>
                  <a:lnTo>
                    <a:pt x="390" y="13601"/>
                  </a:lnTo>
                  <a:lnTo>
                    <a:pt x="468" y="14010"/>
                  </a:lnTo>
                  <a:lnTo>
                    <a:pt x="546" y="14614"/>
                  </a:lnTo>
                  <a:lnTo>
                    <a:pt x="566" y="14633"/>
                  </a:lnTo>
                  <a:lnTo>
                    <a:pt x="644" y="15432"/>
                  </a:lnTo>
                  <a:lnTo>
                    <a:pt x="722" y="16251"/>
                  </a:lnTo>
                  <a:lnTo>
                    <a:pt x="722" y="16290"/>
                  </a:lnTo>
                  <a:lnTo>
                    <a:pt x="722" y="16328"/>
                  </a:lnTo>
                  <a:lnTo>
                    <a:pt x="800" y="17166"/>
                  </a:lnTo>
                  <a:lnTo>
                    <a:pt x="897" y="18024"/>
                  </a:lnTo>
                  <a:lnTo>
                    <a:pt x="975" y="18452"/>
                  </a:lnTo>
                  <a:lnTo>
                    <a:pt x="1033" y="18881"/>
                  </a:lnTo>
                  <a:lnTo>
                    <a:pt x="1131" y="19290"/>
                  </a:lnTo>
                  <a:lnTo>
                    <a:pt x="1228" y="19719"/>
                  </a:lnTo>
                  <a:lnTo>
                    <a:pt x="1384" y="20225"/>
                  </a:lnTo>
                  <a:lnTo>
                    <a:pt x="1559" y="20732"/>
                  </a:lnTo>
                  <a:lnTo>
                    <a:pt x="1774" y="21238"/>
                  </a:lnTo>
                  <a:lnTo>
                    <a:pt x="2027" y="21726"/>
                  </a:lnTo>
                  <a:lnTo>
                    <a:pt x="2319" y="22213"/>
                  </a:lnTo>
                  <a:lnTo>
                    <a:pt x="2631" y="22700"/>
                  </a:lnTo>
                  <a:lnTo>
                    <a:pt x="2982" y="23167"/>
                  </a:lnTo>
                  <a:lnTo>
                    <a:pt x="3371" y="23654"/>
                  </a:lnTo>
                  <a:lnTo>
                    <a:pt x="3742" y="24044"/>
                  </a:lnTo>
                  <a:lnTo>
                    <a:pt x="4112" y="24434"/>
                  </a:lnTo>
                  <a:lnTo>
                    <a:pt x="4521" y="24804"/>
                  </a:lnTo>
                  <a:lnTo>
                    <a:pt x="4950" y="25174"/>
                  </a:lnTo>
                  <a:lnTo>
                    <a:pt x="5378" y="25505"/>
                  </a:lnTo>
                  <a:lnTo>
                    <a:pt x="5846" y="25817"/>
                  </a:lnTo>
                  <a:lnTo>
                    <a:pt x="6313" y="26109"/>
                  </a:lnTo>
                  <a:lnTo>
                    <a:pt x="6781" y="26382"/>
                  </a:lnTo>
                  <a:lnTo>
                    <a:pt x="7288" y="26635"/>
                  </a:lnTo>
                  <a:lnTo>
                    <a:pt x="7794" y="26850"/>
                  </a:lnTo>
                  <a:lnTo>
                    <a:pt x="8320" y="27045"/>
                  </a:lnTo>
                  <a:lnTo>
                    <a:pt x="8827" y="27201"/>
                  </a:lnTo>
                  <a:lnTo>
                    <a:pt x="9353" y="27337"/>
                  </a:lnTo>
                  <a:lnTo>
                    <a:pt x="9879" y="27454"/>
                  </a:lnTo>
                  <a:lnTo>
                    <a:pt x="10405" y="27512"/>
                  </a:lnTo>
                  <a:lnTo>
                    <a:pt x="10931" y="27571"/>
                  </a:lnTo>
                  <a:lnTo>
                    <a:pt x="11827" y="27571"/>
                  </a:lnTo>
                  <a:lnTo>
                    <a:pt x="12256" y="27512"/>
                  </a:lnTo>
                  <a:lnTo>
                    <a:pt x="12685" y="27454"/>
                  </a:lnTo>
                  <a:lnTo>
                    <a:pt x="13094" y="27356"/>
                  </a:lnTo>
                  <a:lnTo>
                    <a:pt x="13484" y="27239"/>
                  </a:lnTo>
                  <a:lnTo>
                    <a:pt x="13834" y="27084"/>
                  </a:lnTo>
                  <a:lnTo>
                    <a:pt x="14185" y="26908"/>
                  </a:lnTo>
                  <a:lnTo>
                    <a:pt x="14516" y="26713"/>
                  </a:lnTo>
                  <a:lnTo>
                    <a:pt x="14692" y="26597"/>
                  </a:lnTo>
                  <a:lnTo>
                    <a:pt x="14867" y="26441"/>
                  </a:lnTo>
                  <a:lnTo>
                    <a:pt x="15218" y="26129"/>
                  </a:lnTo>
                  <a:lnTo>
                    <a:pt x="15374" y="25954"/>
                  </a:lnTo>
                  <a:lnTo>
                    <a:pt x="15529" y="25759"/>
                  </a:lnTo>
                  <a:lnTo>
                    <a:pt x="15861" y="25291"/>
                  </a:lnTo>
                  <a:lnTo>
                    <a:pt x="16094" y="24940"/>
                  </a:lnTo>
                  <a:lnTo>
                    <a:pt x="16328" y="24531"/>
                  </a:lnTo>
                  <a:lnTo>
                    <a:pt x="16640" y="23986"/>
                  </a:lnTo>
                  <a:lnTo>
                    <a:pt x="16815" y="23713"/>
                  </a:lnTo>
                  <a:lnTo>
                    <a:pt x="16991" y="23460"/>
                  </a:lnTo>
                  <a:lnTo>
                    <a:pt x="17225" y="23187"/>
                  </a:lnTo>
                  <a:lnTo>
                    <a:pt x="17458" y="22953"/>
                  </a:lnTo>
                  <a:lnTo>
                    <a:pt x="17692" y="22739"/>
                  </a:lnTo>
                  <a:lnTo>
                    <a:pt x="17965" y="22505"/>
                  </a:lnTo>
                  <a:lnTo>
                    <a:pt x="18238" y="22310"/>
                  </a:lnTo>
                  <a:lnTo>
                    <a:pt x="18510" y="22135"/>
                  </a:lnTo>
                  <a:lnTo>
                    <a:pt x="19037" y="21803"/>
                  </a:lnTo>
                  <a:lnTo>
                    <a:pt x="19563" y="21511"/>
                  </a:lnTo>
                  <a:lnTo>
                    <a:pt x="20050" y="21258"/>
                  </a:lnTo>
                  <a:lnTo>
                    <a:pt x="20907" y="20849"/>
                  </a:lnTo>
                  <a:lnTo>
                    <a:pt x="21160" y="20732"/>
                  </a:lnTo>
                  <a:lnTo>
                    <a:pt x="21628" y="20498"/>
                  </a:lnTo>
                  <a:lnTo>
                    <a:pt x="22134" y="20225"/>
                  </a:lnTo>
                  <a:lnTo>
                    <a:pt x="22583" y="19972"/>
                  </a:lnTo>
                  <a:lnTo>
                    <a:pt x="22992" y="19680"/>
                  </a:lnTo>
                  <a:lnTo>
                    <a:pt x="23420" y="19368"/>
                  </a:lnTo>
                  <a:lnTo>
                    <a:pt x="23810" y="19037"/>
                  </a:lnTo>
                  <a:lnTo>
                    <a:pt x="24180" y="18706"/>
                  </a:lnTo>
                  <a:lnTo>
                    <a:pt x="24550" y="18335"/>
                  </a:lnTo>
                  <a:lnTo>
                    <a:pt x="24901" y="17946"/>
                  </a:lnTo>
                  <a:lnTo>
                    <a:pt x="25213" y="17556"/>
                  </a:lnTo>
                  <a:lnTo>
                    <a:pt x="25505" y="17147"/>
                  </a:lnTo>
                  <a:lnTo>
                    <a:pt x="25778" y="16738"/>
                  </a:lnTo>
                  <a:lnTo>
                    <a:pt x="26031" y="16309"/>
                  </a:lnTo>
                  <a:lnTo>
                    <a:pt x="26265" y="15861"/>
                  </a:lnTo>
                  <a:lnTo>
                    <a:pt x="26479" y="15393"/>
                  </a:lnTo>
                  <a:lnTo>
                    <a:pt x="26674" y="14945"/>
                  </a:lnTo>
                  <a:lnTo>
                    <a:pt x="26830" y="14458"/>
                  </a:lnTo>
                  <a:lnTo>
                    <a:pt x="26986" y="13971"/>
                  </a:lnTo>
                  <a:lnTo>
                    <a:pt x="27103" y="13464"/>
                  </a:lnTo>
                  <a:lnTo>
                    <a:pt x="27200" y="12958"/>
                  </a:lnTo>
                  <a:lnTo>
                    <a:pt x="27278" y="12451"/>
                  </a:lnTo>
                  <a:lnTo>
                    <a:pt x="27337" y="11945"/>
                  </a:lnTo>
                  <a:lnTo>
                    <a:pt x="27356" y="11419"/>
                  </a:lnTo>
                  <a:lnTo>
                    <a:pt x="27356" y="10892"/>
                  </a:lnTo>
                  <a:lnTo>
                    <a:pt x="27337" y="10366"/>
                  </a:lnTo>
                  <a:lnTo>
                    <a:pt x="27278" y="9821"/>
                  </a:lnTo>
                  <a:lnTo>
                    <a:pt x="27200" y="9295"/>
                  </a:lnTo>
                  <a:lnTo>
                    <a:pt x="27103" y="8769"/>
                  </a:lnTo>
                  <a:lnTo>
                    <a:pt x="26986" y="8262"/>
                  </a:lnTo>
                  <a:lnTo>
                    <a:pt x="26811" y="7736"/>
                  </a:lnTo>
                  <a:lnTo>
                    <a:pt x="26616" y="7210"/>
                  </a:lnTo>
                  <a:lnTo>
                    <a:pt x="26401" y="6684"/>
                  </a:lnTo>
                  <a:lnTo>
                    <a:pt x="26148" y="6177"/>
                  </a:lnTo>
                  <a:lnTo>
                    <a:pt x="25875" y="5671"/>
                  </a:lnTo>
                  <a:lnTo>
                    <a:pt x="25583" y="5184"/>
                  </a:lnTo>
                  <a:lnTo>
                    <a:pt x="25271" y="4716"/>
                  </a:lnTo>
                  <a:lnTo>
                    <a:pt x="24940" y="4248"/>
                  </a:lnTo>
                  <a:lnTo>
                    <a:pt x="24570" y="3820"/>
                  </a:lnTo>
                  <a:lnTo>
                    <a:pt x="24200" y="3411"/>
                  </a:lnTo>
                  <a:lnTo>
                    <a:pt x="23791" y="3021"/>
                  </a:lnTo>
                  <a:lnTo>
                    <a:pt x="23381" y="2690"/>
                  </a:lnTo>
                  <a:lnTo>
                    <a:pt x="22953" y="2378"/>
                  </a:lnTo>
                  <a:lnTo>
                    <a:pt x="22641" y="2203"/>
                  </a:lnTo>
                  <a:lnTo>
                    <a:pt x="22290" y="2027"/>
                  </a:lnTo>
                  <a:lnTo>
                    <a:pt x="21940" y="1871"/>
                  </a:lnTo>
                  <a:lnTo>
                    <a:pt x="21550" y="1716"/>
                  </a:lnTo>
                  <a:lnTo>
                    <a:pt x="21219" y="1618"/>
                  </a:lnTo>
                  <a:lnTo>
                    <a:pt x="20868" y="1521"/>
                  </a:lnTo>
                  <a:lnTo>
                    <a:pt x="20478" y="1443"/>
                  </a:lnTo>
                  <a:lnTo>
                    <a:pt x="20050" y="1384"/>
                  </a:lnTo>
                  <a:lnTo>
                    <a:pt x="19212" y="1287"/>
                  </a:lnTo>
                  <a:lnTo>
                    <a:pt x="18394" y="1209"/>
                  </a:lnTo>
                  <a:lnTo>
                    <a:pt x="18335" y="1209"/>
                  </a:lnTo>
                  <a:lnTo>
                    <a:pt x="17673" y="1150"/>
                  </a:lnTo>
                  <a:lnTo>
                    <a:pt x="16971" y="1073"/>
                  </a:lnTo>
                  <a:lnTo>
                    <a:pt x="16932" y="1073"/>
                  </a:lnTo>
                  <a:lnTo>
                    <a:pt x="16328" y="956"/>
                  </a:lnTo>
                  <a:lnTo>
                    <a:pt x="15744" y="858"/>
                  </a:lnTo>
                  <a:lnTo>
                    <a:pt x="14575" y="585"/>
                  </a:lnTo>
                  <a:lnTo>
                    <a:pt x="14536" y="585"/>
                  </a:lnTo>
                  <a:lnTo>
                    <a:pt x="14419" y="566"/>
                  </a:lnTo>
                  <a:lnTo>
                    <a:pt x="13795" y="430"/>
                  </a:lnTo>
                  <a:lnTo>
                    <a:pt x="13152" y="293"/>
                  </a:lnTo>
                  <a:lnTo>
                    <a:pt x="12509" y="176"/>
                  </a:lnTo>
                  <a:lnTo>
                    <a:pt x="11866" y="79"/>
                  </a:lnTo>
                  <a:lnTo>
                    <a:pt x="11223" y="20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12965650" y="314000"/>
              <a:ext cx="683925" cy="689275"/>
            </a:xfrm>
            <a:custGeom>
              <a:avLst/>
              <a:gdLst/>
              <a:ahLst/>
              <a:cxnLst/>
              <a:rect l="l" t="t" r="r" b="b"/>
              <a:pathLst>
                <a:path w="27357" h="27571" fill="none" extrusionOk="0">
                  <a:moveTo>
                    <a:pt x="10600" y="1"/>
                  </a:moveTo>
                  <a:lnTo>
                    <a:pt x="10580" y="1"/>
                  </a:lnTo>
                  <a:lnTo>
                    <a:pt x="10580" y="1"/>
                  </a:lnTo>
                  <a:lnTo>
                    <a:pt x="10249" y="1"/>
                  </a:lnTo>
                  <a:lnTo>
                    <a:pt x="9938" y="40"/>
                  </a:lnTo>
                  <a:lnTo>
                    <a:pt x="9606" y="59"/>
                  </a:lnTo>
                  <a:lnTo>
                    <a:pt x="9256" y="118"/>
                  </a:lnTo>
                  <a:lnTo>
                    <a:pt x="9256" y="118"/>
                  </a:lnTo>
                  <a:lnTo>
                    <a:pt x="8963" y="157"/>
                  </a:lnTo>
                  <a:lnTo>
                    <a:pt x="8671" y="235"/>
                  </a:lnTo>
                  <a:lnTo>
                    <a:pt x="8009" y="430"/>
                  </a:lnTo>
                  <a:lnTo>
                    <a:pt x="8009" y="430"/>
                  </a:lnTo>
                  <a:lnTo>
                    <a:pt x="7463" y="605"/>
                  </a:lnTo>
                  <a:lnTo>
                    <a:pt x="6879" y="839"/>
                  </a:lnTo>
                  <a:lnTo>
                    <a:pt x="6879" y="839"/>
                  </a:lnTo>
                  <a:lnTo>
                    <a:pt x="6352" y="1092"/>
                  </a:lnTo>
                  <a:lnTo>
                    <a:pt x="5826" y="1365"/>
                  </a:lnTo>
                  <a:lnTo>
                    <a:pt x="5320" y="1657"/>
                  </a:lnTo>
                  <a:lnTo>
                    <a:pt x="4813" y="1988"/>
                  </a:lnTo>
                  <a:lnTo>
                    <a:pt x="4326" y="2339"/>
                  </a:lnTo>
                  <a:lnTo>
                    <a:pt x="3859" y="2709"/>
                  </a:lnTo>
                  <a:lnTo>
                    <a:pt x="3391" y="3099"/>
                  </a:lnTo>
                  <a:lnTo>
                    <a:pt x="2943" y="3528"/>
                  </a:lnTo>
                  <a:lnTo>
                    <a:pt x="2943" y="3528"/>
                  </a:lnTo>
                  <a:lnTo>
                    <a:pt x="2553" y="3956"/>
                  </a:lnTo>
                  <a:lnTo>
                    <a:pt x="2163" y="4385"/>
                  </a:lnTo>
                  <a:lnTo>
                    <a:pt x="1813" y="4833"/>
                  </a:lnTo>
                  <a:lnTo>
                    <a:pt x="1481" y="5301"/>
                  </a:lnTo>
                  <a:lnTo>
                    <a:pt x="1481" y="5301"/>
                  </a:lnTo>
                  <a:lnTo>
                    <a:pt x="1189" y="5729"/>
                  </a:lnTo>
                  <a:lnTo>
                    <a:pt x="955" y="6177"/>
                  </a:lnTo>
                  <a:lnTo>
                    <a:pt x="722" y="6645"/>
                  </a:lnTo>
                  <a:lnTo>
                    <a:pt x="527" y="7113"/>
                  </a:lnTo>
                  <a:lnTo>
                    <a:pt x="527" y="7113"/>
                  </a:lnTo>
                  <a:lnTo>
                    <a:pt x="429" y="7424"/>
                  </a:lnTo>
                  <a:lnTo>
                    <a:pt x="312" y="7756"/>
                  </a:lnTo>
                  <a:lnTo>
                    <a:pt x="235" y="8087"/>
                  </a:lnTo>
                  <a:lnTo>
                    <a:pt x="157" y="8418"/>
                  </a:lnTo>
                  <a:lnTo>
                    <a:pt x="98" y="8769"/>
                  </a:lnTo>
                  <a:lnTo>
                    <a:pt x="59" y="9119"/>
                  </a:lnTo>
                  <a:lnTo>
                    <a:pt x="20" y="9470"/>
                  </a:lnTo>
                  <a:lnTo>
                    <a:pt x="1" y="9840"/>
                  </a:lnTo>
                  <a:lnTo>
                    <a:pt x="1" y="9840"/>
                  </a:lnTo>
                  <a:lnTo>
                    <a:pt x="1" y="10133"/>
                  </a:lnTo>
                  <a:lnTo>
                    <a:pt x="1" y="10133"/>
                  </a:lnTo>
                  <a:lnTo>
                    <a:pt x="1" y="10717"/>
                  </a:lnTo>
                  <a:lnTo>
                    <a:pt x="40" y="11302"/>
                  </a:lnTo>
                  <a:lnTo>
                    <a:pt x="79" y="11828"/>
                  </a:lnTo>
                  <a:lnTo>
                    <a:pt x="157" y="12295"/>
                  </a:lnTo>
                  <a:lnTo>
                    <a:pt x="157" y="12295"/>
                  </a:lnTo>
                  <a:lnTo>
                    <a:pt x="235" y="12821"/>
                  </a:lnTo>
                  <a:lnTo>
                    <a:pt x="351" y="13425"/>
                  </a:lnTo>
                  <a:lnTo>
                    <a:pt x="371" y="13562"/>
                  </a:lnTo>
                  <a:lnTo>
                    <a:pt x="390" y="13601"/>
                  </a:lnTo>
                  <a:lnTo>
                    <a:pt x="390" y="13601"/>
                  </a:lnTo>
                  <a:lnTo>
                    <a:pt x="468" y="14010"/>
                  </a:lnTo>
                  <a:lnTo>
                    <a:pt x="468" y="14010"/>
                  </a:lnTo>
                  <a:lnTo>
                    <a:pt x="546" y="14614"/>
                  </a:lnTo>
                  <a:lnTo>
                    <a:pt x="566" y="14633"/>
                  </a:lnTo>
                  <a:lnTo>
                    <a:pt x="566" y="14633"/>
                  </a:lnTo>
                  <a:lnTo>
                    <a:pt x="644" y="15432"/>
                  </a:lnTo>
                  <a:lnTo>
                    <a:pt x="722" y="16251"/>
                  </a:lnTo>
                  <a:lnTo>
                    <a:pt x="722" y="16290"/>
                  </a:lnTo>
                  <a:lnTo>
                    <a:pt x="722" y="16328"/>
                  </a:lnTo>
                  <a:lnTo>
                    <a:pt x="722" y="16328"/>
                  </a:lnTo>
                  <a:lnTo>
                    <a:pt x="800" y="17166"/>
                  </a:lnTo>
                  <a:lnTo>
                    <a:pt x="897" y="18024"/>
                  </a:lnTo>
                  <a:lnTo>
                    <a:pt x="975" y="18452"/>
                  </a:lnTo>
                  <a:lnTo>
                    <a:pt x="1033" y="18881"/>
                  </a:lnTo>
                  <a:lnTo>
                    <a:pt x="1131" y="19290"/>
                  </a:lnTo>
                  <a:lnTo>
                    <a:pt x="1228" y="19719"/>
                  </a:lnTo>
                  <a:lnTo>
                    <a:pt x="1228" y="19719"/>
                  </a:lnTo>
                  <a:lnTo>
                    <a:pt x="1384" y="20225"/>
                  </a:lnTo>
                  <a:lnTo>
                    <a:pt x="1559" y="20732"/>
                  </a:lnTo>
                  <a:lnTo>
                    <a:pt x="1774" y="21238"/>
                  </a:lnTo>
                  <a:lnTo>
                    <a:pt x="2027" y="21726"/>
                  </a:lnTo>
                  <a:lnTo>
                    <a:pt x="2319" y="22213"/>
                  </a:lnTo>
                  <a:lnTo>
                    <a:pt x="2631" y="22700"/>
                  </a:lnTo>
                  <a:lnTo>
                    <a:pt x="2982" y="23167"/>
                  </a:lnTo>
                  <a:lnTo>
                    <a:pt x="3371" y="23654"/>
                  </a:lnTo>
                  <a:lnTo>
                    <a:pt x="3371" y="23654"/>
                  </a:lnTo>
                  <a:lnTo>
                    <a:pt x="3742" y="24044"/>
                  </a:lnTo>
                  <a:lnTo>
                    <a:pt x="4112" y="24434"/>
                  </a:lnTo>
                  <a:lnTo>
                    <a:pt x="4521" y="24804"/>
                  </a:lnTo>
                  <a:lnTo>
                    <a:pt x="4950" y="25174"/>
                  </a:lnTo>
                  <a:lnTo>
                    <a:pt x="5378" y="25505"/>
                  </a:lnTo>
                  <a:lnTo>
                    <a:pt x="5846" y="25817"/>
                  </a:lnTo>
                  <a:lnTo>
                    <a:pt x="6313" y="26109"/>
                  </a:lnTo>
                  <a:lnTo>
                    <a:pt x="6781" y="26382"/>
                  </a:lnTo>
                  <a:lnTo>
                    <a:pt x="6781" y="26382"/>
                  </a:lnTo>
                  <a:lnTo>
                    <a:pt x="7288" y="26635"/>
                  </a:lnTo>
                  <a:lnTo>
                    <a:pt x="7794" y="26850"/>
                  </a:lnTo>
                  <a:lnTo>
                    <a:pt x="8320" y="27045"/>
                  </a:lnTo>
                  <a:lnTo>
                    <a:pt x="8827" y="27201"/>
                  </a:lnTo>
                  <a:lnTo>
                    <a:pt x="9353" y="27337"/>
                  </a:lnTo>
                  <a:lnTo>
                    <a:pt x="9879" y="27454"/>
                  </a:lnTo>
                  <a:lnTo>
                    <a:pt x="10405" y="27512"/>
                  </a:lnTo>
                  <a:lnTo>
                    <a:pt x="10931" y="27571"/>
                  </a:lnTo>
                  <a:lnTo>
                    <a:pt x="10931" y="27571"/>
                  </a:lnTo>
                  <a:lnTo>
                    <a:pt x="11360" y="27571"/>
                  </a:lnTo>
                  <a:lnTo>
                    <a:pt x="11360" y="27571"/>
                  </a:lnTo>
                  <a:lnTo>
                    <a:pt x="11827" y="27571"/>
                  </a:lnTo>
                  <a:lnTo>
                    <a:pt x="12256" y="27512"/>
                  </a:lnTo>
                  <a:lnTo>
                    <a:pt x="12685" y="27454"/>
                  </a:lnTo>
                  <a:lnTo>
                    <a:pt x="13094" y="27356"/>
                  </a:lnTo>
                  <a:lnTo>
                    <a:pt x="13484" y="27239"/>
                  </a:lnTo>
                  <a:lnTo>
                    <a:pt x="13834" y="27084"/>
                  </a:lnTo>
                  <a:lnTo>
                    <a:pt x="14185" y="26908"/>
                  </a:lnTo>
                  <a:lnTo>
                    <a:pt x="14516" y="26713"/>
                  </a:lnTo>
                  <a:lnTo>
                    <a:pt x="14516" y="26713"/>
                  </a:lnTo>
                  <a:lnTo>
                    <a:pt x="14692" y="26597"/>
                  </a:lnTo>
                  <a:lnTo>
                    <a:pt x="14867" y="26441"/>
                  </a:lnTo>
                  <a:lnTo>
                    <a:pt x="15218" y="26129"/>
                  </a:lnTo>
                  <a:lnTo>
                    <a:pt x="15218" y="26129"/>
                  </a:lnTo>
                  <a:lnTo>
                    <a:pt x="15374" y="25954"/>
                  </a:lnTo>
                  <a:lnTo>
                    <a:pt x="15529" y="25759"/>
                  </a:lnTo>
                  <a:lnTo>
                    <a:pt x="15861" y="25291"/>
                  </a:lnTo>
                  <a:lnTo>
                    <a:pt x="15861" y="25291"/>
                  </a:lnTo>
                  <a:lnTo>
                    <a:pt x="16094" y="24940"/>
                  </a:lnTo>
                  <a:lnTo>
                    <a:pt x="16328" y="24531"/>
                  </a:lnTo>
                  <a:lnTo>
                    <a:pt x="16328" y="24531"/>
                  </a:lnTo>
                  <a:lnTo>
                    <a:pt x="16640" y="23986"/>
                  </a:lnTo>
                  <a:lnTo>
                    <a:pt x="16815" y="23713"/>
                  </a:lnTo>
                  <a:lnTo>
                    <a:pt x="16991" y="23460"/>
                  </a:lnTo>
                  <a:lnTo>
                    <a:pt x="16991" y="23460"/>
                  </a:lnTo>
                  <a:lnTo>
                    <a:pt x="17225" y="23187"/>
                  </a:lnTo>
                  <a:lnTo>
                    <a:pt x="17458" y="22953"/>
                  </a:lnTo>
                  <a:lnTo>
                    <a:pt x="17458" y="22953"/>
                  </a:lnTo>
                  <a:lnTo>
                    <a:pt x="17692" y="22739"/>
                  </a:lnTo>
                  <a:lnTo>
                    <a:pt x="17965" y="22505"/>
                  </a:lnTo>
                  <a:lnTo>
                    <a:pt x="17965" y="22505"/>
                  </a:lnTo>
                  <a:lnTo>
                    <a:pt x="18238" y="22310"/>
                  </a:lnTo>
                  <a:lnTo>
                    <a:pt x="18510" y="22135"/>
                  </a:lnTo>
                  <a:lnTo>
                    <a:pt x="19037" y="21803"/>
                  </a:lnTo>
                  <a:lnTo>
                    <a:pt x="19563" y="21511"/>
                  </a:lnTo>
                  <a:lnTo>
                    <a:pt x="20050" y="21258"/>
                  </a:lnTo>
                  <a:lnTo>
                    <a:pt x="20050" y="21258"/>
                  </a:lnTo>
                  <a:lnTo>
                    <a:pt x="20907" y="20849"/>
                  </a:lnTo>
                  <a:lnTo>
                    <a:pt x="21160" y="20732"/>
                  </a:lnTo>
                  <a:lnTo>
                    <a:pt x="21160" y="20732"/>
                  </a:lnTo>
                  <a:lnTo>
                    <a:pt x="21628" y="20498"/>
                  </a:lnTo>
                  <a:lnTo>
                    <a:pt x="22134" y="20225"/>
                  </a:lnTo>
                  <a:lnTo>
                    <a:pt x="22134" y="20225"/>
                  </a:lnTo>
                  <a:lnTo>
                    <a:pt x="22583" y="19972"/>
                  </a:lnTo>
                  <a:lnTo>
                    <a:pt x="22992" y="19680"/>
                  </a:lnTo>
                  <a:lnTo>
                    <a:pt x="23420" y="19368"/>
                  </a:lnTo>
                  <a:lnTo>
                    <a:pt x="23810" y="19037"/>
                  </a:lnTo>
                  <a:lnTo>
                    <a:pt x="24180" y="18706"/>
                  </a:lnTo>
                  <a:lnTo>
                    <a:pt x="24550" y="18335"/>
                  </a:lnTo>
                  <a:lnTo>
                    <a:pt x="24901" y="17946"/>
                  </a:lnTo>
                  <a:lnTo>
                    <a:pt x="25213" y="17556"/>
                  </a:lnTo>
                  <a:lnTo>
                    <a:pt x="25213" y="17556"/>
                  </a:lnTo>
                  <a:lnTo>
                    <a:pt x="25505" y="17147"/>
                  </a:lnTo>
                  <a:lnTo>
                    <a:pt x="25778" y="16738"/>
                  </a:lnTo>
                  <a:lnTo>
                    <a:pt x="26031" y="16309"/>
                  </a:lnTo>
                  <a:lnTo>
                    <a:pt x="26265" y="15861"/>
                  </a:lnTo>
                  <a:lnTo>
                    <a:pt x="26479" y="15393"/>
                  </a:lnTo>
                  <a:lnTo>
                    <a:pt x="26674" y="14945"/>
                  </a:lnTo>
                  <a:lnTo>
                    <a:pt x="26830" y="14458"/>
                  </a:lnTo>
                  <a:lnTo>
                    <a:pt x="26986" y="13971"/>
                  </a:lnTo>
                  <a:lnTo>
                    <a:pt x="26986" y="13971"/>
                  </a:lnTo>
                  <a:lnTo>
                    <a:pt x="27103" y="13464"/>
                  </a:lnTo>
                  <a:lnTo>
                    <a:pt x="27200" y="12958"/>
                  </a:lnTo>
                  <a:lnTo>
                    <a:pt x="27278" y="12451"/>
                  </a:lnTo>
                  <a:lnTo>
                    <a:pt x="27337" y="11945"/>
                  </a:lnTo>
                  <a:lnTo>
                    <a:pt x="27356" y="11419"/>
                  </a:lnTo>
                  <a:lnTo>
                    <a:pt x="27356" y="10892"/>
                  </a:lnTo>
                  <a:lnTo>
                    <a:pt x="27337" y="10366"/>
                  </a:lnTo>
                  <a:lnTo>
                    <a:pt x="27278" y="9821"/>
                  </a:lnTo>
                  <a:lnTo>
                    <a:pt x="27278" y="9821"/>
                  </a:lnTo>
                  <a:lnTo>
                    <a:pt x="27200" y="9295"/>
                  </a:lnTo>
                  <a:lnTo>
                    <a:pt x="27103" y="8769"/>
                  </a:lnTo>
                  <a:lnTo>
                    <a:pt x="27103" y="8769"/>
                  </a:lnTo>
                  <a:lnTo>
                    <a:pt x="26986" y="8262"/>
                  </a:lnTo>
                  <a:lnTo>
                    <a:pt x="26811" y="7736"/>
                  </a:lnTo>
                  <a:lnTo>
                    <a:pt x="26811" y="7736"/>
                  </a:lnTo>
                  <a:lnTo>
                    <a:pt x="26616" y="7210"/>
                  </a:lnTo>
                  <a:lnTo>
                    <a:pt x="26401" y="6684"/>
                  </a:lnTo>
                  <a:lnTo>
                    <a:pt x="26148" y="6177"/>
                  </a:lnTo>
                  <a:lnTo>
                    <a:pt x="25875" y="5671"/>
                  </a:lnTo>
                  <a:lnTo>
                    <a:pt x="25875" y="5671"/>
                  </a:lnTo>
                  <a:lnTo>
                    <a:pt x="25583" y="5184"/>
                  </a:lnTo>
                  <a:lnTo>
                    <a:pt x="25271" y="4716"/>
                  </a:lnTo>
                  <a:lnTo>
                    <a:pt x="24940" y="4248"/>
                  </a:lnTo>
                  <a:lnTo>
                    <a:pt x="24570" y="3820"/>
                  </a:lnTo>
                  <a:lnTo>
                    <a:pt x="24570" y="3820"/>
                  </a:lnTo>
                  <a:lnTo>
                    <a:pt x="24200" y="3411"/>
                  </a:lnTo>
                  <a:lnTo>
                    <a:pt x="23791" y="3021"/>
                  </a:lnTo>
                  <a:lnTo>
                    <a:pt x="23381" y="2690"/>
                  </a:lnTo>
                  <a:lnTo>
                    <a:pt x="22953" y="2378"/>
                  </a:lnTo>
                  <a:lnTo>
                    <a:pt x="22953" y="2378"/>
                  </a:lnTo>
                  <a:lnTo>
                    <a:pt x="22641" y="2203"/>
                  </a:lnTo>
                  <a:lnTo>
                    <a:pt x="22290" y="2027"/>
                  </a:lnTo>
                  <a:lnTo>
                    <a:pt x="21940" y="1871"/>
                  </a:lnTo>
                  <a:lnTo>
                    <a:pt x="21550" y="1716"/>
                  </a:lnTo>
                  <a:lnTo>
                    <a:pt x="21550" y="1716"/>
                  </a:lnTo>
                  <a:lnTo>
                    <a:pt x="21219" y="1618"/>
                  </a:lnTo>
                  <a:lnTo>
                    <a:pt x="20868" y="1521"/>
                  </a:lnTo>
                  <a:lnTo>
                    <a:pt x="20478" y="1443"/>
                  </a:lnTo>
                  <a:lnTo>
                    <a:pt x="20050" y="1384"/>
                  </a:lnTo>
                  <a:lnTo>
                    <a:pt x="20050" y="1384"/>
                  </a:lnTo>
                  <a:lnTo>
                    <a:pt x="19212" y="1287"/>
                  </a:lnTo>
                  <a:lnTo>
                    <a:pt x="18394" y="1209"/>
                  </a:lnTo>
                  <a:lnTo>
                    <a:pt x="18335" y="1209"/>
                  </a:lnTo>
                  <a:lnTo>
                    <a:pt x="18335" y="1209"/>
                  </a:lnTo>
                  <a:lnTo>
                    <a:pt x="17673" y="1150"/>
                  </a:lnTo>
                  <a:lnTo>
                    <a:pt x="16971" y="1073"/>
                  </a:lnTo>
                  <a:lnTo>
                    <a:pt x="16932" y="1073"/>
                  </a:lnTo>
                  <a:lnTo>
                    <a:pt x="16932" y="1073"/>
                  </a:lnTo>
                  <a:lnTo>
                    <a:pt x="16328" y="956"/>
                  </a:lnTo>
                  <a:lnTo>
                    <a:pt x="15744" y="858"/>
                  </a:lnTo>
                  <a:lnTo>
                    <a:pt x="14575" y="585"/>
                  </a:lnTo>
                  <a:lnTo>
                    <a:pt x="14536" y="585"/>
                  </a:lnTo>
                  <a:lnTo>
                    <a:pt x="14419" y="566"/>
                  </a:lnTo>
                  <a:lnTo>
                    <a:pt x="14419" y="566"/>
                  </a:lnTo>
                  <a:lnTo>
                    <a:pt x="13795" y="430"/>
                  </a:lnTo>
                  <a:lnTo>
                    <a:pt x="13152" y="293"/>
                  </a:lnTo>
                  <a:lnTo>
                    <a:pt x="12509" y="176"/>
                  </a:lnTo>
                  <a:lnTo>
                    <a:pt x="11866" y="79"/>
                  </a:lnTo>
                  <a:lnTo>
                    <a:pt x="11866" y="79"/>
                  </a:lnTo>
                  <a:lnTo>
                    <a:pt x="11223" y="20"/>
                  </a:lnTo>
                  <a:lnTo>
                    <a:pt x="106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13338775" y="366125"/>
              <a:ext cx="180725" cy="63350"/>
            </a:xfrm>
            <a:custGeom>
              <a:avLst/>
              <a:gdLst/>
              <a:ahLst/>
              <a:cxnLst/>
              <a:rect l="l" t="t" r="r" b="b"/>
              <a:pathLst>
                <a:path w="7229" h="2534" extrusionOk="0">
                  <a:moveTo>
                    <a:pt x="3449" y="1"/>
                  </a:moveTo>
                  <a:lnTo>
                    <a:pt x="2650" y="20"/>
                  </a:lnTo>
                  <a:lnTo>
                    <a:pt x="2085" y="40"/>
                  </a:lnTo>
                  <a:lnTo>
                    <a:pt x="1462" y="79"/>
                  </a:lnTo>
                  <a:lnTo>
                    <a:pt x="799" y="98"/>
                  </a:lnTo>
                  <a:lnTo>
                    <a:pt x="351" y="98"/>
                  </a:lnTo>
                  <a:lnTo>
                    <a:pt x="293" y="137"/>
                  </a:lnTo>
                  <a:lnTo>
                    <a:pt x="234" y="157"/>
                  </a:lnTo>
                  <a:lnTo>
                    <a:pt x="137" y="215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0" y="449"/>
                  </a:lnTo>
                  <a:lnTo>
                    <a:pt x="20" y="527"/>
                  </a:lnTo>
                  <a:lnTo>
                    <a:pt x="39" y="585"/>
                  </a:lnTo>
                  <a:lnTo>
                    <a:pt x="137" y="663"/>
                  </a:lnTo>
                  <a:lnTo>
                    <a:pt x="234" y="722"/>
                  </a:lnTo>
                  <a:lnTo>
                    <a:pt x="254" y="741"/>
                  </a:lnTo>
                  <a:lnTo>
                    <a:pt x="526" y="877"/>
                  </a:lnTo>
                  <a:lnTo>
                    <a:pt x="682" y="936"/>
                  </a:lnTo>
                  <a:lnTo>
                    <a:pt x="1053" y="1092"/>
                  </a:lnTo>
                  <a:lnTo>
                    <a:pt x="1345" y="1189"/>
                  </a:lnTo>
                  <a:lnTo>
                    <a:pt x="1657" y="1267"/>
                  </a:lnTo>
                  <a:lnTo>
                    <a:pt x="2280" y="1384"/>
                  </a:lnTo>
                  <a:lnTo>
                    <a:pt x="2709" y="1462"/>
                  </a:lnTo>
                  <a:lnTo>
                    <a:pt x="3137" y="1559"/>
                  </a:lnTo>
                  <a:lnTo>
                    <a:pt x="3391" y="1637"/>
                  </a:lnTo>
                  <a:lnTo>
                    <a:pt x="3624" y="1735"/>
                  </a:lnTo>
                  <a:lnTo>
                    <a:pt x="3995" y="1891"/>
                  </a:lnTo>
                  <a:lnTo>
                    <a:pt x="4365" y="2027"/>
                  </a:lnTo>
                  <a:lnTo>
                    <a:pt x="4793" y="2183"/>
                  </a:lnTo>
                  <a:lnTo>
                    <a:pt x="5164" y="2319"/>
                  </a:lnTo>
                  <a:lnTo>
                    <a:pt x="5534" y="2417"/>
                  </a:lnTo>
                  <a:lnTo>
                    <a:pt x="5748" y="2456"/>
                  </a:lnTo>
                  <a:lnTo>
                    <a:pt x="5962" y="2495"/>
                  </a:lnTo>
                  <a:lnTo>
                    <a:pt x="6294" y="2534"/>
                  </a:lnTo>
                  <a:lnTo>
                    <a:pt x="6489" y="2514"/>
                  </a:lnTo>
                  <a:lnTo>
                    <a:pt x="6664" y="2475"/>
                  </a:lnTo>
                  <a:lnTo>
                    <a:pt x="6781" y="2436"/>
                  </a:lnTo>
                  <a:lnTo>
                    <a:pt x="6898" y="2358"/>
                  </a:lnTo>
                  <a:lnTo>
                    <a:pt x="6976" y="2300"/>
                  </a:lnTo>
                  <a:lnTo>
                    <a:pt x="7034" y="2241"/>
                  </a:lnTo>
                  <a:lnTo>
                    <a:pt x="7112" y="2144"/>
                  </a:lnTo>
                  <a:lnTo>
                    <a:pt x="7151" y="2066"/>
                  </a:lnTo>
                  <a:lnTo>
                    <a:pt x="7209" y="1969"/>
                  </a:lnTo>
                  <a:lnTo>
                    <a:pt x="7229" y="1891"/>
                  </a:lnTo>
                  <a:lnTo>
                    <a:pt x="7229" y="1735"/>
                  </a:lnTo>
                  <a:lnTo>
                    <a:pt x="7209" y="1579"/>
                  </a:lnTo>
                  <a:lnTo>
                    <a:pt x="7151" y="1443"/>
                  </a:lnTo>
                  <a:lnTo>
                    <a:pt x="7073" y="1306"/>
                  </a:lnTo>
                  <a:lnTo>
                    <a:pt x="6956" y="1170"/>
                  </a:lnTo>
                  <a:lnTo>
                    <a:pt x="6820" y="1033"/>
                  </a:lnTo>
                  <a:lnTo>
                    <a:pt x="6644" y="897"/>
                  </a:lnTo>
                  <a:lnTo>
                    <a:pt x="6450" y="761"/>
                  </a:lnTo>
                  <a:lnTo>
                    <a:pt x="6216" y="644"/>
                  </a:lnTo>
                  <a:lnTo>
                    <a:pt x="5962" y="507"/>
                  </a:lnTo>
                  <a:lnTo>
                    <a:pt x="5670" y="390"/>
                  </a:lnTo>
                  <a:lnTo>
                    <a:pt x="5378" y="273"/>
                  </a:lnTo>
                  <a:lnTo>
                    <a:pt x="5086" y="196"/>
                  </a:lnTo>
                  <a:lnTo>
                    <a:pt x="4774" y="118"/>
                  </a:lnTo>
                  <a:lnTo>
                    <a:pt x="4482" y="59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13338775" y="366125"/>
              <a:ext cx="180725" cy="63350"/>
            </a:xfrm>
            <a:custGeom>
              <a:avLst/>
              <a:gdLst/>
              <a:ahLst/>
              <a:cxnLst/>
              <a:rect l="l" t="t" r="r" b="b"/>
              <a:pathLst>
                <a:path w="7229" h="2534" fill="none" extrusionOk="0">
                  <a:moveTo>
                    <a:pt x="3449" y="1"/>
                  </a:moveTo>
                  <a:lnTo>
                    <a:pt x="3449" y="1"/>
                  </a:lnTo>
                  <a:lnTo>
                    <a:pt x="2650" y="20"/>
                  </a:lnTo>
                  <a:lnTo>
                    <a:pt x="2650" y="20"/>
                  </a:lnTo>
                  <a:lnTo>
                    <a:pt x="2085" y="40"/>
                  </a:lnTo>
                  <a:lnTo>
                    <a:pt x="2085" y="40"/>
                  </a:lnTo>
                  <a:lnTo>
                    <a:pt x="1462" y="79"/>
                  </a:lnTo>
                  <a:lnTo>
                    <a:pt x="799" y="98"/>
                  </a:lnTo>
                  <a:lnTo>
                    <a:pt x="799" y="98"/>
                  </a:lnTo>
                  <a:lnTo>
                    <a:pt x="449" y="98"/>
                  </a:lnTo>
                  <a:lnTo>
                    <a:pt x="449" y="98"/>
                  </a:lnTo>
                  <a:lnTo>
                    <a:pt x="351" y="98"/>
                  </a:lnTo>
                  <a:lnTo>
                    <a:pt x="293" y="137"/>
                  </a:lnTo>
                  <a:lnTo>
                    <a:pt x="234" y="157"/>
                  </a:lnTo>
                  <a:lnTo>
                    <a:pt x="234" y="157"/>
                  </a:lnTo>
                  <a:lnTo>
                    <a:pt x="137" y="215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0" y="449"/>
                  </a:lnTo>
                  <a:lnTo>
                    <a:pt x="20" y="527"/>
                  </a:lnTo>
                  <a:lnTo>
                    <a:pt x="39" y="585"/>
                  </a:lnTo>
                  <a:lnTo>
                    <a:pt x="39" y="585"/>
                  </a:lnTo>
                  <a:lnTo>
                    <a:pt x="137" y="663"/>
                  </a:lnTo>
                  <a:lnTo>
                    <a:pt x="234" y="722"/>
                  </a:lnTo>
                  <a:lnTo>
                    <a:pt x="254" y="741"/>
                  </a:lnTo>
                  <a:lnTo>
                    <a:pt x="254" y="741"/>
                  </a:lnTo>
                  <a:lnTo>
                    <a:pt x="526" y="877"/>
                  </a:lnTo>
                  <a:lnTo>
                    <a:pt x="682" y="936"/>
                  </a:lnTo>
                  <a:lnTo>
                    <a:pt x="682" y="936"/>
                  </a:lnTo>
                  <a:lnTo>
                    <a:pt x="1053" y="1092"/>
                  </a:lnTo>
                  <a:lnTo>
                    <a:pt x="1053" y="1092"/>
                  </a:lnTo>
                  <a:lnTo>
                    <a:pt x="1345" y="1189"/>
                  </a:lnTo>
                  <a:lnTo>
                    <a:pt x="1657" y="1267"/>
                  </a:lnTo>
                  <a:lnTo>
                    <a:pt x="2280" y="1384"/>
                  </a:lnTo>
                  <a:lnTo>
                    <a:pt x="2280" y="1384"/>
                  </a:lnTo>
                  <a:lnTo>
                    <a:pt x="2709" y="1462"/>
                  </a:lnTo>
                  <a:lnTo>
                    <a:pt x="3137" y="1559"/>
                  </a:lnTo>
                  <a:lnTo>
                    <a:pt x="3137" y="1559"/>
                  </a:lnTo>
                  <a:lnTo>
                    <a:pt x="3391" y="1637"/>
                  </a:lnTo>
                  <a:lnTo>
                    <a:pt x="3624" y="1735"/>
                  </a:lnTo>
                  <a:lnTo>
                    <a:pt x="3995" y="1891"/>
                  </a:lnTo>
                  <a:lnTo>
                    <a:pt x="4365" y="2027"/>
                  </a:lnTo>
                  <a:lnTo>
                    <a:pt x="4365" y="2027"/>
                  </a:lnTo>
                  <a:lnTo>
                    <a:pt x="4793" y="2183"/>
                  </a:lnTo>
                  <a:lnTo>
                    <a:pt x="5164" y="2319"/>
                  </a:lnTo>
                  <a:lnTo>
                    <a:pt x="5164" y="2319"/>
                  </a:lnTo>
                  <a:lnTo>
                    <a:pt x="5534" y="2417"/>
                  </a:lnTo>
                  <a:lnTo>
                    <a:pt x="5748" y="2456"/>
                  </a:lnTo>
                  <a:lnTo>
                    <a:pt x="5962" y="2495"/>
                  </a:lnTo>
                  <a:lnTo>
                    <a:pt x="5962" y="2495"/>
                  </a:lnTo>
                  <a:lnTo>
                    <a:pt x="6294" y="2534"/>
                  </a:lnTo>
                  <a:lnTo>
                    <a:pt x="6294" y="2534"/>
                  </a:lnTo>
                  <a:lnTo>
                    <a:pt x="6489" y="2514"/>
                  </a:lnTo>
                  <a:lnTo>
                    <a:pt x="6664" y="2475"/>
                  </a:lnTo>
                  <a:lnTo>
                    <a:pt x="6664" y="2475"/>
                  </a:lnTo>
                  <a:lnTo>
                    <a:pt x="6781" y="2436"/>
                  </a:lnTo>
                  <a:lnTo>
                    <a:pt x="6898" y="2358"/>
                  </a:lnTo>
                  <a:lnTo>
                    <a:pt x="6898" y="2358"/>
                  </a:lnTo>
                  <a:lnTo>
                    <a:pt x="6976" y="2300"/>
                  </a:lnTo>
                  <a:lnTo>
                    <a:pt x="7034" y="2241"/>
                  </a:lnTo>
                  <a:lnTo>
                    <a:pt x="7034" y="2241"/>
                  </a:lnTo>
                  <a:lnTo>
                    <a:pt x="7112" y="2144"/>
                  </a:lnTo>
                  <a:lnTo>
                    <a:pt x="7151" y="2066"/>
                  </a:lnTo>
                  <a:lnTo>
                    <a:pt x="7151" y="2066"/>
                  </a:lnTo>
                  <a:lnTo>
                    <a:pt x="7209" y="1969"/>
                  </a:lnTo>
                  <a:lnTo>
                    <a:pt x="7229" y="1891"/>
                  </a:lnTo>
                  <a:lnTo>
                    <a:pt x="7229" y="1735"/>
                  </a:lnTo>
                  <a:lnTo>
                    <a:pt x="7229" y="1735"/>
                  </a:lnTo>
                  <a:lnTo>
                    <a:pt x="7209" y="1579"/>
                  </a:lnTo>
                  <a:lnTo>
                    <a:pt x="7151" y="1443"/>
                  </a:lnTo>
                  <a:lnTo>
                    <a:pt x="7151" y="1443"/>
                  </a:lnTo>
                  <a:lnTo>
                    <a:pt x="7073" y="1306"/>
                  </a:lnTo>
                  <a:lnTo>
                    <a:pt x="6956" y="1170"/>
                  </a:lnTo>
                  <a:lnTo>
                    <a:pt x="6820" y="1033"/>
                  </a:lnTo>
                  <a:lnTo>
                    <a:pt x="6644" y="897"/>
                  </a:lnTo>
                  <a:lnTo>
                    <a:pt x="6644" y="897"/>
                  </a:lnTo>
                  <a:lnTo>
                    <a:pt x="6450" y="761"/>
                  </a:lnTo>
                  <a:lnTo>
                    <a:pt x="6216" y="644"/>
                  </a:lnTo>
                  <a:lnTo>
                    <a:pt x="5962" y="507"/>
                  </a:lnTo>
                  <a:lnTo>
                    <a:pt x="5670" y="390"/>
                  </a:lnTo>
                  <a:lnTo>
                    <a:pt x="5670" y="390"/>
                  </a:lnTo>
                  <a:lnTo>
                    <a:pt x="5378" y="273"/>
                  </a:lnTo>
                  <a:lnTo>
                    <a:pt x="5086" y="196"/>
                  </a:lnTo>
                  <a:lnTo>
                    <a:pt x="4774" y="118"/>
                  </a:lnTo>
                  <a:lnTo>
                    <a:pt x="4482" y="59"/>
                  </a:lnTo>
                  <a:lnTo>
                    <a:pt x="4482" y="59"/>
                  </a:lnTo>
                  <a:lnTo>
                    <a:pt x="3995" y="1"/>
                  </a:lnTo>
                  <a:lnTo>
                    <a:pt x="3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13067950" y="797700"/>
              <a:ext cx="211425" cy="158825"/>
            </a:xfrm>
            <a:custGeom>
              <a:avLst/>
              <a:gdLst/>
              <a:ahLst/>
              <a:cxnLst/>
              <a:rect l="l" t="t" r="r" b="b"/>
              <a:pathLst>
                <a:path w="8457" h="6353" extrusionOk="0">
                  <a:moveTo>
                    <a:pt x="468" y="0"/>
                  </a:moveTo>
                  <a:lnTo>
                    <a:pt x="351" y="20"/>
                  </a:lnTo>
                  <a:lnTo>
                    <a:pt x="234" y="78"/>
                  </a:lnTo>
                  <a:lnTo>
                    <a:pt x="137" y="176"/>
                  </a:lnTo>
                  <a:lnTo>
                    <a:pt x="78" y="234"/>
                  </a:lnTo>
                  <a:lnTo>
                    <a:pt x="39" y="312"/>
                  </a:lnTo>
                  <a:lnTo>
                    <a:pt x="20" y="390"/>
                  </a:lnTo>
                  <a:lnTo>
                    <a:pt x="0" y="468"/>
                  </a:lnTo>
                  <a:lnTo>
                    <a:pt x="0" y="604"/>
                  </a:lnTo>
                  <a:lnTo>
                    <a:pt x="20" y="741"/>
                  </a:lnTo>
                  <a:lnTo>
                    <a:pt x="59" y="897"/>
                  </a:lnTo>
                  <a:lnTo>
                    <a:pt x="98" y="1033"/>
                  </a:lnTo>
                  <a:lnTo>
                    <a:pt x="195" y="1247"/>
                  </a:lnTo>
                  <a:lnTo>
                    <a:pt x="293" y="1462"/>
                  </a:lnTo>
                  <a:lnTo>
                    <a:pt x="409" y="1696"/>
                  </a:lnTo>
                  <a:lnTo>
                    <a:pt x="565" y="1929"/>
                  </a:lnTo>
                  <a:lnTo>
                    <a:pt x="877" y="2455"/>
                  </a:lnTo>
                  <a:lnTo>
                    <a:pt x="1228" y="2982"/>
                  </a:lnTo>
                  <a:lnTo>
                    <a:pt x="1598" y="3449"/>
                  </a:lnTo>
                  <a:lnTo>
                    <a:pt x="2007" y="3897"/>
                  </a:lnTo>
                  <a:lnTo>
                    <a:pt x="2436" y="4326"/>
                  </a:lnTo>
                  <a:lnTo>
                    <a:pt x="2884" y="4716"/>
                  </a:lnTo>
                  <a:lnTo>
                    <a:pt x="3352" y="5066"/>
                  </a:lnTo>
                  <a:lnTo>
                    <a:pt x="3839" y="5378"/>
                  </a:lnTo>
                  <a:lnTo>
                    <a:pt x="4228" y="5573"/>
                  </a:lnTo>
                  <a:lnTo>
                    <a:pt x="4676" y="5807"/>
                  </a:lnTo>
                  <a:lnTo>
                    <a:pt x="5261" y="6041"/>
                  </a:lnTo>
                  <a:lnTo>
                    <a:pt x="5514" y="6118"/>
                  </a:lnTo>
                  <a:lnTo>
                    <a:pt x="5787" y="6196"/>
                  </a:lnTo>
                  <a:lnTo>
                    <a:pt x="6021" y="6255"/>
                  </a:lnTo>
                  <a:lnTo>
                    <a:pt x="6255" y="6313"/>
                  </a:lnTo>
                  <a:lnTo>
                    <a:pt x="6488" y="6333"/>
                  </a:lnTo>
                  <a:lnTo>
                    <a:pt x="6722" y="6352"/>
                  </a:lnTo>
                  <a:lnTo>
                    <a:pt x="6995" y="6352"/>
                  </a:lnTo>
                  <a:lnTo>
                    <a:pt x="7209" y="6313"/>
                  </a:lnTo>
                  <a:lnTo>
                    <a:pt x="7443" y="6274"/>
                  </a:lnTo>
                  <a:lnTo>
                    <a:pt x="7677" y="6177"/>
                  </a:lnTo>
                  <a:lnTo>
                    <a:pt x="7794" y="6118"/>
                  </a:lnTo>
                  <a:lnTo>
                    <a:pt x="7950" y="6041"/>
                  </a:lnTo>
                  <a:lnTo>
                    <a:pt x="8086" y="5924"/>
                  </a:lnTo>
                  <a:lnTo>
                    <a:pt x="8242" y="5787"/>
                  </a:lnTo>
                  <a:lnTo>
                    <a:pt x="8320" y="5690"/>
                  </a:lnTo>
                  <a:lnTo>
                    <a:pt x="8378" y="5592"/>
                  </a:lnTo>
                  <a:lnTo>
                    <a:pt x="8437" y="5456"/>
                  </a:lnTo>
                  <a:lnTo>
                    <a:pt x="8456" y="5320"/>
                  </a:lnTo>
                  <a:lnTo>
                    <a:pt x="8437" y="5183"/>
                  </a:lnTo>
                  <a:lnTo>
                    <a:pt x="8417" y="5066"/>
                  </a:lnTo>
                  <a:lnTo>
                    <a:pt x="8359" y="4969"/>
                  </a:lnTo>
                  <a:lnTo>
                    <a:pt x="8320" y="4891"/>
                  </a:lnTo>
                  <a:lnTo>
                    <a:pt x="8203" y="4774"/>
                  </a:lnTo>
                  <a:lnTo>
                    <a:pt x="8106" y="4657"/>
                  </a:lnTo>
                  <a:lnTo>
                    <a:pt x="7911" y="4501"/>
                  </a:lnTo>
                  <a:lnTo>
                    <a:pt x="7638" y="4326"/>
                  </a:lnTo>
                  <a:lnTo>
                    <a:pt x="7404" y="4190"/>
                  </a:lnTo>
                  <a:lnTo>
                    <a:pt x="7092" y="4053"/>
                  </a:lnTo>
                  <a:lnTo>
                    <a:pt x="6761" y="3897"/>
                  </a:lnTo>
                  <a:lnTo>
                    <a:pt x="6138" y="3663"/>
                  </a:lnTo>
                  <a:lnTo>
                    <a:pt x="5592" y="3469"/>
                  </a:lnTo>
                  <a:lnTo>
                    <a:pt x="5456" y="3430"/>
                  </a:lnTo>
                  <a:lnTo>
                    <a:pt x="5397" y="3410"/>
                  </a:lnTo>
                  <a:lnTo>
                    <a:pt x="5047" y="3274"/>
                  </a:lnTo>
                  <a:lnTo>
                    <a:pt x="4599" y="3079"/>
                  </a:lnTo>
                  <a:lnTo>
                    <a:pt x="4111" y="2806"/>
                  </a:lnTo>
                  <a:lnTo>
                    <a:pt x="3624" y="2514"/>
                  </a:lnTo>
                  <a:lnTo>
                    <a:pt x="3157" y="2183"/>
                  </a:lnTo>
                  <a:lnTo>
                    <a:pt x="2728" y="1832"/>
                  </a:lnTo>
                  <a:lnTo>
                    <a:pt x="2553" y="1676"/>
                  </a:lnTo>
                  <a:lnTo>
                    <a:pt x="2377" y="1462"/>
                  </a:lnTo>
                  <a:lnTo>
                    <a:pt x="2066" y="1092"/>
                  </a:lnTo>
                  <a:lnTo>
                    <a:pt x="1773" y="721"/>
                  </a:lnTo>
                  <a:lnTo>
                    <a:pt x="1617" y="546"/>
                  </a:lnTo>
                  <a:lnTo>
                    <a:pt x="1462" y="390"/>
                  </a:lnTo>
                  <a:lnTo>
                    <a:pt x="1267" y="234"/>
                  </a:lnTo>
                  <a:lnTo>
                    <a:pt x="1072" y="117"/>
                  </a:lnTo>
                  <a:lnTo>
                    <a:pt x="877" y="3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13067950" y="797700"/>
              <a:ext cx="211425" cy="158825"/>
            </a:xfrm>
            <a:custGeom>
              <a:avLst/>
              <a:gdLst/>
              <a:ahLst/>
              <a:cxnLst/>
              <a:rect l="l" t="t" r="r" b="b"/>
              <a:pathLst>
                <a:path w="8457" h="6353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468" y="0"/>
                  </a:lnTo>
                  <a:lnTo>
                    <a:pt x="351" y="20"/>
                  </a:lnTo>
                  <a:lnTo>
                    <a:pt x="351" y="20"/>
                  </a:lnTo>
                  <a:lnTo>
                    <a:pt x="234" y="78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78" y="234"/>
                  </a:lnTo>
                  <a:lnTo>
                    <a:pt x="39" y="312"/>
                  </a:lnTo>
                  <a:lnTo>
                    <a:pt x="39" y="312"/>
                  </a:lnTo>
                  <a:lnTo>
                    <a:pt x="20" y="390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604"/>
                  </a:lnTo>
                  <a:lnTo>
                    <a:pt x="20" y="741"/>
                  </a:lnTo>
                  <a:lnTo>
                    <a:pt x="20" y="741"/>
                  </a:lnTo>
                  <a:lnTo>
                    <a:pt x="59" y="897"/>
                  </a:lnTo>
                  <a:lnTo>
                    <a:pt x="98" y="1033"/>
                  </a:lnTo>
                  <a:lnTo>
                    <a:pt x="98" y="1033"/>
                  </a:lnTo>
                  <a:lnTo>
                    <a:pt x="195" y="1247"/>
                  </a:lnTo>
                  <a:lnTo>
                    <a:pt x="293" y="1462"/>
                  </a:lnTo>
                  <a:lnTo>
                    <a:pt x="409" y="1696"/>
                  </a:lnTo>
                  <a:lnTo>
                    <a:pt x="565" y="1929"/>
                  </a:lnTo>
                  <a:lnTo>
                    <a:pt x="565" y="1929"/>
                  </a:lnTo>
                  <a:lnTo>
                    <a:pt x="877" y="2455"/>
                  </a:lnTo>
                  <a:lnTo>
                    <a:pt x="1228" y="2982"/>
                  </a:lnTo>
                  <a:lnTo>
                    <a:pt x="1228" y="2982"/>
                  </a:lnTo>
                  <a:lnTo>
                    <a:pt x="1598" y="3449"/>
                  </a:lnTo>
                  <a:lnTo>
                    <a:pt x="2007" y="3897"/>
                  </a:lnTo>
                  <a:lnTo>
                    <a:pt x="2436" y="4326"/>
                  </a:lnTo>
                  <a:lnTo>
                    <a:pt x="2884" y="4716"/>
                  </a:lnTo>
                  <a:lnTo>
                    <a:pt x="2884" y="4716"/>
                  </a:lnTo>
                  <a:lnTo>
                    <a:pt x="3352" y="5066"/>
                  </a:lnTo>
                  <a:lnTo>
                    <a:pt x="3839" y="5378"/>
                  </a:lnTo>
                  <a:lnTo>
                    <a:pt x="3839" y="5378"/>
                  </a:lnTo>
                  <a:lnTo>
                    <a:pt x="4228" y="5573"/>
                  </a:lnTo>
                  <a:lnTo>
                    <a:pt x="4676" y="5807"/>
                  </a:lnTo>
                  <a:lnTo>
                    <a:pt x="4676" y="5807"/>
                  </a:lnTo>
                  <a:lnTo>
                    <a:pt x="5261" y="6041"/>
                  </a:lnTo>
                  <a:lnTo>
                    <a:pt x="5514" y="6118"/>
                  </a:lnTo>
                  <a:lnTo>
                    <a:pt x="5787" y="6196"/>
                  </a:lnTo>
                  <a:lnTo>
                    <a:pt x="6021" y="6255"/>
                  </a:lnTo>
                  <a:lnTo>
                    <a:pt x="6255" y="6313"/>
                  </a:lnTo>
                  <a:lnTo>
                    <a:pt x="6488" y="6333"/>
                  </a:lnTo>
                  <a:lnTo>
                    <a:pt x="6722" y="6352"/>
                  </a:lnTo>
                  <a:lnTo>
                    <a:pt x="6800" y="6352"/>
                  </a:lnTo>
                  <a:lnTo>
                    <a:pt x="6800" y="6352"/>
                  </a:lnTo>
                  <a:lnTo>
                    <a:pt x="6995" y="6352"/>
                  </a:lnTo>
                  <a:lnTo>
                    <a:pt x="7209" y="6313"/>
                  </a:lnTo>
                  <a:lnTo>
                    <a:pt x="7209" y="6313"/>
                  </a:lnTo>
                  <a:lnTo>
                    <a:pt x="7443" y="6274"/>
                  </a:lnTo>
                  <a:lnTo>
                    <a:pt x="7677" y="6177"/>
                  </a:lnTo>
                  <a:lnTo>
                    <a:pt x="7677" y="6177"/>
                  </a:lnTo>
                  <a:lnTo>
                    <a:pt x="7794" y="6118"/>
                  </a:lnTo>
                  <a:lnTo>
                    <a:pt x="7950" y="6041"/>
                  </a:lnTo>
                  <a:lnTo>
                    <a:pt x="8086" y="5924"/>
                  </a:lnTo>
                  <a:lnTo>
                    <a:pt x="8242" y="5787"/>
                  </a:lnTo>
                  <a:lnTo>
                    <a:pt x="8242" y="5787"/>
                  </a:lnTo>
                  <a:lnTo>
                    <a:pt x="8320" y="5690"/>
                  </a:lnTo>
                  <a:lnTo>
                    <a:pt x="8378" y="5592"/>
                  </a:lnTo>
                  <a:lnTo>
                    <a:pt x="8378" y="5592"/>
                  </a:lnTo>
                  <a:lnTo>
                    <a:pt x="8437" y="5456"/>
                  </a:lnTo>
                  <a:lnTo>
                    <a:pt x="8456" y="5320"/>
                  </a:lnTo>
                  <a:lnTo>
                    <a:pt x="8456" y="5320"/>
                  </a:lnTo>
                  <a:lnTo>
                    <a:pt x="8437" y="5183"/>
                  </a:lnTo>
                  <a:lnTo>
                    <a:pt x="8417" y="5066"/>
                  </a:lnTo>
                  <a:lnTo>
                    <a:pt x="8359" y="4969"/>
                  </a:lnTo>
                  <a:lnTo>
                    <a:pt x="8320" y="4891"/>
                  </a:lnTo>
                  <a:lnTo>
                    <a:pt x="8320" y="4891"/>
                  </a:lnTo>
                  <a:lnTo>
                    <a:pt x="8203" y="4774"/>
                  </a:lnTo>
                  <a:lnTo>
                    <a:pt x="8106" y="4657"/>
                  </a:lnTo>
                  <a:lnTo>
                    <a:pt x="7911" y="4501"/>
                  </a:lnTo>
                  <a:lnTo>
                    <a:pt x="7911" y="4501"/>
                  </a:lnTo>
                  <a:lnTo>
                    <a:pt x="7638" y="4326"/>
                  </a:lnTo>
                  <a:lnTo>
                    <a:pt x="7404" y="4190"/>
                  </a:lnTo>
                  <a:lnTo>
                    <a:pt x="7404" y="4190"/>
                  </a:lnTo>
                  <a:lnTo>
                    <a:pt x="7092" y="4053"/>
                  </a:lnTo>
                  <a:lnTo>
                    <a:pt x="6761" y="3897"/>
                  </a:lnTo>
                  <a:lnTo>
                    <a:pt x="6138" y="3663"/>
                  </a:lnTo>
                  <a:lnTo>
                    <a:pt x="6138" y="3663"/>
                  </a:lnTo>
                  <a:lnTo>
                    <a:pt x="5592" y="3469"/>
                  </a:lnTo>
                  <a:lnTo>
                    <a:pt x="5456" y="3430"/>
                  </a:lnTo>
                  <a:lnTo>
                    <a:pt x="5397" y="3410"/>
                  </a:lnTo>
                  <a:lnTo>
                    <a:pt x="5397" y="3410"/>
                  </a:lnTo>
                  <a:lnTo>
                    <a:pt x="5047" y="3274"/>
                  </a:lnTo>
                  <a:lnTo>
                    <a:pt x="5047" y="3274"/>
                  </a:lnTo>
                  <a:lnTo>
                    <a:pt x="4599" y="3079"/>
                  </a:lnTo>
                  <a:lnTo>
                    <a:pt x="4111" y="2806"/>
                  </a:lnTo>
                  <a:lnTo>
                    <a:pt x="4111" y="2806"/>
                  </a:lnTo>
                  <a:lnTo>
                    <a:pt x="3624" y="2514"/>
                  </a:lnTo>
                  <a:lnTo>
                    <a:pt x="3157" y="2183"/>
                  </a:lnTo>
                  <a:lnTo>
                    <a:pt x="3157" y="2183"/>
                  </a:lnTo>
                  <a:lnTo>
                    <a:pt x="2728" y="1832"/>
                  </a:lnTo>
                  <a:lnTo>
                    <a:pt x="2728" y="1832"/>
                  </a:lnTo>
                  <a:lnTo>
                    <a:pt x="2553" y="1676"/>
                  </a:lnTo>
                  <a:lnTo>
                    <a:pt x="2377" y="1462"/>
                  </a:lnTo>
                  <a:lnTo>
                    <a:pt x="2377" y="1462"/>
                  </a:lnTo>
                  <a:lnTo>
                    <a:pt x="2066" y="1092"/>
                  </a:lnTo>
                  <a:lnTo>
                    <a:pt x="2066" y="1092"/>
                  </a:lnTo>
                  <a:lnTo>
                    <a:pt x="1773" y="721"/>
                  </a:lnTo>
                  <a:lnTo>
                    <a:pt x="1773" y="721"/>
                  </a:lnTo>
                  <a:lnTo>
                    <a:pt x="1617" y="546"/>
                  </a:lnTo>
                  <a:lnTo>
                    <a:pt x="1462" y="390"/>
                  </a:lnTo>
                  <a:lnTo>
                    <a:pt x="1267" y="234"/>
                  </a:lnTo>
                  <a:lnTo>
                    <a:pt x="1072" y="117"/>
                  </a:lnTo>
                  <a:lnTo>
                    <a:pt x="1072" y="117"/>
                  </a:lnTo>
                  <a:lnTo>
                    <a:pt x="877" y="39"/>
                  </a:lnTo>
                  <a:lnTo>
                    <a:pt x="877" y="39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5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13036275" y="733400"/>
              <a:ext cx="41925" cy="54575"/>
            </a:xfrm>
            <a:custGeom>
              <a:avLst/>
              <a:gdLst/>
              <a:ahLst/>
              <a:cxnLst/>
              <a:rect l="l" t="t" r="r" b="b"/>
              <a:pathLst>
                <a:path w="1677" h="2183" extrusionOk="0">
                  <a:moveTo>
                    <a:pt x="585" y="1"/>
                  </a:moveTo>
                  <a:lnTo>
                    <a:pt x="488" y="20"/>
                  </a:lnTo>
                  <a:lnTo>
                    <a:pt x="371" y="40"/>
                  </a:lnTo>
                  <a:lnTo>
                    <a:pt x="293" y="79"/>
                  </a:lnTo>
                  <a:lnTo>
                    <a:pt x="215" y="137"/>
                  </a:lnTo>
                  <a:lnTo>
                    <a:pt x="98" y="254"/>
                  </a:lnTo>
                  <a:lnTo>
                    <a:pt x="40" y="410"/>
                  </a:lnTo>
                  <a:lnTo>
                    <a:pt x="1" y="585"/>
                  </a:lnTo>
                  <a:lnTo>
                    <a:pt x="1" y="780"/>
                  </a:lnTo>
                  <a:lnTo>
                    <a:pt x="20" y="897"/>
                  </a:lnTo>
                  <a:lnTo>
                    <a:pt x="40" y="1033"/>
                  </a:lnTo>
                  <a:lnTo>
                    <a:pt x="137" y="1267"/>
                  </a:lnTo>
                  <a:lnTo>
                    <a:pt x="196" y="1384"/>
                  </a:lnTo>
                  <a:lnTo>
                    <a:pt x="274" y="1481"/>
                  </a:lnTo>
                  <a:lnTo>
                    <a:pt x="332" y="1637"/>
                  </a:lnTo>
                  <a:lnTo>
                    <a:pt x="430" y="1793"/>
                  </a:lnTo>
                  <a:lnTo>
                    <a:pt x="507" y="1910"/>
                  </a:lnTo>
                  <a:lnTo>
                    <a:pt x="624" y="2007"/>
                  </a:lnTo>
                  <a:lnTo>
                    <a:pt x="761" y="2124"/>
                  </a:lnTo>
                  <a:lnTo>
                    <a:pt x="839" y="2144"/>
                  </a:lnTo>
                  <a:lnTo>
                    <a:pt x="936" y="2163"/>
                  </a:lnTo>
                  <a:lnTo>
                    <a:pt x="1034" y="2183"/>
                  </a:lnTo>
                  <a:lnTo>
                    <a:pt x="1111" y="2183"/>
                  </a:lnTo>
                  <a:lnTo>
                    <a:pt x="1209" y="2163"/>
                  </a:lnTo>
                  <a:lnTo>
                    <a:pt x="1345" y="2105"/>
                  </a:lnTo>
                  <a:lnTo>
                    <a:pt x="1423" y="2066"/>
                  </a:lnTo>
                  <a:lnTo>
                    <a:pt x="1482" y="2007"/>
                  </a:lnTo>
                  <a:lnTo>
                    <a:pt x="1540" y="1930"/>
                  </a:lnTo>
                  <a:lnTo>
                    <a:pt x="1599" y="1852"/>
                  </a:lnTo>
                  <a:lnTo>
                    <a:pt x="1638" y="1774"/>
                  </a:lnTo>
                  <a:lnTo>
                    <a:pt x="1657" y="1676"/>
                  </a:lnTo>
                  <a:lnTo>
                    <a:pt x="1676" y="1462"/>
                  </a:lnTo>
                  <a:lnTo>
                    <a:pt x="1657" y="1248"/>
                  </a:lnTo>
                  <a:lnTo>
                    <a:pt x="1618" y="1072"/>
                  </a:lnTo>
                  <a:lnTo>
                    <a:pt x="1540" y="877"/>
                  </a:lnTo>
                  <a:lnTo>
                    <a:pt x="1443" y="663"/>
                  </a:lnTo>
                  <a:lnTo>
                    <a:pt x="1365" y="507"/>
                  </a:lnTo>
                  <a:lnTo>
                    <a:pt x="1228" y="332"/>
                  </a:lnTo>
                  <a:lnTo>
                    <a:pt x="1111" y="195"/>
                  </a:lnTo>
                  <a:lnTo>
                    <a:pt x="975" y="98"/>
                  </a:lnTo>
                  <a:lnTo>
                    <a:pt x="878" y="59"/>
                  </a:lnTo>
                  <a:lnTo>
                    <a:pt x="780" y="40"/>
                  </a:lnTo>
                  <a:lnTo>
                    <a:pt x="683" y="20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3036275" y="733400"/>
              <a:ext cx="41925" cy="54575"/>
            </a:xfrm>
            <a:custGeom>
              <a:avLst/>
              <a:gdLst/>
              <a:ahLst/>
              <a:cxnLst/>
              <a:rect l="l" t="t" r="r" b="b"/>
              <a:pathLst>
                <a:path w="1677" h="2183" fill="none" extrusionOk="0">
                  <a:moveTo>
                    <a:pt x="585" y="1"/>
                  </a:moveTo>
                  <a:lnTo>
                    <a:pt x="585" y="1"/>
                  </a:lnTo>
                  <a:lnTo>
                    <a:pt x="488" y="20"/>
                  </a:lnTo>
                  <a:lnTo>
                    <a:pt x="371" y="40"/>
                  </a:lnTo>
                  <a:lnTo>
                    <a:pt x="293" y="79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98" y="254"/>
                  </a:lnTo>
                  <a:lnTo>
                    <a:pt x="40" y="410"/>
                  </a:lnTo>
                  <a:lnTo>
                    <a:pt x="1" y="585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0" y="897"/>
                  </a:lnTo>
                  <a:lnTo>
                    <a:pt x="40" y="1033"/>
                  </a:lnTo>
                  <a:lnTo>
                    <a:pt x="137" y="1267"/>
                  </a:lnTo>
                  <a:lnTo>
                    <a:pt x="137" y="1267"/>
                  </a:lnTo>
                  <a:lnTo>
                    <a:pt x="196" y="1384"/>
                  </a:lnTo>
                  <a:lnTo>
                    <a:pt x="274" y="1481"/>
                  </a:lnTo>
                  <a:lnTo>
                    <a:pt x="274" y="1481"/>
                  </a:lnTo>
                  <a:lnTo>
                    <a:pt x="332" y="1637"/>
                  </a:lnTo>
                  <a:lnTo>
                    <a:pt x="430" y="1793"/>
                  </a:lnTo>
                  <a:lnTo>
                    <a:pt x="507" y="1910"/>
                  </a:lnTo>
                  <a:lnTo>
                    <a:pt x="624" y="2007"/>
                  </a:lnTo>
                  <a:lnTo>
                    <a:pt x="624" y="2007"/>
                  </a:lnTo>
                  <a:lnTo>
                    <a:pt x="761" y="2124"/>
                  </a:lnTo>
                  <a:lnTo>
                    <a:pt x="839" y="2144"/>
                  </a:lnTo>
                  <a:lnTo>
                    <a:pt x="936" y="2163"/>
                  </a:lnTo>
                  <a:lnTo>
                    <a:pt x="936" y="2163"/>
                  </a:lnTo>
                  <a:lnTo>
                    <a:pt x="1034" y="2183"/>
                  </a:lnTo>
                  <a:lnTo>
                    <a:pt x="1034" y="2183"/>
                  </a:lnTo>
                  <a:lnTo>
                    <a:pt x="1111" y="2183"/>
                  </a:lnTo>
                  <a:lnTo>
                    <a:pt x="1111" y="2183"/>
                  </a:lnTo>
                  <a:lnTo>
                    <a:pt x="1209" y="2163"/>
                  </a:lnTo>
                  <a:lnTo>
                    <a:pt x="1209" y="2163"/>
                  </a:lnTo>
                  <a:lnTo>
                    <a:pt x="1345" y="2105"/>
                  </a:lnTo>
                  <a:lnTo>
                    <a:pt x="1345" y="2105"/>
                  </a:lnTo>
                  <a:lnTo>
                    <a:pt x="1423" y="2066"/>
                  </a:lnTo>
                  <a:lnTo>
                    <a:pt x="1482" y="2007"/>
                  </a:lnTo>
                  <a:lnTo>
                    <a:pt x="1540" y="1930"/>
                  </a:lnTo>
                  <a:lnTo>
                    <a:pt x="1599" y="1852"/>
                  </a:lnTo>
                  <a:lnTo>
                    <a:pt x="1599" y="1852"/>
                  </a:lnTo>
                  <a:lnTo>
                    <a:pt x="1638" y="1774"/>
                  </a:lnTo>
                  <a:lnTo>
                    <a:pt x="1657" y="1676"/>
                  </a:lnTo>
                  <a:lnTo>
                    <a:pt x="1676" y="1462"/>
                  </a:lnTo>
                  <a:lnTo>
                    <a:pt x="1676" y="1462"/>
                  </a:lnTo>
                  <a:lnTo>
                    <a:pt x="1657" y="1248"/>
                  </a:lnTo>
                  <a:lnTo>
                    <a:pt x="1618" y="1072"/>
                  </a:lnTo>
                  <a:lnTo>
                    <a:pt x="1618" y="1072"/>
                  </a:lnTo>
                  <a:lnTo>
                    <a:pt x="1540" y="877"/>
                  </a:lnTo>
                  <a:lnTo>
                    <a:pt x="1443" y="663"/>
                  </a:lnTo>
                  <a:lnTo>
                    <a:pt x="1443" y="663"/>
                  </a:lnTo>
                  <a:lnTo>
                    <a:pt x="1365" y="507"/>
                  </a:lnTo>
                  <a:lnTo>
                    <a:pt x="1228" y="332"/>
                  </a:lnTo>
                  <a:lnTo>
                    <a:pt x="1228" y="332"/>
                  </a:lnTo>
                  <a:lnTo>
                    <a:pt x="1111" y="195"/>
                  </a:lnTo>
                  <a:lnTo>
                    <a:pt x="975" y="98"/>
                  </a:lnTo>
                  <a:lnTo>
                    <a:pt x="975" y="98"/>
                  </a:lnTo>
                  <a:lnTo>
                    <a:pt x="878" y="59"/>
                  </a:lnTo>
                  <a:lnTo>
                    <a:pt x="780" y="40"/>
                  </a:lnTo>
                  <a:lnTo>
                    <a:pt x="683" y="20"/>
                  </a:lnTo>
                  <a:lnTo>
                    <a:pt x="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13004625" y="449425"/>
              <a:ext cx="282050" cy="282050"/>
            </a:xfrm>
            <a:custGeom>
              <a:avLst/>
              <a:gdLst/>
              <a:ahLst/>
              <a:cxnLst/>
              <a:rect l="l" t="t" r="r" b="b"/>
              <a:pathLst>
                <a:path w="11282" h="11282" extrusionOk="0">
                  <a:moveTo>
                    <a:pt x="5358" y="0"/>
                  </a:moveTo>
                  <a:lnTo>
                    <a:pt x="5066" y="20"/>
                  </a:lnTo>
                  <a:lnTo>
                    <a:pt x="4774" y="59"/>
                  </a:lnTo>
                  <a:lnTo>
                    <a:pt x="4501" y="117"/>
                  </a:lnTo>
                  <a:lnTo>
                    <a:pt x="4228" y="176"/>
                  </a:lnTo>
                  <a:lnTo>
                    <a:pt x="3956" y="254"/>
                  </a:lnTo>
                  <a:lnTo>
                    <a:pt x="3702" y="332"/>
                  </a:lnTo>
                  <a:lnTo>
                    <a:pt x="3449" y="429"/>
                  </a:lnTo>
                  <a:lnTo>
                    <a:pt x="3196" y="546"/>
                  </a:lnTo>
                  <a:lnTo>
                    <a:pt x="2942" y="682"/>
                  </a:lnTo>
                  <a:lnTo>
                    <a:pt x="2709" y="819"/>
                  </a:lnTo>
                  <a:lnTo>
                    <a:pt x="2494" y="955"/>
                  </a:lnTo>
                  <a:lnTo>
                    <a:pt x="2261" y="1111"/>
                  </a:lnTo>
                  <a:lnTo>
                    <a:pt x="2046" y="1286"/>
                  </a:lnTo>
                  <a:lnTo>
                    <a:pt x="1851" y="1462"/>
                  </a:lnTo>
                  <a:lnTo>
                    <a:pt x="1657" y="1657"/>
                  </a:lnTo>
                  <a:lnTo>
                    <a:pt x="1462" y="1851"/>
                  </a:lnTo>
                  <a:lnTo>
                    <a:pt x="1286" y="2046"/>
                  </a:lnTo>
                  <a:lnTo>
                    <a:pt x="1111" y="2261"/>
                  </a:lnTo>
                  <a:lnTo>
                    <a:pt x="955" y="2475"/>
                  </a:lnTo>
                  <a:lnTo>
                    <a:pt x="819" y="2709"/>
                  </a:lnTo>
                  <a:lnTo>
                    <a:pt x="682" y="2943"/>
                  </a:lnTo>
                  <a:lnTo>
                    <a:pt x="546" y="3196"/>
                  </a:lnTo>
                  <a:lnTo>
                    <a:pt x="449" y="3449"/>
                  </a:lnTo>
                  <a:lnTo>
                    <a:pt x="332" y="3702"/>
                  </a:lnTo>
                  <a:lnTo>
                    <a:pt x="254" y="3956"/>
                  </a:lnTo>
                  <a:lnTo>
                    <a:pt x="176" y="4228"/>
                  </a:lnTo>
                  <a:lnTo>
                    <a:pt x="117" y="4501"/>
                  </a:lnTo>
                  <a:lnTo>
                    <a:pt x="59" y="4774"/>
                  </a:lnTo>
                  <a:lnTo>
                    <a:pt x="20" y="5066"/>
                  </a:lnTo>
                  <a:lnTo>
                    <a:pt x="0" y="5339"/>
                  </a:lnTo>
                  <a:lnTo>
                    <a:pt x="0" y="5631"/>
                  </a:lnTo>
                  <a:lnTo>
                    <a:pt x="0" y="5924"/>
                  </a:lnTo>
                  <a:lnTo>
                    <a:pt x="20" y="6216"/>
                  </a:lnTo>
                  <a:lnTo>
                    <a:pt x="59" y="6489"/>
                  </a:lnTo>
                  <a:lnTo>
                    <a:pt x="117" y="6781"/>
                  </a:lnTo>
                  <a:lnTo>
                    <a:pt x="176" y="7054"/>
                  </a:lnTo>
                  <a:lnTo>
                    <a:pt x="254" y="7307"/>
                  </a:lnTo>
                  <a:lnTo>
                    <a:pt x="332" y="7580"/>
                  </a:lnTo>
                  <a:lnTo>
                    <a:pt x="449" y="7833"/>
                  </a:lnTo>
                  <a:lnTo>
                    <a:pt x="546" y="8086"/>
                  </a:lnTo>
                  <a:lnTo>
                    <a:pt x="682" y="8320"/>
                  </a:lnTo>
                  <a:lnTo>
                    <a:pt x="819" y="8554"/>
                  </a:lnTo>
                  <a:lnTo>
                    <a:pt x="955" y="8788"/>
                  </a:lnTo>
                  <a:lnTo>
                    <a:pt x="1111" y="9002"/>
                  </a:lnTo>
                  <a:lnTo>
                    <a:pt x="1286" y="921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1" y="9820"/>
                  </a:lnTo>
                  <a:lnTo>
                    <a:pt x="2046" y="9996"/>
                  </a:lnTo>
                  <a:lnTo>
                    <a:pt x="2261" y="10152"/>
                  </a:lnTo>
                  <a:lnTo>
                    <a:pt x="2494" y="10307"/>
                  </a:lnTo>
                  <a:lnTo>
                    <a:pt x="2709" y="10463"/>
                  </a:lnTo>
                  <a:lnTo>
                    <a:pt x="2942" y="10600"/>
                  </a:lnTo>
                  <a:lnTo>
                    <a:pt x="3196" y="10717"/>
                  </a:lnTo>
                  <a:lnTo>
                    <a:pt x="3449" y="10834"/>
                  </a:lnTo>
                  <a:lnTo>
                    <a:pt x="3702" y="10931"/>
                  </a:lnTo>
                  <a:lnTo>
                    <a:pt x="3956" y="11028"/>
                  </a:lnTo>
                  <a:lnTo>
                    <a:pt x="4228" y="11106"/>
                  </a:lnTo>
                  <a:lnTo>
                    <a:pt x="4501" y="11165"/>
                  </a:lnTo>
                  <a:lnTo>
                    <a:pt x="4774" y="11204"/>
                  </a:lnTo>
                  <a:lnTo>
                    <a:pt x="5066" y="11243"/>
                  </a:lnTo>
                  <a:lnTo>
                    <a:pt x="5358" y="11262"/>
                  </a:lnTo>
                  <a:lnTo>
                    <a:pt x="5631" y="11282"/>
                  </a:lnTo>
                  <a:lnTo>
                    <a:pt x="5924" y="11262"/>
                  </a:lnTo>
                  <a:lnTo>
                    <a:pt x="6216" y="11243"/>
                  </a:lnTo>
                  <a:lnTo>
                    <a:pt x="6489" y="11204"/>
                  </a:lnTo>
                  <a:lnTo>
                    <a:pt x="6781" y="11165"/>
                  </a:lnTo>
                  <a:lnTo>
                    <a:pt x="7054" y="11106"/>
                  </a:lnTo>
                  <a:lnTo>
                    <a:pt x="7307" y="11028"/>
                  </a:lnTo>
                  <a:lnTo>
                    <a:pt x="7580" y="10931"/>
                  </a:lnTo>
                  <a:lnTo>
                    <a:pt x="7833" y="10834"/>
                  </a:lnTo>
                  <a:lnTo>
                    <a:pt x="8086" y="10717"/>
                  </a:lnTo>
                  <a:lnTo>
                    <a:pt x="8320" y="10600"/>
                  </a:lnTo>
                  <a:lnTo>
                    <a:pt x="8573" y="10463"/>
                  </a:lnTo>
                  <a:lnTo>
                    <a:pt x="8788" y="10307"/>
                  </a:lnTo>
                  <a:lnTo>
                    <a:pt x="9021" y="10152"/>
                  </a:lnTo>
                  <a:lnTo>
                    <a:pt x="9236" y="9996"/>
                  </a:lnTo>
                  <a:lnTo>
                    <a:pt x="9431" y="9820"/>
                  </a:lnTo>
                  <a:lnTo>
                    <a:pt x="9625" y="9626"/>
                  </a:lnTo>
                  <a:lnTo>
                    <a:pt x="9820" y="9431"/>
                  </a:lnTo>
                  <a:lnTo>
                    <a:pt x="9996" y="9216"/>
                  </a:lnTo>
                  <a:lnTo>
                    <a:pt x="10152" y="9002"/>
                  </a:lnTo>
                  <a:lnTo>
                    <a:pt x="10307" y="8788"/>
                  </a:lnTo>
                  <a:lnTo>
                    <a:pt x="10463" y="8554"/>
                  </a:lnTo>
                  <a:lnTo>
                    <a:pt x="10600" y="8320"/>
                  </a:lnTo>
                  <a:lnTo>
                    <a:pt x="10717" y="8086"/>
                  </a:lnTo>
                  <a:lnTo>
                    <a:pt x="10833" y="7833"/>
                  </a:lnTo>
                  <a:lnTo>
                    <a:pt x="10931" y="7580"/>
                  </a:lnTo>
                  <a:lnTo>
                    <a:pt x="11028" y="7307"/>
                  </a:lnTo>
                  <a:lnTo>
                    <a:pt x="11106" y="7054"/>
                  </a:lnTo>
                  <a:lnTo>
                    <a:pt x="11165" y="6781"/>
                  </a:lnTo>
                  <a:lnTo>
                    <a:pt x="11223" y="6489"/>
                  </a:lnTo>
                  <a:lnTo>
                    <a:pt x="11243" y="6216"/>
                  </a:lnTo>
                  <a:lnTo>
                    <a:pt x="11282" y="5924"/>
                  </a:lnTo>
                  <a:lnTo>
                    <a:pt x="11282" y="5631"/>
                  </a:lnTo>
                  <a:lnTo>
                    <a:pt x="11282" y="5339"/>
                  </a:lnTo>
                  <a:lnTo>
                    <a:pt x="11243" y="5066"/>
                  </a:lnTo>
                  <a:lnTo>
                    <a:pt x="11223" y="4774"/>
                  </a:lnTo>
                  <a:lnTo>
                    <a:pt x="11165" y="4501"/>
                  </a:lnTo>
                  <a:lnTo>
                    <a:pt x="11106" y="4228"/>
                  </a:lnTo>
                  <a:lnTo>
                    <a:pt x="11028" y="3956"/>
                  </a:lnTo>
                  <a:lnTo>
                    <a:pt x="10931" y="3702"/>
                  </a:lnTo>
                  <a:lnTo>
                    <a:pt x="10833" y="3449"/>
                  </a:lnTo>
                  <a:lnTo>
                    <a:pt x="10717" y="3196"/>
                  </a:lnTo>
                  <a:lnTo>
                    <a:pt x="10600" y="2943"/>
                  </a:lnTo>
                  <a:lnTo>
                    <a:pt x="10463" y="2709"/>
                  </a:lnTo>
                  <a:lnTo>
                    <a:pt x="10307" y="2475"/>
                  </a:lnTo>
                  <a:lnTo>
                    <a:pt x="10152" y="2261"/>
                  </a:lnTo>
                  <a:lnTo>
                    <a:pt x="9996" y="2046"/>
                  </a:lnTo>
                  <a:lnTo>
                    <a:pt x="9820" y="1851"/>
                  </a:lnTo>
                  <a:lnTo>
                    <a:pt x="9625" y="1657"/>
                  </a:lnTo>
                  <a:lnTo>
                    <a:pt x="9431" y="1462"/>
                  </a:lnTo>
                  <a:lnTo>
                    <a:pt x="9236" y="1286"/>
                  </a:lnTo>
                  <a:lnTo>
                    <a:pt x="9021" y="1111"/>
                  </a:lnTo>
                  <a:lnTo>
                    <a:pt x="8788" y="955"/>
                  </a:lnTo>
                  <a:lnTo>
                    <a:pt x="8573" y="819"/>
                  </a:lnTo>
                  <a:lnTo>
                    <a:pt x="8320" y="682"/>
                  </a:lnTo>
                  <a:lnTo>
                    <a:pt x="8086" y="546"/>
                  </a:lnTo>
                  <a:lnTo>
                    <a:pt x="7833" y="429"/>
                  </a:lnTo>
                  <a:lnTo>
                    <a:pt x="7580" y="33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7"/>
                  </a:lnTo>
                  <a:lnTo>
                    <a:pt x="6489" y="59"/>
                  </a:lnTo>
                  <a:lnTo>
                    <a:pt x="6216" y="20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13004625" y="449425"/>
              <a:ext cx="282050" cy="282050"/>
            </a:xfrm>
            <a:custGeom>
              <a:avLst/>
              <a:gdLst/>
              <a:ahLst/>
              <a:cxnLst/>
              <a:rect l="l" t="t" r="r" b="b"/>
              <a:pathLst>
                <a:path w="11282" h="11282" fill="none" extrusionOk="0">
                  <a:moveTo>
                    <a:pt x="5631" y="11282"/>
                  </a:moveTo>
                  <a:lnTo>
                    <a:pt x="5631" y="11282"/>
                  </a:lnTo>
                  <a:lnTo>
                    <a:pt x="5924" y="11262"/>
                  </a:lnTo>
                  <a:lnTo>
                    <a:pt x="6216" y="11243"/>
                  </a:lnTo>
                  <a:lnTo>
                    <a:pt x="6489" y="11204"/>
                  </a:lnTo>
                  <a:lnTo>
                    <a:pt x="6781" y="11165"/>
                  </a:lnTo>
                  <a:lnTo>
                    <a:pt x="7054" y="11106"/>
                  </a:lnTo>
                  <a:lnTo>
                    <a:pt x="7307" y="11028"/>
                  </a:lnTo>
                  <a:lnTo>
                    <a:pt x="7580" y="10931"/>
                  </a:lnTo>
                  <a:lnTo>
                    <a:pt x="7833" y="10834"/>
                  </a:lnTo>
                  <a:lnTo>
                    <a:pt x="8086" y="10717"/>
                  </a:lnTo>
                  <a:lnTo>
                    <a:pt x="8320" y="10600"/>
                  </a:lnTo>
                  <a:lnTo>
                    <a:pt x="8573" y="10463"/>
                  </a:lnTo>
                  <a:lnTo>
                    <a:pt x="8788" y="10307"/>
                  </a:lnTo>
                  <a:lnTo>
                    <a:pt x="9021" y="10152"/>
                  </a:lnTo>
                  <a:lnTo>
                    <a:pt x="9236" y="9996"/>
                  </a:lnTo>
                  <a:lnTo>
                    <a:pt x="9431" y="9820"/>
                  </a:lnTo>
                  <a:lnTo>
                    <a:pt x="9625" y="9626"/>
                  </a:lnTo>
                  <a:lnTo>
                    <a:pt x="9820" y="9431"/>
                  </a:lnTo>
                  <a:lnTo>
                    <a:pt x="9996" y="9216"/>
                  </a:lnTo>
                  <a:lnTo>
                    <a:pt x="10152" y="9002"/>
                  </a:lnTo>
                  <a:lnTo>
                    <a:pt x="10307" y="8788"/>
                  </a:lnTo>
                  <a:lnTo>
                    <a:pt x="10463" y="8554"/>
                  </a:lnTo>
                  <a:lnTo>
                    <a:pt x="10600" y="8320"/>
                  </a:lnTo>
                  <a:lnTo>
                    <a:pt x="10717" y="8086"/>
                  </a:lnTo>
                  <a:lnTo>
                    <a:pt x="10833" y="7833"/>
                  </a:lnTo>
                  <a:lnTo>
                    <a:pt x="10931" y="7580"/>
                  </a:lnTo>
                  <a:lnTo>
                    <a:pt x="11028" y="7307"/>
                  </a:lnTo>
                  <a:lnTo>
                    <a:pt x="11106" y="7054"/>
                  </a:lnTo>
                  <a:lnTo>
                    <a:pt x="11165" y="6781"/>
                  </a:lnTo>
                  <a:lnTo>
                    <a:pt x="11223" y="6489"/>
                  </a:lnTo>
                  <a:lnTo>
                    <a:pt x="11243" y="6216"/>
                  </a:lnTo>
                  <a:lnTo>
                    <a:pt x="11282" y="5924"/>
                  </a:lnTo>
                  <a:lnTo>
                    <a:pt x="11282" y="5631"/>
                  </a:lnTo>
                  <a:lnTo>
                    <a:pt x="11282" y="5631"/>
                  </a:lnTo>
                  <a:lnTo>
                    <a:pt x="11282" y="5339"/>
                  </a:lnTo>
                  <a:lnTo>
                    <a:pt x="11243" y="5066"/>
                  </a:lnTo>
                  <a:lnTo>
                    <a:pt x="11223" y="4774"/>
                  </a:lnTo>
                  <a:lnTo>
                    <a:pt x="11165" y="4501"/>
                  </a:lnTo>
                  <a:lnTo>
                    <a:pt x="11106" y="4228"/>
                  </a:lnTo>
                  <a:lnTo>
                    <a:pt x="11028" y="3956"/>
                  </a:lnTo>
                  <a:lnTo>
                    <a:pt x="10931" y="3702"/>
                  </a:lnTo>
                  <a:lnTo>
                    <a:pt x="10833" y="3449"/>
                  </a:lnTo>
                  <a:lnTo>
                    <a:pt x="10717" y="3196"/>
                  </a:lnTo>
                  <a:lnTo>
                    <a:pt x="10600" y="2943"/>
                  </a:lnTo>
                  <a:lnTo>
                    <a:pt x="10463" y="2709"/>
                  </a:lnTo>
                  <a:lnTo>
                    <a:pt x="10307" y="2475"/>
                  </a:lnTo>
                  <a:lnTo>
                    <a:pt x="10152" y="2261"/>
                  </a:lnTo>
                  <a:lnTo>
                    <a:pt x="9996" y="2046"/>
                  </a:lnTo>
                  <a:lnTo>
                    <a:pt x="9820" y="1851"/>
                  </a:lnTo>
                  <a:lnTo>
                    <a:pt x="9625" y="1657"/>
                  </a:lnTo>
                  <a:lnTo>
                    <a:pt x="9431" y="1462"/>
                  </a:lnTo>
                  <a:lnTo>
                    <a:pt x="9236" y="1286"/>
                  </a:lnTo>
                  <a:lnTo>
                    <a:pt x="9021" y="1111"/>
                  </a:lnTo>
                  <a:lnTo>
                    <a:pt x="8788" y="955"/>
                  </a:lnTo>
                  <a:lnTo>
                    <a:pt x="8573" y="819"/>
                  </a:lnTo>
                  <a:lnTo>
                    <a:pt x="8320" y="682"/>
                  </a:lnTo>
                  <a:lnTo>
                    <a:pt x="8086" y="546"/>
                  </a:lnTo>
                  <a:lnTo>
                    <a:pt x="7833" y="429"/>
                  </a:lnTo>
                  <a:lnTo>
                    <a:pt x="7580" y="33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7"/>
                  </a:lnTo>
                  <a:lnTo>
                    <a:pt x="6489" y="59"/>
                  </a:lnTo>
                  <a:lnTo>
                    <a:pt x="6216" y="20"/>
                  </a:lnTo>
                  <a:lnTo>
                    <a:pt x="5924" y="0"/>
                  </a:lnTo>
                  <a:lnTo>
                    <a:pt x="5631" y="0"/>
                  </a:lnTo>
                  <a:lnTo>
                    <a:pt x="5631" y="0"/>
                  </a:lnTo>
                  <a:lnTo>
                    <a:pt x="5358" y="0"/>
                  </a:lnTo>
                  <a:lnTo>
                    <a:pt x="5066" y="20"/>
                  </a:lnTo>
                  <a:lnTo>
                    <a:pt x="4774" y="59"/>
                  </a:lnTo>
                  <a:lnTo>
                    <a:pt x="4501" y="117"/>
                  </a:lnTo>
                  <a:lnTo>
                    <a:pt x="4228" y="176"/>
                  </a:lnTo>
                  <a:lnTo>
                    <a:pt x="3956" y="254"/>
                  </a:lnTo>
                  <a:lnTo>
                    <a:pt x="3702" y="332"/>
                  </a:lnTo>
                  <a:lnTo>
                    <a:pt x="3449" y="429"/>
                  </a:lnTo>
                  <a:lnTo>
                    <a:pt x="3196" y="546"/>
                  </a:lnTo>
                  <a:lnTo>
                    <a:pt x="2942" y="682"/>
                  </a:lnTo>
                  <a:lnTo>
                    <a:pt x="2709" y="819"/>
                  </a:lnTo>
                  <a:lnTo>
                    <a:pt x="2494" y="955"/>
                  </a:lnTo>
                  <a:lnTo>
                    <a:pt x="2261" y="1111"/>
                  </a:lnTo>
                  <a:lnTo>
                    <a:pt x="2046" y="1286"/>
                  </a:lnTo>
                  <a:lnTo>
                    <a:pt x="1851" y="1462"/>
                  </a:lnTo>
                  <a:lnTo>
                    <a:pt x="1657" y="1657"/>
                  </a:lnTo>
                  <a:lnTo>
                    <a:pt x="1462" y="1851"/>
                  </a:lnTo>
                  <a:lnTo>
                    <a:pt x="1286" y="2046"/>
                  </a:lnTo>
                  <a:lnTo>
                    <a:pt x="1111" y="2261"/>
                  </a:lnTo>
                  <a:lnTo>
                    <a:pt x="955" y="2475"/>
                  </a:lnTo>
                  <a:lnTo>
                    <a:pt x="819" y="2709"/>
                  </a:lnTo>
                  <a:lnTo>
                    <a:pt x="682" y="2943"/>
                  </a:lnTo>
                  <a:lnTo>
                    <a:pt x="546" y="3196"/>
                  </a:lnTo>
                  <a:lnTo>
                    <a:pt x="449" y="3449"/>
                  </a:lnTo>
                  <a:lnTo>
                    <a:pt x="332" y="3702"/>
                  </a:lnTo>
                  <a:lnTo>
                    <a:pt x="254" y="3956"/>
                  </a:lnTo>
                  <a:lnTo>
                    <a:pt x="176" y="4228"/>
                  </a:lnTo>
                  <a:lnTo>
                    <a:pt x="117" y="4501"/>
                  </a:lnTo>
                  <a:lnTo>
                    <a:pt x="59" y="4774"/>
                  </a:lnTo>
                  <a:lnTo>
                    <a:pt x="20" y="5066"/>
                  </a:lnTo>
                  <a:lnTo>
                    <a:pt x="0" y="5339"/>
                  </a:lnTo>
                  <a:lnTo>
                    <a:pt x="0" y="5631"/>
                  </a:lnTo>
                  <a:lnTo>
                    <a:pt x="0" y="5631"/>
                  </a:lnTo>
                  <a:lnTo>
                    <a:pt x="0" y="5924"/>
                  </a:lnTo>
                  <a:lnTo>
                    <a:pt x="20" y="6216"/>
                  </a:lnTo>
                  <a:lnTo>
                    <a:pt x="59" y="6489"/>
                  </a:lnTo>
                  <a:lnTo>
                    <a:pt x="117" y="6781"/>
                  </a:lnTo>
                  <a:lnTo>
                    <a:pt x="176" y="7054"/>
                  </a:lnTo>
                  <a:lnTo>
                    <a:pt x="254" y="7307"/>
                  </a:lnTo>
                  <a:lnTo>
                    <a:pt x="332" y="7580"/>
                  </a:lnTo>
                  <a:lnTo>
                    <a:pt x="449" y="7833"/>
                  </a:lnTo>
                  <a:lnTo>
                    <a:pt x="546" y="8086"/>
                  </a:lnTo>
                  <a:lnTo>
                    <a:pt x="682" y="8320"/>
                  </a:lnTo>
                  <a:lnTo>
                    <a:pt x="819" y="8554"/>
                  </a:lnTo>
                  <a:lnTo>
                    <a:pt x="955" y="8788"/>
                  </a:lnTo>
                  <a:lnTo>
                    <a:pt x="1111" y="9002"/>
                  </a:lnTo>
                  <a:lnTo>
                    <a:pt x="1286" y="921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1" y="9820"/>
                  </a:lnTo>
                  <a:lnTo>
                    <a:pt x="2046" y="9996"/>
                  </a:lnTo>
                  <a:lnTo>
                    <a:pt x="2261" y="10152"/>
                  </a:lnTo>
                  <a:lnTo>
                    <a:pt x="2494" y="10307"/>
                  </a:lnTo>
                  <a:lnTo>
                    <a:pt x="2709" y="10463"/>
                  </a:lnTo>
                  <a:lnTo>
                    <a:pt x="2942" y="10600"/>
                  </a:lnTo>
                  <a:lnTo>
                    <a:pt x="3196" y="10717"/>
                  </a:lnTo>
                  <a:lnTo>
                    <a:pt x="3449" y="10834"/>
                  </a:lnTo>
                  <a:lnTo>
                    <a:pt x="3702" y="10931"/>
                  </a:lnTo>
                  <a:lnTo>
                    <a:pt x="3956" y="11028"/>
                  </a:lnTo>
                  <a:lnTo>
                    <a:pt x="4228" y="11106"/>
                  </a:lnTo>
                  <a:lnTo>
                    <a:pt x="4501" y="11165"/>
                  </a:lnTo>
                  <a:lnTo>
                    <a:pt x="4774" y="11204"/>
                  </a:lnTo>
                  <a:lnTo>
                    <a:pt x="5066" y="11243"/>
                  </a:lnTo>
                  <a:lnTo>
                    <a:pt x="5358" y="11262"/>
                  </a:lnTo>
                  <a:lnTo>
                    <a:pt x="5631" y="112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13004125" y="484000"/>
              <a:ext cx="283050" cy="247975"/>
            </a:xfrm>
            <a:custGeom>
              <a:avLst/>
              <a:gdLst/>
              <a:ahLst/>
              <a:cxnLst/>
              <a:rect l="l" t="t" r="r" b="b"/>
              <a:pathLst>
                <a:path w="11322" h="9919" extrusionOk="0">
                  <a:moveTo>
                    <a:pt x="9373" y="1"/>
                  </a:moveTo>
                  <a:lnTo>
                    <a:pt x="9568" y="215"/>
                  </a:lnTo>
                  <a:lnTo>
                    <a:pt x="9743" y="449"/>
                  </a:lnTo>
                  <a:lnTo>
                    <a:pt x="9918" y="722"/>
                  </a:lnTo>
                  <a:lnTo>
                    <a:pt x="10074" y="995"/>
                  </a:lnTo>
                  <a:lnTo>
                    <a:pt x="10230" y="1267"/>
                  </a:lnTo>
                  <a:lnTo>
                    <a:pt x="10347" y="1560"/>
                  </a:lnTo>
                  <a:lnTo>
                    <a:pt x="10464" y="1891"/>
                  </a:lnTo>
                  <a:lnTo>
                    <a:pt x="10561" y="2203"/>
                  </a:lnTo>
                  <a:lnTo>
                    <a:pt x="10639" y="2514"/>
                  </a:lnTo>
                  <a:lnTo>
                    <a:pt x="10698" y="2826"/>
                  </a:lnTo>
                  <a:lnTo>
                    <a:pt x="10737" y="3138"/>
                  </a:lnTo>
                  <a:lnTo>
                    <a:pt x="10737" y="3469"/>
                  </a:lnTo>
                  <a:lnTo>
                    <a:pt x="10737" y="3781"/>
                  </a:lnTo>
                  <a:lnTo>
                    <a:pt x="10717" y="4092"/>
                  </a:lnTo>
                  <a:lnTo>
                    <a:pt x="10678" y="4424"/>
                  </a:lnTo>
                  <a:lnTo>
                    <a:pt x="10620" y="4735"/>
                  </a:lnTo>
                  <a:lnTo>
                    <a:pt x="10542" y="5047"/>
                  </a:lnTo>
                  <a:lnTo>
                    <a:pt x="10444" y="5339"/>
                  </a:lnTo>
                  <a:lnTo>
                    <a:pt x="10308" y="5651"/>
                  </a:lnTo>
                  <a:lnTo>
                    <a:pt x="10172" y="5943"/>
                  </a:lnTo>
                  <a:lnTo>
                    <a:pt x="10016" y="6236"/>
                  </a:lnTo>
                  <a:lnTo>
                    <a:pt x="9860" y="6489"/>
                  </a:lnTo>
                  <a:lnTo>
                    <a:pt x="9665" y="6742"/>
                  </a:lnTo>
                  <a:lnTo>
                    <a:pt x="9470" y="6996"/>
                  </a:lnTo>
                  <a:lnTo>
                    <a:pt x="9275" y="7229"/>
                  </a:lnTo>
                  <a:lnTo>
                    <a:pt x="9061" y="7424"/>
                  </a:lnTo>
                  <a:lnTo>
                    <a:pt x="8827" y="7639"/>
                  </a:lnTo>
                  <a:lnTo>
                    <a:pt x="8574" y="7833"/>
                  </a:lnTo>
                  <a:lnTo>
                    <a:pt x="8340" y="8009"/>
                  </a:lnTo>
                  <a:lnTo>
                    <a:pt x="8087" y="8165"/>
                  </a:lnTo>
                  <a:lnTo>
                    <a:pt x="7795" y="8320"/>
                  </a:lnTo>
                  <a:lnTo>
                    <a:pt x="7502" y="8437"/>
                  </a:lnTo>
                  <a:lnTo>
                    <a:pt x="7210" y="8554"/>
                  </a:lnTo>
                  <a:lnTo>
                    <a:pt x="6937" y="8652"/>
                  </a:lnTo>
                  <a:lnTo>
                    <a:pt x="6606" y="8730"/>
                  </a:lnTo>
                  <a:lnTo>
                    <a:pt x="6294" y="8788"/>
                  </a:lnTo>
                  <a:lnTo>
                    <a:pt x="5982" y="8827"/>
                  </a:lnTo>
                  <a:lnTo>
                    <a:pt x="5671" y="8847"/>
                  </a:lnTo>
                  <a:lnTo>
                    <a:pt x="5456" y="8866"/>
                  </a:lnTo>
                  <a:lnTo>
                    <a:pt x="5184" y="8847"/>
                  </a:lnTo>
                  <a:lnTo>
                    <a:pt x="4911" y="8827"/>
                  </a:lnTo>
                  <a:lnTo>
                    <a:pt x="4638" y="8808"/>
                  </a:lnTo>
                  <a:lnTo>
                    <a:pt x="4385" y="8749"/>
                  </a:lnTo>
                  <a:lnTo>
                    <a:pt x="4054" y="8671"/>
                  </a:lnTo>
                  <a:lnTo>
                    <a:pt x="3742" y="8574"/>
                  </a:lnTo>
                  <a:lnTo>
                    <a:pt x="3450" y="8476"/>
                  </a:lnTo>
                  <a:lnTo>
                    <a:pt x="3157" y="8340"/>
                  </a:lnTo>
                  <a:lnTo>
                    <a:pt x="2885" y="8204"/>
                  </a:lnTo>
                  <a:lnTo>
                    <a:pt x="2612" y="8028"/>
                  </a:lnTo>
                  <a:lnTo>
                    <a:pt x="2339" y="7853"/>
                  </a:lnTo>
                  <a:lnTo>
                    <a:pt x="2086" y="7658"/>
                  </a:lnTo>
                  <a:lnTo>
                    <a:pt x="1852" y="7444"/>
                  </a:lnTo>
                  <a:lnTo>
                    <a:pt x="1618" y="7210"/>
                  </a:lnTo>
                  <a:lnTo>
                    <a:pt x="1404" y="6976"/>
                  </a:lnTo>
                  <a:lnTo>
                    <a:pt x="1209" y="6742"/>
                  </a:lnTo>
                  <a:lnTo>
                    <a:pt x="1014" y="6469"/>
                  </a:lnTo>
                  <a:lnTo>
                    <a:pt x="858" y="6197"/>
                  </a:lnTo>
                  <a:lnTo>
                    <a:pt x="702" y="5924"/>
                  </a:lnTo>
                  <a:lnTo>
                    <a:pt x="566" y="5632"/>
                  </a:lnTo>
                  <a:lnTo>
                    <a:pt x="449" y="5320"/>
                  </a:lnTo>
                  <a:lnTo>
                    <a:pt x="352" y="4989"/>
                  </a:lnTo>
                  <a:lnTo>
                    <a:pt x="274" y="4677"/>
                  </a:lnTo>
                  <a:lnTo>
                    <a:pt x="215" y="4385"/>
                  </a:lnTo>
                  <a:lnTo>
                    <a:pt x="176" y="4053"/>
                  </a:lnTo>
                  <a:lnTo>
                    <a:pt x="157" y="3722"/>
                  </a:lnTo>
                  <a:lnTo>
                    <a:pt x="157" y="3391"/>
                  </a:lnTo>
                  <a:lnTo>
                    <a:pt x="176" y="3099"/>
                  </a:lnTo>
                  <a:lnTo>
                    <a:pt x="196" y="2826"/>
                  </a:lnTo>
                  <a:lnTo>
                    <a:pt x="118" y="3157"/>
                  </a:lnTo>
                  <a:lnTo>
                    <a:pt x="59" y="3527"/>
                  </a:lnTo>
                  <a:lnTo>
                    <a:pt x="20" y="3878"/>
                  </a:lnTo>
                  <a:lnTo>
                    <a:pt x="1" y="4248"/>
                  </a:lnTo>
                  <a:lnTo>
                    <a:pt x="20" y="4541"/>
                  </a:lnTo>
                  <a:lnTo>
                    <a:pt x="40" y="4833"/>
                  </a:lnTo>
                  <a:lnTo>
                    <a:pt x="79" y="5106"/>
                  </a:lnTo>
                  <a:lnTo>
                    <a:pt x="118" y="5398"/>
                  </a:lnTo>
                  <a:lnTo>
                    <a:pt x="176" y="5671"/>
                  </a:lnTo>
                  <a:lnTo>
                    <a:pt x="254" y="5924"/>
                  </a:lnTo>
                  <a:lnTo>
                    <a:pt x="352" y="6197"/>
                  </a:lnTo>
                  <a:lnTo>
                    <a:pt x="449" y="6450"/>
                  </a:lnTo>
                  <a:lnTo>
                    <a:pt x="566" y="6703"/>
                  </a:lnTo>
                  <a:lnTo>
                    <a:pt x="683" y="6937"/>
                  </a:lnTo>
                  <a:lnTo>
                    <a:pt x="819" y="7190"/>
                  </a:lnTo>
                  <a:lnTo>
                    <a:pt x="975" y="7405"/>
                  </a:lnTo>
                  <a:lnTo>
                    <a:pt x="1131" y="7639"/>
                  </a:lnTo>
                  <a:lnTo>
                    <a:pt x="1306" y="7853"/>
                  </a:lnTo>
                  <a:lnTo>
                    <a:pt x="1482" y="8048"/>
                  </a:lnTo>
                  <a:lnTo>
                    <a:pt x="1657" y="8243"/>
                  </a:lnTo>
                  <a:lnTo>
                    <a:pt x="1852" y="8437"/>
                  </a:lnTo>
                  <a:lnTo>
                    <a:pt x="2066" y="8613"/>
                  </a:lnTo>
                  <a:lnTo>
                    <a:pt x="2281" y="8788"/>
                  </a:lnTo>
                  <a:lnTo>
                    <a:pt x="2495" y="8944"/>
                  </a:lnTo>
                  <a:lnTo>
                    <a:pt x="2729" y="9080"/>
                  </a:lnTo>
                  <a:lnTo>
                    <a:pt x="2962" y="9217"/>
                  </a:lnTo>
                  <a:lnTo>
                    <a:pt x="3216" y="9353"/>
                  </a:lnTo>
                  <a:lnTo>
                    <a:pt x="3469" y="9470"/>
                  </a:lnTo>
                  <a:lnTo>
                    <a:pt x="3722" y="9567"/>
                  </a:lnTo>
                  <a:lnTo>
                    <a:pt x="3976" y="9645"/>
                  </a:lnTo>
                  <a:lnTo>
                    <a:pt x="4248" y="9723"/>
                  </a:lnTo>
                  <a:lnTo>
                    <a:pt x="4521" y="9801"/>
                  </a:lnTo>
                  <a:lnTo>
                    <a:pt x="4794" y="9840"/>
                  </a:lnTo>
                  <a:lnTo>
                    <a:pt x="5086" y="9879"/>
                  </a:lnTo>
                  <a:lnTo>
                    <a:pt x="5359" y="9899"/>
                  </a:lnTo>
                  <a:lnTo>
                    <a:pt x="5651" y="9918"/>
                  </a:lnTo>
                  <a:lnTo>
                    <a:pt x="5944" y="9899"/>
                  </a:lnTo>
                  <a:lnTo>
                    <a:pt x="6236" y="9879"/>
                  </a:lnTo>
                  <a:lnTo>
                    <a:pt x="6528" y="9840"/>
                  </a:lnTo>
                  <a:lnTo>
                    <a:pt x="6801" y="9801"/>
                  </a:lnTo>
                  <a:lnTo>
                    <a:pt x="7074" y="9723"/>
                  </a:lnTo>
                  <a:lnTo>
                    <a:pt x="7346" y="9645"/>
                  </a:lnTo>
                  <a:lnTo>
                    <a:pt x="7600" y="9567"/>
                  </a:lnTo>
                  <a:lnTo>
                    <a:pt x="7853" y="9470"/>
                  </a:lnTo>
                  <a:lnTo>
                    <a:pt x="8106" y="9353"/>
                  </a:lnTo>
                  <a:lnTo>
                    <a:pt x="8360" y="9217"/>
                  </a:lnTo>
                  <a:lnTo>
                    <a:pt x="8593" y="9080"/>
                  </a:lnTo>
                  <a:lnTo>
                    <a:pt x="8827" y="8944"/>
                  </a:lnTo>
                  <a:lnTo>
                    <a:pt x="9041" y="8788"/>
                  </a:lnTo>
                  <a:lnTo>
                    <a:pt x="9256" y="8613"/>
                  </a:lnTo>
                  <a:lnTo>
                    <a:pt x="9451" y="8437"/>
                  </a:lnTo>
                  <a:lnTo>
                    <a:pt x="9665" y="8243"/>
                  </a:lnTo>
                  <a:lnTo>
                    <a:pt x="9840" y="8048"/>
                  </a:lnTo>
                  <a:lnTo>
                    <a:pt x="10016" y="7853"/>
                  </a:lnTo>
                  <a:lnTo>
                    <a:pt x="10191" y="7639"/>
                  </a:lnTo>
                  <a:lnTo>
                    <a:pt x="10347" y="7405"/>
                  </a:lnTo>
                  <a:lnTo>
                    <a:pt x="10503" y="7190"/>
                  </a:lnTo>
                  <a:lnTo>
                    <a:pt x="10639" y="6937"/>
                  </a:lnTo>
                  <a:lnTo>
                    <a:pt x="10756" y="6703"/>
                  </a:lnTo>
                  <a:lnTo>
                    <a:pt x="10873" y="6450"/>
                  </a:lnTo>
                  <a:lnTo>
                    <a:pt x="10970" y="6197"/>
                  </a:lnTo>
                  <a:lnTo>
                    <a:pt x="11068" y="5924"/>
                  </a:lnTo>
                  <a:lnTo>
                    <a:pt x="11126" y="5671"/>
                  </a:lnTo>
                  <a:lnTo>
                    <a:pt x="11204" y="5398"/>
                  </a:lnTo>
                  <a:lnTo>
                    <a:pt x="11243" y="5106"/>
                  </a:lnTo>
                  <a:lnTo>
                    <a:pt x="11282" y="4833"/>
                  </a:lnTo>
                  <a:lnTo>
                    <a:pt x="11302" y="4541"/>
                  </a:lnTo>
                  <a:lnTo>
                    <a:pt x="11321" y="4248"/>
                  </a:lnTo>
                  <a:lnTo>
                    <a:pt x="11302" y="3956"/>
                  </a:lnTo>
                  <a:lnTo>
                    <a:pt x="11282" y="3644"/>
                  </a:lnTo>
                  <a:lnTo>
                    <a:pt x="11243" y="3352"/>
                  </a:lnTo>
                  <a:lnTo>
                    <a:pt x="11185" y="3060"/>
                  </a:lnTo>
                  <a:lnTo>
                    <a:pt x="11107" y="2768"/>
                  </a:lnTo>
                  <a:lnTo>
                    <a:pt x="11029" y="2475"/>
                  </a:lnTo>
                  <a:lnTo>
                    <a:pt x="10931" y="2203"/>
                  </a:lnTo>
                  <a:lnTo>
                    <a:pt x="10815" y="1930"/>
                  </a:lnTo>
                  <a:lnTo>
                    <a:pt x="10678" y="1657"/>
                  </a:lnTo>
                  <a:lnTo>
                    <a:pt x="10542" y="1384"/>
                  </a:lnTo>
                  <a:lnTo>
                    <a:pt x="10366" y="1131"/>
                  </a:lnTo>
                  <a:lnTo>
                    <a:pt x="10211" y="897"/>
                  </a:lnTo>
                  <a:lnTo>
                    <a:pt x="10016" y="663"/>
                  </a:lnTo>
                  <a:lnTo>
                    <a:pt x="9821" y="429"/>
                  </a:lnTo>
                  <a:lnTo>
                    <a:pt x="9607" y="215"/>
                  </a:lnTo>
                  <a:lnTo>
                    <a:pt x="939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13031900" y="597025"/>
              <a:ext cx="21950" cy="26800"/>
            </a:xfrm>
            <a:custGeom>
              <a:avLst/>
              <a:gdLst/>
              <a:ahLst/>
              <a:cxnLst/>
              <a:rect l="l" t="t" r="r" b="b"/>
              <a:pathLst>
                <a:path w="878" h="1072" extrusionOk="0">
                  <a:moveTo>
                    <a:pt x="429" y="0"/>
                  </a:moveTo>
                  <a:lnTo>
                    <a:pt x="351" y="20"/>
                  </a:lnTo>
                  <a:lnTo>
                    <a:pt x="273" y="39"/>
                  </a:lnTo>
                  <a:lnTo>
                    <a:pt x="195" y="78"/>
                  </a:lnTo>
                  <a:lnTo>
                    <a:pt x="137" y="136"/>
                  </a:lnTo>
                  <a:lnTo>
                    <a:pt x="59" y="234"/>
                  </a:lnTo>
                  <a:lnTo>
                    <a:pt x="20" y="351"/>
                  </a:lnTo>
                  <a:lnTo>
                    <a:pt x="1" y="487"/>
                  </a:lnTo>
                  <a:lnTo>
                    <a:pt x="1" y="604"/>
                  </a:lnTo>
                  <a:lnTo>
                    <a:pt x="20" y="702"/>
                  </a:lnTo>
                  <a:lnTo>
                    <a:pt x="59" y="799"/>
                  </a:lnTo>
                  <a:lnTo>
                    <a:pt x="117" y="877"/>
                  </a:lnTo>
                  <a:lnTo>
                    <a:pt x="176" y="935"/>
                  </a:lnTo>
                  <a:lnTo>
                    <a:pt x="234" y="994"/>
                  </a:lnTo>
                  <a:lnTo>
                    <a:pt x="312" y="1033"/>
                  </a:lnTo>
                  <a:lnTo>
                    <a:pt x="390" y="1052"/>
                  </a:lnTo>
                  <a:lnTo>
                    <a:pt x="449" y="1072"/>
                  </a:lnTo>
                  <a:lnTo>
                    <a:pt x="507" y="1052"/>
                  </a:lnTo>
                  <a:lnTo>
                    <a:pt x="546" y="1033"/>
                  </a:lnTo>
                  <a:lnTo>
                    <a:pt x="663" y="994"/>
                  </a:lnTo>
                  <a:lnTo>
                    <a:pt x="760" y="916"/>
                  </a:lnTo>
                  <a:lnTo>
                    <a:pt x="819" y="838"/>
                  </a:lnTo>
                  <a:lnTo>
                    <a:pt x="877" y="740"/>
                  </a:lnTo>
                  <a:lnTo>
                    <a:pt x="877" y="663"/>
                  </a:lnTo>
                  <a:lnTo>
                    <a:pt x="877" y="604"/>
                  </a:lnTo>
                  <a:lnTo>
                    <a:pt x="877" y="468"/>
                  </a:lnTo>
                  <a:lnTo>
                    <a:pt x="838" y="351"/>
                  </a:lnTo>
                  <a:lnTo>
                    <a:pt x="760" y="214"/>
                  </a:lnTo>
                  <a:lnTo>
                    <a:pt x="682" y="117"/>
                  </a:lnTo>
                  <a:lnTo>
                    <a:pt x="585" y="39"/>
                  </a:lnTo>
                  <a:lnTo>
                    <a:pt x="507" y="2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13031900" y="597025"/>
              <a:ext cx="21950" cy="26800"/>
            </a:xfrm>
            <a:custGeom>
              <a:avLst/>
              <a:gdLst/>
              <a:ahLst/>
              <a:cxnLst/>
              <a:rect l="l" t="t" r="r" b="b"/>
              <a:pathLst>
                <a:path w="878" h="1072" fill="none" extrusionOk="0">
                  <a:moveTo>
                    <a:pt x="429" y="0"/>
                  </a:moveTo>
                  <a:lnTo>
                    <a:pt x="429" y="0"/>
                  </a:lnTo>
                  <a:lnTo>
                    <a:pt x="351" y="20"/>
                  </a:lnTo>
                  <a:lnTo>
                    <a:pt x="273" y="39"/>
                  </a:lnTo>
                  <a:lnTo>
                    <a:pt x="195" y="78"/>
                  </a:lnTo>
                  <a:lnTo>
                    <a:pt x="137" y="136"/>
                  </a:lnTo>
                  <a:lnTo>
                    <a:pt x="137" y="136"/>
                  </a:lnTo>
                  <a:lnTo>
                    <a:pt x="59" y="234"/>
                  </a:lnTo>
                  <a:lnTo>
                    <a:pt x="20" y="351"/>
                  </a:lnTo>
                  <a:lnTo>
                    <a:pt x="1" y="487"/>
                  </a:lnTo>
                  <a:lnTo>
                    <a:pt x="1" y="604"/>
                  </a:lnTo>
                  <a:lnTo>
                    <a:pt x="1" y="604"/>
                  </a:lnTo>
                  <a:lnTo>
                    <a:pt x="20" y="702"/>
                  </a:lnTo>
                  <a:lnTo>
                    <a:pt x="59" y="799"/>
                  </a:lnTo>
                  <a:lnTo>
                    <a:pt x="59" y="799"/>
                  </a:lnTo>
                  <a:lnTo>
                    <a:pt x="117" y="877"/>
                  </a:lnTo>
                  <a:lnTo>
                    <a:pt x="176" y="935"/>
                  </a:lnTo>
                  <a:lnTo>
                    <a:pt x="234" y="994"/>
                  </a:lnTo>
                  <a:lnTo>
                    <a:pt x="312" y="1033"/>
                  </a:lnTo>
                  <a:lnTo>
                    <a:pt x="312" y="1033"/>
                  </a:lnTo>
                  <a:lnTo>
                    <a:pt x="390" y="1052"/>
                  </a:lnTo>
                  <a:lnTo>
                    <a:pt x="449" y="1072"/>
                  </a:lnTo>
                  <a:lnTo>
                    <a:pt x="449" y="1072"/>
                  </a:lnTo>
                  <a:lnTo>
                    <a:pt x="507" y="1052"/>
                  </a:lnTo>
                  <a:lnTo>
                    <a:pt x="546" y="1033"/>
                  </a:lnTo>
                  <a:lnTo>
                    <a:pt x="546" y="1033"/>
                  </a:lnTo>
                  <a:lnTo>
                    <a:pt x="663" y="994"/>
                  </a:lnTo>
                  <a:lnTo>
                    <a:pt x="760" y="916"/>
                  </a:lnTo>
                  <a:lnTo>
                    <a:pt x="760" y="916"/>
                  </a:lnTo>
                  <a:lnTo>
                    <a:pt x="819" y="838"/>
                  </a:lnTo>
                  <a:lnTo>
                    <a:pt x="877" y="740"/>
                  </a:lnTo>
                  <a:lnTo>
                    <a:pt x="877" y="740"/>
                  </a:lnTo>
                  <a:lnTo>
                    <a:pt x="877" y="663"/>
                  </a:lnTo>
                  <a:lnTo>
                    <a:pt x="877" y="604"/>
                  </a:lnTo>
                  <a:lnTo>
                    <a:pt x="877" y="468"/>
                  </a:lnTo>
                  <a:lnTo>
                    <a:pt x="877" y="468"/>
                  </a:lnTo>
                  <a:lnTo>
                    <a:pt x="838" y="351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682" y="117"/>
                  </a:lnTo>
                  <a:lnTo>
                    <a:pt x="585" y="39"/>
                  </a:lnTo>
                  <a:lnTo>
                    <a:pt x="585" y="39"/>
                  </a:lnTo>
                  <a:lnTo>
                    <a:pt x="507" y="20"/>
                  </a:lnTo>
                  <a:lnTo>
                    <a:pt x="4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13032375" y="476700"/>
              <a:ext cx="120850" cy="109125"/>
            </a:xfrm>
            <a:custGeom>
              <a:avLst/>
              <a:gdLst/>
              <a:ahLst/>
              <a:cxnLst/>
              <a:rect l="l" t="t" r="r" b="b"/>
              <a:pathLst>
                <a:path w="4834" h="4365" extrusionOk="0">
                  <a:moveTo>
                    <a:pt x="3255" y="1"/>
                  </a:moveTo>
                  <a:lnTo>
                    <a:pt x="3079" y="20"/>
                  </a:lnTo>
                  <a:lnTo>
                    <a:pt x="2904" y="59"/>
                  </a:lnTo>
                  <a:lnTo>
                    <a:pt x="2748" y="98"/>
                  </a:lnTo>
                  <a:lnTo>
                    <a:pt x="2514" y="176"/>
                  </a:lnTo>
                  <a:lnTo>
                    <a:pt x="2281" y="293"/>
                  </a:lnTo>
                  <a:lnTo>
                    <a:pt x="2047" y="410"/>
                  </a:lnTo>
                  <a:lnTo>
                    <a:pt x="1794" y="566"/>
                  </a:lnTo>
                  <a:lnTo>
                    <a:pt x="1579" y="721"/>
                  </a:lnTo>
                  <a:lnTo>
                    <a:pt x="1365" y="897"/>
                  </a:lnTo>
                  <a:lnTo>
                    <a:pt x="1151" y="1072"/>
                  </a:lnTo>
                  <a:lnTo>
                    <a:pt x="936" y="1287"/>
                  </a:lnTo>
                  <a:lnTo>
                    <a:pt x="761" y="1501"/>
                  </a:lnTo>
                  <a:lnTo>
                    <a:pt x="605" y="1715"/>
                  </a:lnTo>
                  <a:lnTo>
                    <a:pt x="449" y="1949"/>
                  </a:lnTo>
                  <a:lnTo>
                    <a:pt x="313" y="2202"/>
                  </a:lnTo>
                  <a:lnTo>
                    <a:pt x="196" y="2436"/>
                  </a:lnTo>
                  <a:lnTo>
                    <a:pt x="118" y="2689"/>
                  </a:lnTo>
                  <a:lnTo>
                    <a:pt x="59" y="2943"/>
                  </a:lnTo>
                  <a:lnTo>
                    <a:pt x="1" y="3215"/>
                  </a:lnTo>
                  <a:lnTo>
                    <a:pt x="1" y="3449"/>
                  </a:lnTo>
                  <a:lnTo>
                    <a:pt x="1" y="3683"/>
                  </a:lnTo>
                  <a:lnTo>
                    <a:pt x="40" y="3897"/>
                  </a:lnTo>
                  <a:lnTo>
                    <a:pt x="79" y="3975"/>
                  </a:lnTo>
                  <a:lnTo>
                    <a:pt x="118" y="4053"/>
                  </a:lnTo>
                  <a:lnTo>
                    <a:pt x="157" y="4131"/>
                  </a:lnTo>
                  <a:lnTo>
                    <a:pt x="215" y="4190"/>
                  </a:lnTo>
                  <a:lnTo>
                    <a:pt x="293" y="4248"/>
                  </a:lnTo>
                  <a:lnTo>
                    <a:pt x="352" y="4307"/>
                  </a:lnTo>
                  <a:lnTo>
                    <a:pt x="508" y="4345"/>
                  </a:lnTo>
                  <a:lnTo>
                    <a:pt x="663" y="4365"/>
                  </a:lnTo>
                  <a:lnTo>
                    <a:pt x="800" y="4345"/>
                  </a:lnTo>
                  <a:lnTo>
                    <a:pt x="956" y="4287"/>
                  </a:lnTo>
                  <a:lnTo>
                    <a:pt x="1112" y="4209"/>
                  </a:lnTo>
                  <a:lnTo>
                    <a:pt x="1287" y="4112"/>
                  </a:lnTo>
                  <a:lnTo>
                    <a:pt x="1501" y="3917"/>
                  </a:lnTo>
                  <a:lnTo>
                    <a:pt x="1540" y="3878"/>
                  </a:lnTo>
                  <a:lnTo>
                    <a:pt x="1579" y="3839"/>
                  </a:lnTo>
                  <a:lnTo>
                    <a:pt x="1774" y="3625"/>
                  </a:lnTo>
                  <a:lnTo>
                    <a:pt x="1969" y="3410"/>
                  </a:lnTo>
                  <a:lnTo>
                    <a:pt x="1988" y="3371"/>
                  </a:lnTo>
                  <a:lnTo>
                    <a:pt x="2242" y="3157"/>
                  </a:lnTo>
                  <a:lnTo>
                    <a:pt x="2495" y="2962"/>
                  </a:lnTo>
                  <a:lnTo>
                    <a:pt x="2690" y="2806"/>
                  </a:lnTo>
                  <a:lnTo>
                    <a:pt x="3021" y="2611"/>
                  </a:lnTo>
                  <a:lnTo>
                    <a:pt x="3352" y="2436"/>
                  </a:lnTo>
                  <a:lnTo>
                    <a:pt x="3644" y="2280"/>
                  </a:lnTo>
                  <a:lnTo>
                    <a:pt x="3722" y="2241"/>
                  </a:lnTo>
                  <a:lnTo>
                    <a:pt x="4054" y="2066"/>
                  </a:lnTo>
                  <a:lnTo>
                    <a:pt x="4210" y="1988"/>
                  </a:lnTo>
                  <a:lnTo>
                    <a:pt x="4346" y="1891"/>
                  </a:lnTo>
                  <a:lnTo>
                    <a:pt x="4463" y="1793"/>
                  </a:lnTo>
                  <a:lnTo>
                    <a:pt x="4580" y="1657"/>
                  </a:lnTo>
                  <a:lnTo>
                    <a:pt x="4697" y="1501"/>
                  </a:lnTo>
                  <a:lnTo>
                    <a:pt x="4736" y="1403"/>
                  </a:lnTo>
                  <a:lnTo>
                    <a:pt x="4775" y="1306"/>
                  </a:lnTo>
                  <a:lnTo>
                    <a:pt x="4833" y="1092"/>
                  </a:lnTo>
                  <a:lnTo>
                    <a:pt x="4833" y="897"/>
                  </a:lnTo>
                  <a:lnTo>
                    <a:pt x="4814" y="799"/>
                  </a:lnTo>
                  <a:lnTo>
                    <a:pt x="4794" y="721"/>
                  </a:lnTo>
                  <a:lnTo>
                    <a:pt x="4716" y="527"/>
                  </a:lnTo>
                  <a:lnTo>
                    <a:pt x="4619" y="390"/>
                  </a:lnTo>
                  <a:lnTo>
                    <a:pt x="4502" y="273"/>
                  </a:lnTo>
                  <a:lnTo>
                    <a:pt x="4346" y="176"/>
                  </a:lnTo>
                  <a:lnTo>
                    <a:pt x="4171" y="98"/>
                  </a:lnTo>
                  <a:lnTo>
                    <a:pt x="4015" y="59"/>
                  </a:lnTo>
                  <a:lnTo>
                    <a:pt x="3839" y="20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13032375" y="476700"/>
              <a:ext cx="120850" cy="109125"/>
            </a:xfrm>
            <a:custGeom>
              <a:avLst/>
              <a:gdLst/>
              <a:ahLst/>
              <a:cxnLst/>
              <a:rect l="l" t="t" r="r" b="b"/>
              <a:pathLst>
                <a:path w="4834" h="4365" fill="none" extrusionOk="0">
                  <a:moveTo>
                    <a:pt x="3450" y="1"/>
                  </a:moveTo>
                  <a:lnTo>
                    <a:pt x="3411" y="1"/>
                  </a:lnTo>
                  <a:lnTo>
                    <a:pt x="3411" y="1"/>
                  </a:lnTo>
                  <a:lnTo>
                    <a:pt x="3255" y="1"/>
                  </a:lnTo>
                  <a:lnTo>
                    <a:pt x="3079" y="20"/>
                  </a:lnTo>
                  <a:lnTo>
                    <a:pt x="2904" y="59"/>
                  </a:lnTo>
                  <a:lnTo>
                    <a:pt x="2748" y="98"/>
                  </a:lnTo>
                  <a:lnTo>
                    <a:pt x="2748" y="98"/>
                  </a:lnTo>
                  <a:lnTo>
                    <a:pt x="2514" y="176"/>
                  </a:lnTo>
                  <a:lnTo>
                    <a:pt x="2281" y="293"/>
                  </a:lnTo>
                  <a:lnTo>
                    <a:pt x="2047" y="410"/>
                  </a:lnTo>
                  <a:lnTo>
                    <a:pt x="1794" y="566"/>
                  </a:lnTo>
                  <a:lnTo>
                    <a:pt x="1794" y="566"/>
                  </a:lnTo>
                  <a:lnTo>
                    <a:pt x="1579" y="721"/>
                  </a:lnTo>
                  <a:lnTo>
                    <a:pt x="1365" y="897"/>
                  </a:lnTo>
                  <a:lnTo>
                    <a:pt x="1151" y="1072"/>
                  </a:lnTo>
                  <a:lnTo>
                    <a:pt x="936" y="1287"/>
                  </a:lnTo>
                  <a:lnTo>
                    <a:pt x="936" y="1287"/>
                  </a:lnTo>
                  <a:lnTo>
                    <a:pt x="761" y="1501"/>
                  </a:lnTo>
                  <a:lnTo>
                    <a:pt x="605" y="1715"/>
                  </a:lnTo>
                  <a:lnTo>
                    <a:pt x="449" y="1949"/>
                  </a:lnTo>
                  <a:lnTo>
                    <a:pt x="313" y="2202"/>
                  </a:lnTo>
                  <a:lnTo>
                    <a:pt x="313" y="2202"/>
                  </a:lnTo>
                  <a:lnTo>
                    <a:pt x="196" y="2436"/>
                  </a:lnTo>
                  <a:lnTo>
                    <a:pt x="118" y="2689"/>
                  </a:lnTo>
                  <a:lnTo>
                    <a:pt x="59" y="2943"/>
                  </a:lnTo>
                  <a:lnTo>
                    <a:pt x="1" y="3215"/>
                  </a:lnTo>
                  <a:lnTo>
                    <a:pt x="1" y="3215"/>
                  </a:lnTo>
                  <a:lnTo>
                    <a:pt x="1" y="3449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40" y="3897"/>
                  </a:lnTo>
                  <a:lnTo>
                    <a:pt x="40" y="3897"/>
                  </a:lnTo>
                  <a:lnTo>
                    <a:pt x="79" y="3975"/>
                  </a:lnTo>
                  <a:lnTo>
                    <a:pt x="118" y="4053"/>
                  </a:lnTo>
                  <a:lnTo>
                    <a:pt x="118" y="4053"/>
                  </a:lnTo>
                  <a:lnTo>
                    <a:pt x="157" y="4131"/>
                  </a:lnTo>
                  <a:lnTo>
                    <a:pt x="215" y="4190"/>
                  </a:lnTo>
                  <a:lnTo>
                    <a:pt x="293" y="4248"/>
                  </a:lnTo>
                  <a:lnTo>
                    <a:pt x="352" y="4307"/>
                  </a:lnTo>
                  <a:lnTo>
                    <a:pt x="352" y="4307"/>
                  </a:lnTo>
                  <a:lnTo>
                    <a:pt x="508" y="4345"/>
                  </a:lnTo>
                  <a:lnTo>
                    <a:pt x="663" y="4365"/>
                  </a:lnTo>
                  <a:lnTo>
                    <a:pt x="663" y="4365"/>
                  </a:lnTo>
                  <a:lnTo>
                    <a:pt x="800" y="4345"/>
                  </a:lnTo>
                  <a:lnTo>
                    <a:pt x="956" y="4287"/>
                  </a:lnTo>
                  <a:lnTo>
                    <a:pt x="956" y="4287"/>
                  </a:lnTo>
                  <a:lnTo>
                    <a:pt x="1112" y="4209"/>
                  </a:lnTo>
                  <a:lnTo>
                    <a:pt x="1287" y="4112"/>
                  </a:lnTo>
                  <a:lnTo>
                    <a:pt x="1287" y="4112"/>
                  </a:lnTo>
                  <a:lnTo>
                    <a:pt x="1501" y="3917"/>
                  </a:lnTo>
                  <a:lnTo>
                    <a:pt x="1501" y="3917"/>
                  </a:lnTo>
                  <a:lnTo>
                    <a:pt x="1540" y="3878"/>
                  </a:lnTo>
                  <a:lnTo>
                    <a:pt x="1579" y="3839"/>
                  </a:lnTo>
                  <a:lnTo>
                    <a:pt x="1579" y="3839"/>
                  </a:lnTo>
                  <a:lnTo>
                    <a:pt x="1774" y="3625"/>
                  </a:lnTo>
                  <a:lnTo>
                    <a:pt x="1969" y="3410"/>
                  </a:lnTo>
                  <a:lnTo>
                    <a:pt x="1988" y="3371"/>
                  </a:lnTo>
                  <a:lnTo>
                    <a:pt x="1988" y="3371"/>
                  </a:lnTo>
                  <a:lnTo>
                    <a:pt x="2242" y="3157"/>
                  </a:lnTo>
                  <a:lnTo>
                    <a:pt x="2495" y="2962"/>
                  </a:lnTo>
                  <a:lnTo>
                    <a:pt x="2495" y="2962"/>
                  </a:lnTo>
                  <a:lnTo>
                    <a:pt x="2690" y="2806"/>
                  </a:lnTo>
                  <a:lnTo>
                    <a:pt x="2690" y="2806"/>
                  </a:lnTo>
                  <a:lnTo>
                    <a:pt x="3021" y="2611"/>
                  </a:lnTo>
                  <a:lnTo>
                    <a:pt x="3352" y="2436"/>
                  </a:lnTo>
                  <a:lnTo>
                    <a:pt x="3644" y="2280"/>
                  </a:lnTo>
                  <a:lnTo>
                    <a:pt x="3722" y="2241"/>
                  </a:lnTo>
                  <a:lnTo>
                    <a:pt x="3722" y="2241"/>
                  </a:lnTo>
                  <a:lnTo>
                    <a:pt x="4054" y="2066"/>
                  </a:lnTo>
                  <a:lnTo>
                    <a:pt x="4210" y="1988"/>
                  </a:lnTo>
                  <a:lnTo>
                    <a:pt x="4346" y="1891"/>
                  </a:lnTo>
                  <a:lnTo>
                    <a:pt x="4346" y="1891"/>
                  </a:lnTo>
                  <a:lnTo>
                    <a:pt x="4463" y="1793"/>
                  </a:lnTo>
                  <a:lnTo>
                    <a:pt x="4580" y="1657"/>
                  </a:lnTo>
                  <a:lnTo>
                    <a:pt x="4697" y="1501"/>
                  </a:lnTo>
                  <a:lnTo>
                    <a:pt x="4736" y="1403"/>
                  </a:lnTo>
                  <a:lnTo>
                    <a:pt x="4775" y="1306"/>
                  </a:lnTo>
                  <a:lnTo>
                    <a:pt x="4775" y="1306"/>
                  </a:lnTo>
                  <a:lnTo>
                    <a:pt x="4833" y="1092"/>
                  </a:lnTo>
                  <a:lnTo>
                    <a:pt x="4833" y="897"/>
                  </a:lnTo>
                  <a:lnTo>
                    <a:pt x="4833" y="897"/>
                  </a:lnTo>
                  <a:lnTo>
                    <a:pt x="4814" y="799"/>
                  </a:lnTo>
                  <a:lnTo>
                    <a:pt x="4794" y="721"/>
                  </a:lnTo>
                  <a:lnTo>
                    <a:pt x="4716" y="527"/>
                  </a:lnTo>
                  <a:lnTo>
                    <a:pt x="4716" y="527"/>
                  </a:lnTo>
                  <a:lnTo>
                    <a:pt x="4619" y="390"/>
                  </a:lnTo>
                  <a:lnTo>
                    <a:pt x="4502" y="273"/>
                  </a:lnTo>
                  <a:lnTo>
                    <a:pt x="4502" y="273"/>
                  </a:lnTo>
                  <a:lnTo>
                    <a:pt x="4346" y="176"/>
                  </a:lnTo>
                  <a:lnTo>
                    <a:pt x="4171" y="98"/>
                  </a:lnTo>
                  <a:lnTo>
                    <a:pt x="4171" y="98"/>
                  </a:lnTo>
                  <a:lnTo>
                    <a:pt x="4015" y="59"/>
                  </a:lnTo>
                  <a:lnTo>
                    <a:pt x="3839" y="20"/>
                  </a:lnTo>
                  <a:lnTo>
                    <a:pt x="3644" y="1"/>
                  </a:lnTo>
                  <a:lnTo>
                    <a:pt x="3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3041650" y="511275"/>
              <a:ext cx="60900" cy="81375"/>
            </a:xfrm>
            <a:custGeom>
              <a:avLst/>
              <a:gdLst/>
              <a:ahLst/>
              <a:cxnLst/>
              <a:rect l="l" t="t" r="r" b="b"/>
              <a:pathLst>
                <a:path w="2436" h="3255" extrusionOk="0">
                  <a:moveTo>
                    <a:pt x="1384" y="1"/>
                  </a:moveTo>
                  <a:lnTo>
                    <a:pt x="1228" y="20"/>
                  </a:lnTo>
                  <a:lnTo>
                    <a:pt x="1091" y="59"/>
                  </a:lnTo>
                  <a:lnTo>
                    <a:pt x="955" y="118"/>
                  </a:lnTo>
                  <a:lnTo>
                    <a:pt x="819" y="196"/>
                  </a:lnTo>
                  <a:lnTo>
                    <a:pt x="702" y="274"/>
                  </a:lnTo>
                  <a:lnTo>
                    <a:pt x="585" y="371"/>
                  </a:lnTo>
                  <a:lnTo>
                    <a:pt x="468" y="469"/>
                  </a:lnTo>
                  <a:lnTo>
                    <a:pt x="370" y="585"/>
                  </a:lnTo>
                  <a:lnTo>
                    <a:pt x="273" y="722"/>
                  </a:lnTo>
                  <a:lnTo>
                    <a:pt x="195" y="858"/>
                  </a:lnTo>
                  <a:lnTo>
                    <a:pt x="137" y="995"/>
                  </a:lnTo>
                  <a:lnTo>
                    <a:pt x="78" y="1150"/>
                  </a:lnTo>
                  <a:lnTo>
                    <a:pt x="39" y="1326"/>
                  </a:lnTo>
                  <a:lnTo>
                    <a:pt x="0" y="1482"/>
                  </a:lnTo>
                  <a:lnTo>
                    <a:pt x="0" y="1638"/>
                  </a:lnTo>
                  <a:lnTo>
                    <a:pt x="0" y="1813"/>
                  </a:lnTo>
                  <a:lnTo>
                    <a:pt x="20" y="1969"/>
                  </a:lnTo>
                  <a:lnTo>
                    <a:pt x="39" y="2125"/>
                  </a:lnTo>
                  <a:lnTo>
                    <a:pt x="98" y="2261"/>
                  </a:lnTo>
                  <a:lnTo>
                    <a:pt x="156" y="2397"/>
                  </a:lnTo>
                  <a:lnTo>
                    <a:pt x="215" y="2534"/>
                  </a:lnTo>
                  <a:lnTo>
                    <a:pt x="292" y="2670"/>
                  </a:lnTo>
                  <a:lnTo>
                    <a:pt x="390" y="2787"/>
                  </a:lnTo>
                  <a:lnTo>
                    <a:pt x="487" y="2885"/>
                  </a:lnTo>
                  <a:lnTo>
                    <a:pt x="604" y="2982"/>
                  </a:lnTo>
                  <a:lnTo>
                    <a:pt x="721" y="3060"/>
                  </a:lnTo>
                  <a:lnTo>
                    <a:pt x="857" y="3138"/>
                  </a:lnTo>
                  <a:lnTo>
                    <a:pt x="994" y="3196"/>
                  </a:lnTo>
                  <a:lnTo>
                    <a:pt x="1150" y="3235"/>
                  </a:lnTo>
                  <a:lnTo>
                    <a:pt x="1325" y="3255"/>
                  </a:lnTo>
                  <a:lnTo>
                    <a:pt x="1500" y="3255"/>
                  </a:lnTo>
                  <a:lnTo>
                    <a:pt x="1695" y="3235"/>
                  </a:lnTo>
                  <a:lnTo>
                    <a:pt x="1871" y="3177"/>
                  </a:lnTo>
                  <a:lnTo>
                    <a:pt x="1695" y="3118"/>
                  </a:lnTo>
                  <a:lnTo>
                    <a:pt x="1539" y="3021"/>
                  </a:lnTo>
                  <a:lnTo>
                    <a:pt x="1403" y="2885"/>
                  </a:lnTo>
                  <a:lnTo>
                    <a:pt x="1286" y="2748"/>
                  </a:lnTo>
                  <a:lnTo>
                    <a:pt x="1208" y="2592"/>
                  </a:lnTo>
                  <a:lnTo>
                    <a:pt x="1130" y="2417"/>
                  </a:lnTo>
                  <a:lnTo>
                    <a:pt x="1072" y="2222"/>
                  </a:lnTo>
                  <a:lnTo>
                    <a:pt x="1052" y="2047"/>
                  </a:lnTo>
                  <a:lnTo>
                    <a:pt x="1033" y="1852"/>
                  </a:lnTo>
                  <a:lnTo>
                    <a:pt x="1052" y="1657"/>
                  </a:lnTo>
                  <a:lnTo>
                    <a:pt x="1091" y="1462"/>
                  </a:lnTo>
                  <a:lnTo>
                    <a:pt x="1130" y="1267"/>
                  </a:lnTo>
                  <a:lnTo>
                    <a:pt x="1208" y="1092"/>
                  </a:lnTo>
                  <a:lnTo>
                    <a:pt x="1286" y="917"/>
                  </a:lnTo>
                  <a:lnTo>
                    <a:pt x="1403" y="761"/>
                  </a:lnTo>
                  <a:lnTo>
                    <a:pt x="1520" y="624"/>
                  </a:lnTo>
                  <a:lnTo>
                    <a:pt x="1656" y="527"/>
                  </a:lnTo>
                  <a:lnTo>
                    <a:pt x="1832" y="430"/>
                  </a:lnTo>
                  <a:lnTo>
                    <a:pt x="2007" y="371"/>
                  </a:lnTo>
                  <a:lnTo>
                    <a:pt x="2202" y="332"/>
                  </a:lnTo>
                  <a:lnTo>
                    <a:pt x="2436" y="332"/>
                  </a:lnTo>
                  <a:lnTo>
                    <a:pt x="2299" y="235"/>
                  </a:lnTo>
                  <a:lnTo>
                    <a:pt x="2163" y="137"/>
                  </a:lnTo>
                  <a:lnTo>
                    <a:pt x="1988" y="79"/>
                  </a:lnTo>
                  <a:lnTo>
                    <a:pt x="1832" y="2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13041650" y="511275"/>
              <a:ext cx="60900" cy="81375"/>
            </a:xfrm>
            <a:custGeom>
              <a:avLst/>
              <a:gdLst/>
              <a:ahLst/>
              <a:cxnLst/>
              <a:rect l="l" t="t" r="r" b="b"/>
              <a:pathLst>
                <a:path w="2436" h="3255" fill="none" extrusionOk="0">
                  <a:moveTo>
                    <a:pt x="39" y="1326"/>
                  </a:moveTo>
                  <a:lnTo>
                    <a:pt x="39" y="1326"/>
                  </a:lnTo>
                  <a:lnTo>
                    <a:pt x="0" y="1482"/>
                  </a:lnTo>
                  <a:lnTo>
                    <a:pt x="0" y="1638"/>
                  </a:lnTo>
                  <a:lnTo>
                    <a:pt x="0" y="1813"/>
                  </a:lnTo>
                  <a:lnTo>
                    <a:pt x="20" y="1969"/>
                  </a:lnTo>
                  <a:lnTo>
                    <a:pt x="39" y="2125"/>
                  </a:lnTo>
                  <a:lnTo>
                    <a:pt x="98" y="2261"/>
                  </a:lnTo>
                  <a:lnTo>
                    <a:pt x="156" y="2397"/>
                  </a:lnTo>
                  <a:lnTo>
                    <a:pt x="215" y="2534"/>
                  </a:lnTo>
                  <a:lnTo>
                    <a:pt x="292" y="2670"/>
                  </a:lnTo>
                  <a:lnTo>
                    <a:pt x="390" y="2787"/>
                  </a:lnTo>
                  <a:lnTo>
                    <a:pt x="487" y="2885"/>
                  </a:lnTo>
                  <a:lnTo>
                    <a:pt x="604" y="2982"/>
                  </a:lnTo>
                  <a:lnTo>
                    <a:pt x="721" y="3060"/>
                  </a:lnTo>
                  <a:lnTo>
                    <a:pt x="857" y="3138"/>
                  </a:lnTo>
                  <a:lnTo>
                    <a:pt x="994" y="3196"/>
                  </a:lnTo>
                  <a:lnTo>
                    <a:pt x="1150" y="3235"/>
                  </a:lnTo>
                  <a:lnTo>
                    <a:pt x="1150" y="3235"/>
                  </a:lnTo>
                  <a:lnTo>
                    <a:pt x="1325" y="3255"/>
                  </a:lnTo>
                  <a:lnTo>
                    <a:pt x="1500" y="3255"/>
                  </a:lnTo>
                  <a:lnTo>
                    <a:pt x="1695" y="3235"/>
                  </a:lnTo>
                  <a:lnTo>
                    <a:pt x="1871" y="3177"/>
                  </a:lnTo>
                  <a:lnTo>
                    <a:pt x="1871" y="3177"/>
                  </a:lnTo>
                  <a:lnTo>
                    <a:pt x="1695" y="3118"/>
                  </a:lnTo>
                  <a:lnTo>
                    <a:pt x="1695" y="3118"/>
                  </a:lnTo>
                  <a:lnTo>
                    <a:pt x="1539" y="3021"/>
                  </a:lnTo>
                  <a:lnTo>
                    <a:pt x="1539" y="3021"/>
                  </a:lnTo>
                  <a:lnTo>
                    <a:pt x="1403" y="2885"/>
                  </a:lnTo>
                  <a:lnTo>
                    <a:pt x="1286" y="2748"/>
                  </a:lnTo>
                  <a:lnTo>
                    <a:pt x="1286" y="2748"/>
                  </a:lnTo>
                  <a:lnTo>
                    <a:pt x="1208" y="2592"/>
                  </a:lnTo>
                  <a:lnTo>
                    <a:pt x="1130" y="2417"/>
                  </a:lnTo>
                  <a:lnTo>
                    <a:pt x="1130" y="2417"/>
                  </a:lnTo>
                  <a:lnTo>
                    <a:pt x="1072" y="2222"/>
                  </a:lnTo>
                  <a:lnTo>
                    <a:pt x="1052" y="2047"/>
                  </a:lnTo>
                  <a:lnTo>
                    <a:pt x="1033" y="1852"/>
                  </a:lnTo>
                  <a:lnTo>
                    <a:pt x="1052" y="1657"/>
                  </a:lnTo>
                  <a:lnTo>
                    <a:pt x="1052" y="1657"/>
                  </a:lnTo>
                  <a:lnTo>
                    <a:pt x="1091" y="1462"/>
                  </a:lnTo>
                  <a:lnTo>
                    <a:pt x="1130" y="1267"/>
                  </a:lnTo>
                  <a:lnTo>
                    <a:pt x="1130" y="1267"/>
                  </a:lnTo>
                  <a:lnTo>
                    <a:pt x="1208" y="1092"/>
                  </a:lnTo>
                  <a:lnTo>
                    <a:pt x="1286" y="917"/>
                  </a:lnTo>
                  <a:lnTo>
                    <a:pt x="1286" y="917"/>
                  </a:lnTo>
                  <a:lnTo>
                    <a:pt x="1403" y="761"/>
                  </a:lnTo>
                  <a:lnTo>
                    <a:pt x="1520" y="624"/>
                  </a:lnTo>
                  <a:lnTo>
                    <a:pt x="1520" y="624"/>
                  </a:lnTo>
                  <a:lnTo>
                    <a:pt x="1656" y="527"/>
                  </a:lnTo>
                  <a:lnTo>
                    <a:pt x="1832" y="430"/>
                  </a:lnTo>
                  <a:lnTo>
                    <a:pt x="1832" y="430"/>
                  </a:lnTo>
                  <a:lnTo>
                    <a:pt x="2007" y="371"/>
                  </a:lnTo>
                  <a:lnTo>
                    <a:pt x="2202" y="332"/>
                  </a:lnTo>
                  <a:lnTo>
                    <a:pt x="2202" y="332"/>
                  </a:lnTo>
                  <a:lnTo>
                    <a:pt x="2319" y="332"/>
                  </a:lnTo>
                  <a:lnTo>
                    <a:pt x="2436" y="332"/>
                  </a:lnTo>
                  <a:lnTo>
                    <a:pt x="2436" y="332"/>
                  </a:lnTo>
                  <a:lnTo>
                    <a:pt x="2299" y="235"/>
                  </a:lnTo>
                  <a:lnTo>
                    <a:pt x="2163" y="137"/>
                  </a:lnTo>
                  <a:lnTo>
                    <a:pt x="1988" y="79"/>
                  </a:lnTo>
                  <a:lnTo>
                    <a:pt x="1832" y="20"/>
                  </a:lnTo>
                  <a:lnTo>
                    <a:pt x="1832" y="20"/>
                  </a:lnTo>
                  <a:lnTo>
                    <a:pt x="1676" y="1"/>
                  </a:lnTo>
                  <a:lnTo>
                    <a:pt x="1520" y="1"/>
                  </a:lnTo>
                  <a:lnTo>
                    <a:pt x="1384" y="1"/>
                  </a:lnTo>
                  <a:lnTo>
                    <a:pt x="1228" y="20"/>
                  </a:lnTo>
                  <a:lnTo>
                    <a:pt x="1091" y="59"/>
                  </a:lnTo>
                  <a:lnTo>
                    <a:pt x="955" y="118"/>
                  </a:lnTo>
                  <a:lnTo>
                    <a:pt x="819" y="196"/>
                  </a:lnTo>
                  <a:lnTo>
                    <a:pt x="702" y="274"/>
                  </a:lnTo>
                  <a:lnTo>
                    <a:pt x="585" y="371"/>
                  </a:lnTo>
                  <a:lnTo>
                    <a:pt x="468" y="469"/>
                  </a:lnTo>
                  <a:lnTo>
                    <a:pt x="370" y="585"/>
                  </a:lnTo>
                  <a:lnTo>
                    <a:pt x="273" y="722"/>
                  </a:lnTo>
                  <a:lnTo>
                    <a:pt x="195" y="858"/>
                  </a:lnTo>
                  <a:lnTo>
                    <a:pt x="137" y="995"/>
                  </a:lnTo>
                  <a:lnTo>
                    <a:pt x="78" y="1150"/>
                  </a:lnTo>
                  <a:lnTo>
                    <a:pt x="39" y="1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3061125" y="517125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extrusionOk="0">
                  <a:moveTo>
                    <a:pt x="1267" y="1"/>
                  </a:moveTo>
                  <a:lnTo>
                    <a:pt x="1170" y="20"/>
                  </a:lnTo>
                  <a:lnTo>
                    <a:pt x="1131" y="20"/>
                  </a:lnTo>
                  <a:lnTo>
                    <a:pt x="1033" y="40"/>
                  </a:lnTo>
                  <a:lnTo>
                    <a:pt x="1014" y="59"/>
                  </a:lnTo>
                  <a:lnTo>
                    <a:pt x="975" y="59"/>
                  </a:lnTo>
                  <a:lnTo>
                    <a:pt x="916" y="79"/>
                  </a:lnTo>
                  <a:lnTo>
                    <a:pt x="858" y="118"/>
                  </a:lnTo>
                  <a:lnTo>
                    <a:pt x="819" y="137"/>
                  </a:lnTo>
                  <a:lnTo>
                    <a:pt x="760" y="157"/>
                  </a:lnTo>
                  <a:lnTo>
                    <a:pt x="760" y="176"/>
                  </a:lnTo>
                  <a:lnTo>
                    <a:pt x="702" y="196"/>
                  </a:lnTo>
                  <a:lnTo>
                    <a:pt x="624" y="254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46" y="312"/>
                  </a:lnTo>
                  <a:lnTo>
                    <a:pt x="488" y="371"/>
                  </a:lnTo>
                  <a:lnTo>
                    <a:pt x="429" y="449"/>
                  </a:lnTo>
                  <a:lnTo>
                    <a:pt x="312" y="585"/>
                  </a:lnTo>
                  <a:lnTo>
                    <a:pt x="312" y="605"/>
                  </a:lnTo>
                  <a:lnTo>
                    <a:pt x="215" y="741"/>
                  </a:lnTo>
                  <a:lnTo>
                    <a:pt x="215" y="761"/>
                  </a:lnTo>
                  <a:lnTo>
                    <a:pt x="156" y="858"/>
                  </a:lnTo>
                  <a:lnTo>
                    <a:pt x="98" y="994"/>
                  </a:lnTo>
                  <a:lnTo>
                    <a:pt x="40" y="1248"/>
                  </a:lnTo>
                  <a:lnTo>
                    <a:pt x="1" y="1501"/>
                  </a:lnTo>
                  <a:lnTo>
                    <a:pt x="1" y="1735"/>
                  </a:lnTo>
                  <a:lnTo>
                    <a:pt x="20" y="1949"/>
                  </a:lnTo>
                  <a:lnTo>
                    <a:pt x="78" y="2163"/>
                  </a:lnTo>
                  <a:lnTo>
                    <a:pt x="137" y="2339"/>
                  </a:lnTo>
                  <a:lnTo>
                    <a:pt x="234" y="2475"/>
                  </a:lnTo>
                  <a:lnTo>
                    <a:pt x="312" y="2612"/>
                  </a:lnTo>
                  <a:lnTo>
                    <a:pt x="429" y="2728"/>
                  </a:lnTo>
                  <a:lnTo>
                    <a:pt x="527" y="2806"/>
                  </a:lnTo>
                  <a:lnTo>
                    <a:pt x="663" y="2884"/>
                  </a:lnTo>
                  <a:lnTo>
                    <a:pt x="760" y="2923"/>
                  </a:lnTo>
                  <a:lnTo>
                    <a:pt x="897" y="2962"/>
                  </a:lnTo>
                  <a:lnTo>
                    <a:pt x="994" y="2982"/>
                  </a:lnTo>
                  <a:lnTo>
                    <a:pt x="1189" y="2904"/>
                  </a:lnTo>
                  <a:lnTo>
                    <a:pt x="1384" y="2806"/>
                  </a:lnTo>
                  <a:lnTo>
                    <a:pt x="1559" y="2690"/>
                  </a:lnTo>
                  <a:lnTo>
                    <a:pt x="1735" y="2534"/>
                  </a:lnTo>
                  <a:lnTo>
                    <a:pt x="1871" y="2358"/>
                  </a:lnTo>
                  <a:lnTo>
                    <a:pt x="1988" y="2144"/>
                  </a:lnTo>
                  <a:lnTo>
                    <a:pt x="2085" y="1930"/>
                  </a:lnTo>
                  <a:lnTo>
                    <a:pt x="2144" y="1696"/>
                  </a:lnTo>
                  <a:lnTo>
                    <a:pt x="2183" y="1462"/>
                  </a:lnTo>
                  <a:lnTo>
                    <a:pt x="2183" y="1209"/>
                  </a:lnTo>
                  <a:lnTo>
                    <a:pt x="2163" y="975"/>
                  </a:lnTo>
                  <a:lnTo>
                    <a:pt x="2105" y="761"/>
                  </a:lnTo>
                  <a:lnTo>
                    <a:pt x="2007" y="546"/>
                  </a:lnTo>
                  <a:lnTo>
                    <a:pt x="1890" y="371"/>
                  </a:lnTo>
                  <a:lnTo>
                    <a:pt x="1754" y="196"/>
                  </a:lnTo>
                  <a:lnTo>
                    <a:pt x="1598" y="40"/>
                  </a:lnTo>
                  <a:lnTo>
                    <a:pt x="1520" y="20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13061125" y="517125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fill="none" extrusionOk="0">
                  <a:moveTo>
                    <a:pt x="1520" y="20"/>
                  </a:moveTo>
                  <a:lnTo>
                    <a:pt x="1520" y="20"/>
                  </a:lnTo>
                  <a:lnTo>
                    <a:pt x="1403" y="1"/>
                  </a:lnTo>
                  <a:lnTo>
                    <a:pt x="1403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267" y="1"/>
                  </a:lnTo>
                  <a:lnTo>
                    <a:pt x="1267" y="1"/>
                  </a:lnTo>
                  <a:lnTo>
                    <a:pt x="1170" y="20"/>
                  </a:lnTo>
                  <a:lnTo>
                    <a:pt x="1170" y="20"/>
                  </a:lnTo>
                  <a:lnTo>
                    <a:pt x="1150" y="20"/>
                  </a:lnTo>
                  <a:lnTo>
                    <a:pt x="1150" y="20"/>
                  </a:lnTo>
                  <a:lnTo>
                    <a:pt x="1150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033" y="40"/>
                  </a:lnTo>
                  <a:lnTo>
                    <a:pt x="1014" y="59"/>
                  </a:lnTo>
                  <a:lnTo>
                    <a:pt x="1014" y="59"/>
                  </a:lnTo>
                  <a:lnTo>
                    <a:pt x="994" y="59"/>
                  </a:lnTo>
                  <a:lnTo>
                    <a:pt x="975" y="59"/>
                  </a:lnTo>
                  <a:lnTo>
                    <a:pt x="975" y="59"/>
                  </a:lnTo>
                  <a:lnTo>
                    <a:pt x="916" y="79"/>
                  </a:lnTo>
                  <a:lnTo>
                    <a:pt x="916" y="79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19" y="137"/>
                  </a:lnTo>
                  <a:lnTo>
                    <a:pt x="819" y="137"/>
                  </a:lnTo>
                  <a:lnTo>
                    <a:pt x="760" y="157"/>
                  </a:lnTo>
                  <a:lnTo>
                    <a:pt x="760" y="157"/>
                  </a:lnTo>
                  <a:lnTo>
                    <a:pt x="760" y="176"/>
                  </a:lnTo>
                  <a:lnTo>
                    <a:pt x="760" y="176"/>
                  </a:lnTo>
                  <a:lnTo>
                    <a:pt x="702" y="196"/>
                  </a:lnTo>
                  <a:lnTo>
                    <a:pt x="702" y="196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6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488" y="371"/>
                  </a:lnTo>
                  <a:lnTo>
                    <a:pt x="488" y="371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215" y="741"/>
                  </a:lnTo>
                  <a:lnTo>
                    <a:pt x="215" y="761"/>
                  </a:lnTo>
                  <a:lnTo>
                    <a:pt x="215" y="761"/>
                  </a:lnTo>
                  <a:lnTo>
                    <a:pt x="156" y="858"/>
                  </a:lnTo>
                  <a:lnTo>
                    <a:pt x="156" y="858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40" y="1248"/>
                  </a:lnTo>
                  <a:lnTo>
                    <a:pt x="40" y="1248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1" y="1735"/>
                  </a:lnTo>
                  <a:lnTo>
                    <a:pt x="1" y="1735"/>
                  </a:lnTo>
                  <a:lnTo>
                    <a:pt x="20" y="1949"/>
                  </a:lnTo>
                  <a:lnTo>
                    <a:pt x="20" y="1969"/>
                  </a:lnTo>
                  <a:lnTo>
                    <a:pt x="20" y="1949"/>
                  </a:lnTo>
                  <a:lnTo>
                    <a:pt x="20" y="1949"/>
                  </a:lnTo>
                  <a:lnTo>
                    <a:pt x="20" y="1949"/>
                  </a:lnTo>
                  <a:lnTo>
                    <a:pt x="78" y="2163"/>
                  </a:lnTo>
                  <a:lnTo>
                    <a:pt x="78" y="2163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234" y="2475"/>
                  </a:lnTo>
                  <a:lnTo>
                    <a:pt x="234" y="2475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429" y="2728"/>
                  </a:lnTo>
                  <a:lnTo>
                    <a:pt x="429" y="2728"/>
                  </a:lnTo>
                  <a:lnTo>
                    <a:pt x="527" y="2806"/>
                  </a:lnTo>
                  <a:lnTo>
                    <a:pt x="527" y="2806"/>
                  </a:lnTo>
                  <a:lnTo>
                    <a:pt x="527" y="2806"/>
                  </a:lnTo>
                  <a:lnTo>
                    <a:pt x="663" y="2884"/>
                  </a:lnTo>
                  <a:lnTo>
                    <a:pt x="663" y="2884"/>
                  </a:lnTo>
                  <a:lnTo>
                    <a:pt x="760" y="2923"/>
                  </a:lnTo>
                  <a:lnTo>
                    <a:pt x="760" y="2923"/>
                  </a:lnTo>
                  <a:lnTo>
                    <a:pt x="760" y="2923"/>
                  </a:lnTo>
                  <a:lnTo>
                    <a:pt x="897" y="2962"/>
                  </a:lnTo>
                  <a:lnTo>
                    <a:pt x="897" y="2962"/>
                  </a:lnTo>
                  <a:lnTo>
                    <a:pt x="994" y="2982"/>
                  </a:lnTo>
                  <a:lnTo>
                    <a:pt x="994" y="2982"/>
                  </a:lnTo>
                  <a:lnTo>
                    <a:pt x="1189" y="2904"/>
                  </a:lnTo>
                  <a:lnTo>
                    <a:pt x="1384" y="2806"/>
                  </a:lnTo>
                  <a:lnTo>
                    <a:pt x="1559" y="2690"/>
                  </a:lnTo>
                  <a:lnTo>
                    <a:pt x="1735" y="2534"/>
                  </a:lnTo>
                  <a:lnTo>
                    <a:pt x="1871" y="2358"/>
                  </a:lnTo>
                  <a:lnTo>
                    <a:pt x="1988" y="2144"/>
                  </a:lnTo>
                  <a:lnTo>
                    <a:pt x="2085" y="1930"/>
                  </a:lnTo>
                  <a:lnTo>
                    <a:pt x="2144" y="1696"/>
                  </a:lnTo>
                  <a:lnTo>
                    <a:pt x="2144" y="1696"/>
                  </a:lnTo>
                  <a:lnTo>
                    <a:pt x="2183" y="1462"/>
                  </a:lnTo>
                  <a:lnTo>
                    <a:pt x="2183" y="1209"/>
                  </a:lnTo>
                  <a:lnTo>
                    <a:pt x="2163" y="975"/>
                  </a:lnTo>
                  <a:lnTo>
                    <a:pt x="2105" y="761"/>
                  </a:lnTo>
                  <a:lnTo>
                    <a:pt x="2007" y="546"/>
                  </a:lnTo>
                  <a:lnTo>
                    <a:pt x="1890" y="371"/>
                  </a:lnTo>
                  <a:lnTo>
                    <a:pt x="1754" y="196"/>
                  </a:lnTo>
                  <a:lnTo>
                    <a:pt x="1598" y="40"/>
                  </a:lnTo>
                  <a:lnTo>
                    <a:pt x="1598" y="40"/>
                  </a:lnTo>
                  <a:lnTo>
                    <a:pt x="1520" y="20"/>
                  </a:lnTo>
                  <a:lnTo>
                    <a:pt x="15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3061625" y="56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3068925" y="5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3051375" y="5429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extrusionOk="0">
                  <a:moveTo>
                    <a:pt x="313" y="0"/>
                  </a:moveTo>
                  <a:lnTo>
                    <a:pt x="157" y="20"/>
                  </a:lnTo>
                  <a:lnTo>
                    <a:pt x="59" y="5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5" y="351"/>
                  </a:lnTo>
                  <a:lnTo>
                    <a:pt x="410" y="390"/>
                  </a:lnTo>
                  <a:lnTo>
                    <a:pt x="585" y="410"/>
                  </a:lnTo>
                  <a:lnTo>
                    <a:pt x="722" y="410"/>
                  </a:lnTo>
                  <a:lnTo>
                    <a:pt x="839" y="371"/>
                  </a:lnTo>
                  <a:lnTo>
                    <a:pt x="858" y="332"/>
                  </a:lnTo>
                  <a:lnTo>
                    <a:pt x="878" y="312"/>
                  </a:lnTo>
                  <a:lnTo>
                    <a:pt x="878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4" y="78"/>
                  </a:lnTo>
                  <a:lnTo>
                    <a:pt x="488" y="2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13051375" y="5429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fill="none" extrusionOk="0">
                  <a:moveTo>
                    <a:pt x="1" y="117"/>
                  </a:moveTo>
                  <a:lnTo>
                    <a:pt x="1" y="117"/>
                  </a:lnTo>
                  <a:lnTo>
                    <a:pt x="1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5" y="351"/>
                  </a:lnTo>
                  <a:lnTo>
                    <a:pt x="410" y="390"/>
                  </a:lnTo>
                  <a:lnTo>
                    <a:pt x="410" y="390"/>
                  </a:lnTo>
                  <a:lnTo>
                    <a:pt x="585" y="410"/>
                  </a:lnTo>
                  <a:lnTo>
                    <a:pt x="722" y="410"/>
                  </a:lnTo>
                  <a:lnTo>
                    <a:pt x="839" y="371"/>
                  </a:lnTo>
                  <a:lnTo>
                    <a:pt x="858" y="332"/>
                  </a:lnTo>
                  <a:lnTo>
                    <a:pt x="878" y="312"/>
                  </a:lnTo>
                  <a:lnTo>
                    <a:pt x="878" y="312"/>
                  </a:lnTo>
                  <a:lnTo>
                    <a:pt x="878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4" y="78"/>
                  </a:lnTo>
                  <a:lnTo>
                    <a:pt x="488" y="20"/>
                  </a:lnTo>
                  <a:lnTo>
                    <a:pt x="488" y="20"/>
                  </a:lnTo>
                  <a:lnTo>
                    <a:pt x="313" y="0"/>
                  </a:lnTo>
                  <a:lnTo>
                    <a:pt x="157" y="20"/>
                  </a:lnTo>
                  <a:lnTo>
                    <a:pt x="59" y="59"/>
                  </a:lnTo>
                  <a:lnTo>
                    <a:pt x="20" y="78"/>
                  </a:lnTo>
                  <a:lnTo>
                    <a:pt x="1" y="1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13187775" y="538075"/>
              <a:ext cx="61875" cy="81850"/>
            </a:xfrm>
            <a:custGeom>
              <a:avLst/>
              <a:gdLst/>
              <a:ahLst/>
              <a:cxnLst/>
              <a:rect l="l" t="t" r="r" b="b"/>
              <a:pathLst>
                <a:path w="2475" h="3274" extrusionOk="0">
                  <a:moveTo>
                    <a:pt x="975" y="1"/>
                  </a:moveTo>
                  <a:lnTo>
                    <a:pt x="799" y="20"/>
                  </a:lnTo>
                  <a:lnTo>
                    <a:pt x="643" y="78"/>
                  </a:lnTo>
                  <a:lnTo>
                    <a:pt x="760" y="117"/>
                  </a:lnTo>
                  <a:lnTo>
                    <a:pt x="858" y="176"/>
                  </a:lnTo>
                  <a:lnTo>
                    <a:pt x="1033" y="273"/>
                  </a:lnTo>
                  <a:lnTo>
                    <a:pt x="1169" y="410"/>
                  </a:lnTo>
                  <a:lnTo>
                    <a:pt x="1267" y="546"/>
                  </a:lnTo>
                  <a:lnTo>
                    <a:pt x="1364" y="721"/>
                  </a:lnTo>
                  <a:lnTo>
                    <a:pt x="1423" y="897"/>
                  </a:lnTo>
                  <a:lnTo>
                    <a:pt x="1442" y="1072"/>
                  </a:lnTo>
                  <a:lnTo>
                    <a:pt x="1462" y="1267"/>
                  </a:lnTo>
                  <a:lnTo>
                    <a:pt x="1462" y="1462"/>
                  </a:lnTo>
                  <a:lnTo>
                    <a:pt x="1423" y="1657"/>
                  </a:lnTo>
                  <a:lnTo>
                    <a:pt x="1364" y="1832"/>
                  </a:lnTo>
                  <a:lnTo>
                    <a:pt x="1306" y="2027"/>
                  </a:lnTo>
                  <a:lnTo>
                    <a:pt x="1208" y="2202"/>
                  </a:lnTo>
                  <a:lnTo>
                    <a:pt x="1111" y="2358"/>
                  </a:lnTo>
                  <a:lnTo>
                    <a:pt x="994" y="2514"/>
                  </a:lnTo>
                  <a:lnTo>
                    <a:pt x="858" y="2631"/>
                  </a:lnTo>
                  <a:lnTo>
                    <a:pt x="702" y="2748"/>
                  </a:lnTo>
                  <a:lnTo>
                    <a:pt x="546" y="2826"/>
                  </a:lnTo>
                  <a:lnTo>
                    <a:pt x="371" y="2884"/>
                  </a:lnTo>
                  <a:lnTo>
                    <a:pt x="176" y="2904"/>
                  </a:lnTo>
                  <a:lnTo>
                    <a:pt x="0" y="2904"/>
                  </a:lnTo>
                  <a:lnTo>
                    <a:pt x="156" y="3021"/>
                  </a:lnTo>
                  <a:lnTo>
                    <a:pt x="312" y="3118"/>
                  </a:lnTo>
                  <a:lnTo>
                    <a:pt x="468" y="3196"/>
                  </a:lnTo>
                  <a:lnTo>
                    <a:pt x="643" y="3235"/>
                  </a:lnTo>
                  <a:lnTo>
                    <a:pt x="799" y="3274"/>
                  </a:lnTo>
                  <a:lnTo>
                    <a:pt x="955" y="3274"/>
                  </a:lnTo>
                  <a:lnTo>
                    <a:pt x="1091" y="3254"/>
                  </a:lnTo>
                  <a:lnTo>
                    <a:pt x="1247" y="3235"/>
                  </a:lnTo>
                  <a:lnTo>
                    <a:pt x="1384" y="3196"/>
                  </a:lnTo>
                  <a:lnTo>
                    <a:pt x="1520" y="3137"/>
                  </a:lnTo>
                  <a:lnTo>
                    <a:pt x="1657" y="3079"/>
                  </a:lnTo>
                  <a:lnTo>
                    <a:pt x="1773" y="2982"/>
                  </a:lnTo>
                  <a:lnTo>
                    <a:pt x="1890" y="2904"/>
                  </a:lnTo>
                  <a:lnTo>
                    <a:pt x="2007" y="2787"/>
                  </a:lnTo>
                  <a:lnTo>
                    <a:pt x="2105" y="2670"/>
                  </a:lnTo>
                  <a:lnTo>
                    <a:pt x="2183" y="2553"/>
                  </a:lnTo>
                  <a:lnTo>
                    <a:pt x="2261" y="2417"/>
                  </a:lnTo>
                  <a:lnTo>
                    <a:pt x="2338" y="2261"/>
                  </a:lnTo>
                  <a:lnTo>
                    <a:pt x="2397" y="2105"/>
                  </a:lnTo>
                  <a:lnTo>
                    <a:pt x="2436" y="1949"/>
                  </a:lnTo>
                  <a:lnTo>
                    <a:pt x="2455" y="1774"/>
                  </a:lnTo>
                  <a:lnTo>
                    <a:pt x="2475" y="1618"/>
                  </a:lnTo>
                  <a:lnTo>
                    <a:pt x="2475" y="1462"/>
                  </a:lnTo>
                  <a:lnTo>
                    <a:pt x="2455" y="1306"/>
                  </a:lnTo>
                  <a:lnTo>
                    <a:pt x="2416" y="1150"/>
                  </a:lnTo>
                  <a:lnTo>
                    <a:pt x="2377" y="994"/>
                  </a:lnTo>
                  <a:lnTo>
                    <a:pt x="2319" y="858"/>
                  </a:lnTo>
                  <a:lnTo>
                    <a:pt x="2261" y="721"/>
                  </a:lnTo>
                  <a:lnTo>
                    <a:pt x="2163" y="605"/>
                  </a:lnTo>
                  <a:lnTo>
                    <a:pt x="2085" y="488"/>
                  </a:lnTo>
                  <a:lnTo>
                    <a:pt x="1968" y="371"/>
                  </a:lnTo>
                  <a:lnTo>
                    <a:pt x="1871" y="273"/>
                  </a:lnTo>
                  <a:lnTo>
                    <a:pt x="1754" y="195"/>
                  </a:lnTo>
                  <a:lnTo>
                    <a:pt x="1618" y="137"/>
                  </a:lnTo>
                  <a:lnTo>
                    <a:pt x="1481" y="78"/>
                  </a:lnTo>
                  <a:lnTo>
                    <a:pt x="1325" y="40"/>
                  </a:lnTo>
                  <a:lnTo>
                    <a:pt x="1150" y="20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13187775" y="538075"/>
              <a:ext cx="61875" cy="81850"/>
            </a:xfrm>
            <a:custGeom>
              <a:avLst/>
              <a:gdLst/>
              <a:ahLst/>
              <a:cxnLst/>
              <a:rect l="l" t="t" r="r" b="b"/>
              <a:pathLst>
                <a:path w="2475" h="3274" fill="none" extrusionOk="0">
                  <a:moveTo>
                    <a:pt x="2436" y="1949"/>
                  </a:moveTo>
                  <a:lnTo>
                    <a:pt x="2436" y="1949"/>
                  </a:lnTo>
                  <a:lnTo>
                    <a:pt x="2397" y="2105"/>
                  </a:lnTo>
                  <a:lnTo>
                    <a:pt x="2338" y="2261"/>
                  </a:lnTo>
                  <a:lnTo>
                    <a:pt x="2261" y="2417"/>
                  </a:lnTo>
                  <a:lnTo>
                    <a:pt x="2183" y="2553"/>
                  </a:lnTo>
                  <a:lnTo>
                    <a:pt x="2105" y="2670"/>
                  </a:lnTo>
                  <a:lnTo>
                    <a:pt x="2007" y="2787"/>
                  </a:lnTo>
                  <a:lnTo>
                    <a:pt x="1890" y="2904"/>
                  </a:lnTo>
                  <a:lnTo>
                    <a:pt x="1773" y="2982"/>
                  </a:lnTo>
                  <a:lnTo>
                    <a:pt x="1657" y="3079"/>
                  </a:lnTo>
                  <a:lnTo>
                    <a:pt x="1520" y="3137"/>
                  </a:lnTo>
                  <a:lnTo>
                    <a:pt x="1384" y="3196"/>
                  </a:lnTo>
                  <a:lnTo>
                    <a:pt x="1247" y="3235"/>
                  </a:lnTo>
                  <a:lnTo>
                    <a:pt x="1091" y="3254"/>
                  </a:lnTo>
                  <a:lnTo>
                    <a:pt x="955" y="3274"/>
                  </a:lnTo>
                  <a:lnTo>
                    <a:pt x="799" y="3274"/>
                  </a:lnTo>
                  <a:lnTo>
                    <a:pt x="643" y="3235"/>
                  </a:lnTo>
                  <a:lnTo>
                    <a:pt x="643" y="3235"/>
                  </a:lnTo>
                  <a:lnTo>
                    <a:pt x="468" y="3196"/>
                  </a:lnTo>
                  <a:lnTo>
                    <a:pt x="312" y="3118"/>
                  </a:lnTo>
                  <a:lnTo>
                    <a:pt x="156" y="3021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76" y="2904"/>
                  </a:lnTo>
                  <a:lnTo>
                    <a:pt x="176" y="2904"/>
                  </a:lnTo>
                  <a:lnTo>
                    <a:pt x="371" y="2884"/>
                  </a:lnTo>
                  <a:lnTo>
                    <a:pt x="371" y="2884"/>
                  </a:lnTo>
                  <a:lnTo>
                    <a:pt x="546" y="2826"/>
                  </a:lnTo>
                  <a:lnTo>
                    <a:pt x="702" y="2748"/>
                  </a:lnTo>
                  <a:lnTo>
                    <a:pt x="702" y="2748"/>
                  </a:lnTo>
                  <a:lnTo>
                    <a:pt x="858" y="2631"/>
                  </a:lnTo>
                  <a:lnTo>
                    <a:pt x="994" y="2514"/>
                  </a:lnTo>
                  <a:lnTo>
                    <a:pt x="994" y="2514"/>
                  </a:lnTo>
                  <a:lnTo>
                    <a:pt x="1111" y="2358"/>
                  </a:lnTo>
                  <a:lnTo>
                    <a:pt x="1208" y="2202"/>
                  </a:lnTo>
                  <a:lnTo>
                    <a:pt x="1306" y="2027"/>
                  </a:lnTo>
                  <a:lnTo>
                    <a:pt x="1364" y="1832"/>
                  </a:lnTo>
                  <a:lnTo>
                    <a:pt x="1364" y="1832"/>
                  </a:lnTo>
                  <a:lnTo>
                    <a:pt x="1423" y="1657"/>
                  </a:lnTo>
                  <a:lnTo>
                    <a:pt x="1462" y="1462"/>
                  </a:lnTo>
                  <a:lnTo>
                    <a:pt x="1462" y="1462"/>
                  </a:lnTo>
                  <a:lnTo>
                    <a:pt x="1462" y="1267"/>
                  </a:lnTo>
                  <a:lnTo>
                    <a:pt x="1442" y="1072"/>
                  </a:lnTo>
                  <a:lnTo>
                    <a:pt x="1442" y="1072"/>
                  </a:lnTo>
                  <a:lnTo>
                    <a:pt x="1423" y="897"/>
                  </a:lnTo>
                  <a:lnTo>
                    <a:pt x="1364" y="721"/>
                  </a:lnTo>
                  <a:lnTo>
                    <a:pt x="1364" y="721"/>
                  </a:lnTo>
                  <a:lnTo>
                    <a:pt x="1267" y="546"/>
                  </a:lnTo>
                  <a:lnTo>
                    <a:pt x="1169" y="410"/>
                  </a:lnTo>
                  <a:lnTo>
                    <a:pt x="1169" y="410"/>
                  </a:lnTo>
                  <a:lnTo>
                    <a:pt x="1033" y="273"/>
                  </a:lnTo>
                  <a:lnTo>
                    <a:pt x="858" y="176"/>
                  </a:lnTo>
                  <a:lnTo>
                    <a:pt x="858" y="176"/>
                  </a:lnTo>
                  <a:lnTo>
                    <a:pt x="760" y="117"/>
                  </a:lnTo>
                  <a:lnTo>
                    <a:pt x="643" y="78"/>
                  </a:lnTo>
                  <a:lnTo>
                    <a:pt x="643" y="78"/>
                  </a:lnTo>
                  <a:lnTo>
                    <a:pt x="799" y="20"/>
                  </a:lnTo>
                  <a:lnTo>
                    <a:pt x="975" y="1"/>
                  </a:lnTo>
                  <a:lnTo>
                    <a:pt x="1150" y="20"/>
                  </a:lnTo>
                  <a:lnTo>
                    <a:pt x="1325" y="40"/>
                  </a:lnTo>
                  <a:lnTo>
                    <a:pt x="1325" y="40"/>
                  </a:lnTo>
                  <a:lnTo>
                    <a:pt x="1481" y="78"/>
                  </a:lnTo>
                  <a:lnTo>
                    <a:pt x="1618" y="137"/>
                  </a:lnTo>
                  <a:lnTo>
                    <a:pt x="1754" y="195"/>
                  </a:lnTo>
                  <a:lnTo>
                    <a:pt x="1871" y="273"/>
                  </a:lnTo>
                  <a:lnTo>
                    <a:pt x="1968" y="371"/>
                  </a:lnTo>
                  <a:lnTo>
                    <a:pt x="2085" y="488"/>
                  </a:lnTo>
                  <a:lnTo>
                    <a:pt x="2163" y="605"/>
                  </a:lnTo>
                  <a:lnTo>
                    <a:pt x="2261" y="721"/>
                  </a:lnTo>
                  <a:lnTo>
                    <a:pt x="2319" y="858"/>
                  </a:lnTo>
                  <a:lnTo>
                    <a:pt x="2377" y="994"/>
                  </a:lnTo>
                  <a:lnTo>
                    <a:pt x="2416" y="1150"/>
                  </a:lnTo>
                  <a:lnTo>
                    <a:pt x="2455" y="1306"/>
                  </a:lnTo>
                  <a:lnTo>
                    <a:pt x="2475" y="1462"/>
                  </a:lnTo>
                  <a:lnTo>
                    <a:pt x="2475" y="1618"/>
                  </a:lnTo>
                  <a:lnTo>
                    <a:pt x="2455" y="1774"/>
                  </a:lnTo>
                  <a:lnTo>
                    <a:pt x="2436" y="1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13175600" y="539050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extrusionOk="0">
                  <a:moveTo>
                    <a:pt x="1208" y="1"/>
                  </a:moveTo>
                  <a:lnTo>
                    <a:pt x="994" y="78"/>
                  </a:lnTo>
                  <a:lnTo>
                    <a:pt x="799" y="176"/>
                  </a:lnTo>
                  <a:lnTo>
                    <a:pt x="624" y="312"/>
                  </a:lnTo>
                  <a:lnTo>
                    <a:pt x="448" y="468"/>
                  </a:lnTo>
                  <a:lnTo>
                    <a:pt x="312" y="643"/>
                  </a:lnTo>
                  <a:lnTo>
                    <a:pt x="195" y="838"/>
                  </a:lnTo>
                  <a:lnTo>
                    <a:pt x="98" y="1053"/>
                  </a:lnTo>
                  <a:lnTo>
                    <a:pt x="39" y="1286"/>
                  </a:lnTo>
                  <a:lnTo>
                    <a:pt x="0" y="1540"/>
                  </a:lnTo>
                  <a:lnTo>
                    <a:pt x="0" y="1774"/>
                  </a:lnTo>
                  <a:lnTo>
                    <a:pt x="20" y="2007"/>
                  </a:lnTo>
                  <a:lnTo>
                    <a:pt x="78" y="2222"/>
                  </a:lnTo>
                  <a:lnTo>
                    <a:pt x="176" y="2436"/>
                  </a:lnTo>
                  <a:lnTo>
                    <a:pt x="273" y="2611"/>
                  </a:lnTo>
                  <a:lnTo>
                    <a:pt x="409" y="2787"/>
                  </a:lnTo>
                  <a:lnTo>
                    <a:pt x="565" y="2943"/>
                  </a:lnTo>
                  <a:lnTo>
                    <a:pt x="663" y="2962"/>
                  </a:lnTo>
                  <a:lnTo>
                    <a:pt x="799" y="2982"/>
                  </a:lnTo>
                  <a:lnTo>
                    <a:pt x="916" y="2982"/>
                  </a:lnTo>
                  <a:lnTo>
                    <a:pt x="1052" y="2962"/>
                  </a:lnTo>
                  <a:lnTo>
                    <a:pt x="1189" y="2923"/>
                  </a:lnTo>
                  <a:lnTo>
                    <a:pt x="1325" y="2865"/>
                  </a:lnTo>
                  <a:lnTo>
                    <a:pt x="1462" y="2787"/>
                  </a:lnTo>
                  <a:lnTo>
                    <a:pt x="1598" y="2689"/>
                  </a:lnTo>
                  <a:lnTo>
                    <a:pt x="1734" y="2553"/>
                  </a:lnTo>
                  <a:lnTo>
                    <a:pt x="1871" y="2397"/>
                  </a:lnTo>
                  <a:lnTo>
                    <a:pt x="1988" y="2202"/>
                  </a:lnTo>
                  <a:lnTo>
                    <a:pt x="2085" y="1988"/>
                  </a:lnTo>
                  <a:lnTo>
                    <a:pt x="2144" y="1735"/>
                  </a:lnTo>
                  <a:lnTo>
                    <a:pt x="2182" y="1481"/>
                  </a:lnTo>
                  <a:lnTo>
                    <a:pt x="2182" y="1325"/>
                  </a:lnTo>
                  <a:lnTo>
                    <a:pt x="2182" y="1228"/>
                  </a:lnTo>
                  <a:lnTo>
                    <a:pt x="2182" y="1209"/>
                  </a:lnTo>
                  <a:lnTo>
                    <a:pt x="2163" y="1033"/>
                  </a:lnTo>
                  <a:lnTo>
                    <a:pt x="2163" y="1014"/>
                  </a:lnTo>
                  <a:lnTo>
                    <a:pt x="2124" y="858"/>
                  </a:lnTo>
                  <a:lnTo>
                    <a:pt x="2085" y="760"/>
                  </a:lnTo>
                  <a:lnTo>
                    <a:pt x="2046" y="682"/>
                  </a:lnTo>
                  <a:lnTo>
                    <a:pt x="2046" y="663"/>
                  </a:lnTo>
                  <a:lnTo>
                    <a:pt x="2007" y="585"/>
                  </a:lnTo>
                  <a:lnTo>
                    <a:pt x="1968" y="507"/>
                  </a:lnTo>
                  <a:lnTo>
                    <a:pt x="1929" y="468"/>
                  </a:lnTo>
                  <a:lnTo>
                    <a:pt x="1929" y="449"/>
                  </a:lnTo>
                  <a:lnTo>
                    <a:pt x="1871" y="410"/>
                  </a:lnTo>
                  <a:lnTo>
                    <a:pt x="1851" y="371"/>
                  </a:lnTo>
                  <a:lnTo>
                    <a:pt x="1812" y="312"/>
                  </a:lnTo>
                  <a:lnTo>
                    <a:pt x="1773" y="273"/>
                  </a:lnTo>
                  <a:lnTo>
                    <a:pt x="1754" y="254"/>
                  </a:lnTo>
                  <a:lnTo>
                    <a:pt x="1734" y="254"/>
                  </a:lnTo>
                  <a:lnTo>
                    <a:pt x="1734" y="234"/>
                  </a:lnTo>
                  <a:lnTo>
                    <a:pt x="1637" y="176"/>
                  </a:lnTo>
                  <a:lnTo>
                    <a:pt x="1617" y="156"/>
                  </a:lnTo>
                  <a:lnTo>
                    <a:pt x="1598" y="156"/>
                  </a:lnTo>
                  <a:lnTo>
                    <a:pt x="1520" y="117"/>
                  </a:lnTo>
                  <a:lnTo>
                    <a:pt x="1442" y="78"/>
                  </a:lnTo>
                  <a:lnTo>
                    <a:pt x="1423" y="59"/>
                  </a:lnTo>
                  <a:lnTo>
                    <a:pt x="1403" y="59"/>
                  </a:lnTo>
                  <a:lnTo>
                    <a:pt x="1286" y="20"/>
                  </a:lnTo>
                  <a:lnTo>
                    <a:pt x="120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13175600" y="539050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fill="none" extrusionOk="0">
                  <a:moveTo>
                    <a:pt x="1286" y="20"/>
                  </a:moveTo>
                  <a:lnTo>
                    <a:pt x="1286" y="20"/>
                  </a:lnTo>
                  <a:lnTo>
                    <a:pt x="1403" y="59"/>
                  </a:lnTo>
                  <a:lnTo>
                    <a:pt x="1403" y="59"/>
                  </a:lnTo>
                  <a:lnTo>
                    <a:pt x="1423" y="59"/>
                  </a:lnTo>
                  <a:lnTo>
                    <a:pt x="1423" y="59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520" y="117"/>
                  </a:lnTo>
                  <a:lnTo>
                    <a:pt x="1520" y="117"/>
                  </a:lnTo>
                  <a:lnTo>
                    <a:pt x="1598" y="156"/>
                  </a:lnTo>
                  <a:lnTo>
                    <a:pt x="1598" y="156"/>
                  </a:lnTo>
                  <a:lnTo>
                    <a:pt x="1617" y="156"/>
                  </a:lnTo>
                  <a:lnTo>
                    <a:pt x="1617" y="15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56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734" y="234"/>
                  </a:lnTo>
                  <a:lnTo>
                    <a:pt x="1734" y="254"/>
                  </a:lnTo>
                  <a:lnTo>
                    <a:pt x="1734" y="254"/>
                  </a:lnTo>
                  <a:lnTo>
                    <a:pt x="1754" y="254"/>
                  </a:lnTo>
                  <a:lnTo>
                    <a:pt x="1773" y="273"/>
                  </a:lnTo>
                  <a:lnTo>
                    <a:pt x="1773" y="273"/>
                  </a:lnTo>
                  <a:lnTo>
                    <a:pt x="1812" y="312"/>
                  </a:lnTo>
                  <a:lnTo>
                    <a:pt x="1812" y="312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71" y="410"/>
                  </a:lnTo>
                  <a:lnTo>
                    <a:pt x="1871" y="410"/>
                  </a:lnTo>
                  <a:lnTo>
                    <a:pt x="1929" y="449"/>
                  </a:lnTo>
                  <a:lnTo>
                    <a:pt x="1929" y="449"/>
                  </a:lnTo>
                  <a:lnTo>
                    <a:pt x="1929" y="468"/>
                  </a:lnTo>
                  <a:lnTo>
                    <a:pt x="1929" y="468"/>
                  </a:lnTo>
                  <a:lnTo>
                    <a:pt x="1968" y="507"/>
                  </a:lnTo>
                  <a:lnTo>
                    <a:pt x="1968" y="507"/>
                  </a:lnTo>
                  <a:lnTo>
                    <a:pt x="2007" y="585"/>
                  </a:lnTo>
                  <a:lnTo>
                    <a:pt x="2007" y="585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82"/>
                  </a:lnTo>
                  <a:lnTo>
                    <a:pt x="2046" y="682"/>
                  </a:lnTo>
                  <a:lnTo>
                    <a:pt x="2085" y="760"/>
                  </a:lnTo>
                  <a:lnTo>
                    <a:pt x="2085" y="760"/>
                  </a:lnTo>
                  <a:lnTo>
                    <a:pt x="2124" y="858"/>
                  </a:lnTo>
                  <a:lnTo>
                    <a:pt x="2124" y="858"/>
                  </a:lnTo>
                  <a:lnTo>
                    <a:pt x="2163" y="1014"/>
                  </a:lnTo>
                  <a:lnTo>
                    <a:pt x="2163" y="1014"/>
                  </a:lnTo>
                  <a:lnTo>
                    <a:pt x="2163" y="1014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82" y="1209"/>
                  </a:lnTo>
                  <a:lnTo>
                    <a:pt x="2182" y="1228"/>
                  </a:lnTo>
                  <a:lnTo>
                    <a:pt x="2182" y="1228"/>
                  </a:lnTo>
                  <a:lnTo>
                    <a:pt x="2182" y="1325"/>
                  </a:lnTo>
                  <a:lnTo>
                    <a:pt x="2182" y="1325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44" y="1735"/>
                  </a:lnTo>
                  <a:lnTo>
                    <a:pt x="2144" y="1735"/>
                  </a:lnTo>
                  <a:lnTo>
                    <a:pt x="2085" y="1988"/>
                  </a:lnTo>
                  <a:lnTo>
                    <a:pt x="2085" y="1988"/>
                  </a:lnTo>
                  <a:lnTo>
                    <a:pt x="2085" y="1988"/>
                  </a:lnTo>
                  <a:lnTo>
                    <a:pt x="1988" y="2202"/>
                  </a:lnTo>
                  <a:lnTo>
                    <a:pt x="1988" y="2202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734" y="2553"/>
                  </a:lnTo>
                  <a:lnTo>
                    <a:pt x="1734" y="2553"/>
                  </a:lnTo>
                  <a:lnTo>
                    <a:pt x="1598" y="2689"/>
                  </a:lnTo>
                  <a:lnTo>
                    <a:pt x="1617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462" y="2787"/>
                  </a:lnTo>
                  <a:lnTo>
                    <a:pt x="1462" y="2787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189" y="2923"/>
                  </a:lnTo>
                  <a:lnTo>
                    <a:pt x="1189" y="2923"/>
                  </a:lnTo>
                  <a:lnTo>
                    <a:pt x="1052" y="2962"/>
                  </a:lnTo>
                  <a:lnTo>
                    <a:pt x="1052" y="2962"/>
                  </a:lnTo>
                  <a:lnTo>
                    <a:pt x="1052" y="2962"/>
                  </a:lnTo>
                  <a:lnTo>
                    <a:pt x="916" y="2982"/>
                  </a:lnTo>
                  <a:lnTo>
                    <a:pt x="916" y="2982"/>
                  </a:lnTo>
                  <a:lnTo>
                    <a:pt x="799" y="2982"/>
                  </a:lnTo>
                  <a:lnTo>
                    <a:pt x="799" y="2982"/>
                  </a:lnTo>
                  <a:lnTo>
                    <a:pt x="799" y="2982"/>
                  </a:lnTo>
                  <a:lnTo>
                    <a:pt x="663" y="2962"/>
                  </a:lnTo>
                  <a:lnTo>
                    <a:pt x="663" y="2962"/>
                  </a:lnTo>
                  <a:lnTo>
                    <a:pt x="565" y="2943"/>
                  </a:lnTo>
                  <a:lnTo>
                    <a:pt x="565" y="2943"/>
                  </a:lnTo>
                  <a:lnTo>
                    <a:pt x="409" y="2787"/>
                  </a:lnTo>
                  <a:lnTo>
                    <a:pt x="273" y="2611"/>
                  </a:lnTo>
                  <a:lnTo>
                    <a:pt x="176" y="2436"/>
                  </a:lnTo>
                  <a:lnTo>
                    <a:pt x="78" y="2222"/>
                  </a:lnTo>
                  <a:lnTo>
                    <a:pt x="20" y="2007"/>
                  </a:lnTo>
                  <a:lnTo>
                    <a:pt x="0" y="1774"/>
                  </a:lnTo>
                  <a:lnTo>
                    <a:pt x="0" y="1540"/>
                  </a:lnTo>
                  <a:lnTo>
                    <a:pt x="39" y="1286"/>
                  </a:lnTo>
                  <a:lnTo>
                    <a:pt x="39" y="1286"/>
                  </a:lnTo>
                  <a:lnTo>
                    <a:pt x="98" y="1053"/>
                  </a:lnTo>
                  <a:lnTo>
                    <a:pt x="195" y="838"/>
                  </a:lnTo>
                  <a:lnTo>
                    <a:pt x="312" y="643"/>
                  </a:lnTo>
                  <a:lnTo>
                    <a:pt x="448" y="468"/>
                  </a:lnTo>
                  <a:lnTo>
                    <a:pt x="624" y="312"/>
                  </a:lnTo>
                  <a:lnTo>
                    <a:pt x="799" y="176"/>
                  </a:lnTo>
                  <a:lnTo>
                    <a:pt x="994" y="78"/>
                  </a:lnTo>
                  <a:lnTo>
                    <a:pt x="1208" y="1"/>
                  </a:lnTo>
                  <a:lnTo>
                    <a:pt x="1208" y="1"/>
                  </a:lnTo>
                  <a:lnTo>
                    <a:pt x="1286" y="20"/>
                  </a:lnTo>
                  <a:lnTo>
                    <a:pt x="1286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13222350" y="59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13208725" y="61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13217975" y="5770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extrusionOk="0">
                  <a:moveTo>
                    <a:pt x="312" y="0"/>
                  </a:moveTo>
                  <a:lnTo>
                    <a:pt x="156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0" y="117"/>
                  </a:lnTo>
                  <a:lnTo>
                    <a:pt x="0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4" y="351"/>
                  </a:lnTo>
                  <a:lnTo>
                    <a:pt x="390" y="390"/>
                  </a:lnTo>
                  <a:lnTo>
                    <a:pt x="565" y="409"/>
                  </a:lnTo>
                  <a:lnTo>
                    <a:pt x="721" y="409"/>
                  </a:lnTo>
                  <a:lnTo>
                    <a:pt x="819" y="370"/>
                  </a:lnTo>
                  <a:lnTo>
                    <a:pt x="858" y="331"/>
                  </a:lnTo>
                  <a:lnTo>
                    <a:pt x="877" y="312"/>
                  </a:lnTo>
                  <a:lnTo>
                    <a:pt x="877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3" y="78"/>
                  </a:lnTo>
                  <a:lnTo>
                    <a:pt x="468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13217975" y="5770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fill="none" extrusionOk="0">
                  <a:moveTo>
                    <a:pt x="877" y="312"/>
                  </a:moveTo>
                  <a:lnTo>
                    <a:pt x="877" y="312"/>
                  </a:lnTo>
                  <a:lnTo>
                    <a:pt x="858" y="331"/>
                  </a:lnTo>
                  <a:lnTo>
                    <a:pt x="819" y="370"/>
                  </a:lnTo>
                  <a:lnTo>
                    <a:pt x="721" y="409"/>
                  </a:lnTo>
                  <a:lnTo>
                    <a:pt x="565" y="409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234" y="351"/>
                  </a:lnTo>
                  <a:lnTo>
                    <a:pt x="98" y="273"/>
                  </a:lnTo>
                  <a:lnTo>
                    <a:pt x="20" y="195"/>
                  </a:lnTo>
                  <a:lnTo>
                    <a:pt x="0" y="15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0" y="78"/>
                  </a:lnTo>
                  <a:lnTo>
                    <a:pt x="39" y="59"/>
                  </a:lnTo>
                  <a:lnTo>
                    <a:pt x="156" y="20"/>
                  </a:lnTo>
                  <a:lnTo>
                    <a:pt x="312" y="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643" y="78"/>
                  </a:lnTo>
                  <a:lnTo>
                    <a:pt x="780" y="156"/>
                  </a:lnTo>
                  <a:lnTo>
                    <a:pt x="858" y="234"/>
                  </a:lnTo>
                  <a:lnTo>
                    <a:pt x="877" y="273"/>
                  </a:lnTo>
                  <a:lnTo>
                    <a:pt x="877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13118600" y="582400"/>
              <a:ext cx="40950" cy="22425"/>
            </a:xfrm>
            <a:custGeom>
              <a:avLst/>
              <a:gdLst/>
              <a:ahLst/>
              <a:cxnLst/>
              <a:rect l="l" t="t" r="r" b="b"/>
              <a:pathLst>
                <a:path w="1638" h="897" extrusionOk="0">
                  <a:moveTo>
                    <a:pt x="605" y="1"/>
                  </a:moveTo>
                  <a:lnTo>
                    <a:pt x="488" y="20"/>
                  </a:lnTo>
                  <a:lnTo>
                    <a:pt x="351" y="79"/>
                  </a:lnTo>
                  <a:lnTo>
                    <a:pt x="254" y="117"/>
                  </a:lnTo>
                  <a:lnTo>
                    <a:pt x="176" y="176"/>
                  </a:lnTo>
                  <a:lnTo>
                    <a:pt x="79" y="254"/>
                  </a:lnTo>
                  <a:lnTo>
                    <a:pt x="20" y="351"/>
                  </a:lnTo>
                  <a:lnTo>
                    <a:pt x="1" y="371"/>
                  </a:lnTo>
                  <a:lnTo>
                    <a:pt x="1" y="390"/>
                  </a:lnTo>
                  <a:lnTo>
                    <a:pt x="40" y="488"/>
                  </a:lnTo>
                  <a:lnTo>
                    <a:pt x="98" y="566"/>
                  </a:lnTo>
                  <a:lnTo>
                    <a:pt x="157" y="624"/>
                  </a:lnTo>
                  <a:lnTo>
                    <a:pt x="234" y="683"/>
                  </a:lnTo>
                  <a:lnTo>
                    <a:pt x="390" y="780"/>
                  </a:lnTo>
                  <a:lnTo>
                    <a:pt x="605" y="838"/>
                  </a:lnTo>
                  <a:lnTo>
                    <a:pt x="644" y="858"/>
                  </a:lnTo>
                  <a:lnTo>
                    <a:pt x="819" y="877"/>
                  </a:lnTo>
                  <a:lnTo>
                    <a:pt x="1014" y="897"/>
                  </a:lnTo>
                  <a:lnTo>
                    <a:pt x="1209" y="877"/>
                  </a:lnTo>
                  <a:lnTo>
                    <a:pt x="1384" y="858"/>
                  </a:lnTo>
                  <a:lnTo>
                    <a:pt x="1481" y="819"/>
                  </a:lnTo>
                  <a:lnTo>
                    <a:pt x="1579" y="760"/>
                  </a:lnTo>
                  <a:lnTo>
                    <a:pt x="1618" y="683"/>
                  </a:lnTo>
                  <a:lnTo>
                    <a:pt x="1637" y="644"/>
                  </a:lnTo>
                  <a:lnTo>
                    <a:pt x="1637" y="585"/>
                  </a:lnTo>
                  <a:lnTo>
                    <a:pt x="1598" y="488"/>
                  </a:lnTo>
                  <a:lnTo>
                    <a:pt x="1540" y="390"/>
                  </a:lnTo>
                  <a:lnTo>
                    <a:pt x="1462" y="293"/>
                  </a:lnTo>
                  <a:lnTo>
                    <a:pt x="1384" y="215"/>
                  </a:lnTo>
                  <a:lnTo>
                    <a:pt x="1287" y="156"/>
                  </a:lnTo>
                  <a:lnTo>
                    <a:pt x="1170" y="98"/>
                  </a:lnTo>
                  <a:lnTo>
                    <a:pt x="1072" y="59"/>
                  </a:lnTo>
                  <a:lnTo>
                    <a:pt x="955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13118600" y="582400"/>
              <a:ext cx="40950" cy="22425"/>
            </a:xfrm>
            <a:custGeom>
              <a:avLst/>
              <a:gdLst/>
              <a:ahLst/>
              <a:cxnLst/>
              <a:rect l="l" t="t" r="r" b="b"/>
              <a:pathLst>
                <a:path w="1638" h="897" fill="none" extrusionOk="0">
                  <a:moveTo>
                    <a:pt x="955" y="20"/>
                  </a:moveTo>
                  <a:lnTo>
                    <a:pt x="955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41" y="1"/>
                  </a:lnTo>
                  <a:lnTo>
                    <a:pt x="605" y="1"/>
                  </a:lnTo>
                  <a:lnTo>
                    <a:pt x="605" y="1"/>
                  </a:lnTo>
                  <a:lnTo>
                    <a:pt x="488" y="20"/>
                  </a:lnTo>
                  <a:lnTo>
                    <a:pt x="351" y="79"/>
                  </a:lnTo>
                  <a:lnTo>
                    <a:pt x="351" y="79"/>
                  </a:lnTo>
                  <a:lnTo>
                    <a:pt x="254" y="117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1" y="371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40" y="488"/>
                  </a:lnTo>
                  <a:lnTo>
                    <a:pt x="98" y="566"/>
                  </a:lnTo>
                  <a:lnTo>
                    <a:pt x="98" y="566"/>
                  </a:lnTo>
                  <a:lnTo>
                    <a:pt x="157" y="624"/>
                  </a:lnTo>
                  <a:lnTo>
                    <a:pt x="234" y="683"/>
                  </a:lnTo>
                  <a:lnTo>
                    <a:pt x="234" y="683"/>
                  </a:lnTo>
                  <a:lnTo>
                    <a:pt x="390" y="780"/>
                  </a:lnTo>
                  <a:lnTo>
                    <a:pt x="605" y="838"/>
                  </a:lnTo>
                  <a:lnTo>
                    <a:pt x="605" y="838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819" y="877"/>
                  </a:lnTo>
                  <a:lnTo>
                    <a:pt x="1014" y="897"/>
                  </a:lnTo>
                  <a:lnTo>
                    <a:pt x="1014" y="897"/>
                  </a:lnTo>
                  <a:lnTo>
                    <a:pt x="1209" y="877"/>
                  </a:lnTo>
                  <a:lnTo>
                    <a:pt x="1384" y="858"/>
                  </a:lnTo>
                  <a:lnTo>
                    <a:pt x="1384" y="858"/>
                  </a:lnTo>
                  <a:lnTo>
                    <a:pt x="1481" y="819"/>
                  </a:lnTo>
                  <a:lnTo>
                    <a:pt x="1481" y="819"/>
                  </a:lnTo>
                  <a:lnTo>
                    <a:pt x="1579" y="760"/>
                  </a:lnTo>
                  <a:lnTo>
                    <a:pt x="1579" y="760"/>
                  </a:lnTo>
                  <a:lnTo>
                    <a:pt x="1618" y="683"/>
                  </a:lnTo>
                  <a:lnTo>
                    <a:pt x="1618" y="683"/>
                  </a:lnTo>
                  <a:lnTo>
                    <a:pt x="1637" y="644"/>
                  </a:lnTo>
                  <a:lnTo>
                    <a:pt x="1637" y="644"/>
                  </a:lnTo>
                  <a:lnTo>
                    <a:pt x="1637" y="585"/>
                  </a:lnTo>
                  <a:lnTo>
                    <a:pt x="1637" y="585"/>
                  </a:lnTo>
                  <a:lnTo>
                    <a:pt x="1598" y="488"/>
                  </a:lnTo>
                  <a:lnTo>
                    <a:pt x="1540" y="390"/>
                  </a:lnTo>
                  <a:lnTo>
                    <a:pt x="1540" y="390"/>
                  </a:lnTo>
                  <a:lnTo>
                    <a:pt x="1462" y="293"/>
                  </a:lnTo>
                  <a:lnTo>
                    <a:pt x="1384" y="215"/>
                  </a:lnTo>
                  <a:lnTo>
                    <a:pt x="1384" y="215"/>
                  </a:lnTo>
                  <a:lnTo>
                    <a:pt x="1287" y="156"/>
                  </a:lnTo>
                  <a:lnTo>
                    <a:pt x="1170" y="98"/>
                  </a:lnTo>
                  <a:lnTo>
                    <a:pt x="1072" y="59"/>
                  </a:lnTo>
                  <a:lnTo>
                    <a:pt x="955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13162925" y="59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13162925" y="59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13114700" y="567300"/>
              <a:ext cx="54100" cy="39000"/>
            </a:xfrm>
            <a:custGeom>
              <a:avLst/>
              <a:gdLst/>
              <a:ahLst/>
              <a:cxnLst/>
              <a:rect l="l" t="t" r="r" b="b"/>
              <a:pathLst>
                <a:path w="2164" h="1560" extrusionOk="0">
                  <a:moveTo>
                    <a:pt x="917" y="644"/>
                  </a:moveTo>
                  <a:lnTo>
                    <a:pt x="1072" y="663"/>
                  </a:lnTo>
                  <a:lnTo>
                    <a:pt x="1228" y="702"/>
                  </a:lnTo>
                  <a:lnTo>
                    <a:pt x="1345" y="760"/>
                  </a:lnTo>
                  <a:lnTo>
                    <a:pt x="1462" y="838"/>
                  </a:lnTo>
                  <a:lnTo>
                    <a:pt x="1540" y="897"/>
                  </a:lnTo>
                  <a:lnTo>
                    <a:pt x="1618" y="975"/>
                  </a:lnTo>
                  <a:lnTo>
                    <a:pt x="1696" y="1092"/>
                  </a:lnTo>
                  <a:lnTo>
                    <a:pt x="1735" y="1189"/>
                  </a:lnTo>
                  <a:lnTo>
                    <a:pt x="1735" y="1209"/>
                  </a:lnTo>
                  <a:lnTo>
                    <a:pt x="1735" y="1228"/>
                  </a:lnTo>
                  <a:lnTo>
                    <a:pt x="1735" y="1248"/>
                  </a:lnTo>
                  <a:lnTo>
                    <a:pt x="1735" y="1267"/>
                  </a:lnTo>
                  <a:lnTo>
                    <a:pt x="1735" y="1306"/>
                  </a:lnTo>
                  <a:lnTo>
                    <a:pt x="1735" y="1345"/>
                  </a:lnTo>
                  <a:lnTo>
                    <a:pt x="1598" y="1423"/>
                  </a:lnTo>
                  <a:lnTo>
                    <a:pt x="1482" y="1462"/>
                  </a:lnTo>
                  <a:lnTo>
                    <a:pt x="1365" y="1481"/>
                  </a:lnTo>
                  <a:lnTo>
                    <a:pt x="1209" y="1501"/>
                  </a:lnTo>
                  <a:lnTo>
                    <a:pt x="1033" y="1481"/>
                  </a:lnTo>
                  <a:lnTo>
                    <a:pt x="936" y="1462"/>
                  </a:lnTo>
                  <a:lnTo>
                    <a:pt x="897" y="1462"/>
                  </a:lnTo>
                  <a:lnTo>
                    <a:pt x="780" y="1423"/>
                  </a:lnTo>
                  <a:lnTo>
                    <a:pt x="624" y="1364"/>
                  </a:lnTo>
                  <a:lnTo>
                    <a:pt x="468" y="1287"/>
                  </a:lnTo>
                  <a:lnTo>
                    <a:pt x="371" y="1228"/>
                  </a:lnTo>
                  <a:lnTo>
                    <a:pt x="274" y="1131"/>
                  </a:lnTo>
                  <a:lnTo>
                    <a:pt x="196" y="1014"/>
                  </a:lnTo>
                  <a:lnTo>
                    <a:pt x="196" y="994"/>
                  </a:lnTo>
                  <a:lnTo>
                    <a:pt x="254" y="897"/>
                  </a:lnTo>
                  <a:lnTo>
                    <a:pt x="332" y="799"/>
                  </a:lnTo>
                  <a:lnTo>
                    <a:pt x="449" y="721"/>
                  </a:lnTo>
                  <a:lnTo>
                    <a:pt x="546" y="683"/>
                  </a:lnTo>
                  <a:lnTo>
                    <a:pt x="644" y="663"/>
                  </a:lnTo>
                  <a:lnTo>
                    <a:pt x="780" y="644"/>
                  </a:lnTo>
                  <a:close/>
                  <a:moveTo>
                    <a:pt x="468" y="1"/>
                  </a:moveTo>
                  <a:lnTo>
                    <a:pt x="351" y="20"/>
                  </a:lnTo>
                  <a:lnTo>
                    <a:pt x="254" y="59"/>
                  </a:lnTo>
                  <a:lnTo>
                    <a:pt x="176" y="117"/>
                  </a:lnTo>
                  <a:lnTo>
                    <a:pt x="118" y="195"/>
                  </a:lnTo>
                  <a:lnTo>
                    <a:pt x="59" y="273"/>
                  </a:lnTo>
                  <a:lnTo>
                    <a:pt x="20" y="371"/>
                  </a:lnTo>
                  <a:lnTo>
                    <a:pt x="1" y="468"/>
                  </a:lnTo>
                  <a:lnTo>
                    <a:pt x="1" y="566"/>
                  </a:lnTo>
                  <a:lnTo>
                    <a:pt x="1" y="683"/>
                  </a:lnTo>
                  <a:lnTo>
                    <a:pt x="20" y="799"/>
                  </a:lnTo>
                  <a:lnTo>
                    <a:pt x="59" y="897"/>
                  </a:lnTo>
                  <a:lnTo>
                    <a:pt x="98" y="994"/>
                  </a:lnTo>
                  <a:lnTo>
                    <a:pt x="157" y="1092"/>
                  </a:lnTo>
                  <a:lnTo>
                    <a:pt x="235" y="1189"/>
                  </a:lnTo>
                  <a:lnTo>
                    <a:pt x="313" y="1267"/>
                  </a:lnTo>
                  <a:lnTo>
                    <a:pt x="488" y="1384"/>
                  </a:lnTo>
                  <a:lnTo>
                    <a:pt x="702" y="1481"/>
                  </a:lnTo>
                  <a:lnTo>
                    <a:pt x="858" y="1520"/>
                  </a:lnTo>
                  <a:lnTo>
                    <a:pt x="897" y="1540"/>
                  </a:lnTo>
                  <a:lnTo>
                    <a:pt x="1092" y="1559"/>
                  </a:lnTo>
                  <a:lnTo>
                    <a:pt x="1306" y="1559"/>
                  </a:lnTo>
                  <a:lnTo>
                    <a:pt x="1540" y="1520"/>
                  </a:lnTo>
                  <a:lnTo>
                    <a:pt x="1637" y="1481"/>
                  </a:lnTo>
                  <a:lnTo>
                    <a:pt x="1735" y="1423"/>
                  </a:lnTo>
                  <a:lnTo>
                    <a:pt x="1832" y="1364"/>
                  </a:lnTo>
                  <a:lnTo>
                    <a:pt x="1910" y="1287"/>
                  </a:lnTo>
                  <a:lnTo>
                    <a:pt x="1988" y="1209"/>
                  </a:lnTo>
                  <a:lnTo>
                    <a:pt x="2047" y="1111"/>
                  </a:lnTo>
                  <a:lnTo>
                    <a:pt x="2105" y="1014"/>
                  </a:lnTo>
                  <a:lnTo>
                    <a:pt x="2125" y="916"/>
                  </a:lnTo>
                  <a:lnTo>
                    <a:pt x="2144" y="819"/>
                  </a:lnTo>
                  <a:lnTo>
                    <a:pt x="2164" y="721"/>
                  </a:lnTo>
                  <a:lnTo>
                    <a:pt x="2144" y="624"/>
                  </a:lnTo>
                  <a:lnTo>
                    <a:pt x="2105" y="527"/>
                  </a:lnTo>
                  <a:lnTo>
                    <a:pt x="2066" y="449"/>
                  </a:lnTo>
                  <a:lnTo>
                    <a:pt x="1988" y="371"/>
                  </a:lnTo>
                  <a:lnTo>
                    <a:pt x="1891" y="312"/>
                  </a:lnTo>
                  <a:lnTo>
                    <a:pt x="1793" y="254"/>
                  </a:lnTo>
                  <a:lnTo>
                    <a:pt x="1715" y="234"/>
                  </a:lnTo>
                  <a:lnTo>
                    <a:pt x="1637" y="215"/>
                  </a:lnTo>
                  <a:lnTo>
                    <a:pt x="1540" y="215"/>
                  </a:lnTo>
                  <a:lnTo>
                    <a:pt x="1345" y="254"/>
                  </a:lnTo>
                  <a:lnTo>
                    <a:pt x="1287" y="254"/>
                  </a:lnTo>
                  <a:lnTo>
                    <a:pt x="1170" y="273"/>
                  </a:lnTo>
                  <a:lnTo>
                    <a:pt x="1150" y="273"/>
                  </a:lnTo>
                  <a:lnTo>
                    <a:pt x="1053" y="215"/>
                  </a:lnTo>
                  <a:lnTo>
                    <a:pt x="994" y="176"/>
                  </a:lnTo>
                  <a:lnTo>
                    <a:pt x="839" y="79"/>
                  </a:lnTo>
                  <a:lnTo>
                    <a:pt x="741" y="40"/>
                  </a:lnTo>
                  <a:lnTo>
                    <a:pt x="663" y="20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13114700" y="567300"/>
              <a:ext cx="54100" cy="39000"/>
            </a:xfrm>
            <a:custGeom>
              <a:avLst/>
              <a:gdLst/>
              <a:ahLst/>
              <a:cxnLst/>
              <a:rect l="l" t="t" r="r" b="b"/>
              <a:pathLst>
                <a:path w="2164" h="1560" fill="none" extrusionOk="0">
                  <a:moveTo>
                    <a:pt x="1715" y="234"/>
                  </a:moveTo>
                  <a:lnTo>
                    <a:pt x="1715" y="234"/>
                  </a:lnTo>
                  <a:lnTo>
                    <a:pt x="1637" y="215"/>
                  </a:lnTo>
                  <a:lnTo>
                    <a:pt x="1540" y="215"/>
                  </a:lnTo>
                  <a:lnTo>
                    <a:pt x="1540" y="215"/>
                  </a:lnTo>
                  <a:lnTo>
                    <a:pt x="1345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17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053" y="215"/>
                  </a:lnTo>
                  <a:lnTo>
                    <a:pt x="994" y="176"/>
                  </a:lnTo>
                  <a:lnTo>
                    <a:pt x="994" y="176"/>
                  </a:lnTo>
                  <a:lnTo>
                    <a:pt x="839" y="79"/>
                  </a:lnTo>
                  <a:lnTo>
                    <a:pt x="839" y="79"/>
                  </a:lnTo>
                  <a:lnTo>
                    <a:pt x="741" y="40"/>
                  </a:lnTo>
                  <a:lnTo>
                    <a:pt x="663" y="20"/>
                  </a:lnTo>
                  <a:lnTo>
                    <a:pt x="663" y="20"/>
                  </a:lnTo>
                  <a:lnTo>
                    <a:pt x="585" y="1"/>
                  </a:lnTo>
                  <a:lnTo>
                    <a:pt x="585" y="1"/>
                  </a:lnTo>
                  <a:lnTo>
                    <a:pt x="468" y="1"/>
                  </a:lnTo>
                  <a:lnTo>
                    <a:pt x="351" y="20"/>
                  </a:lnTo>
                  <a:lnTo>
                    <a:pt x="351" y="20"/>
                  </a:lnTo>
                  <a:lnTo>
                    <a:pt x="254" y="59"/>
                  </a:lnTo>
                  <a:lnTo>
                    <a:pt x="176" y="117"/>
                  </a:lnTo>
                  <a:lnTo>
                    <a:pt x="176" y="117"/>
                  </a:lnTo>
                  <a:lnTo>
                    <a:pt x="118" y="195"/>
                  </a:lnTo>
                  <a:lnTo>
                    <a:pt x="118" y="195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20" y="371"/>
                  </a:lnTo>
                  <a:lnTo>
                    <a:pt x="1" y="468"/>
                  </a:lnTo>
                  <a:lnTo>
                    <a:pt x="1" y="468"/>
                  </a:lnTo>
                  <a:lnTo>
                    <a:pt x="1" y="566"/>
                  </a:lnTo>
                  <a:lnTo>
                    <a:pt x="1" y="683"/>
                  </a:lnTo>
                  <a:lnTo>
                    <a:pt x="1" y="683"/>
                  </a:lnTo>
                  <a:lnTo>
                    <a:pt x="20" y="799"/>
                  </a:lnTo>
                  <a:lnTo>
                    <a:pt x="59" y="897"/>
                  </a:lnTo>
                  <a:lnTo>
                    <a:pt x="59" y="897"/>
                  </a:lnTo>
                  <a:lnTo>
                    <a:pt x="98" y="994"/>
                  </a:lnTo>
                  <a:lnTo>
                    <a:pt x="157" y="1092"/>
                  </a:lnTo>
                  <a:lnTo>
                    <a:pt x="235" y="1189"/>
                  </a:lnTo>
                  <a:lnTo>
                    <a:pt x="313" y="1267"/>
                  </a:lnTo>
                  <a:lnTo>
                    <a:pt x="313" y="1267"/>
                  </a:lnTo>
                  <a:lnTo>
                    <a:pt x="488" y="1384"/>
                  </a:lnTo>
                  <a:lnTo>
                    <a:pt x="702" y="1481"/>
                  </a:lnTo>
                  <a:lnTo>
                    <a:pt x="702" y="1481"/>
                  </a:lnTo>
                  <a:lnTo>
                    <a:pt x="858" y="1520"/>
                  </a:lnTo>
                  <a:lnTo>
                    <a:pt x="858" y="1520"/>
                  </a:lnTo>
                  <a:lnTo>
                    <a:pt x="897" y="1540"/>
                  </a:lnTo>
                  <a:lnTo>
                    <a:pt x="897" y="1540"/>
                  </a:lnTo>
                  <a:lnTo>
                    <a:pt x="1092" y="1559"/>
                  </a:lnTo>
                  <a:lnTo>
                    <a:pt x="1092" y="1559"/>
                  </a:lnTo>
                  <a:lnTo>
                    <a:pt x="1306" y="1559"/>
                  </a:lnTo>
                  <a:lnTo>
                    <a:pt x="1540" y="1520"/>
                  </a:lnTo>
                  <a:lnTo>
                    <a:pt x="1540" y="1520"/>
                  </a:lnTo>
                  <a:lnTo>
                    <a:pt x="1637" y="1481"/>
                  </a:lnTo>
                  <a:lnTo>
                    <a:pt x="1735" y="1423"/>
                  </a:lnTo>
                  <a:lnTo>
                    <a:pt x="1832" y="1364"/>
                  </a:lnTo>
                  <a:lnTo>
                    <a:pt x="1910" y="1287"/>
                  </a:lnTo>
                  <a:lnTo>
                    <a:pt x="1910" y="1287"/>
                  </a:lnTo>
                  <a:lnTo>
                    <a:pt x="1988" y="1209"/>
                  </a:lnTo>
                  <a:lnTo>
                    <a:pt x="2047" y="1111"/>
                  </a:lnTo>
                  <a:lnTo>
                    <a:pt x="2047" y="1111"/>
                  </a:lnTo>
                  <a:lnTo>
                    <a:pt x="2105" y="1014"/>
                  </a:lnTo>
                  <a:lnTo>
                    <a:pt x="2125" y="916"/>
                  </a:lnTo>
                  <a:lnTo>
                    <a:pt x="2125" y="916"/>
                  </a:lnTo>
                  <a:lnTo>
                    <a:pt x="2144" y="819"/>
                  </a:lnTo>
                  <a:lnTo>
                    <a:pt x="2164" y="721"/>
                  </a:lnTo>
                  <a:lnTo>
                    <a:pt x="2164" y="721"/>
                  </a:lnTo>
                  <a:lnTo>
                    <a:pt x="2144" y="624"/>
                  </a:lnTo>
                  <a:lnTo>
                    <a:pt x="2144" y="624"/>
                  </a:lnTo>
                  <a:lnTo>
                    <a:pt x="2105" y="527"/>
                  </a:lnTo>
                  <a:lnTo>
                    <a:pt x="2105" y="527"/>
                  </a:lnTo>
                  <a:lnTo>
                    <a:pt x="2066" y="449"/>
                  </a:lnTo>
                  <a:lnTo>
                    <a:pt x="1988" y="371"/>
                  </a:lnTo>
                  <a:lnTo>
                    <a:pt x="1988" y="371"/>
                  </a:lnTo>
                  <a:lnTo>
                    <a:pt x="1891" y="312"/>
                  </a:lnTo>
                  <a:lnTo>
                    <a:pt x="1793" y="254"/>
                  </a:lnTo>
                  <a:lnTo>
                    <a:pt x="1793" y="254"/>
                  </a:lnTo>
                  <a:lnTo>
                    <a:pt x="1715" y="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13119575" y="583375"/>
              <a:ext cx="38500" cy="21450"/>
            </a:xfrm>
            <a:custGeom>
              <a:avLst/>
              <a:gdLst/>
              <a:ahLst/>
              <a:cxnLst/>
              <a:rect l="l" t="t" r="r" b="b"/>
              <a:pathLst>
                <a:path w="1540" h="858" fill="none" extrusionOk="0">
                  <a:moveTo>
                    <a:pt x="722" y="1"/>
                  </a:moveTo>
                  <a:lnTo>
                    <a:pt x="722" y="1"/>
                  </a:lnTo>
                  <a:lnTo>
                    <a:pt x="877" y="20"/>
                  </a:lnTo>
                  <a:lnTo>
                    <a:pt x="877" y="20"/>
                  </a:lnTo>
                  <a:lnTo>
                    <a:pt x="877" y="20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1150" y="117"/>
                  </a:lnTo>
                  <a:lnTo>
                    <a:pt x="1267" y="195"/>
                  </a:lnTo>
                  <a:lnTo>
                    <a:pt x="1267" y="195"/>
                  </a:lnTo>
                  <a:lnTo>
                    <a:pt x="1345" y="254"/>
                  </a:lnTo>
                  <a:lnTo>
                    <a:pt x="1423" y="332"/>
                  </a:lnTo>
                  <a:lnTo>
                    <a:pt x="1423" y="332"/>
                  </a:lnTo>
                  <a:lnTo>
                    <a:pt x="1501" y="449"/>
                  </a:lnTo>
                  <a:lnTo>
                    <a:pt x="1501" y="449"/>
                  </a:lnTo>
                  <a:lnTo>
                    <a:pt x="1540" y="546"/>
                  </a:lnTo>
                  <a:lnTo>
                    <a:pt x="1540" y="546"/>
                  </a:lnTo>
                  <a:lnTo>
                    <a:pt x="1540" y="566"/>
                  </a:lnTo>
                  <a:lnTo>
                    <a:pt x="1540" y="566"/>
                  </a:lnTo>
                  <a:lnTo>
                    <a:pt x="1540" y="585"/>
                  </a:lnTo>
                  <a:lnTo>
                    <a:pt x="1540" y="585"/>
                  </a:lnTo>
                  <a:lnTo>
                    <a:pt x="1540" y="605"/>
                  </a:lnTo>
                  <a:lnTo>
                    <a:pt x="1540" y="624"/>
                  </a:lnTo>
                  <a:lnTo>
                    <a:pt x="1540" y="624"/>
                  </a:lnTo>
                  <a:lnTo>
                    <a:pt x="1540" y="624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40" y="702"/>
                  </a:lnTo>
                  <a:lnTo>
                    <a:pt x="1540" y="702"/>
                  </a:lnTo>
                  <a:lnTo>
                    <a:pt x="1403" y="780"/>
                  </a:lnTo>
                  <a:lnTo>
                    <a:pt x="1403" y="780"/>
                  </a:lnTo>
                  <a:lnTo>
                    <a:pt x="1287" y="819"/>
                  </a:lnTo>
                  <a:lnTo>
                    <a:pt x="1170" y="838"/>
                  </a:lnTo>
                  <a:lnTo>
                    <a:pt x="1170" y="838"/>
                  </a:lnTo>
                  <a:lnTo>
                    <a:pt x="1170" y="838"/>
                  </a:lnTo>
                  <a:lnTo>
                    <a:pt x="1014" y="858"/>
                  </a:lnTo>
                  <a:lnTo>
                    <a:pt x="838" y="838"/>
                  </a:lnTo>
                  <a:lnTo>
                    <a:pt x="838" y="838"/>
                  </a:lnTo>
                  <a:lnTo>
                    <a:pt x="741" y="819"/>
                  </a:lnTo>
                  <a:lnTo>
                    <a:pt x="741" y="819"/>
                  </a:lnTo>
                  <a:lnTo>
                    <a:pt x="702" y="819"/>
                  </a:lnTo>
                  <a:lnTo>
                    <a:pt x="702" y="819"/>
                  </a:lnTo>
                  <a:lnTo>
                    <a:pt x="702" y="819"/>
                  </a:lnTo>
                  <a:lnTo>
                    <a:pt x="585" y="780"/>
                  </a:lnTo>
                  <a:lnTo>
                    <a:pt x="585" y="780"/>
                  </a:lnTo>
                  <a:lnTo>
                    <a:pt x="429" y="721"/>
                  </a:lnTo>
                  <a:lnTo>
                    <a:pt x="273" y="644"/>
                  </a:lnTo>
                  <a:lnTo>
                    <a:pt x="273" y="644"/>
                  </a:lnTo>
                  <a:lnTo>
                    <a:pt x="273" y="644"/>
                  </a:lnTo>
                  <a:lnTo>
                    <a:pt x="176" y="585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1" y="371"/>
                  </a:lnTo>
                  <a:lnTo>
                    <a:pt x="1" y="351"/>
                  </a:lnTo>
                  <a:lnTo>
                    <a:pt x="1" y="351"/>
                  </a:lnTo>
                  <a:lnTo>
                    <a:pt x="1" y="351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351" y="40"/>
                  </a:lnTo>
                  <a:lnTo>
                    <a:pt x="449" y="20"/>
                  </a:lnTo>
                  <a:lnTo>
                    <a:pt x="449" y="20"/>
                  </a:lnTo>
                  <a:lnTo>
                    <a:pt x="585" y="1"/>
                  </a:lnTo>
                  <a:lnTo>
                    <a:pt x="722" y="1"/>
                  </a:lnTo>
                  <a:lnTo>
                    <a:pt x="7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13311975" y="483025"/>
              <a:ext cx="282050" cy="282075"/>
            </a:xfrm>
            <a:custGeom>
              <a:avLst/>
              <a:gdLst/>
              <a:ahLst/>
              <a:cxnLst/>
              <a:rect l="l" t="t" r="r" b="b"/>
              <a:pathLst>
                <a:path w="11282" h="11283" extrusionOk="0">
                  <a:moveTo>
                    <a:pt x="5339" y="1"/>
                  </a:moveTo>
                  <a:lnTo>
                    <a:pt x="5067" y="40"/>
                  </a:lnTo>
                  <a:lnTo>
                    <a:pt x="4774" y="59"/>
                  </a:lnTo>
                  <a:lnTo>
                    <a:pt x="4502" y="118"/>
                  </a:lnTo>
                  <a:lnTo>
                    <a:pt x="4229" y="176"/>
                  </a:lnTo>
                  <a:lnTo>
                    <a:pt x="3956" y="254"/>
                  </a:lnTo>
                  <a:lnTo>
                    <a:pt x="3703" y="352"/>
                  </a:lnTo>
                  <a:lnTo>
                    <a:pt x="3449" y="449"/>
                  </a:lnTo>
                  <a:lnTo>
                    <a:pt x="3196" y="566"/>
                  </a:lnTo>
                  <a:lnTo>
                    <a:pt x="2943" y="683"/>
                  </a:lnTo>
                  <a:lnTo>
                    <a:pt x="2709" y="819"/>
                  </a:lnTo>
                  <a:lnTo>
                    <a:pt x="2475" y="975"/>
                  </a:lnTo>
                  <a:lnTo>
                    <a:pt x="2261" y="1131"/>
                  </a:lnTo>
                  <a:lnTo>
                    <a:pt x="2047" y="1287"/>
                  </a:lnTo>
                  <a:lnTo>
                    <a:pt x="1852" y="1462"/>
                  </a:lnTo>
                  <a:lnTo>
                    <a:pt x="1657" y="1657"/>
                  </a:lnTo>
                  <a:lnTo>
                    <a:pt x="1462" y="1852"/>
                  </a:lnTo>
                  <a:lnTo>
                    <a:pt x="1287" y="2047"/>
                  </a:lnTo>
                  <a:lnTo>
                    <a:pt x="1111" y="2261"/>
                  </a:lnTo>
                  <a:lnTo>
                    <a:pt x="955" y="2495"/>
                  </a:lnTo>
                  <a:lnTo>
                    <a:pt x="819" y="2729"/>
                  </a:lnTo>
                  <a:lnTo>
                    <a:pt x="683" y="2962"/>
                  </a:lnTo>
                  <a:lnTo>
                    <a:pt x="546" y="3196"/>
                  </a:lnTo>
                  <a:lnTo>
                    <a:pt x="429" y="3450"/>
                  </a:lnTo>
                  <a:lnTo>
                    <a:pt x="332" y="3703"/>
                  </a:lnTo>
                  <a:lnTo>
                    <a:pt x="254" y="3976"/>
                  </a:lnTo>
                  <a:lnTo>
                    <a:pt x="176" y="4229"/>
                  </a:lnTo>
                  <a:lnTo>
                    <a:pt x="118" y="4502"/>
                  </a:lnTo>
                  <a:lnTo>
                    <a:pt x="59" y="4794"/>
                  </a:lnTo>
                  <a:lnTo>
                    <a:pt x="20" y="5067"/>
                  </a:lnTo>
                  <a:lnTo>
                    <a:pt x="1" y="5359"/>
                  </a:lnTo>
                  <a:lnTo>
                    <a:pt x="1" y="5651"/>
                  </a:lnTo>
                  <a:lnTo>
                    <a:pt x="1" y="5943"/>
                  </a:lnTo>
                  <a:lnTo>
                    <a:pt x="20" y="6216"/>
                  </a:lnTo>
                  <a:lnTo>
                    <a:pt x="59" y="6508"/>
                  </a:lnTo>
                  <a:lnTo>
                    <a:pt x="118" y="6781"/>
                  </a:lnTo>
                  <a:lnTo>
                    <a:pt x="176" y="7054"/>
                  </a:lnTo>
                  <a:lnTo>
                    <a:pt x="254" y="7327"/>
                  </a:lnTo>
                  <a:lnTo>
                    <a:pt x="332" y="7580"/>
                  </a:lnTo>
                  <a:lnTo>
                    <a:pt x="429" y="7833"/>
                  </a:lnTo>
                  <a:lnTo>
                    <a:pt x="546" y="8087"/>
                  </a:lnTo>
                  <a:lnTo>
                    <a:pt x="683" y="8340"/>
                  </a:lnTo>
                  <a:lnTo>
                    <a:pt x="819" y="8574"/>
                  </a:lnTo>
                  <a:lnTo>
                    <a:pt x="955" y="8788"/>
                  </a:lnTo>
                  <a:lnTo>
                    <a:pt x="1111" y="9022"/>
                  </a:lnTo>
                  <a:lnTo>
                    <a:pt x="1287" y="923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2" y="9821"/>
                  </a:lnTo>
                  <a:lnTo>
                    <a:pt x="2047" y="9996"/>
                  </a:lnTo>
                  <a:lnTo>
                    <a:pt x="2261" y="10171"/>
                  </a:lnTo>
                  <a:lnTo>
                    <a:pt x="2475" y="10327"/>
                  </a:lnTo>
                  <a:lnTo>
                    <a:pt x="2709" y="10464"/>
                  </a:lnTo>
                  <a:lnTo>
                    <a:pt x="2943" y="10600"/>
                  </a:lnTo>
                  <a:lnTo>
                    <a:pt x="3196" y="10737"/>
                  </a:lnTo>
                  <a:lnTo>
                    <a:pt x="3449" y="10834"/>
                  </a:lnTo>
                  <a:lnTo>
                    <a:pt x="3703" y="10951"/>
                  </a:lnTo>
                  <a:lnTo>
                    <a:pt x="3956" y="11029"/>
                  </a:lnTo>
                  <a:lnTo>
                    <a:pt x="4229" y="11107"/>
                  </a:lnTo>
                  <a:lnTo>
                    <a:pt x="4502" y="11165"/>
                  </a:lnTo>
                  <a:lnTo>
                    <a:pt x="4774" y="11224"/>
                  </a:lnTo>
                  <a:lnTo>
                    <a:pt x="5067" y="11263"/>
                  </a:lnTo>
                  <a:lnTo>
                    <a:pt x="5339" y="11282"/>
                  </a:lnTo>
                  <a:lnTo>
                    <a:pt x="5924" y="11282"/>
                  </a:lnTo>
                  <a:lnTo>
                    <a:pt x="6216" y="11263"/>
                  </a:lnTo>
                  <a:lnTo>
                    <a:pt x="6489" y="11224"/>
                  </a:lnTo>
                  <a:lnTo>
                    <a:pt x="6781" y="11165"/>
                  </a:lnTo>
                  <a:lnTo>
                    <a:pt x="7054" y="11107"/>
                  </a:lnTo>
                  <a:lnTo>
                    <a:pt x="7307" y="11029"/>
                  </a:lnTo>
                  <a:lnTo>
                    <a:pt x="7580" y="10951"/>
                  </a:lnTo>
                  <a:lnTo>
                    <a:pt x="7833" y="10834"/>
                  </a:lnTo>
                  <a:lnTo>
                    <a:pt x="8087" y="10737"/>
                  </a:lnTo>
                  <a:lnTo>
                    <a:pt x="8320" y="10600"/>
                  </a:lnTo>
                  <a:lnTo>
                    <a:pt x="8554" y="10464"/>
                  </a:lnTo>
                  <a:lnTo>
                    <a:pt x="8788" y="10327"/>
                  </a:lnTo>
                  <a:lnTo>
                    <a:pt x="9002" y="10171"/>
                  </a:lnTo>
                  <a:lnTo>
                    <a:pt x="9217" y="9996"/>
                  </a:lnTo>
                  <a:lnTo>
                    <a:pt x="9431" y="9821"/>
                  </a:lnTo>
                  <a:lnTo>
                    <a:pt x="9626" y="9626"/>
                  </a:lnTo>
                  <a:lnTo>
                    <a:pt x="9821" y="9431"/>
                  </a:lnTo>
                  <a:lnTo>
                    <a:pt x="9996" y="9236"/>
                  </a:lnTo>
                  <a:lnTo>
                    <a:pt x="10152" y="9022"/>
                  </a:lnTo>
                  <a:lnTo>
                    <a:pt x="10308" y="8788"/>
                  </a:lnTo>
                  <a:lnTo>
                    <a:pt x="10464" y="8574"/>
                  </a:lnTo>
                  <a:lnTo>
                    <a:pt x="10600" y="8340"/>
                  </a:lnTo>
                  <a:lnTo>
                    <a:pt x="10717" y="8087"/>
                  </a:lnTo>
                  <a:lnTo>
                    <a:pt x="10834" y="7833"/>
                  </a:lnTo>
                  <a:lnTo>
                    <a:pt x="10931" y="7580"/>
                  </a:lnTo>
                  <a:lnTo>
                    <a:pt x="11029" y="7327"/>
                  </a:lnTo>
                  <a:lnTo>
                    <a:pt x="11107" y="7054"/>
                  </a:lnTo>
                  <a:lnTo>
                    <a:pt x="11165" y="6781"/>
                  </a:lnTo>
                  <a:lnTo>
                    <a:pt x="11204" y="6508"/>
                  </a:lnTo>
                  <a:lnTo>
                    <a:pt x="11243" y="6216"/>
                  </a:lnTo>
                  <a:lnTo>
                    <a:pt x="11262" y="5943"/>
                  </a:lnTo>
                  <a:lnTo>
                    <a:pt x="11282" y="5651"/>
                  </a:lnTo>
                  <a:lnTo>
                    <a:pt x="11262" y="5359"/>
                  </a:lnTo>
                  <a:lnTo>
                    <a:pt x="11243" y="5067"/>
                  </a:lnTo>
                  <a:lnTo>
                    <a:pt x="11204" y="4794"/>
                  </a:lnTo>
                  <a:lnTo>
                    <a:pt x="11165" y="4502"/>
                  </a:lnTo>
                  <a:lnTo>
                    <a:pt x="11107" y="4229"/>
                  </a:lnTo>
                  <a:lnTo>
                    <a:pt x="11029" y="3976"/>
                  </a:lnTo>
                  <a:lnTo>
                    <a:pt x="10931" y="3703"/>
                  </a:lnTo>
                  <a:lnTo>
                    <a:pt x="10834" y="3450"/>
                  </a:lnTo>
                  <a:lnTo>
                    <a:pt x="10717" y="3196"/>
                  </a:lnTo>
                  <a:lnTo>
                    <a:pt x="10600" y="2962"/>
                  </a:lnTo>
                  <a:lnTo>
                    <a:pt x="10464" y="2729"/>
                  </a:lnTo>
                  <a:lnTo>
                    <a:pt x="10308" y="2495"/>
                  </a:lnTo>
                  <a:lnTo>
                    <a:pt x="10152" y="2261"/>
                  </a:lnTo>
                  <a:lnTo>
                    <a:pt x="9996" y="2047"/>
                  </a:lnTo>
                  <a:lnTo>
                    <a:pt x="9821" y="1852"/>
                  </a:lnTo>
                  <a:lnTo>
                    <a:pt x="9626" y="1657"/>
                  </a:lnTo>
                  <a:lnTo>
                    <a:pt x="9431" y="1462"/>
                  </a:lnTo>
                  <a:lnTo>
                    <a:pt x="9217" y="1287"/>
                  </a:lnTo>
                  <a:lnTo>
                    <a:pt x="9002" y="1131"/>
                  </a:lnTo>
                  <a:lnTo>
                    <a:pt x="8788" y="975"/>
                  </a:lnTo>
                  <a:lnTo>
                    <a:pt x="8554" y="819"/>
                  </a:lnTo>
                  <a:lnTo>
                    <a:pt x="8320" y="683"/>
                  </a:lnTo>
                  <a:lnTo>
                    <a:pt x="8087" y="566"/>
                  </a:lnTo>
                  <a:lnTo>
                    <a:pt x="7833" y="449"/>
                  </a:lnTo>
                  <a:lnTo>
                    <a:pt x="7580" y="35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8"/>
                  </a:lnTo>
                  <a:lnTo>
                    <a:pt x="6489" y="59"/>
                  </a:lnTo>
                  <a:lnTo>
                    <a:pt x="6216" y="40"/>
                  </a:lnTo>
                  <a:lnTo>
                    <a:pt x="59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13311975" y="483025"/>
              <a:ext cx="282050" cy="282075"/>
            </a:xfrm>
            <a:custGeom>
              <a:avLst/>
              <a:gdLst/>
              <a:ahLst/>
              <a:cxnLst/>
              <a:rect l="l" t="t" r="r" b="b"/>
              <a:pathLst>
                <a:path w="11282" h="11283" fill="none" extrusionOk="0">
                  <a:moveTo>
                    <a:pt x="5632" y="11282"/>
                  </a:moveTo>
                  <a:lnTo>
                    <a:pt x="5632" y="11282"/>
                  </a:lnTo>
                  <a:lnTo>
                    <a:pt x="5924" y="11282"/>
                  </a:lnTo>
                  <a:lnTo>
                    <a:pt x="6216" y="11263"/>
                  </a:lnTo>
                  <a:lnTo>
                    <a:pt x="6489" y="11224"/>
                  </a:lnTo>
                  <a:lnTo>
                    <a:pt x="6781" y="11165"/>
                  </a:lnTo>
                  <a:lnTo>
                    <a:pt x="7054" y="11107"/>
                  </a:lnTo>
                  <a:lnTo>
                    <a:pt x="7307" y="11029"/>
                  </a:lnTo>
                  <a:lnTo>
                    <a:pt x="7580" y="10951"/>
                  </a:lnTo>
                  <a:lnTo>
                    <a:pt x="7833" y="10834"/>
                  </a:lnTo>
                  <a:lnTo>
                    <a:pt x="8087" y="10737"/>
                  </a:lnTo>
                  <a:lnTo>
                    <a:pt x="8320" y="10600"/>
                  </a:lnTo>
                  <a:lnTo>
                    <a:pt x="8554" y="10464"/>
                  </a:lnTo>
                  <a:lnTo>
                    <a:pt x="8788" y="10327"/>
                  </a:lnTo>
                  <a:lnTo>
                    <a:pt x="9002" y="10171"/>
                  </a:lnTo>
                  <a:lnTo>
                    <a:pt x="9217" y="9996"/>
                  </a:lnTo>
                  <a:lnTo>
                    <a:pt x="9431" y="9821"/>
                  </a:lnTo>
                  <a:lnTo>
                    <a:pt x="9626" y="9626"/>
                  </a:lnTo>
                  <a:lnTo>
                    <a:pt x="9821" y="9431"/>
                  </a:lnTo>
                  <a:lnTo>
                    <a:pt x="9996" y="9236"/>
                  </a:lnTo>
                  <a:lnTo>
                    <a:pt x="10152" y="9022"/>
                  </a:lnTo>
                  <a:lnTo>
                    <a:pt x="10308" y="8788"/>
                  </a:lnTo>
                  <a:lnTo>
                    <a:pt x="10464" y="8574"/>
                  </a:lnTo>
                  <a:lnTo>
                    <a:pt x="10600" y="8340"/>
                  </a:lnTo>
                  <a:lnTo>
                    <a:pt x="10717" y="8087"/>
                  </a:lnTo>
                  <a:lnTo>
                    <a:pt x="10834" y="7833"/>
                  </a:lnTo>
                  <a:lnTo>
                    <a:pt x="10931" y="7580"/>
                  </a:lnTo>
                  <a:lnTo>
                    <a:pt x="11029" y="7327"/>
                  </a:lnTo>
                  <a:lnTo>
                    <a:pt x="11107" y="7054"/>
                  </a:lnTo>
                  <a:lnTo>
                    <a:pt x="11165" y="6781"/>
                  </a:lnTo>
                  <a:lnTo>
                    <a:pt x="11204" y="6508"/>
                  </a:lnTo>
                  <a:lnTo>
                    <a:pt x="11243" y="6216"/>
                  </a:lnTo>
                  <a:lnTo>
                    <a:pt x="11262" y="5943"/>
                  </a:lnTo>
                  <a:lnTo>
                    <a:pt x="11282" y="5651"/>
                  </a:lnTo>
                  <a:lnTo>
                    <a:pt x="11282" y="5651"/>
                  </a:lnTo>
                  <a:lnTo>
                    <a:pt x="11262" y="5359"/>
                  </a:lnTo>
                  <a:lnTo>
                    <a:pt x="11243" y="5067"/>
                  </a:lnTo>
                  <a:lnTo>
                    <a:pt x="11204" y="4794"/>
                  </a:lnTo>
                  <a:lnTo>
                    <a:pt x="11165" y="4502"/>
                  </a:lnTo>
                  <a:lnTo>
                    <a:pt x="11107" y="4229"/>
                  </a:lnTo>
                  <a:lnTo>
                    <a:pt x="11029" y="3976"/>
                  </a:lnTo>
                  <a:lnTo>
                    <a:pt x="10931" y="3703"/>
                  </a:lnTo>
                  <a:lnTo>
                    <a:pt x="10834" y="3450"/>
                  </a:lnTo>
                  <a:lnTo>
                    <a:pt x="10717" y="3196"/>
                  </a:lnTo>
                  <a:lnTo>
                    <a:pt x="10600" y="2962"/>
                  </a:lnTo>
                  <a:lnTo>
                    <a:pt x="10464" y="2729"/>
                  </a:lnTo>
                  <a:lnTo>
                    <a:pt x="10308" y="2495"/>
                  </a:lnTo>
                  <a:lnTo>
                    <a:pt x="10152" y="2261"/>
                  </a:lnTo>
                  <a:lnTo>
                    <a:pt x="9996" y="2047"/>
                  </a:lnTo>
                  <a:lnTo>
                    <a:pt x="9821" y="1852"/>
                  </a:lnTo>
                  <a:lnTo>
                    <a:pt x="9626" y="1657"/>
                  </a:lnTo>
                  <a:lnTo>
                    <a:pt x="9431" y="1462"/>
                  </a:lnTo>
                  <a:lnTo>
                    <a:pt x="9217" y="1287"/>
                  </a:lnTo>
                  <a:lnTo>
                    <a:pt x="9002" y="1131"/>
                  </a:lnTo>
                  <a:lnTo>
                    <a:pt x="8788" y="975"/>
                  </a:lnTo>
                  <a:lnTo>
                    <a:pt x="8554" y="819"/>
                  </a:lnTo>
                  <a:lnTo>
                    <a:pt x="8320" y="683"/>
                  </a:lnTo>
                  <a:lnTo>
                    <a:pt x="8087" y="566"/>
                  </a:lnTo>
                  <a:lnTo>
                    <a:pt x="7833" y="449"/>
                  </a:lnTo>
                  <a:lnTo>
                    <a:pt x="7580" y="35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8"/>
                  </a:lnTo>
                  <a:lnTo>
                    <a:pt x="6489" y="59"/>
                  </a:lnTo>
                  <a:lnTo>
                    <a:pt x="6216" y="40"/>
                  </a:lnTo>
                  <a:lnTo>
                    <a:pt x="5924" y="1"/>
                  </a:lnTo>
                  <a:lnTo>
                    <a:pt x="5632" y="1"/>
                  </a:lnTo>
                  <a:lnTo>
                    <a:pt x="5632" y="1"/>
                  </a:lnTo>
                  <a:lnTo>
                    <a:pt x="5339" y="1"/>
                  </a:lnTo>
                  <a:lnTo>
                    <a:pt x="5067" y="40"/>
                  </a:lnTo>
                  <a:lnTo>
                    <a:pt x="4774" y="59"/>
                  </a:lnTo>
                  <a:lnTo>
                    <a:pt x="4502" y="118"/>
                  </a:lnTo>
                  <a:lnTo>
                    <a:pt x="4229" y="176"/>
                  </a:lnTo>
                  <a:lnTo>
                    <a:pt x="3956" y="254"/>
                  </a:lnTo>
                  <a:lnTo>
                    <a:pt x="3703" y="352"/>
                  </a:lnTo>
                  <a:lnTo>
                    <a:pt x="3449" y="449"/>
                  </a:lnTo>
                  <a:lnTo>
                    <a:pt x="3196" y="566"/>
                  </a:lnTo>
                  <a:lnTo>
                    <a:pt x="2943" y="683"/>
                  </a:lnTo>
                  <a:lnTo>
                    <a:pt x="2709" y="819"/>
                  </a:lnTo>
                  <a:lnTo>
                    <a:pt x="2475" y="975"/>
                  </a:lnTo>
                  <a:lnTo>
                    <a:pt x="2261" y="1131"/>
                  </a:lnTo>
                  <a:lnTo>
                    <a:pt x="2047" y="1287"/>
                  </a:lnTo>
                  <a:lnTo>
                    <a:pt x="1852" y="1462"/>
                  </a:lnTo>
                  <a:lnTo>
                    <a:pt x="1657" y="1657"/>
                  </a:lnTo>
                  <a:lnTo>
                    <a:pt x="1462" y="1852"/>
                  </a:lnTo>
                  <a:lnTo>
                    <a:pt x="1287" y="2047"/>
                  </a:lnTo>
                  <a:lnTo>
                    <a:pt x="1111" y="2261"/>
                  </a:lnTo>
                  <a:lnTo>
                    <a:pt x="955" y="2495"/>
                  </a:lnTo>
                  <a:lnTo>
                    <a:pt x="819" y="2729"/>
                  </a:lnTo>
                  <a:lnTo>
                    <a:pt x="683" y="2962"/>
                  </a:lnTo>
                  <a:lnTo>
                    <a:pt x="546" y="3196"/>
                  </a:lnTo>
                  <a:lnTo>
                    <a:pt x="429" y="3450"/>
                  </a:lnTo>
                  <a:lnTo>
                    <a:pt x="332" y="3703"/>
                  </a:lnTo>
                  <a:lnTo>
                    <a:pt x="254" y="3976"/>
                  </a:lnTo>
                  <a:lnTo>
                    <a:pt x="176" y="4229"/>
                  </a:lnTo>
                  <a:lnTo>
                    <a:pt x="118" y="4502"/>
                  </a:lnTo>
                  <a:lnTo>
                    <a:pt x="59" y="4794"/>
                  </a:lnTo>
                  <a:lnTo>
                    <a:pt x="20" y="5067"/>
                  </a:lnTo>
                  <a:lnTo>
                    <a:pt x="1" y="5359"/>
                  </a:lnTo>
                  <a:lnTo>
                    <a:pt x="1" y="5651"/>
                  </a:lnTo>
                  <a:lnTo>
                    <a:pt x="1" y="5651"/>
                  </a:lnTo>
                  <a:lnTo>
                    <a:pt x="1" y="5943"/>
                  </a:lnTo>
                  <a:lnTo>
                    <a:pt x="20" y="6216"/>
                  </a:lnTo>
                  <a:lnTo>
                    <a:pt x="59" y="6508"/>
                  </a:lnTo>
                  <a:lnTo>
                    <a:pt x="118" y="6781"/>
                  </a:lnTo>
                  <a:lnTo>
                    <a:pt x="176" y="7054"/>
                  </a:lnTo>
                  <a:lnTo>
                    <a:pt x="254" y="7327"/>
                  </a:lnTo>
                  <a:lnTo>
                    <a:pt x="332" y="7580"/>
                  </a:lnTo>
                  <a:lnTo>
                    <a:pt x="429" y="7833"/>
                  </a:lnTo>
                  <a:lnTo>
                    <a:pt x="546" y="8087"/>
                  </a:lnTo>
                  <a:lnTo>
                    <a:pt x="683" y="8340"/>
                  </a:lnTo>
                  <a:lnTo>
                    <a:pt x="819" y="8574"/>
                  </a:lnTo>
                  <a:lnTo>
                    <a:pt x="955" y="8788"/>
                  </a:lnTo>
                  <a:lnTo>
                    <a:pt x="1111" y="9022"/>
                  </a:lnTo>
                  <a:lnTo>
                    <a:pt x="1287" y="923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2" y="9821"/>
                  </a:lnTo>
                  <a:lnTo>
                    <a:pt x="2047" y="9996"/>
                  </a:lnTo>
                  <a:lnTo>
                    <a:pt x="2261" y="10171"/>
                  </a:lnTo>
                  <a:lnTo>
                    <a:pt x="2475" y="10327"/>
                  </a:lnTo>
                  <a:lnTo>
                    <a:pt x="2709" y="10464"/>
                  </a:lnTo>
                  <a:lnTo>
                    <a:pt x="2943" y="10600"/>
                  </a:lnTo>
                  <a:lnTo>
                    <a:pt x="3196" y="10737"/>
                  </a:lnTo>
                  <a:lnTo>
                    <a:pt x="3449" y="10834"/>
                  </a:lnTo>
                  <a:lnTo>
                    <a:pt x="3703" y="10951"/>
                  </a:lnTo>
                  <a:lnTo>
                    <a:pt x="3956" y="11029"/>
                  </a:lnTo>
                  <a:lnTo>
                    <a:pt x="4229" y="11107"/>
                  </a:lnTo>
                  <a:lnTo>
                    <a:pt x="4502" y="11165"/>
                  </a:lnTo>
                  <a:lnTo>
                    <a:pt x="4774" y="11224"/>
                  </a:lnTo>
                  <a:lnTo>
                    <a:pt x="5067" y="11263"/>
                  </a:lnTo>
                  <a:lnTo>
                    <a:pt x="5339" y="11282"/>
                  </a:lnTo>
                  <a:lnTo>
                    <a:pt x="5632" y="112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13311500" y="492300"/>
              <a:ext cx="275725" cy="273275"/>
            </a:xfrm>
            <a:custGeom>
              <a:avLst/>
              <a:gdLst/>
              <a:ahLst/>
              <a:cxnLst/>
              <a:rect l="l" t="t" r="r" b="b"/>
              <a:pathLst>
                <a:path w="11029" h="10931" extrusionOk="0">
                  <a:moveTo>
                    <a:pt x="3624" y="0"/>
                  </a:moveTo>
                  <a:lnTo>
                    <a:pt x="3215" y="175"/>
                  </a:lnTo>
                  <a:lnTo>
                    <a:pt x="2845" y="370"/>
                  </a:lnTo>
                  <a:lnTo>
                    <a:pt x="2475" y="604"/>
                  </a:lnTo>
                  <a:lnTo>
                    <a:pt x="2144" y="857"/>
                  </a:lnTo>
                  <a:lnTo>
                    <a:pt x="1812" y="1130"/>
                  </a:lnTo>
                  <a:lnTo>
                    <a:pt x="1520" y="1422"/>
                  </a:lnTo>
                  <a:lnTo>
                    <a:pt x="1247" y="1734"/>
                  </a:lnTo>
                  <a:lnTo>
                    <a:pt x="994" y="2085"/>
                  </a:lnTo>
                  <a:lnTo>
                    <a:pt x="780" y="2436"/>
                  </a:lnTo>
                  <a:lnTo>
                    <a:pt x="585" y="2806"/>
                  </a:lnTo>
                  <a:lnTo>
                    <a:pt x="409" y="3195"/>
                  </a:lnTo>
                  <a:lnTo>
                    <a:pt x="254" y="3585"/>
                  </a:lnTo>
                  <a:lnTo>
                    <a:pt x="156" y="3994"/>
                  </a:lnTo>
                  <a:lnTo>
                    <a:pt x="59" y="4423"/>
                  </a:lnTo>
                  <a:lnTo>
                    <a:pt x="20" y="4832"/>
                  </a:lnTo>
                  <a:lnTo>
                    <a:pt x="0" y="5280"/>
                  </a:lnTo>
                  <a:lnTo>
                    <a:pt x="0" y="5572"/>
                  </a:lnTo>
                  <a:lnTo>
                    <a:pt x="39" y="5845"/>
                  </a:lnTo>
                  <a:lnTo>
                    <a:pt x="59" y="6137"/>
                  </a:lnTo>
                  <a:lnTo>
                    <a:pt x="117" y="6410"/>
                  </a:lnTo>
                  <a:lnTo>
                    <a:pt x="176" y="6683"/>
                  </a:lnTo>
                  <a:lnTo>
                    <a:pt x="254" y="6956"/>
                  </a:lnTo>
                  <a:lnTo>
                    <a:pt x="351" y="7209"/>
                  </a:lnTo>
                  <a:lnTo>
                    <a:pt x="448" y="7482"/>
                  </a:lnTo>
                  <a:lnTo>
                    <a:pt x="565" y="7716"/>
                  </a:lnTo>
                  <a:lnTo>
                    <a:pt x="682" y="7969"/>
                  </a:lnTo>
                  <a:lnTo>
                    <a:pt x="819" y="8203"/>
                  </a:lnTo>
                  <a:lnTo>
                    <a:pt x="974" y="8437"/>
                  </a:lnTo>
                  <a:lnTo>
                    <a:pt x="1130" y="8651"/>
                  </a:lnTo>
                  <a:lnTo>
                    <a:pt x="1286" y="8865"/>
                  </a:lnTo>
                  <a:lnTo>
                    <a:pt x="1481" y="9080"/>
                  </a:lnTo>
                  <a:lnTo>
                    <a:pt x="1656" y="9274"/>
                  </a:lnTo>
                  <a:lnTo>
                    <a:pt x="1851" y="9450"/>
                  </a:lnTo>
                  <a:lnTo>
                    <a:pt x="2066" y="9645"/>
                  </a:lnTo>
                  <a:lnTo>
                    <a:pt x="2280" y="9800"/>
                  </a:lnTo>
                  <a:lnTo>
                    <a:pt x="2494" y="9956"/>
                  </a:lnTo>
                  <a:lnTo>
                    <a:pt x="2728" y="10112"/>
                  </a:lnTo>
                  <a:lnTo>
                    <a:pt x="2962" y="10249"/>
                  </a:lnTo>
                  <a:lnTo>
                    <a:pt x="3215" y="10366"/>
                  </a:lnTo>
                  <a:lnTo>
                    <a:pt x="3449" y="10482"/>
                  </a:lnTo>
                  <a:lnTo>
                    <a:pt x="3722" y="10580"/>
                  </a:lnTo>
                  <a:lnTo>
                    <a:pt x="3975" y="10677"/>
                  </a:lnTo>
                  <a:lnTo>
                    <a:pt x="4248" y="10755"/>
                  </a:lnTo>
                  <a:lnTo>
                    <a:pt x="4521" y="10814"/>
                  </a:lnTo>
                  <a:lnTo>
                    <a:pt x="4793" y="10872"/>
                  </a:lnTo>
                  <a:lnTo>
                    <a:pt x="5086" y="10892"/>
                  </a:lnTo>
                  <a:lnTo>
                    <a:pt x="5358" y="10911"/>
                  </a:lnTo>
                  <a:lnTo>
                    <a:pt x="5651" y="10931"/>
                  </a:lnTo>
                  <a:lnTo>
                    <a:pt x="6118" y="10911"/>
                  </a:lnTo>
                  <a:lnTo>
                    <a:pt x="6566" y="10853"/>
                  </a:lnTo>
                  <a:lnTo>
                    <a:pt x="6995" y="10775"/>
                  </a:lnTo>
                  <a:lnTo>
                    <a:pt x="7424" y="10638"/>
                  </a:lnTo>
                  <a:lnTo>
                    <a:pt x="7833" y="10502"/>
                  </a:lnTo>
                  <a:lnTo>
                    <a:pt x="8242" y="10307"/>
                  </a:lnTo>
                  <a:lnTo>
                    <a:pt x="8612" y="10093"/>
                  </a:lnTo>
                  <a:lnTo>
                    <a:pt x="8982" y="9859"/>
                  </a:lnTo>
                  <a:lnTo>
                    <a:pt x="9314" y="9586"/>
                  </a:lnTo>
                  <a:lnTo>
                    <a:pt x="9645" y="9294"/>
                  </a:lnTo>
                  <a:lnTo>
                    <a:pt x="9937" y="8963"/>
                  </a:lnTo>
                  <a:lnTo>
                    <a:pt x="10210" y="8612"/>
                  </a:lnTo>
                  <a:lnTo>
                    <a:pt x="10463" y="8242"/>
                  </a:lnTo>
                  <a:lnTo>
                    <a:pt x="10677" y="7852"/>
                  </a:lnTo>
                  <a:lnTo>
                    <a:pt x="10872" y="7443"/>
                  </a:lnTo>
                  <a:lnTo>
                    <a:pt x="11028" y="7014"/>
                  </a:lnTo>
                  <a:lnTo>
                    <a:pt x="10970" y="7112"/>
                  </a:lnTo>
                  <a:lnTo>
                    <a:pt x="10794" y="7404"/>
                  </a:lnTo>
                  <a:lnTo>
                    <a:pt x="10619" y="7677"/>
                  </a:lnTo>
                  <a:lnTo>
                    <a:pt x="10424" y="7911"/>
                  </a:lnTo>
                  <a:lnTo>
                    <a:pt x="10229" y="8144"/>
                  </a:lnTo>
                  <a:lnTo>
                    <a:pt x="10015" y="8378"/>
                  </a:lnTo>
                  <a:lnTo>
                    <a:pt x="9781" y="8573"/>
                  </a:lnTo>
                  <a:lnTo>
                    <a:pt x="9547" y="8768"/>
                  </a:lnTo>
                  <a:lnTo>
                    <a:pt x="9294" y="8943"/>
                  </a:lnTo>
                  <a:lnTo>
                    <a:pt x="9021" y="9119"/>
                  </a:lnTo>
                  <a:lnTo>
                    <a:pt x="8749" y="9274"/>
                  </a:lnTo>
                  <a:lnTo>
                    <a:pt x="8476" y="9411"/>
                  </a:lnTo>
                  <a:lnTo>
                    <a:pt x="8184" y="9528"/>
                  </a:lnTo>
                  <a:lnTo>
                    <a:pt x="7872" y="9625"/>
                  </a:lnTo>
                  <a:lnTo>
                    <a:pt x="7560" y="9723"/>
                  </a:lnTo>
                  <a:lnTo>
                    <a:pt x="7248" y="9781"/>
                  </a:lnTo>
                  <a:lnTo>
                    <a:pt x="6937" y="9820"/>
                  </a:lnTo>
                  <a:lnTo>
                    <a:pt x="6625" y="9859"/>
                  </a:lnTo>
                  <a:lnTo>
                    <a:pt x="5962" y="9859"/>
                  </a:lnTo>
                  <a:lnTo>
                    <a:pt x="5592" y="9820"/>
                  </a:lnTo>
                  <a:lnTo>
                    <a:pt x="5222" y="9742"/>
                  </a:lnTo>
                  <a:lnTo>
                    <a:pt x="4891" y="9664"/>
                  </a:lnTo>
                  <a:lnTo>
                    <a:pt x="4579" y="9567"/>
                  </a:lnTo>
                  <a:lnTo>
                    <a:pt x="4267" y="9450"/>
                  </a:lnTo>
                  <a:lnTo>
                    <a:pt x="3975" y="9313"/>
                  </a:lnTo>
                  <a:lnTo>
                    <a:pt x="3683" y="9158"/>
                  </a:lnTo>
                  <a:lnTo>
                    <a:pt x="3429" y="9002"/>
                  </a:lnTo>
                  <a:lnTo>
                    <a:pt x="3157" y="8807"/>
                  </a:lnTo>
                  <a:lnTo>
                    <a:pt x="2903" y="8612"/>
                  </a:lnTo>
                  <a:lnTo>
                    <a:pt x="2670" y="8398"/>
                  </a:lnTo>
                  <a:lnTo>
                    <a:pt x="2436" y="8164"/>
                  </a:lnTo>
                  <a:lnTo>
                    <a:pt x="2241" y="7930"/>
                  </a:lnTo>
                  <a:lnTo>
                    <a:pt x="2046" y="7677"/>
                  </a:lnTo>
                  <a:lnTo>
                    <a:pt x="1871" y="7423"/>
                  </a:lnTo>
                  <a:lnTo>
                    <a:pt x="1695" y="7151"/>
                  </a:lnTo>
                  <a:lnTo>
                    <a:pt x="1559" y="6878"/>
                  </a:lnTo>
                  <a:lnTo>
                    <a:pt x="1423" y="6586"/>
                  </a:lnTo>
                  <a:lnTo>
                    <a:pt x="1325" y="6293"/>
                  </a:lnTo>
                  <a:lnTo>
                    <a:pt x="1228" y="6001"/>
                  </a:lnTo>
                  <a:lnTo>
                    <a:pt x="1150" y="5709"/>
                  </a:lnTo>
                  <a:lnTo>
                    <a:pt x="1091" y="5378"/>
                  </a:lnTo>
                  <a:lnTo>
                    <a:pt x="1052" y="5046"/>
                  </a:lnTo>
                  <a:lnTo>
                    <a:pt x="1033" y="4715"/>
                  </a:lnTo>
                  <a:lnTo>
                    <a:pt x="1033" y="4403"/>
                  </a:lnTo>
                  <a:lnTo>
                    <a:pt x="1052" y="4072"/>
                  </a:lnTo>
                  <a:lnTo>
                    <a:pt x="1091" y="3741"/>
                  </a:lnTo>
                  <a:lnTo>
                    <a:pt x="1150" y="3410"/>
                  </a:lnTo>
                  <a:lnTo>
                    <a:pt x="1228" y="3117"/>
                  </a:lnTo>
                  <a:lnTo>
                    <a:pt x="1325" y="2806"/>
                  </a:lnTo>
                  <a:lnTo>
                    <a:pt x="1442" y="2513"/>
                  </a:lnTo>
                  <a:lnTo>
                    <a:pt x="1578" y="2221"/>
                  </a:lnTo>
                  <a:lnTo>
                    <a:pt x="1715" y="1968"/>
                  </a:lnTo>
                  <a:lnTo>
                    <a:pt x="1929" y="1617"/>
                  </a:lnTo>
                  <a:lnTo>
                    <a:pt x="2007" y="1500"/>
                  </a:lnTo>
                  <a:lnTo>
                    <a:pt x="2182" y="1247"/>
                  </a:lnTo>
                  <a:lnTo>
                    <a:pt x="2377" y="1033"/>
                  </a:lnTo>
                  <a:lnTo>
                    <a:pt x="2611" y="799"/>
                  </a:lnTo>
                  <a:lnTo>
                    <a:pt x="2650" y="740"/>
                  </a:lnTo>
                  <a:lnTo>
                    <a:pt x="2689" y="721"/>
                  </a:lnTo>
                  <a:lnTo>
                    <a:pt x="3059" y="409"/>
                  </a:lnTo>
                  <a:lnTo>
                    <a:pt x="3429" y="117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13551150" y="592150"/>
              <a:ext cx="22425" cy="25825"/>
            </a:xfrm>
            <a:custGeom>
              <a:avLst/>
              <a:gdLst/>
              <a:ahLst/>
              <a:cxnLst/>
              <a:rect l="l" t="t" r="r" b="b"/>
              <a:pathLst>
                <a:path w="897" h="1033" extrusionOk="0">
                  <a:moveTo>
                    <a:pt x="371" y="0"/>
                  </a:moveTo>
                  <a:lnTo>
                    <a:pt x="293" y="20"/>
                  </a:lnTo>
                  <a:lnTo>
                    <a:pt x="215" y="39"/>
                  </a:lnTo>
                  <a:lnTo>
                    <a:pt x="137" y="98"/>
                  </a:lnTo>
                  <a:lnTo>
                    <a:pt x="78" y="195"/>
                  </a:lnTo>
                  <a:lnTo>
                    <a:pt x="20" y="312"/>
                  </a:lnTo>
                  <a:lnTo>
                    <a:pt x="0" y="468"/>
                  </a:lnTo>
                  <a:lnTo>
                    <a:pt x="0" y="585"/>
                  </a:lnTo>
                  <a:lnTo>
                    <a:pt x="39" y="721"/>
                  </a:lnTo>
                  <a:lnTo>
                    <a:pt x="59" y="780"/>
                  </a:lnTo>
                  <a:lnTo>
                    <a:pt x="98" y="838"/>
                  </a:lnTo>
                  <a:lnTo>
                    <a:pt x="176" y="935"/>
                  </a:lnTo>
                  <a:lnTo>
                    <a:pt x="254" y="994"/>
                  </a:lnTo>
                  <a:lnTo>
                    <a:pt x="371" y="1033"/>
                  </a:lnTo>
                  <a:lnTo>
                    <a:pt x="585" y="1033"/>
                  </a:lnTo>
                  <a:lnTo>
                    <a:pt x="643" y="1013"/>
                  </a:lnTo>
                  <a:lnTo>
                    <a:pt x="702" y="955"/>
                  </a:lnTo>
                  <a:lnTo>
                    <a:pt x="780" y="897"/>
                  </a:lnTo>
                  <a:lnTo>
                    <a:pt x="819" y="819"/>
                  </a:lnTo>
                  <a:lnTo>
                    <a:pt x="858" y="741"/>
                  </a:lnTo>
                  <a:lnTo>
                    <a:pt x="877" y="643"/>
                  </a:lnTo>
                  <a:lnTo>
                    <a:pt x="897" y="546"/>
                  </a:lnTo>
                  <a:lnTo>
                    <a:pt x="877" y="468"/>
                  </a:lnTo>
                  <a:lnTo>
                    <a:pt x="838" y="331"/>
                  </a:lnTo>
                  <a:lnTo>
                    <a:pt x="780" y="215"/>
                  </a:lnTo>
                  <a:lnTo>
                    <a:pt x="702" y="117"/>
                  </a:lnTo>
                  <a:lnTo>
                    <a:pt x="604" y="39"/>
                  </a:lnTo>
                  <a:lnTo>
                    <a:pt x="526" y="2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13551150" y="592150"/>
              <a:ext cx="22425" cy="25825"/>
            </a:xfrm>
            <a:custGeom>
              <a:avLst/>
              <a:gdLst/>
              <a:ahLst/>
              <a:cxnLst/>
              <a:rect l="l" t="t" r="r" b="b"/>
              <a:pathLst>
                <a:path w="897" h="1033" fill="none" extrusionOk="0">
                  <a:moveTo>
                    <a:pt x="293" y="20"/>
                  </a:moveTo>
                  <a:lnTo>
                    <a:pt x="293" y="20"/>
                  </a:lnTo>
                  <a:lnTo>
                    <a:pt x="371" y="0"/>
                  </a:lnTo>
                  <a:lnTo>
                    <a:pt x="449" y="0"/>
                  </a:lnTo>
                  <a:lnTo>
                    <a:pt x="526" y="20"/>
                  </a:lnTo>
                  <a:lnTo>
                    <a:pt x="604" y="39"/>
                  </a:lnTo>
                  <a:lnTo>
                    <a:pt x="604" y="39"/>
                  </a:lnTo>
                  <a:lnTo>
                    <a:pt x="702" y="117"/>
                  </a:lnTo>
                  <a:lnTo>
                    <a:pt x="780" y="215"/>
                  </a:lnTo>
                  <a:lnTo>
                    <a:pt x="838" y="331"/>
                  </a:lnTo>
                  <a:lnTo>
                    <a:pt x="877" y="468"/>
                  </a:lnTo>
                  <a:lnTo>
                    <a:pt x="877" y="468"/>
                  </a:lnTo>
                  <a:lnTo>
                    <a:pt x="897" y="546"/>
                  </a:lnTo>
                  <a:lnTo>
                    <a:pt x="877" y="643"/>
                  </a:lnTo>
                  <a:lnTo>
                    <a:pt x="877" y="643"/>
                  </a:lnTo>
                  <a:lnTo>
                    <a:pt x="858" y="741"/>
                  </a:lnTo>
                  <a:lnTo>
                    <a:pt x="819" y="819"/>
                  </a:lnTo>
                  <a:lnTo>
                    <a:pt x="780" y="897"/>
                  </a:lnTo>
                  <a:lnTo>
                    <a:pt x="702" y="955"/>
                  </a:lnTo>
                  <a:lnTo>
                    <a:pt x="702" y="955"/>
                  </a:lnTo>
                  <a:lnTo>
                    <a:pt x="643" y="1013"/>
                  </a:lnTo>
                  <a:lnTo>
                    <a:pt x="585" y="1033"/>
                  </a:lnTo>
                  <a:lnTo>
                    <a:pt x="585" y="1033"/>
                  </a:lnTo>
                  <a:lnTo>
                    <a:pt x="546" y="1033"/>
                  </a:lnTo>
                  <a:lnTo>
                    <a:pt x="487" y="1033"/>
                  </a:lnTo>
                  <a:lnTo>
                    <a:pt x="487" y="1033"/>
                  </a:lnTo>
                  <a:lnTo>
                    <a:pt x="371" y="1033"/>
                  </a:lnTo>
                  <a:lnTo>
                    <a:pt x="254" y="994"/>
                  </a:lnTo>
                  <a:lnTo>
                    <a:pt x="254" y="994"/>
                  </a:lnTo>
                  <a:lnTo>
                    <a:pt x="176" y="935"/>
                  </a:lnTo>
                  <a:lnTo>
                    <a:pt x="98" y="838"/>
                  </a:lnTo>
                  <a:lnTo>
                    <a:pt x="98" y="838"/>
                  </a:lnTo>
                  <a:lnTo>
                    <a:pt x="59" y="780"/>
                  </a:lnTo>
                  <a:lnTo>
                    <a:pt x="39" y="721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0" y="468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78" y="195"/>
                  </a:lnTo>
                  <a:lnTo>
                    <a:pt x="137" y="98"/>
                  </a:lnTo>
                  <a:lnTo>
                    <a:pt x="137" y="98"/>
                  </a:lnTo>
                  <a:lnTo>
                    <a:pt x="215" y="39"/>
                  </a:lnTo>
                  <a:lnTo>
                    <a:pt x="293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13422550" y="498125"/>
              <a:ext cx="137400" cy="86250"/>
            </a:xfrm>
            <a:custGeom>
              <a:avLst/>
              <a:gdLst/>
              <a:ahLst/>
              <a:cxnLst/>
              <a:rect l="l" t="t" r="r" b="b"/>
              <a:pathLst>
                <a:path w="5496" h="3450" extrusionOk="0">
                  <a:moveTo>
                    <a:pt x="1774" y="1"/>
                  </a:moveTo>
                  <a:lnTo>
                    <a:pt x="1598" y="20"/>
                  </a:lnTo>
                  <a:lnTo>
                    <a:pt x="1423" y="40"/>
                  </a:lnTo>
                  <a:lnTo>
                    <a:pt x="1248" y="79"/>
                  </a:lnTo>
                  <a:lnTo>
                    <a:pt x="1092" y="118"/>
                  </a:lnTo>
                  <a:lnTo>
                    <a:pt x="1053" y="118"/>
                  </a:lnTo>
                  <a:lnTo>
                    <a:pt x="858" y="196"/>
                  </a:lnTo>
                  <a:lnTo>
                    <a:pt x="702" y="274"/>
                  </a:lnTo>
                  <a:lnTo>
                    <a:pt x="546" y="352"/>
                  </a:lnTo>
                  <a:lnTo>
                    <a:pt x="410" y="449"/>
                  </a:lnTo>
                  <a:lnTo>
                    <a:pt x="254" y="585"/>
                  </a:lnTo>
                  <a:lnTo>
                    <a:pt x="157" y="722"/>
                  </a:lnTo>
                  <a:lnTo>
                    <a:pt x="59" y="858"/>
                  </a:lnTo>
                  <a:lnTo>
                    <a:pt x="20" y="1014"/>
                  </a:lnTo>
                  <a:lnTo>
                    <a:pt x="1" y="1228"/>
                  </a:lnTo>
                  <a:lnTo>
                    <a:pt x="1" y="1306"/>
                  </a:lnTo>
                  <a:lnTo>
                    <a:pt x="20" y="1404"/>
                  </a:lnTo>
                  <a:lnTo>
                    <a:pt x="79" y="1599"/>
                  </a:lnTo>
                  <a:lnTo>
                    <a:pt x="195" y="1774"/>
                  </a:lnTo>
                  <a:lnTo>
                    <a:pt x="254" y="1852"/>
                  </a:lnTo>
                  <a:lnTo>
                    <a:pt x="332" y="1930"/>
                  </a:lnTo>
                  <a:lnTo>
                    <a:pt x="488" y="2047"/>
                  </a:lnTo>
                  <a:lnTo>
                    <a:pt x="644" y="2144"/>
                  </a:lnTo>
                  <a:lnTo>
                    <a:pt x="799" y="2203"/>
                  </a:lnTo>
                  <a:lnTo>
                    <a:pt x="955" y="2242"/>
                  </a:lnTo>
                  <a:lnTo>
                    <a:pt x="1111" y="2280"/>
                  </a:lnTo>
                  <a:lnTo>
                    <a:pt x="1481" y="2339"/>
                  </a:lnTo>
                  <a:lnTo>
                    <a:pt x="1559" y="2358"/>
                  </a:lnTo>
                  <a:lnTo>
                    <a:pt x="1891" y="2417"/>
                  </a:lnTo>
                  <a:lnTo>
                    <a:pt x="2261" y="2475"/>
                  </a:lnTo>
                  <a:lnTo>
                    <a:pt x="2650" y="2573"/>
                  </a:lnTo>
                  <a:lnTo>
                    <a:pt x="2884" y="2651"/>
                  </a:lnTo>
                  <a:lnTo>
                    <a:pt x="3177" y="2748"/>
                  </a:lnTo>
                  <a:lnTo>
                    <a:pt x="3469" y="2884"/>
                  </a:lnTo>
                  <a:lnTo>
                    <a:pt x="3527" y="2904"/>
                  </a:lnTo>
                  <a:lnTo>
                    <a:pt x="3781" y="3060"/>
                  </a:lnTo>
                  <a:lnTo>
                    <a:pt x="4014" y="3216"/>
                  </a:lnTo>
                  <a:lnTo>
                    <a:pt x="4073" y="3235"/>
                  </a:lnTo>
                  <a:lnTo>
                    <a:pt x="4112" y="3255"/>
                  </a:lnTo>
                  <a:lnTo>
                    <a:pt x="4385" y="3372"/>
                  </a:lnTo>
                  <a:lnTo>
                    <a:pt x="4579" y="3430"/>
                  </a:lnTo>
                  <a:lnTo>
                    <a:pt x="4755" y="3450"/>
                  </a:lnTo>
                  <a:lnTo>
                    <a:pt x="4911" y="3450"/>
                  </a:lnTo>
                  <a:lnTo>
                    <a:pt x="5047" y="3430"/>
                  </a:lnTo>
                  <a:lnTo>
                    <a:pt x="5203" y="3352"/>
                  </a:lnTo>
                  <a:lnTo>
                    <a:pt x="5320" y="3255"/>
                  </a:lnTo>
                  <a:lnTo>
                    <a:pt x="5378" y="3196"/>
                  </a:lnTo>
                  <a:lnTo>
                    <a:pt x="5417" y="3118"/>
                  </a:lnTo>
                  <a:lnTo>
                    <a:pt x="5456" y="3040"/>
                  </a:lnTo>
                  <a:lnTo>
                    <a:pt x="5476" y="2962"/>
                  </a:lnTo>
                  <a:lnTo>
                    <a:pt x="5495" y="2865"/>
                  </a:lnTo>
                  <a:lnTo>
                    <a:pt x="5495" y="2787"/>
                  </a:lnTo>
                  <a:lnTo>
                    <a:pt x="5476" y="2573"/>
                  </a:lnTo>
                  <a:lnTo>
                    <a:pt x="5417" y="2358"/>
                  </a:lnTo>
                  <a:lnTo>
                    <a:pt x="5320" y="2125"/>
                  </a:lnTo>
                  <a:lnTo>
                    <a:pt x="5203" y="1891"/>
                  </a:lnTo>
                  <a:lnTo>
                    <a:pt x="5066" y="1657"/>
                  </a:lnTo>
                  <a:lnTo>
                    <a:pt x="4891" y="1443"/>
                  </a:lnTo>
                  <a:lnTo>
                    <a:pt x="4716" y="1248"/>
                  </a:lnTo>
                  <a:lnTo>
                    <a:pt x="4501" y="1053"/>
                  </a:lnTo>
                  <a:lnTo>
                    <a:pt x="4287" y="878"/>
                  </a:lnTo>
                  <a:lnTo>
                    <a:pt x="4073" y="722"/>
                  </a:lnTo>
                  <a:lnTo>
                    <a:pt x="3839" y="585"/>
                  </a:lnTo>
                  <a:lnTo>
                    <a:pt x="3586" y="449"/>
                  </a:lnTo>
                  <a:lnTo>
                    <a:pt x="3313" y="332"/>
                  </a:lnTo>
                  <a:lnTo>
                    <a:pt x="3060" y="235"/>
                  </a:lnTo>
                  <a:lnTo>
                    <a:pt x="2806" y="157"/>
                  </a:lnTo>
                  <a:lnTo>
                    <a:pt x="2534" y="79"/>
                  </a:lnTo>
                  <a:lnTo>
                    <a:pt x="2261" y="40"/>
                  </a:lnTo>
                  <a:lnTo>
                    <a:pt x="2007" y="20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13422550" y="498125"/>
              <a:ext cx="137400" cy="86250"/>
            </a:xfrm>
            <a:custGeom>
              <a:avLst/>
              <a:gdLst/>
              <a:ahLst/>
              <a:cxnLst/>
              <a:rect l="l" t="t" r="r" b="b"/>
              <a:pathLst>
                <a:path w="5496" h="3450" fill="none" extrusionOk="0">
                  <a:moveTo>
                    <a:pt x="1053" y="118"/>
                  </a:moveTo>
                  <a:lnTo>
                    <a:pt x="1092" y="118"/>
                  </a:lnTo>
                  <a:lnTo>
                    <a:pt x="1092" y="118"/>
                  </a:lnTo>
                  <a:lnTo>
                    <a:pt x="1248" y="79"/>
                  </a:lnTo>
                  <a:lnTo>
                    <a:pt x="1423" y="40"/>
                  </a:lnTo>
                  <a:lnTo>
                    <a:pt x="1598" y="20"/>
                  </a:lnTo>
                  <a:lnTo>
                    <a:pt x="1774" y="1"/>
                  </a:lnTo>
                  <a:lnTo>
                    <a:pt x="1774" y="1"/>
                  </a:lnTo>
                  <a:lnTo>
                    <a:pt x="2007" y="20"/>
                  </a:lnTo>
                  <a:lnTo>
                    <a:pt x="2261" y="40"/>
                  </a:lnTo>
                  <a:lnTo>
                    <a:pt x="2534" y="79"/>
                  </a:lnTo>
                  <a:lnTo>
                    <a:pt x="2806" y="157"/>
                  </a:lnTo>
                  <a:lnTo>
                    <a:pt x="2806" y="157"/>
                  </a:lnTo>
                  <a:lnTo>
                    <a:pt x="3060" y="235"/>
                  </a:lnTo>
                  <a:lnTo>
                    <a:pt x="3313" y="332"/>
                  </a:lnTo>
                  <a:lnTo>
                    <a:pt x="3586" y="449"/>
                  </a:lnTo>
                  <a:lnTo>
                    <a:pt x="3839" y="585"/>
                  </a:lnTo>
                  <a:lnTo>
                    <a:pt x="3839" y="585"/>
                  </a:lnTo>
                  <a:lnTo>
                    <a:pt x="4073" y="722"/>
                  </a:lnTo>
                  <a:lnTo>
                    <a:pt x="4287" y="878"/>
                  </a:lnTo>
                  <a:lnTo>
                    <a:pt x="4501" y="1053"/>
                  </a:lnTo>
                  <a:lnTo>
                    <a:pt x="4716" y="1248"/>
                  </a:lnTo>
                  <a:lnTo>
                    <a:pt x="4716" y="1248"/>
                  </a:lnTo>
                  <a:lnTo>
                    <a:pt x="4891" y="1443"/>
                  </a:lnTo>
                  <a:lnTo>
                    <a:pt x="5066" y="1657"/>
                  </a:lnTo>
                  <a:lnTo>
                    <a:pt x="5203" y="1891"/>
                  </a:lnTo>
                  <a:lnTo>
                    <a:pt x="5320" y="2125"/>
                  </a:lnTo>
                  <a:lnTo>
                    <a:pt x="5320" y="2125"/>
                  </a:lnTo>
                  <a:lnTo>
                    <a:pt x="5417" y="2358"/>
                  </a:lnTo>
                  <a:lnTo>
                    <a:pt x="5476" y="2573"/>
                  </a:lnTo>
                  <a:lnTo>
                    <a:pt x="5476" y="2573"/>
                  </a:lnTo>
                  <a:lnTo>
                    <a:pt x="5495" y="2787"/>
                  </a:lnTo>
                  <a:lnTo>
                    <a:pt x="5495" y="2787"/>
                  </a:lnTo>
                  <a:lnTo>
                    <a:pt x="5495" y="2865"/>
                  </a:lnTo>
                  <a:lnTo>
                    <a:pt x="5476" y="2962"/>
                  </a:lnTo>
                  <a:lnTo>
                    <a:pt x="5476" y="2962"/>
                  </a:lnTo>
                  <a:lnTo>
                    <a:pt x="5456" y="3040"/>
                  </a:lnTo>
                  <a:lnTo>
                    <a:pt x="5417" y="3118"/>
                  </a:lnTo>
                  <a:lnTo>
                    <a:pt x="5378" y="3196"/>
                  </a:lnTo>
                  <a:lnTo>
                    <a:pt x="5320" y="3255"/>
                  </a:lnTo>
                  <a:lnTo>
                    <a:pt x="5320" y="3255"/>
                  </a:lnTo>
                  <a:lnTo>
                    <a:pt x="5203" y="3352"/>
                  </a:lnTo>
                  <a:lnTo>
                    <a:pt x="5047" y="3430"/>
                  </a:lnTo>
                  <a:lnTo>
                    <a:pt x="5047" y="3430"/>
                  </a:lnTo>
                  <a:lnTo>
                    <a:pt x="4911" y="3450"/>
                  </a:lnTo>
                  <a:lnTo>
                    <a:pt x="4755" y="3450"/>
                  </a:lnTo>
                  <a:lnTo>
                    <a:pt x="4755" y="3450"/>
                  </a:lnTo>
                  <a:lnTo>
                    <a:pt x="4579" y="3430"/>
                  </a:lnTo>
                  <a:lnTo>
                    <a:pt x="4385" y="3372"/>
                  </a:lnTo>
                  <a:lnTo>
                    <a:pt x="4385" y="3372"/>
                  </a:lnTo>
                  <a:lnTo>
                    <a:pt x="4112" y="3255"/>
                  </a:lnTo>
                  <a:lnTo>
                    <a:pt x="4112" y="3255"/>
                  </a:lnTo>
                  <a:lnTo>
                    <a:pt x="4073" y="3235"/>
                  </a:lnTo>
                  <a:lnTo>
                    <a:pt x="4014" y="3216"/>
                  </a:lnTo>
                  <a:lnTo>
                    <a:pt x="4014" y="3216"/>
                  </a:lnTo>
                  <a:lnTo>
                    <a:pt x="3781" y="3060"/>
                  </a:lnTo>
                  <a:lnTo>
                    <a:pt x="3527" y="2904"/>
                  </a:lnTo>
                  <a:lnTo>
                    <a:pt x="3469" y="2884"/>
                  </a:lnTo>
                  <a:lnTo>
                    <a:pt x="3469" y="2884"/>
                  </a:lnTo>
                  <a:lnTo>
                    <a:pt x="3177" y="2748"/>
                  </a:lnTo>
                  <a:lnTo>
                    <a:pt x="2884" y="2651"/>
                  </a:lnTo>
                  <a:lnTo>
                    <a:pt x="2884" y="2651"/>
                  </a:lnTo>
                  <a:lnTo>
                    <a:pt x="2650" y="2573"/>
                  </a:lnTo>
                  <a:lnTo>
                    <a:pt x="2650" y="2573"/>
                  </a:lnTo>
                  <a:lnTo>
                    <a:pt x="2261" y="2475"/>
                  </a:lnTo>
                  <a:lnTo>
                    <a:pt x="1891" y="2417"/>
                  </a:lnTo>
                  <a:lnTo>
                    <a:pt x="1559" y="2358"/>
                  </a:lnTo>
                  <a:lnTo>
                    <a:pt x="1481" y="2339"/>
                  </a:lnTo>
                  <a:lnTo>
                    <a:pt x="1481" y="2339"/>
                  </a:lnTo>
                  <a:lnTo>
                    <a:pt x="1111" y="2280"/>
                  </a:lnTo>
                  <a:lnTo>
                    <a:pt x="955" y="2242"/>
                  </a:lnTo>
                  <a:lnTo>
                    <a:pt x="799" y="2203"/>
                  </a:lnTo>
                  <a:lnTo>
                    <a:pt x="799" y="2203"/>
                  </a:lnTo>
                  <a:lnTo>
                    <a:pt x="644" y="2144"/>
                  </a:lnTo>
                  <a:lnTo>
                    <a:pt x="488" y="2047"/>
                  </a:lnTo>
                  <a:lnTo>
                    <a:pt x="332" y="1930"/>
                  </a:lnTo>
                  <a:lnTo>
                    <a:pt x="254" y="1852"/>
                  </a:lnTo>
                  <a:lnTo>
                    <a:pt x="195" y="1774"/>
                  </a:lnTo>
                  <a:lnTo>
                    <a:pt x="195" y="1774"/>
                  </a:lnTo>
                  <a:lnTo>
                    <a:pt x="79" y="1599"/>
                  </a:lnTo>
                  <a:lnTo>
                    <a:pt x="20" y="1404"/>
                  </a:lnTo>
                  <a:lnTo>
                    <a:pt x="20" y="1404"/>
                  </a:lnTo>
                  <a:lnTo>
                    <a:pt x="1" y="1306"/>
                  </a:lnTo>
                  <a:lnTo>
                    <a:pt x="1" y="1228"/>
                  </a:lnTo>
                  <a:lnTo>
                    <a:pt x="20" y="1014"/>
                  </a:lnTo>
                  <a:lnTo>
                    <a:pt x="20" y="1014"/>
                  </a:lnTo>
                  <a:lnTo>
                    <a:pt x="59" y="858"/>
                  </a:lnTo>
                  <a:lnTo>
                    <a:pt x="157" y="722"/>
                  </a:lnTo>
                  <a:lnTo>
                    <a:pt x="157" y="722"/>
                  </a:lnTo>
                  <a:lnTo>
                    <a:pt x="254" y="585"/>
                  </a:lnTo>
                  <a:lnTo>
                    <a:pt x="410" y="449"/>
                  </a:lnTo>
                  <a:lnTo>
                    <a:pt x="410" y="449"/>
                  </a:lnTo>
                  <a:lnTo>
                    <a:pt x="546" y="352"/>
                  </a:lnTo>
                  <a:lnTo>
                    <a:pt x="702" y="274"/>
                  </a:lnTo>
                  <a:lnTo>
                    <a:pt x="858" y="196"/>
                  </a:lnTo>
                  <a:lnTo>
                    <a:pt x="1053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13418175" y="577525"/>
              <a:ext cx="41425" cy="41925"/>
            </a:xfrm>
            <a:custGeom>
              <a:avLst/>
              <a:gdLst/>
              <a:ahLst/>
              <a:cxnLst/>
              <a:rect l="l" t="t" r="r" b="b"/>
              <a:pathLst>
                <a:path w="1657" h="1677" extrusionOk="0">
                  <a:moveTo>
                    <a:pt x="1189" y="1"/>
                  </a:moveTo>
                  <a:lnTo>
                    <a:pt x="1111" y="20"/>
                  </a:lnTo>
                  <a:lnTo>
                    <a:pt x="1072" y="59"/>
                  </a:lnTo>
                  <a:lnTo>
                    <a:pt x="1052" y="118"/>
                  </a:lnTo>
                  <a:lnTo>
                    <a:pt x="1052" y="176"/>
                  </a:lnTo>
                  <a:lnTo>
                    <a:pt x="1072" y="215"/>
                  </a:lnTo>
                  <a:lnTo>
                    <a:pt x="1189" y="410"/>
                  </a:lnTo>
                  <a:lnTo>
                    <a:pt x="1306" y="585"/>
                  </a:lnTo>
                  <a:lnTo>
                    <a:pt x="1325" y="702"/>
                  </a:lnTo>
                  <a:lnTo>
                    <a:pt x="1364" y="819"/>
                  </a:lnTo>
                  <a:lnTo>
                    <a:pt x="1364" y="994"/>
                  </a:lnTo>
                  <a:lnTo>
                    <a:pt x="1325" y="1111"/>
                  </a:lnTo>
                  <a:lnTo>
                    <a:pt x="1267" y="1228"/>
                  </a:lnTo>
                  <a:lnTo>
                    <a:pt x="1189" y="1306"/>
                  </a:lnTo>
                  <a:lnTo>
                    <a:pt x="1091" y="1365"/>
                  </a:lnTo>
                  <a:lnTo>
                    <a:pt x="994" y="1384"/>
                  </a:lnTo>
                  <a:lnTo>
                    <a:pt x="877" y="1384"/>
                  </a:lnTo>
                  <a:lnTo>
                    <a:pt x="741" y="1365"/>
                  </a:lnTo>
                  <a:lnTo>
                    <a:pt x="604" y="1287"/>
                  </a:lnTo>
                  <a:lnTo>
                    <a:pt x="526" y="1209"/>
                  </a:lnTo>
                  <a:lnTo>
                    <a:pt x="429" y="1131"/>
                  </a:lnTo>
                  <a:lnTo>
                    <a:pt x="351" y="975"/>
                  </a:lnTo>
                  <a:lnTo>
                    <a:pt x="273" y="839"/>
                  </a:lnTo>
                  <a:lnTo>
                    <a:pt x="234" y="800"/>
                  </a:lnTo>
                  <a:lnTo>
                    <a:pt x="176" y="761"/>
                  </a:lnTo>
                  <a:lnTo>
                    <a:pt x="117" y="761"/>
                  </a:lnTo>
                  <a:lnTo>
                    <a:pt x="78" y="780"/>
                  </a:lnTo>
                  <a:lnTo>
                    <a:pt x="20" y="819"/>
                  </a:lnTo>
                  <a:lnTo>
                    <a:pt x="0" y="878"/>
                  </a:lnTo>
                  <a:lnTo>
                    <a:pt x="0" y="936"/>
                  </a:lnTo>
                  <a:lnTo>
                    <a:pt x="20" y="975"/>
                  </a:lnTo>
                  <a:lnTo>
                    <a:pt x="117" y="1189"/>
                  </a:lnTo>
                  <a:lnTo>
                    <a:pt x="254" y="1365"/>
                  </a:lnTo>
                  <a:lnTo>
                    <a:pt x="332" y="1443"/>
                  </a:lnTo>
                  <a:lnTo>
                    <a:pt x="429" y="1501"/>
                  </a:lnTo>
                  <a:lnTo>
                    <a:pt x="507" y="1579"/>
                  </a:lnTo>
                  <a:lnTo>
                    <a:pt x="624" y="1618"/>
                  </a:lnTo>
                  <a:lnTo>
                    <a:pt x="799" y="1676"/>
                  </a:lnTo>
                  <a:lnTo>
                    <a:pt x="974" y="1676"/>
                  </a:lnTo>
                  <a:lnTo>
                    <a:pt x="1150" y="1657"/>
                  </a:lnTo>
                  <a:lnTo>
                    <a:pt x="1306" y="1579"/>
                  </a:lnTo>
                  <a:lnTo>
                    <a:pt x="1384" y="1540"/>
                  </a:lnTo>
                  <a:lnTo>
                    <a:pt x="1442" y="1462"/>
                  </a:lnTo>
                  <a:lnTo>
                    <a:pt x="1540" y="1326"/>
                  </a:lnTo>
                  <a:lnTo>
                    <a:pt x="1598" y="1248"/>
                  </a:lnTo>
                  <a:lnTo>
                    <a:pt x="1617" y="1170"/>
                  </a:lnTo>
                  <a:lnTo>
                    <a:pt x="1656" y="975"/>
                  </a:lnTo>
                  <a:lnTo>
                    <a:pt x="1656" y="878"/>
                  </a:lnTo>
                  <a:lnTo>
                    <a:pt x="1637" y="780"/>
                  </a:lnTo>
                  <a:lnTo>
                    <a:pt x="1598" y="566"/>
                  </a:lnTo>
                  <a:lnTo>
                    <a:pt x="1540" y="429"/>
                  </a:lnTo>
                  <a:lnTo>
                    <a:pt x="1481" y="312"/>
                  </a:lnTo>
                  <a:lnTo>
                    <a:pt x="1325" y="79"/>
                  </a:lnTo>
                  <a:lnTo>
                    <a:pt x="1286" y="40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13418175" y="577525"/>
              <a:ext cx="41425" cy="41925"/>
            </a:xfrm>
            <a:custGeom>
              <a:avLst/>
              <a:gdLst/>
              <a:ahLst/>
              <a:cxnLst/>
              <a:rect l="l" t="t" r="r" b="b"/>
              <a:pathLst>
                <a:path w="1657" h="1677" fill="none" extrusionOk="0">
                  <a:moveTo>
                    <a:pt x="1111" y="20"/>
                  </a:moveTo>
                  <a:lnTo>
                    <a:pt x="1111" y="20"/>
                  </a:lnTo>
                  <a:lnTo>
                    <a:pt x="1072" y="59"/>
                  </a:lnTo>
                  <a:lnTo>
                    <a:pt x="1052" y="118"/>
                  </a:lnTo>
                  <a:lnTo>
                    <a:pt x="1052" y="118"/>
                  </a:lnTo>
                  <a:lnTo>
                    <a:pt x="1052" y="176"/>
                  </a:lnTo>
                  <a:lnTo>
                    <a:pt x="1072" y="215"/>
                  </a:lnTo>
                  <a:lnTo>
                    <a:pt x="1072" y="215"/>
                  </a:lnTo>
                  <a:lnTo>
                    <a:pt x="1189" y="410"/>
                  </a:lnTo>
                  <a:lnTo>
                    <a:pt x="1306" y="585"/>
                  </a:lnTo>
                  <a:lnTo>
                    <a:pt x="1306" y="585"/>
                  </a:lnTo>
                  <a:lnTo>
                    <a:pt x="1325" y="702"/>
                  </a:lnTo>
                  <a:lnTo>
                    <a:pt x="1364" y="819"/>
                  </a:lnTo>
                  <a:lnTo>
                    <a:pt x="1364" y="819"/>
                  </a:lnTo>
                  <a:lnTo>
                    <a:pt x="1364" y="994"/>
                  </a:lnTo>
                  <a:lnTo>
                    <a:pt x="1364" y="994"/>
                  </a:lnTo>
                  <a:lnTo>
                    <a:pt x="1325" y="1111"/>
                  </a:lnTo>
                  <a:lnTo>
                    <a:pt x="1325" y="1111"/>
                  </a:lnTo>
                  <a:lnTo>
                    <a:pt x="1267" y="1228"/>
                  </a:lnTo>
                  <a:lnTo>
                    <a:pt x="1267" y="1228"/>
                  </a:lnTo>
                  <a:lnTo>
                    <a:pt x="1189" y="1306"/>
                  </a:lnTo>
                  <a:lnTo>
                    <a:pt x="1189" y="1306"/>
                  </a:lnTo>
                  <a:lnTo>
                    <a:pt x="1091" y="1365"/>
                  </a:lnTo>
                  <a:lnTo>
                    <a:pt x="1091" y="1365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877" y="1384"/>
                  </a:lnTo>
                  <a:lnTo>
                    <a:pt x="877" y="1384"/>
                  </a:lnTo>
                  <a:lnTo>
                    <a:pt x="741" y="1365"/>
                  </a:lnTo>
                  <a:lnTo>
                    <a:pt x="741" y="1365"/>
                  </a:lnTo>
                  <a:lnTo>
                    <a:pt x="604" y="1287"/>
                  </a:lnTo>
                  <a:lnTo>
                    <a:pt x="604" y="1287"/>
                  </a:lnTo>
                  <a:lnTo>
                    <a:pt x="526" y="1209"/>
                  </a:lnTo>
                  <a:lnTo>
                    <a:pt x="429" y="1131"/>
                  </a:lnTo>
                  <a:lnTo>
                    <a:pt x="429" y="1131"/>
                  </a:lnTo>
                  <a:lnTo>
                    <a:pt x="351" y="975"/>
                  </a:lnTo>
                  <a:lnTo>
                    <a:pt x="273" y="839"/>
                  </a:lnTo>
                  <a:lnTo>
                    <a:pt x="273" y="839"/>
                  </a:lnTo>
                  <a:lnTo>
                    <a:pt x="234" y="800"/>
                  </a:lnTo>
                  <a:lnTo>
                    <a:pt x="176" y="761"/>
                  </a:lnTo>
                  <a:lnTo>
                    <a:pt x="176" y="761"/>
                  </a:lnTo>
                  <a:lnTo>
                    <a:pt x="117" y="761"/>
                  </a:lnTo>
                  <a:lnTo>
                    <a:pt x="78" y="780"/>
                  </a:lnTo>
                  <a:lnTo>
                    <a:pt x="78" y="780"/>
                  </a:lnTo>
                  <a:lnTo>
                    <a:pt x="20" y="819"/>
                  </a:lnTo>
                  <a:lnTo>
                    <a:pt x="0" y="878"/>
                  </a:lnTo>
                  <a:lnTo>
                    <a:pt x="0" y="878"/>
                  </a:lnTo>
                  <a:lnTo>
                    <a:pt x="0" y="936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117" y="1189"/>
                  </a:lnTo>
                  <a:lnTo>
                    <a:pt x="254" y="1365"/>
                  </a:lnTo>
                  <a:lnTo>
                    <a:pt x="332" y="1443"/>
                  </a:lnTo>
                  <a:lnTo>
                    <a:pt x="429" y="1501"/>
                  </a:lnTo>
                  <a:lnTo>
                    <a:pt x="507" y="1579"/>
                  </a:lnTo>
                  <a:lnTo>
                    <a:pt x="624" y="1618"/>
                  </a:lnTo>
                  <a:lnTo>
                    <a:pt x="624" y="1618"/>
                  </a:lnTo>
                  <a:lnTo>
                    <a:pt x="799" y="1676"/>
                  </a:lnTo>
                  <a:lnTo>
                    <a:pt x="974" y="1676"/>
                  </a:lnTo>
                  <a:lnTo>
                    <a:pt x="974" y="1676"/>
                  </a:lnTo>
                  <a:lnTo>
                    <a:pt x="1150" y="1657"/>
                  </a:lnTo>
                  <a:lnTo>
                    <a:pt x="1306" y="1579"/>
                  </a:lnTo>
                  <a:lnTo>
                    <a:pt x="1306" y="1579"/>
                  </a:lnTo>
                  <a:lnTo>
                    <a:pt x="1384" y="1540"/>
                  </a:lnTo>
                  <a:lnTo>
                    <a:pt x="1442" y="1462"/>
                  </a:lnTo>
                  <a:lnTo>
                    <a:pt x="1540" y="1326"/>
                  </a:lnTo>
                  <a:lnTo>
                    <a:pt x="1540" y="1326"/>
                  </a:lnTo>
                  <a:lnTo>
                    <a:pt x="1598" y="1248"/>
                  </a:lnTo>
                  <a:lnTo>
                    <a:pt x="1617" y="1170"/>
                  </a:lnTo>
                  <a:lnTo>
                    <a:pt x="1656" y="975"/>
                  </a:lnTo>
                  <a:lnTo>
                    <a:pt x="1656" y="975"/>
                  </a:lnTo>
                  <a:lnTo>
                    <a:pt x="1656" y="878"/>
                  </a:lnTo>
                  <a:lnTo>
                    <a:pt x="1637" y="780"/>
                  </a:lnTo>
                  <a:lnTo>
                    <a:pt x="1637" y="780"/>
                  </a:lnTo>
                  <a:lnTo>
                    <a:pt x="1598" y="566"/>
                  </a:lnTo>
                  <a:lnTo>
                    <a:pt x="1598" y="566"/>
                  </a:lnTo>
                  <a:lnTo>
                    <a:pt x="1540" y="429"/>
                  </a:lnTo>
                  <a:lnTo>
                    <a:pt x="1481" y="312"/>
                  </a:lnTo>
                  <a:lnTo>
                    <a:pt x="1325" y="79"/>
                  </a:lnTo>
                  <a:lnTo>
                    <a:pt x="1325" y="79"/>
                  </a:lnTo>
                  <a:lnTo>
                    <a:pt x="1286" y="40"/>
                  </a:lnTo>
                  <a:lnTo>
                    <a:pt x="1228" y="1"/>
                  </a:lnTo>
                  <a:lnTo>
                    <a:pt x="1228" y="1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11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13452275" y="5970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13339250" y="590675"/>
              <a:ext cx="64325" cy="66275"/>
            </a:xfrm>
            <a:custGeom>
              <a:avLst/>
              <a:gdLst/>
              <a:ahLst/>
              <a:cxnLst/>
              <a:rect l="l" t="t" r="r" b="b"/>
              <a:pathLst>
                <a:path w="2573" h="2651" extrusionOk="0">
                  <a:moveTo>
                    <a:pt x="1676" y="1"/>
                  </a:moveTo>
                  <a:lnTo>
                    <a:pt x="1638" y="40"/>
                  </a:lnTo>
                  <a:lnTo>
                    <a:pt x="1599" y="79"/>
                  </a:lnTo>
                  <a:lnTo>
                    <a:pt x="1599" y="137"/>
                  </a:lnTo>
                  <a:lnTo>
                    <a:pt x="1599" y="196"/>
                  </a:lnTo>
                  <a:lnTo>
                    <a:pt x="1638" y="254"/>
                  </a:lnTo>
                  <a:lnTo>
                    <a:pt x="1715" y="332"/>
                  </a:lnTo>
                  <a:lnTo>
                    <a:pt x="1832" y="507"/>
                  </a:lnTo>
                  <a:lnTo>
                    <a:pt x="1949" y="683"/>
                  </a:lnTo>
                  <a:lnTo>
                    <a:pt x="2047" y="858"/>
                  </a:lnTo>
                  <a:lnTo>
                    <a:pt x="2144" y="1033"/>
                  </a:lnTo>
                  <a:lnTo>
                    <a:pt x="2125" y="1014"/>
                  </a:lnTo>
                  <a:lnTo>
                    <a:pt x="2125" y="1014"/>
                  </a:lnTo>
                  <a:lnTo>
                    <a:pt x="2203" y="1209"/>
                  </a:lnTo>
                  <a:lnTo>
                    <a:pt x="2261" y="1443"/>
                  </a:lnTo>
                  <a:lnTo>
                    <a:pt x="2281" y="1560"/>
                  </a:lnTo>
                  <a:lnTo>
                    <a:pt x="2261" y="1696"/>
                  </a:lnTo>
                  <a:lnTo>
                    <a:pt x="2222" y="1891"/>
                  </a:lnTo>
                  <a:lnTo>
                    <a:pt x="2144" y="2047"/>
                  </a:lnTo>
                  <a:lnTo>
                    <a:pt x="2047" y="2125"/>
                  </a:lnTo>
                  <a:lnTo>
                    <a:pt x="1969" y="2222"/>
                  </a:lnTo>
                  <a:lnTo>
                    <a:pt x="1793" y="2319"/>
                  </a:lnTo>
                  <a:lnTo>
                    <a:pt x="1638" y="2358"/>
                  </a:lnTo>
                  <a:lnTo>
                    <a:pt x="1462" y="2358"/>
                  </a:lnTo>
                  <a:lnTo>
                    <a:pt x="1248" y="2300"/>
                  </a:lnTo>
                  <a:lnTo>
                    <a:pt x="1072" y="2222"/>
                  </a:lnTo>
                  <a:lnTo>
                    <a:pt x="897" y="2105"/>
                  </a:lnTo>
                  <a:lnTo>
                    <a:pt x="683" y="1910"/>
                  </a:lnTo>
                  <a:lnTo>
                    <a:pt x="488" y="1696"/>
                  </a:lnTo>
                  <a:lnTo>
                    <a:pt x="371" y="1521"/>
                  </a:lnTo>
                  <a:lnTo>
                    <a:pt x="274" y="1365"/>
                  </a:lnTo>
                  <a:lnTo>
                    <a:pt x="235" y="1306"/>
                  </a:lnTo>
                  <a:lnTo>
                    <a:pt x="176" y="1287"/>
                  </a:lnTo>
                  <a:lnTo>
                    <a:pt x="118" y="1287"/>
                  </a:lnTo>
                  <a:lnTo>
                    <a:pt x="59" y="1306"/>
                  </a:lnTo>
                  <a:lnTo>
                    <a:pt x="20" y="1345"/>
                  </a:lnTo>
                  <a:lnTo>
                    <a:pt x="1" y="1404"/>
                  </a:lnTo>
                  <a:lnTo>
                    <a:pt x="1" y="1443"/>
                  </a:lnTo>
                  <a:lnTo>
                    <a:pt x="20" y="1501"/>
                  </a:lnTo>
                  <a:lnTo>
                    <a:pt x="176" y="1774"/>
                  </a:lnTo>
                  <a:lnTo>
                    <a:pt x="391" y="2027"/>
                  </a:lnTo>
                  <a:lnTo>
                    <a:pt x="644" y="2261"/>
                  </a:lnTo>
                  <a:lnTo>
                    <a:pt x="780" y="2378"/>
                  </a:lnTo>
                  <a:lnTo>
                    <a:pt x="917" y="2456"/>
                  </a:lnTo>
                  <a:lnTo>
                    <a:pt x="1053" y="2534"/>
                  </a:lnTo>
                  <a:lnTo>
                    <a:pt x="1209" y="2592"/>
                  </a:lnTo>
                  <a:lnTo>
                    <a:pt x="1365" y="2631"/>
                  </a:lnTo>
                  <a:lnTo>
                    <a:pt x="1521" y="2651"/>
                  </a:lnTo>
                  <a:lnTo>
                    <a:pt x="1676" y="2651"/>
                  </a:lnTo>
                  <a:lnTo>
                    <a:pt x="1832" y="2612"/>
                  </a:lnTo>
                  <a:lnTo>
                    <a:pt x="1969" y="2553"/>
                  </a:lnTo>
                  <a:lnTo>
                    <a:pt x="2125" y="2456"/>
                  </a:lnTo>
                  <a:lnTo>
                    <a:pt x="2261" y="2339"/>
                  </a:lnTo>
                  <a:lnTo>
                    <a:pt x="2358" y="2222"/>
                  </a:lnTo>
                  <a:lnTo>
                    <a:pt x="2456" y="2066"/>
                  </a:lnTo>
                  <a:lnTo>
                    <a:pt x="2514" y="1910"/>
                  </a:lnTo>
                  <a:lnTo>
                    <a:pt x="2553" y="1735"/>
                  </a:lnTo>
                  <a:lnTo>
                    <a:pt x="2573" y="1579"/>
                  </a:lnTo>
                  <a:lnTo>
                    <a:pt x="2553" y="1404"/>
                  </a:lnTo>
                  <a:lnTo>
                    <a:pt x="2514" y="1228"/>
                  </a:lnTo>
                  <a:lnTo>
                    <a:pt x="2475" y="1072"/>
                  </a:lnTo>
                  <a:lnTo>
                    <a:pt x="2417" y="936"/>
                  </a:lnTo>
                  <a:lnTo>
                    <a:pt x="2339" y="761"/>
                  </a:lnTo>
                  <a:lnTo>
                    <a:pt x="2242" y="605"/>
                  </a:lnTo>
                  <a:lnTo>
                    <a:pt x="2047" y="313"/>
                  </a:lnTo>
                  <a:lnTo>
                    <a:pt x="1832" y="4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13339250" y="590675"/>
              <a:ext cx="64325" cy="66275"/>
            </a:xfrm>
            <a:custGeom>
              <a:avLst/>
              <a:gdLst/>
              <a:ahLst/>
              <a:cxnLst/>
              <a:rect l="l" t="t" r="r" b="b"/>
              <a:pathLst>
                <a:path w="2573" h="2651" fill="none" extrusionOk="0">
                  <a:moveTo>
                    <a:pt x="1735" y="1"/>
                  </a:moveTo>
                  <a:lnTo>
                    <a:pt x="1735" y="1"/>
                  </a:lnTo>
                  <a:lnTo>
                    <a:pt x="1676" y="1"/>
                  </a:lnTo>
                  <a:lnTo>
                    <a:pt x="1638" y="40"/>
                  </a:lnTo>
                  <a:lnTo>
                    <a:pt x="1638" y="40"/>
                  </a:lnTo>
                  <a:lnTo>
                    <a:pt x="1599" y="79"/>
                  </a:lnTo>
                  <a:lnTo>
                    <a:pt x="1599" y="137"/>
                  </a:lnTo>
                  <a:lnTo>
                    <a:pt x="1599" y="137"/>
                  </a:lnTo>
                  <a:lnTo>
                    <a:pt x="1599" y="196"/>
                  </a:lnTo>
                  <a:lnTo>
                    <a:pt x="1638" y="254"/>
                  </a:lnTo>
                  <a:lnTo>
                    <a:pt x="1638" y="254"/>
                  </a:lnTo>
                  <a:lnTo>
                    <a:pt x="1715" y="332"/>
                  </a:lnTo>
                  <a:lnTo>
                    <a:pt x="1715" y="332"/>
                  </a:lnTo>
                  <a:lnTo>
                    <a:pt x="1832" y="507"/>
                  </a:lnTo>
                  <a:lnTo>
                    <a:pt x="1949" y="683"/>
                  </a:lnTo>
                  <a:lnTo>
                    <a:pt x="2047" y="858"/>
                  </a:lnTo>
                  <a:lnTo>
                    <a:pt x="2144" y="1033"/>
                  </a:lnTo>
                  <a:lnTo>
                    <a:pt x="2144" y="1033"/>
                  </a:lnTo>
                  <a:lnTo>
                    <a:pt x="2125" y="1014"/>
                  </a:lnTo>
                  <a:lnTo>
                    <a:pt x="2125" y="1014"/>
                  </a:lnTo>
                  <a:lnTo>
                    <a:pt x="2203" y="1209"/>
                  </a:lnTo>
                  <a:lnTo>
                    <a:pt x="2261" y="1443"/>
                  </a:lnTo>
                  <a:lnTo>
                    <a:pt x="2261" y="1443"/>
                  </a:lnTo>
                  <a:lnTo>
                    <a:pt x="2281" y="1560"/>
                  </a:lnTo>
                  <a:lnTo>
                    <a:pt x="2261" y="1696"/>
                  </a:lnTo>
                  <a:lnTo>
                    <a:pt x="2261" y="1696"/>
                  </a:lnTo>
                  <a:lnTo>
                    <a:pt x="2222" y="1891"/>
                  </a:lnTo>
                  <a:lnTo>
                    <a:pt x="2222" y="1891"/>
                  </a:lnTo>
                  <a:lnTo>
                    <a:pt x="2144" y="2047"/>
                  </a:lnTo>
                  <a:lnTo>
                    <a:pt x="2144" y="2047"/>
                  </a:lnTo>
                  <a:lnTo>
                    <a:pt x="2047" y="2125"/>
                  </a:lnTo>
                  <a:lnTo>
                    <a:pt x="1969" y="2222"/>
                  </a:lnTo>
                  <a:lnTo>
                    <a:pt x="1969" y="2222"/>
                  </a:lnTo>
                  <a:lnTo>
                    <a:pt x="1793" y="2319"/>
                  </a:lnTo>
                  <a:lnTo>
                    <a:pt x="1793" y="2319"/>
                  </a:lnTo>
                  <a:lnTo>
                    <a:pt x="1638" y="2358"/>
                  </a:lnTo>
                  <a:lnTo>
                    <a:pt x="1638" y="2358"/>
                  </a:lnTo>
                  <a:lnTo>
                    <a:pt x="1462" y="2358"/>
                  </a:lnTo>
                  <a:lnTo>
                    <a:pt x="1462" y="2358"/>
                  </a:lnTo>
                  <a:lnTo>
                    <a:pt x="1248" y="2300"/>
                  </a:lnTo>
                  <a:lnTo>
                    <a:pt x="1248" y="2300"/>
                  </a:lnTo>
                  <a:lnTo>
                    <a:pt x="1072" y="2222"/>
                  </a:lnTo>
                  <a:lnTo>
                    <a:pt x="897" y="2105"/>
                  </a:lnTo>
                  <a:lnTo>
                    <a:pt x="897" y="2105"/>
                  </a:lnTo>
                  <a:lnTo>
                    <a:pt x="683" y="1910"/>
                  </a:lnTo>
                  <a:lnTo>
                    <a:pt x="488" y="1696"/>
                  </a:lnTo>
                  <a:lnTo>
                    <a:pt x="488" y="1696"/>
                  </a:lnTo>
                  <a:lnTo>
                    <a:pt x="371" y="1521"/>
                  </a:lnTo>
                  <a:lnTo>
                    <a:pt x="274" y="1365"/>
                  </a:lnTo>
                  <a:lnTo>
                    <a:pt x="274" y="1365"/>
                  </a:lnTo>
                  <a:lnTo>
                    <a:pt x="235" y="1306"/>
                  </a:lnTo>
                  <a:lnTo>
                    <a:pt x="176" y="1287"/>
                  </a:lnTo>
                  <a:lnTo>
                    <a:pt x="118" y="1287"/>
                  </a:lnTo>
                  <a:lnTo>
                    <a:pt x="59" y="1306"/>
                  </a:lnTo>
                  <a:lnTo>
                    <a:pt x="59" y="1306"/>
                  </a:lnTo>
                  <a:lnTo>
                    <a:pt x="20" y="1345"/>
                  </a:lnTo>
                  <a:lnTo>
                    <a:pt x="1" y="1404"/>
                  </a:lnTo>
                  <a:lnTo>
                    <a:pt x="1" y="1443"/>
                  </a:lnTo>
                  <a:lnTo>
                    <a:pt x="20" y="1501"/>
                  </a:lnTo>
                  <a:lnTo>
                    <a:pt x="20" y="1501"/>
                  </a:lnTo>
                  <a:lnTo>
                    <a:pt x="176" y="1774"/>
                  </a:lnTo>
                  <a:lnTo>
                    <a:pt x="391" y="2027"/>
                  </a:lnTo>
                  <a:lnTo>
                    <a:pt x="644" y="2261"/>
                  </a:lnTo>
                  <a:lnTo>
                    <a:pt x="780" y="2378"/>
                  </a:lnTo>
                  <a:lnTo>
                    <a:pt x="917" y="2456"/>
                  </a:lnTo>
                  <a:lnTo>
                    <a:pt x="1053" y="2534"/>
                  </a:lnTo>
                  <a:lnTo>
                    <a:pt x="1209" y="2592"/>
                  </a:lnTo>
                  <a:lnTo>
                    <a:pt x="1365" y="2631"/>
                  </a:lnTo>
                  <a:lnTo>
                    <a:pt x="1521" y="2651"/>
                  </a:lnTo>
                  <a:lnTo>
                    <a:pt x="1676" y="2651"/>
                  </a:lnTo>
                  <a:lnTo>
                    <a:pt x="1832" y="2612"/>
                  </a:lnTo>
                  <a:lnTo>
                    <a:pt x="1969" y="2553"/>
                  </a:lnTo>
                  <a:lnTo>
                    <a:pt x="2125" y="2456"/>
                  </a:lnTo>
                  <a:lnTo>
                    <a:pt x="2125" y="2456"/>
                  </a:lnTo>
                  <a:lnTo>
                    <a:pt x="2261" y="2339"/>
                  </a:lnTo>
                  <a:lnTo>
                    <a:pt x="2358" y="2222"/>
                  </a:lnTo>
                  <a:lnTo>
                    <a:pt x="2358" y="2222"/>
                  </a:lnTo>
                  <a:lnTo>
                    <a:pt x="2456" y="2066"/>
                  </a:lnTo>
                  <a:lnTo>
                    <a:pt x="2514" y="1910"/>
                  </a:lnTo>
                  <a:lnTo>
                    <a:pt x="2514" y="1910"/>
                  </a:lnTo>
                  <a:lnTo>
                    <a:pt x="2553" y="1735"/>
                  </a:lnTo>
                  <a:lnTo>
                    <a:pt x="2573" y="1579"/>
                  </a:lnTo>
                  <a:lnTo>
                    <a:pt x="2573" y="1579"/>
                  </a:lnTo>
                  <a:lnTo>
                    <a:pt x="2553" y="1404"/>
                  </a:lnTo>
                  <a:lnTo>
                    <a:pt x="2514" y="1228"/>
                  </a:lnTo>
                  <a:lnTo>
                    <a:pt x="2514" y="1228"/>
                  </a:lnTo>
                  <a:lnTo>
                    <a:pt x="2475" y="1072"/>
                  </a:lnTo>
                  <a:lnTo>
                    <a:pt x="2417" y="936"/>
                  </a:lnTo>
                  <a:lnTo>
                    <a:pt x="2417" y="936"/>
                  </a:lnTo>
                  <a:lnTo>
                    <a:pt x="2339" y="761"/>
                  </a:lnTo>
                  <a:lnTo>
                    <a:pt x="2242" y="605"/>
                  </a:lnTo>
                  <a:lnTo>
                    <a:pt x="2242" y="605"/>
                  </a:lnTo>
                  <a:lnTo>
                    <a:pt x="2047" y="313"/>
                  </a:lnTo>
                  <a:lnTo>
                    <a:pt x="1832" y="40"/>
                  </a:lnTo>
                  <a:lnTo>
                    <a:pt x="1832" y="40"/>
                  </a:lnTo>
                  <a:lnTo>
                    <a:pt x="1793" y="1"/>
                  </a:lnTo>
                  <a:lnTo>
                    <a:pt x="1735" y="1"/>
                  </a:lnTo>
                  <a:lnTo>
                    <a:pt x="17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13382125" y="598975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13379200" y="6496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13445925" y="510800"/>
              <a:ext cx="64325" cy="65775"/>
            </a:xfrm>
            <a:custGeom>
              <a:avLst/>
              <a:gdLst/>
              <a:ahLst/>
              <a:cxnLst/>
              <a:rect l="l" t="t" r="r" b="b"/>
              <a:pathLst>
                <a:path w="2573" h="2631" extrusionOk="0">
                  <a:moveTo>
                    <a:pt x="1599" y="0"/>
                  </a:moveTo>
                  <a:lnTo>
                    <a:pt x="1560" y="39"/>
                  </a:lnTo>
                  <a:lnTo>
                    <a:pt x="1521" y="78"/>
                  </a:lnTo>
                  <a:lnTo>
                    <a:pt x="1521" y="137"/>
                  </a:lnTo>
                  <a:lnTo>
                    <a:pt x="1521" y="195"/>
                  </a:lnTo>
                  <a:lnTo>
                    <a:pt x="1560" y="234"/>
                  </a:lnTo>
                  <a:lnTo>
                    <a:pt x="1735" y="468"/>
                  </a:lnTo>
                  <a:lnTo>
                    <a:pt x="1735" y="468"/>
                  </a:lnTo>
                  <a:lnTo>
                    <a:pt x="1715" y="429"/>
                  </a:lnTo>
                  <a:lnTo>
                    <a:pt x="1969" y="780"/>
                  </a:lnTo>
                  <a:lnTo>
                    <a:pt x="2086" y="975"/>
                  </a:lnTo>
                  <a:lnTo>
                    <a:pt x="2183" y="1169"/>
                  </a:lnTo>
                  <a:lnTo>
                    <a:pt x="2242" y="1325"/>
                  </a:lnTo>
                  <a:lnTo>
                    <a:pt x="2280" y="1501"/>
                  </a:lnTo>
                  <a:lnTo>
                    <a:pt x="2300" y="1618"/>
                  </a:lnTo>
                  <a:lnTo>
                    <a:pt x="2280" y="1735"/>
                  </a:lnTo>
                  <a:lnTo>
                    <a:pt x="2242" y="1910"/>
                  </a:lnTo>
                  <a:lnTo>
                    <a:pt x="2164" y="2046"/>
                  </a:lnTo>
                  <a:lnTo>
                    <a:pt x="2086" y="2144"/>
                  </a:lnTo>
                  <a:lnTo>
                    <a:pt x="2008" y="2222"/>
                  </a:lnTo>
                  <a:lnTo>
                    <a:pt x="1871" y="2300"/>
                  </a:lnTo>
                  <a:lnTo>
                    <a:pt x="1735" y="2319"/>
                  </a:lnTo>
                  <a:lnTo>
                    <a:pt x="1579" y="2319"/>
                  </a:lnTo>
                  <a:lnTo>
                    <a:pt x="1443" y="2300"/>
                  </a:lnTo>
                  <a:lnTo>
                    <a:pt x="1326" y="2261"/>
                  </a:lnTo>
                  <a:lnTo>
                    <a:pt x="1150" y="2163"/>
                  </a:lnTo>
                  <a:lnTo>
                    <a:pt x="956" y="2046"/>
                  </a:lnTo>
                  <a:lnTo>
                    <a:pt x="702" y="1832"/>
                  </a:lnTo>
                  <a:lnTo>
                    <a:pt x="449" y="1559"/>
                  </a:lnTo>
                  <a:lnTo>
                    <a:pt x="274" y="1306"/>
                  </a:lnTo>
                  <a:lnTo>
                    <a:pt x="235" y="1247"/>
                  </a:lnTo>
                  <a:lnTo>
                    <a:pt x="176" y="1228"/>
                  </a:lnTo>
                  <a:lnTo>
                    <a:pt x="118" y="1228"/>
                  </a:lnTo>
                  <a:lnTo>
                    <a:pt x="59" y="1247"/>
                  </a:lnTo>
                  <a:lnTo>
                    <a:pt x="20" y="1286"/>
                  </a:lnTo>
                  <a:lnTo>
                    <a:pt x="1" y="1345"/>
                  </a:lnTo>
                  <a:lnTo>
                    <a:pt x="1" y="1384"/>
                  </a:lnTo>
                  <a:lnTo>
                    <a:pt x="20" y="1442"/>
                  </a:lnTo>
                  <a:lnTo>
                    <a:pt x="176" y="1696"/>
                  </a:lnTo>
                  <a:lnTo>
                    <a:pt x="371" y="1910"/>
                  </a:lnTo>
                  <a:lnTo>
                    <a:pt x="624" y="2144"/>
                  </a:lnTo>
                  <a:lnTo>
                    <a:pt x="897" y="2358"/>
                  </a:lnTo>
                  <a:lnTo>
                    <a:pt x="1034" y="2436"/>
                  </a:lnTo>
                  <a:lnTo>
                    <a:pt x="1189" y="2514"/>
                  </a:lnTo>
                  <a:lnTo>
                    <a:pt x="1345" y="2572"/>
                  </a:lnTo>
                  <a:lnTo>
                    <a:pt x="1501" y="2611"/>
                  </a:lnTo>
                  <a:lnTo>
                    <a:pt x="1638" y="2631"/>
                  </a:lnTo>
                  <a:lnTo>
                    <a:pt x="1793" y="2611"/>
                  </a:lnTo>
                  <a:lnTo>
                    <a:pt x="1949" y="2572"/>
                  </a:lnTo>
                  <a:lnTo>
                    <a:pt x="2086" y="2514"/>
                  </a:lnTo>
                  <a:lnTo>
                    <a:pt x="2222" y="2416"/>
                  </a:lnTo>
                  <a:lnTo>
                    <a:pt x="2339" y="2300"/>
                  </a:lnTo>
                  <a:lnTo>
                    <a:pt x="2436" y="2163"/>
                  </a:lnTo>
                  <a:lnTo>
                    <a:pt x="2514" y="2007"/>
                  </a:lnTo>
                  <a:lnTo>
                    <a:pt x="2573" y="1851"/>
                  </a:lnTo>
                  <a:lnTo>
                    <a:pt x="2573" y="1676"/>
                  </a:lnTo>
                  <a:lnTo>
                    <a:pt x="2573" y="1481"/>
                  </a:lnTo>
                  <a:lnTo>
                    <a:pt x="2534" y="1306"/>
                  </a:lnTo>
                  <a:lnTo>
                    <a:pt x="2475" y="1131"/>
                  </a:lnTo>
                  <a:lnTo>
                    <a:pt x="2417" y="975"/>
                  </a:lnTo>
                  <a:lnTo>
                    <a:pt x="2319" y="780"/>
                  </a:lnTo>
                  <a:lnTo>
                    <a:pt x="2203" y="604"/>
                  </a:lnTo>
                  <a:lnTo>
                    <a:pt x="1988" y="312"/>
                  </a:lnTo>
                  <a:lnTo>
                    <a:pt x="1754" y="39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13445925" y="510800"/>
              <a:ext cx="64325" cy="65775"/>
            </a:xfrm>
            <a:custGeom>
              <a:avLst/>
              <a:gdLst/>
              <a:ahLst/>
              <a:cxnLst/>
              <a:rect l="l" t="t" r="r" b="b"/>
              <a:pathLst>
                <a:path w="2573" h="2631" fill="none" extrusionOk="0">
                  <a:moveTo>
                    <a:pt x="1560" y="39"/>
                  </a:moveTo>
                  <a:lnTo>
                    <a:pt x="1560" y="39"/>
                  </a:lnTo>
                  <a:lnTo>
                    <a:pt x="1521" y="78"/>
                  </a:lnTo>
                  <a:lnTo>
                    <a:pt x="1521" y="137"/>
                  </a:lnTo>
                  <a:lnTo>
                    <a:pt x="1521" y="137"/>
                  </a:lnTo>
                  <a:lnTo>
                    <a:pt x="1521" y="195"/>
                  </a:lnTo>
                  <a:lnTo>
                    <a:pt x="1560" y="234"/>
                  </a:lnTo>
                  <a:lnTo>
                    <a:pt x="1560" y="234"/>
                  </a:lnTo>
                  <a:lnTo>
                    <a:pt x="1735" y="468"/>
                  </a:lnTo>
                  <a:lnTo>
                    <a:pt x="1715" y="429"/>
                  </a:lnTo>
                  <a:lnTo>
                    <a:pt x="1715" y="429"/>
                  </a:lnTo>
                  <a:lnTo>
                    <a:pt x="1969" y="780"/>
                  </a:lnTo>
                  <a:lnTo>
                    <a:pt x="2086" y="975"/>
                  </a:lnTo>
                  <a:lnTo>
                    <a:pt x="2183" y="1169"/>
                  </a:lnTo>
                  <a:lnTo>
                    <a:pt x="2183" y="1169"/>
                  </a:lnTo>
                  <a:lnTo>
                    <a:pt x="2242" y="1325"/>
                  </a:lnTo>
                  <a:lnTo>
                    <a:pt x="2280" y="1501"/>
                  </a:lnTo>
                  <a:lnTo>
                    <a:pt x="2280" y="1501"/>
                  </a:lnTo>
                  <a:lnTo>
                    <a:pt x="2300" y="1618"/>
                  </a:lnTo>
                  <a:lnTo>
                    <a:pt x="2280" y="1735"/>
                  </a:lnTo>
                  <a:lnTo>
                    <a:pt x="2280" y="1735"/>
                  </a:lnTo>
                  <a:lnTo>
                    <a:pt x="2242" y="1910"/>
                  </a:lnTo>
                  <a:lnTo>
                    <a:pt x="2242" y="1910"/>
                  </a:lnTo>
                  <a:lnTo>
                    <a:pt x="2164" y="2046"/>
                  </a:lnTo>
                  <a:lnTo>
                    <a:pt x="2164" y="2046"/>
                  </a:lnTo>
                  <a:lnTo>
                    <a:pt x="2086" y="2144"/>
                  </a:lnTo>
                  <a:lnTo>
                    <a:pt x="2008" y="2222"/>
                  </a:lnTo>
                  <a:lnTo>
                    <a:pt x="2008" y="2222"/>
                  </a:lnTo>
                  <a:lnTo>
                    <a:pt x="1871" y="2300"/>
                  </a:lnTo>
                  <a:lnTo>
                    <a:pt x="1871" y="2300"/>
                  </a:lnTo>
                  <a:lnTo>
                    <a:pt x="1735" y="2319"/>
                  </a:lnTo>
                  <a:lnTo>
                    <a:pt x="1735" y="2319"/>
                  </a:lnTo>
                  <a:lnTo>
                    <a:pt x="1579" y="2319"/>
                  </a:lnTo>
                  <a:lnTo>
                    <a:pt x="1579" y="2319"/>
                  </a:lnTo>
                  <a:lnTo>
                    <a:pt x="1443" y="2300"/>
                  </a:lnTo>
                  <a:lnTo>
                    <a:pt x="1326" y="2261"/>
                  </a:lnTo>
                  <a:lnTo>
                    <a:pt x="1326" y="2261"/>
                  </a:lnTo>
                  <a:lnTo>
                    <a:pt x="1150" y="2163"/>
                  </a:lnTo>
                  <a:lnTo>
                    <a:pt x="956" y="2046"/>
                  </a:lnTo>
                  <a:lnTo>
                    <a:pt x="975" y="206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702" y="1832"/>
                  </a:lnTo>
                  <a:lnTo>
                    <a:pt x="449" y="1559"/>
                  </a:lnTo>
                  <a:lnTo>
                    <a:pt x="449" y="1559"/>
                  </a:lnTo>
                  <a:lnTo>
                    <a:pt x="274" y="1306"/>
                  </a:lnTo>
                  <a:lnTo>
                    <a:pt x="274" y="1306"/>
                  </a:lnTo>
                  <a:lnTo>
                    <a:pt x="235" y="1247"/>
                  </a:lnTo>
                  <a:lnTo>
                    <a:pt x="176" y="1228"/>
                  </a:lnTo>
                  <a:lnTo>
                    <a:pt x="118" y="1228"/>
                  </a:lnTo>
                  <a:lnTo>
                    <a:pt x="59" y="1247"/>
                  </a:lnTo>
                  <a:lnTo>
                    <a:pt x="59" y="1247"/>
                  </a:lnTo>
                  <a:lnTo>
                    <a:pt x="20" y="1286"/>
                  </a:lnTo>
                  <a:lnTo>
                    <a:pt x="1" y="1345"/>
                  </a:lnTo>
                  <a:lnTo>
                    <a:pt x="1" y="1384"/>
                  </a:lnTo>
                  <a:lnTo>
                    <a:pt x="20" y="1442"/>
                  </a:lnTo>
                  <a:lnTo>
                    <a:pt x="20" y="1442"/>
                  </a:lnTo>
                  <a:lnTo>
                    <a:pt x="176" y="1696"/>
                  </a:lnTo>
                  <a:lnTo>
                    <a:pt x="371" y="1910"/>
                  </a:lnTo>
                  <a:lnTo>
                    <a:pt x="371" y="1910"/>
                  </a:lnTo>
                  <a:lnTo>
                    <a:pt x="624" y="2144"/>
                  </a:lnTo>
                  <a:lnTo>
                    <a:pt x="897" y="2358"/>
                  </a:lnTo>
                  <a:lnTo>
                    <a:pt x="897" y="2358"/>
                  </a:lnTo>
                  <a:lnTo>
                    <a:pt x="1034" y="2436"/>
                  </a:lnTo>
                  <a:lnTo>
                    <a:pt x="1189" y="2514"/>
                  </a:lnTo>
                  <a:lnTo>
                    <a:pt x="1345" y="2572"/>
                  </a:lnTo>
                  <a:lnTo>
                    <a:pt x="1501" y="2611"/>
                  </a:lnTo>
                  <a:lnTo>
                    <a:pt x="1501" y="2611"/>
                  </a:lnTo>
                  <a:lnTo>
                    <a:pt x="1638" y="2631"/>
                  </a:lnTo>
                  <a:lnTo>
                    <a:pt x="1793" y="2611"/>
                  </a:lnTo>
                  <a:lnTo>
                    <a:pt x="1793" y="2611"/>
                  </a:lnTo>
                  <a:lnTo>
                    <a:pt x="1949" y="2572"/>
                  </a:lnTo>
                  <a:lnTo>
                    <a:pt x="2086" y="2514"/>
                  </a:lnTo>
                  <a:lnTo>
                    <a:pt x="2086" y="2514"/>
                  </a:lnTo>
                  <a:lnTo>
                    <a:pt x="2222" y="2416"/>
                  </a:lnTo>
                  <a:lnTo>
                    <a:pt x="2339" y="2300"/>
                  </a:lnTo>
                  <a:lnTo>
                    <a:pt x="2339" y="2300"/>
                  </a:lnTo>
                  <a:lnTo>
                    <a:pt x="2436" y="2163"/>
                  </a:lnTo>
                  <a:lnTo>
                    <a:pt x="2514" y="2007"/>
                  </a:lnTo>
                  <a:lnTo>
                    <a:pt x="2514" y="2007"/>
                  </a:lnTo>
                  <a:lnTo>
                    <a:pt x="2573" y="1851"/>
                  </a:lnTo>
                  <a:lnTo>
                    <a:pt x="2573" y="1676"/>
                  </a:lnTo>
                  <a:lnTo>
                    <a:pt x="2573" y="1676"/>
                  </a:lnTo>
                  <a:lnTo>
                    <a:pt x="2573" y="1481"/>
                  </a:lnTo>
                  <a:lnTo>
                    <a:pt x="2534" y="1306"/>
                  </a:lnTo>
                  <a:lnTo>
                    <a:pt x="2534" y="1306"/>
                  </a:lnTo>
                  <a:lnTo>
                    <a:pt x="2475" y="1131"/>
                  </a:lnTo>
                  <a:lnTo>
                    <a:pt x="2417" y="975"/>
                  </a:lnTo>
                  <a:lnTo>
                    <a:pt x="2417" y="975"/>
                  </a:lnTo>
                  <a:lnTo>
                    <a:pt x="2319" y="780"/>
                  </a:lnTo>
                  <a:lnTo>
                    <a:pt x="2203" y="604"/>
                  </a:lnTo>
                  <a:lnTo>
                    <a:pt x="2203" y="604"/>
                  </a:lnTo>
                  <a:lnTo>
                    <a:pt x="1988" y="312"/>
                  </a:lnTo>
                  <a:lnTo>
                    <a:pt x="1754" y="39"/>
                  </a:lnTo>
                  <a:lnTo>
                    <a:pt x="1754" y="39"/>
                  </a:lnTo>
                  <a:lnTo>
                    <a:pt x="1715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599" y="0"/>
                  </a:lnTo>
                  <a:lnTo>
                    <a:pt x="156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13488800" y="56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13469800" y="56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35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4" name="Google Shape;2154;p41"/>
          <p:cNvGrpSpPr/>
          <p:nvPr/>
        </p:nvGrpSpPr>
        <p:grpSpPr>
          <a:xfrm rot="993848">
            <a:off x="10567617" y="4874455"/>
            <a:ext cx="1348132" cy="1101424"/>
            <a:chOff x="1146775" y="238125"/>
            <a:chExt cx="1232375" cy="1006850"/>
          </a:xfrm>
        </p:grpSpPr>
        <p:sp>
          <p:nvSpPr>
            <p:cNvPr id="2155" name="Google Shape;2155;p41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extrusionOk="0">
                  <a:moveTo>
                    <a:pt x="4345" y="1"/>
                  </a:move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fill="none" extrusionOk="0">
                  <a:moveTo>
                    <a:pt x="4715" y="1"/>
                  </a:moveTo>
                  <a:lnTo>
                    <a:pt x="4637" y="1"/>
                  </a:lnTo>
                  <a:lnTo>
                    <a:pt x="4637" y="1"/>
                  </a:lnTo>
                  <a:lnTo>
                    <a:pt x="4345" y="1"/>
                  </a:ln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lnTo>
                    <a:pt x="47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extrusionOk="0">
                  <a:moveTo>
                    <a:pt x="2748" y="1"/>
                  </a:move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fill="none" extrusionOk="0">
                  <a:moveTo>
                    <a:pt x="2982" y="1"/>
                  </a:moveTo>
                  <a:lnTo>
                    <a:pt x="2923" y="1"/>
                  </a:lnTo>
                  <a:lnTo>
                    <a:pt x="2923" y="1"/>
                  </a:lnTo>
                  <a:lnTo>
                    <a:pt x="2748" y="1"/>
                  </a:ln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lnTo>
                    <a:pt x="29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extrusionOk="0">
                  <a:moveTo>
                    <a:pt x="5983" y="1"/>
                  </a:moveTo>
                  <a:lnTo>
                    <a:pt x="5710" y="20"/>
                  </a:lnTo>
                  <a:lnTo>
                    <a:pt x="5437" y="59"/>
                  </a:lnTo>
                  <a:lnTo>
                    <a:pt x="5164" y="118"/>
                  </a:lnTo>
                  <a:lnTo>
                    <a:pt x="4891" y="176"/>
                  </a:lnTo>
                  <a:lnTo>
                    <a:pt x="4619" y="235"/>
                  </a:lnTo>
                  <a:lnTo>
                    <a:pt x="4346" y="332"/>
                  </a:lnTo>
                  <a:lnTo>
                    <a:pt x="4073" y="429"/>
                  </a:lnTo>
                  <a:lnTo>
                    <a:pt x="3664" y="585"/>
                  </a:lnTo>
                  <a:lnTo>
                    <a:pt x="3274" y="780"/>
                  </a:lnTo>
                  <a:lnTo>
                    <a:pt x="3157" y="780"/>
                  </a:lnTo>
                  <a:lnTo>
                    <a:pt x="3079" y="819"/>
                  </a:lnTo>
                  <a:lnTo>
                    <a:pt x="2768" y="1053"/>
                  </a:lnTo>
                  <a:lnTo>
                    <a:pt x="2378" y="1287"/>
                  </a:lnTo>
                  <a:lnTo>
                    <a:pt x="2066" y="1520"/>
                  </a:lnTo>
                  <a:lnTo>
                    <a:pt x="2027" y="1540"/>
                  </a:lnTo>
                  <a:lnTo>
                    <a:pt x="2008" y="1579"/>
                  </a:lnTo>
                  <a:lnTo>
                    <a:pt x="1988" y="1657"/>
                  </a:lnTo>
                  <a:lnTo>
                    <a:pt x="2008" y="1735"/>
                  </a:lnTo>
                  <a:lnTo>
                    <a:pt x="2047" y="1813"/>
                  </a:lnTo>
                  <a:lnTo>
                    <a:pt x="1774" y="2183"/>
                  </a:lnTo>
                  <a:lnTo>
                    <a:pt x="1501" y="2612"/>
                  </a:lnTo>
                  <a:lnTo>
                    <a:pt x="1326" y="2923"/>
                  </a:lnTo>
                  <a:lnTo>
                    <a:pt x="1151" y="3255"/>
                  </a:lnTo>
                  <a:lnTo>
                    <a:pt x="995" y="3605"/>
                  </a:lnTo>
                  <a:lnTo>
                    <a:pt x="839" y="3956"/>
                  </a:lnTo>
                  <a:lnTo>
                    <a:pt x="683" y="4346"/>
                  </a:lnTo>
                  <a:lnTo>
                    <a:pt x="547" y="4735"/>
                  </a:lnTo>
                  <a:lnTo>
                    <a:pt x="430" y="5125"/>
                  </a:lnTo>
                  <a:lnTo>
                    <a:pt x="313" y="5515"/>
                  </a:lnTo>
                  <a:lnTo>
                    <a:pt x="215" y="5904"/>
                  </a:lnTo>
                  <a:lnTo>
                    <a:pt x="157" y="6275"/>
                  </a:lnTo>
                  <a:lnTo>
                    <a:pt x="79" y="6664"/>
                  </a:lnTo>
                  <a:lnTo>
                    <a:pt x="40" y="7054"/>
                  </a:lnTo>
                  <a:lnTo>
                    <a:pt x="20" y="7463"/>
                  </a:lnTo>
                  <a:lnTo>
                    <a:pt x="1" y="7853"/>
                  </a:lnTo>
                  <a:lnTo>
                    <a:pt x="1" y="8223"/>
                  </a:lnTo>
                  <a:lnTo>
                    <a:pt x="40" y="8593"/>
                  </a:lnTo>
                  <a:lnTo>
                    <a:pt x="79" y="8963"/>
                  </a:lnTo>
                  <a:lnTo>
                    <a:pt x="157" y="9334"/>
                  </a:lnTo>
                  <a:lnTo>
                    <a:pt x="254" y="9665"/>
                  </a:lnTo>
                  <a:lnTo>
                    <a:pt x="371" y="9977"/>
                  </a:lnTo>
                  <a:lnTo>
                    <a:pt x="508" y="10308"/>
                  </a:lnTo>
                  <a:lnTo>
                    <a:pt x="683" y="10600"/>
                  </a:lnTo>
                  <a:lnTo>
                    <a:pt x="858" y="10873"/>
                  </a:lnTo>
                  <a:lnTo>
                    <a:pt x="1073" y="11126"/>
                  </a:lnTo>
                  <a:lnTo>
                    <a:pt x="1326" y="11379"/>
                  </a:lnTo>
                  <a:lnTo>
                    <a:pt x="1579" y="11574"/>
                  </a:lnTo>
                  <a:lnTo>
                    <a:pt x="1657" y="11613"/>
                  </a:lnTo>
                  <a:lnTo>
                    <a:pt x="1677" y="11633"/>
                  </a:lnTo>
                  <a:lnTo>
                    <a:pt x="1716" y="11711"/>
                  </a:lnTo>
                  <a:lnTo>
                    <a:pt x="1735" y="11750"/>
                  </a:lnTo>
                  <a:lnTo>
                    <a:pt x="1774" y="11769"/>
                  </a:lnTo>
                  <a:lnTo>
                    <a:pt x="2105" y="11905"/>
                  </a:lnTo>
                  <a:lnTo>
                    <a:pt x="2436" y="12022"/>
                  </a:lnTo>
                  <a:lnTo>
                    <a:pt x="2748" y="12120"/>
                  </a:lnTo>
                  <a:lnTo>
                    <a:pt x="3079" y="12198"/>
                  </a:lnTo>
                  <a:lnTo>
                    <a:pt x="3391" y="12256"/>
                  </a:lnTo>
                  <a:lnTo>
                    <a:pt x="3722" y="12315"/>
                  </a:lnTo>
                  <a:lnTo>
                    <a:pt x="4034" y="12334"/>
                  </a:lnTo>
                  <a:lnTo>
                    <a:pt x="4658" y="12334"/>
                  </a:lnTo>
                  <a:lnTo>
                    <a:pt x="4969" y="12315"/>
                  </a:lnTo>
                  <a:lnTo>
                    <a:pt x="5437" y="12237"/>
                  </a:lnTo>
                  <a:lnTo>
                    <a:pt x="5905" y="12139"/>
                  </a:lnTo>
                  <a:lnTo>
                    <a:pt x="6353" y="12003"/>
                  </a:lnTo>
                  <a:lnTo>
                    <a:pt x="6801" y="11847"/>
                  </a:lnTo>
                  <a:lnTo>
                    <a:pt x="7210" y="11633"/>
                  </a:lnTo>
                  <a:lnTo>
                    <a:pt x="7619" y="11418"/>
                  </a:lnTo>
                  <a:lnTo>
                    <a:pt x="8028" y="11165"/>
                  </a:lnTo>
                  <a:lnTo>
                    <a:pt x="8399" y="10873"/>
                  </a:lnTo>
                  <a:lnTo>
                    <a:pt x="8749" y="10561"/>
                  </a:lnTo>
                  <a:lnTo>
                    <a:pt x="9080" y="10230"/>
                  </a:lnTo>
                  <a:lnTo>
                    <a:pt x="9412" y="9879"/>
                  </a:lnTo>
                  <a:lnTo>
                    <a:pt x="9704" y="9489"/>
                  </a:lnTo>
                  <a:lnTo>
                    <a:pt x="9957" y="9100"/>
                  </a:lnTo>
                  <a:lnTo>
                    <a:pt x="10211" y="8671"/>
                  </a:lnTo>
                  <a:lnTo>
                    <a:pt x="10405" y="8223"/>
                  </a:lnTo>
                  <a:lnTo>
                    <a:pt x="10600" y="7775"/>
                  </a:lnTo>
                  <a:lnTo>
                    <a:pt x="10737" y="7288"/>
                  </a:lnTo>
                  <a:lnTo>
                    <a:pt x="10854" y="6801"/>
                  </a:lnTo>
                  <a:lnTo>
                    <a:pt x="10931" y="6314"/>
                  </a:lnTo>
                  <a:lnTo>
                    <a:pt x="10970" y="5846"/>
                  </a:lnTo>
                  <a:lnTo>
                    <a:pt x="10970" y="5339"/>
                  </a:lnTo>
                  <a:lnTo>
                    <a:pt x="10931" y="4833"/>
                  </a:lnTo>
                  <a:lnTo>
                    <a:pt x="10854" y="4346"/>
                  </a:lnTo>
                  <a:lnTo>
                    <a:pt x="10737" y="3859"/>
                  </a:lnTo>
                  <a:lnTo>
                    <a:pt x="10561" y="3352"/>
                  </a:lnTo>
                  <a:lnTo>
                    <a:pt x="10386" y="2865"/>
                  </a:lnTo>
                  <a:lnTo>
                    <a:pt x="10152" y="2417"/>
                  </a:lnTo>
                  <a:lnTo>
                    <a:pt x="9899" y="2008"/>
                  </a:lnTo>
                  <a:lnTo>
                    <a:pt x="9743" y="1793"/>
                  </a:lnTo>
                  <a:lnTo>
                    <a:pt x="9587" y="1579"/>
                  </a:lnTo>
                  <a:lnTo>
                    <a:pt x="9412" y="1384"/>
                  </a:lnTo>
                  <a:lnTo>
                    <a:pt x="9256" y="1209"/>
                  </a:lnTo>
                  <a:lnTo>
                    <a:pt x="9080" y="1053"/>
                  </a:lnTo>
                  <a:lnTo>
                    <a:pt x="8886" y="897"/>
                  </a:lnTo>
                  <a:lnTo>
                    <a:pt x="8691" y="741"/>
                  </a:lnTo>
                  <a:lnTo>
                    <a:pt x="8515" y="624"/>
                  </a:lnTo>
                  <a:lnTo>
                    <a:pt x="8262" y="488"/>
                  </a:lnTo>
                  <a:lnTo>
                    <a:pt x="8009" y="351"/>
                  </a:lnTo>
                  <a:lnTo>
                    <a:pt x="7736" y="254"/>
                  </a:lnTo>
                  <a:lnTo>
                    <a:pt x="7463" y="176"/>
                  </a:lnTo>
                  <a:lnTo>
                    <a:pt x="7191" y="98"/>
                  </a:lnTo>
                  <a:lnTo>
                    <a:pt x="6918" y="40"/>
                  </a:lnTo>
                  <a:lnTo>
                    <a:pt x="6626" y="20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fill="none" extrusionOk="0">
                  <a:moveTo>
                    <a:pt x="6255" y="1"/>
                  </a:moveTo>
                  <a:lnTo>
                    <a:pt x="6333" y="1"/>
                  </a:lnTo>
                  <a:lnTo>
                    <a:pt x="6333" y="1"/>
                  </a:lnTo>
                  <a:lnTo>
                    <a:pt x="6626" y="20"/>
                  </a:lnTo>
                  <a:lnTo>
                    <a:pt x="6918" y="40"/>
                  </a:lnTo>
                  <a:lnTo>
                    <a:pt x="7191" y="98"/>
                  </a:lnTo>
                  <a:lnTo>
                    <a:pt x="7463" y="176"/>
                  </a:lnTo>
                  <a:lnTo>
                    <a:pt x="7736" y="254"/>
                  </a:lnTo>
                  <a:lnTo>
                    <a:pt x="8009" y="351"/>
                  </a:lnTo>
                  <a:lnTo>
                    <a:pt x="8262" y="488"/>
                  </a:lnTo>
                  <a:lnTo>
                    <a:pt x="8515" y="624"/>
                  </a:lnTo>
                  <a:lnTo>
                    <a:pt x="8515" y="624"/>
                  </a:lnTo>
                  <a:lnTo>
                    <a:pt x="8691" y="741"/>
                  </a:lnTo>
                  <a:lnTo>
                    <a:pt x="8886" y="897"/>
                  </a:lnTo>
                  <a:lnTo>
                    <a:pt x="9080" y="1053"/>
                  </a:lnTo>
                  <a:lnTo>
                    <a:pt x="9256" y="1209"/>
                  </a:lnTo>
                  <a:lnTo>
                    <a:pt x="9412" y="1384"/>
                  </a:lnTo>
                  <a:lnTo>
                    <a:pt x="9587" y="1579"/>
                  </a:lnTo>
                  <a:lnTo>
                    <a:pt x="9743" y="1793"/>
                  </a:lnTo>
                  <a:lnTo>
                    <a:pt x="9899" y="2008"/>
                  </a:lnTo>
                  <a:lnTo>
                    <a:pt x="9899" y="2008"/>
                  </a:lnTo>
                  <a:lnTo>
                    <a:pt x="10152" y="2417"/>
                  </a:lnTo>
                  <a:lnTo>
                    <a:pt x="10386" y="2865"/>
                  </a:lnTo>
                  <a:lnTo>
                    <a:pt x="10561" y="3352"/>
                  </a:lnTo>
                  <a:lnTo>
                    <a:pt x="10737" y="3859"/>
                  </a:lnTo>
                  <a:lnTo>
                    <a:pt x="10737" y="3859"/>
                  </a:lnTo>
                  <a:lnTo>
                    <a:pt x="10854" y="4346"/>
                  </a:lnTo>
                  <a:lnTo>
                    <a:pt x="10931" y="4833"/>
                  </a:lnTo>
                  <a:lnTo>
                    <a:pt x="10970" y="5339"/>
                  </a:lnTo>
                  <a:lnTo>
                    <a:pt x="10970" y="5846"/>
                  </a:lnTo>
                  <a:lnTo>
                    <a:pt x="10970" y="5846"/>
                  </a:lnTo>
                  <a:lnTo>
                    <a:pt x="10931" y="6314"/>
                  </a:lnTo>
                  <a:lnTo>
                    <a:pt x="10854" y="6801"/>
                  </a:lnTo>
                  <a:lnTo>
                    <a:pt x="10737" y="7288"/>
                  </a:lnTo>
                  <a:lnTo>
                    <a:pt x="10600" y="7775"/>
                  </a:lnTo>
                  <a:lnTo>
                    <a:pt x="10600" y="7775"/>
                  </a:lnTo>
                  <a:lnTo>
                    <a:pt x="10405" y="8223"/>
                  </a:lnTo>
                  <a:lnTo>
                    <a:pt x="10211" y="8671"/>
                  </a:lnTo>
                  <a:lnTo>
                    <a:pt x="9957" y="9100"/>
                  </a:lnTo>
                  <a:lnTo>
                    <a:pt x="9704" y="9489"/>
                  </a:lnTo>
                  <a:lnTo>
                    <a:pt x="9704" y="9489"/>
                  </a:lnTo>
                  <a:lnTo>
                    <a:pt x="9412" y="9879"/>
                  </a:lnTo>
                  <a:lnTo>
                    <a:pt x="9080" y="10230"/>
                  </a:lnTo>
                  <a:lnTo>
                    <a:pt x="8749" y="10561"/>
                  </a:lnTo>
                  <a:lnTo>
                    <a:pt x="8399" y="10873"/>
                  </a:lnTo>
                  <a:lnTo>
                    <a:pt x="8028" y="11165"/>
                  </a:lnTo>
                  <a:lnTo>
                    <a:pt x="7619" y="11418"/>
                  </a:lnTo>
                  <a:lnTo>
                    <a:pt x="7210" y="11633"/>
                  </a:lnTo>
                  <a:lnTo>
                    <a:pt x="6801" y="11847"/>
                  </a:lnTo>
                  <a:lnTo>
                    <a:pt x="6801" y="11847"/>
                  </a:lnTo>
                  <a:lnTo>
                    <a:pt x="6353" y="12003"/>
                  </a:lnTo>
                  <a:lnTo>
                    <a:pt x="5905" y="12139"/>
                  </a:lnTo>
                  <a:lnTo>
                    <a:pt x="5437" y="12237"/>
                  </a:lnTo>
                  <a:lnTo>
                    <a:pt x="4969" y="12315"/>
                  </a:lnTo>
                  <a:lnTo>
                    <a:pt x="4969" y="12315"/>
                  </a:lnTo>
                  <a:lnTo>
                    <a:pt x="4658" y="12334"/>
                  </a:lnTo>
                  <a:lnTo>
                    <a:pt x="4365" y="12334"/>
                  </a:lnTo>
                  <a:lnTo>
                    <a:pt x="4365" y="12334"/>
                  </a:lnTo>
                  <a:lnTo>
                    <a:pt x="4034" y="12334"/>
                  </a:lnTo>
                  <a:lnTo>
                    <a:pt x="3722" y="12315"/>
                  </a:lnTo>
                  <a:lnTo>
                    <a:pt x="3391" y="12256"/>
                  </a:lnTo>
                  <a:lnTo>
                    <a:pt x="3079" y="12198"/>
                  </a:lnTo>
                  <a:lnTo>
                    <a:pt x="3079" y="12198"/>
                  </a:lnTo>
                  <a:lnTo>
                    <a:pt x="2748" y="12120"/>
                  </a:lnTo>
                  <a:lnTo>
                    <a:pt x="2436" y="12022"/>
                  </a:lnTo>
                  <a:lnTo>
                    <a:pt x="2105" y="11905"/>
                  </a:lnTo>
                  <a:lnTo>
                    <a:pt x="1774" y="11769"/>
                  </a:lnTo>
                  <a:lnTo>
                    <a:pt x="1774" y="11769"/>
                  </a:lnTo>
                  <a:lnTo>
                    <a:pt x="1735" y="11750"/>
                  </a:lnTo>
                  <a:lnTo>
                    <a:pt x="1716" y="11711"/>
                  </a:lnTo>
                  <a:lnTo>
                    <a:pt x="1677" y="11633"/>
                  </a:lnTo>
                  <a:lnTo>
                    <a:pt x="1657" y="11613"/>
                  </a:lnTo>
                  <a:lnTo>
                    <a:pt x="1579" y="11574"/>
                  </a:lnTo>
                  <a:lnTo>
                    <a:pt x="1579" y="11574"/>
                  </a:lnTo>
                  <a:lnTo>
                    <a:pt x="1326" y="11379"/>
                  </a:lnTo>
                  <a:lnTo>
                    <a:pt x="1073" y="11126"/>
                  </a:lnTo>
                  <a:lnTo>
                    <a:pt x="1073" y="11126"/>
                  </a:lnTo>
                  <a:lnTo>
                    <a:pt x="858" y="10873"/>
                  </a:lnTo>
                  <a:lnTo>
                    <a:pt x="683" y="10600"/>
                  </a:lnTo>
                  <a:lnTo>
                    <a:pt x="508" y="10308"/>
                  </a:lnTo>
                  <a:lnTo>
                    <a:pt x="371" y="9977"/>
                  </a:lnTo>
                  <a:lnTo>
                    <a:pt x="371" y="9977"/>
                  </a:lnTo>
                  <a:lnTo>
                    <a:pt x="254" y="9665"/>
                  </a:lnTo>
                  <a:lnTo>
                    <a:pt x="157" y="9334"/>
                  </a:lnTo>
                  <a:lnTo>
                    <a:pt x="79" y="8963"/>
                  </a:lnTo>
                  <a:lnTo>
                    <a:pt x="40" y="8593"/>
                  </a:lnTo>
                  <a:lnTo>
                    <a:pt x="40" y="8593"/>
                  </a:lnTo>
                  <a:lnTo>
                    <a:pt x="1" y="8223"/>
                  </a:lnTo>
                  <a:lnTo>
                    <a:pt x="1" y="7853"/>
                  </a:lnTo>
                  <a:lnTo>
                    <a:pt x="20" y="7463"/>
                  </a:lnTo>
                  <a:lnTo>
                    <a:pt x="40" y="7054"/>
                  </a:lnTo>
                  <a:lnTo>
                    <a:pt x="40" y="7054"/>
                  </a:lnTo>
                  <a:lnTo>
                    <a:pt x="79" y="6664"/>
                  </a:lnTo>
                  <a:lnTo>
                    <a:pt x="157" y="6275"/>
                  </a:lnTo>
                  <a:lnTo>
                    <a:pt x="215" y="5904"/>
                  </a:lnTo>
                  <a:lnTo>
                    <a:pt x="313" y="5515"/>
                  </a:lnTo>
                  <a:lnTo>
                    <a:pt x="430" y="5125"/>
                  </a:lnTo>
                  <a:lnTo>
                    <a:pt x="547" y="4735"/>
                  </a:lnTo>
                  <a:lnTo>
                    <a:pt x="683" y="4346"/>
                  </a:lnTo>
                  <a:lnTo>
                    <a:pt x="839" y="3956"/>
                  </a:lnTo>
                  <a:lnTo>
                    <a:pt x="839" y="3956"/>
                  </a:lnTo>
                  <a:lnTo>
                    <a:pt x="995" y="3605"/>
                  </a:lnTo>
                  <a:lnTo>
                    <a:pt x="1151" y="3255"/>
                  </a:lnTo>
                  <a:lnTo>
                    <a:pt x="1326" y="2923"/>
                  </a:lnTo>
                  <a:lnTo>
                    <a:pt x="1501" y="2612"/>
                  </a:lnTo>
                  <a:lnTo>
                    <a:pt x="1501" y="2612"/>
                  </a:lnTo>
                  <a:lnTo>
                    <a:pt x="1774" y="2183"/>
                  </a:lnTo>
                  <a:lnTo>
                    <a:pt x="2047" y="1813"/>
                  </a:lnTo>
                  <a:lnTo>
                    <a:pt x="2047" y="1813"/>
                  </a:lnTo>
                  <a:lnTo>
                    <a:pt x="2008" y="1735"/>
                  </a:lnTo>
                  <a:lnTo>
                    <a:pt x="1988" y="1657"/>
                  </a:lnTo>
                  <a:lnTo>
                    <a:pt x="1988" y="1657"/>
                  </a:lnTo>
                  <a:lnTo>
                    <a:pt x="2008" y="1579"/>
                  </a:lnTo>
                  <a:lnTo>
                    <a:pt x="2027" y="1540"/>
                  </a:lnTo>
                  <a:lnTo>
                    <a:pt x="2066" y="1520"/>
                  </a:lnTo>
                  <a:lnTo>
                    <a:pt x="2066" y="1520"/>
                  </a:lnTo>
                  <a:lnTo>
                    <a:pt x="2378" y="1287"/>
                  </a:lnTo>
                  <a:lnTo>
                    <a:pt x="2768" y="1053"/>
                  </a:lnTo>
                  <a:lnTo>
                    <a:pt x="2768" y="1053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157" y="780"/>
                  </a:lnTo>
                  <a:lnTo>
                    <a:pt x="3216" y="780"/>
                  </a:lnTo>
                  <a:lnTo>
                    <a:pt x="3216" y="780"/>
                  </a:lnTo>
                  <a:lnTo>
                    <a:pt x="3274" y="780"/>
                  </a:lnTo>
                  <a:lnTo>
                    <a:pt x="3274" y="780"/>
                  </a:lnTo>
                  <a:lnTo>
                    <a:pt x="3664" y="585"/>
                  </a:lnTo>
                  <a:lnTo>
                    <a:pt x="4073" y="429"/>
                  </a:lnTo>
                  <a:lnTo>
                    <a:pt x="4073" y="429"/>
                  </a:lnTo>
                  <a:lnTo>
                    <a:pt x="4346" y="332"/>
                  </a:lnTo>
                  <a:lnTo>
                    <a:pt x="4619" y="235"/>
                  </a:lnTo>
                  <a:lnTo>
                    <a:pt x="4891" y="176"/>
                  </a:lnTo>
                  <a:lnTo>
                    <a:pt x="5164" y="118"/>
                  </a:lnTo>
                  <a:lnTo>
                    <a:pt x="5437" y="59"/>
                  </a:lnTo>
                  <a:lnTo>
                    <a:pt x="5710" y="20"/>
                  </a:lnTo>
                  <a:lnTo>
                    <a:pt x="5983" y="1"/>
                  </a:lnTo>
                  <a:lnTo>
                    <a:pt x="6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extrusionOk="0">
                  <a:moveTo>
                    <a:pt x="3956" y="1"/>
                  </a:moveTo>
                  <a:lnTo>
                    <a:pt x="3605" y="20"/>
                  </a:lnTo>
                  <a:lnTo>
                    <a:pt x="3274" y="79"/>
                  </a:lnTo>
                  <a:lnTo>
                    <a:pt x="2923" y="157"/>
                  </a:lnTo>
                  <a:lnTo>
                    <a:pt x="2572" y="273"/>
                  </a:lnTo>
                  <a:lnTo>
                    <a:pt x="2319" y="371"/>
                  </a:lnTo>
                  <a:lnTo>
                    <a:pt x="2066" y="488"/>
                  </a:lnTo>
                  <a:lnTo>
                    <a:pt x="1988" y="488"/>
                  </a:lnTo>
                  <a:lnTo>
                    <a:pt x="1949" y="507"/>
                  </a:lnTo>
                  <a:lnTo>
                    <a:pt x="1754" y="663"/>
                  </a:lnTo>
                  <a:lnTo>
                    <a:pt x="1501" y="819"/>
                  </a:lnTo>
                  <a:lnTo>
                    <a:pt x="1306" y="955"/>
                  </a:lnTo>
                  <a:lnTo>
                    <a:pt x="1267" y="1014"/>
                  </a:lnTo>
                  <a:lnTo>
                    <a:pt x="1247" y="1053"/>
                  </a:lnTo>
                  <a:lnTo>
                    <a:pt x="1267" y="1111"/>
                  </a:lnTo>
                  <a:lnTo>
                    <a:pt x="1286" y="1150"/>
                  </a:lnTo>
                  <a:lnTo>
                    <a:pt x="1111" y="1384"/>
                  </a:lnTo>
                  <a:lnTo>
                    <a:pt x="955" y="1657"/>
                  </a:lnTo>
                  <a:lnTo>
                    <a:pt x="721" y="2066"/>
                  </a:lnTo>
                  <a:lnTo>
                    <a:pt x="527" y="2495"/>
                  </a:lnTo>
                  <a:lnTo>
                    <a:pt x="332" y="3001"/>
                  </a:lnTo>
                  <a:lnTo>
                    <a:pt x="195" y="3488"/>
                  </a:lnTo>
                  <a:lnTo>
                    <a:pt x="78" y="3975"/>
                  </a:lnTo>
                  <a:lnTo>
                    <a:pt x="20" y="4462"/>
                  </a:lnTo>
                  <a:lnTo>
                    <a:pt x="0" y="4969"/>
                  </a:lnTo>
                  <a:lnTo>
                    <a:pt x="0" y="5203"/>
                  </a:lnTo>
                  <a:lnTo>
                    <a:pt x="20" y="5437"/>
                  </a:lnTo>
                  <a:lnTo>
                    <a:pt x="39" y="5670"/>
                  </a:lnTo>
                  <a:lnTo>
                    <a:pt x="98" y="5904"/>
                  </a:lnTo>
                  <a:lnTo>
                    <a:pt x="156" y="6119"/>
                  </a:lnTo>
                  <a:lnTo>
                    <a:pt x="215" y="6313"/>
                  </a:lnTo>
                  <a:lnTo>
                    <a:pt x="312" y="6528"/>
                  </a:lnTo>
                  <a:lnTo>
                    <a:pt x="410" y="6723"/>
                  </a:lnTo>
                  <a:lnTo>
                    <a:pt x="546" y="6898"/>
                  </a:lnTo>
                  <a:lnTo>
                    <a:pt x="663" y="7054"/>
                  </a:lnTo>
                  <a:lnTo>
                    <a:pt x="838" y="7210"/>
                  </a:lnTo>
                  <a:lnTo>
                    <a:pt x="994" y="7327"/>
                  </a:lnTo>
                  <a:lnTo>
                    <a:pt x="1053" y="7366"/>
                  </a:lnTo>
                  <a:lnTo>
                    <a:pt x="1072" y="7424"/>
                  </a:lnTo>
                  <a:lnTo>
                    <a:pt x="1111" y="7463"/>
                  </a:lnTo>
                  <a:lnTo>
                    <a:pt x="1540" y="7619"/>
                  </a:lnTo>
                  <a:lnTo>
                    <a:pt x="1735" y="7677"/>
                  </a:lnTo>
                  <a:lnTo>
                    <a:pt x="1929" y="7736"/>
                  </a:lnTo>
                  <a:lnTo>
                    <a:pt x="2339" y="7794"/>
                  </a:lnTo>
                  <a:lnTo>
                    <a:pt x="2748" y="7814"/>
                  </a:lnTo>
                  <a:lnTo>
                    <a:pt x="3137" y="7794"/>
                  </a:lnTo>
                  <a:lnTo>
                    <a:pt x="3430" y="7755"/>
                  </a:lnTo>
                  <a:lnTo>
                    <a:pt x="3722" y="7697"/>
                  </a:lnTo>
                  <a:lnTo>
                    <a:pt x="4014" y="7599"/>
                  </a:lnTo>
                  <a:lnTo>
                    <a:pt x="4287" y="7502"/>
                  </a:lnTo>
                  <a:lnTo>
                    <a:pt x="4560" y="7366"/>
                  </a:lnTo>
                  <a:lnTo>
                    <a:pt x="4832" y="7229"/>
                  </a:lnTo>
                  <a:lnTo>
                    <a:pt x="5066" y="7073"/>
                  </a:lnTo>
                  <a:lnTo>
                    <a:pt x="5320" y="6898"/>
                  </a:lnTo>
                  <a:lnTo>
                    <a:pt x="5534" y="6703"/>
                  </a:lnTo>
                  <a:lnTo>
                    <a:pt x="5748" y="6489"/>
                  </a:lnTo>
                  <a:lnTo>
                    <a:pt x="5943" y="6255"/>
                  </a:lnTo>
                  <a:lnTo>
                    <a:pt x="6138" y="6021"/>
                  </a:lnTo>
                  <a:lnTo>
                    <a:pt x="6313" y="5748"/>
                  </a:lnTo>
                  <a:lnTo>
                    <a:pt x="6450" y="5495"/>
                  </a:lnTo>
                  <a:lnTo>
                    <a:pt x="6586" y="5203"/>
                  </a:lnTo>
                  <a:lnTo>
                    <a:pt x="6703" y="4930"/>
                  </a:lnTo>
                  <a:lnTo>
                    <a:pt x="6800" y="4618"/>
                  </a:lnTo>
                  <a:lnTo>
                    <a:pt x="6878" y="4307"/>
                  </a:lnTo>
                  <a:lnTo>
                    <a:pt x="6917" y="3995"/>
                  </a:lnTo>
                  <a:lnTo>
                    <a:pt x="6937" y="3703"/>
                  </a:lnTo>
                  <a:lnTo>
                    <a:pt x="6937" y="3391"/>
                  </a:lnTo>
                  <a:lnTo>
                    <a:pt x="6917" y="3060"/>
                  </a:lnTo>
                  <a:lnTo>
                    <a:pt x="6859" y="2748"/>
                  </a:lnTo>
                  <a:lnTo>
                    <a:pt x="6781" y="2436"/>
                  </a:lnTo>
                  <a:lnTo>
                    <a:pt x="6683" y="2124"/>
                  </a:lnTo>
                  <a:lnTo>
                    <a:pt x="6567" y="1813"/>
                  </a:lnTo>
                  <a:lnTo>
                    <a:pt x="6430" y="1540"/>
                  </a:lnTo>
                  <a:lnTo>
                    <a:pt x="6274" y="1267"/>
                  </a:lnTo>
                  <a:lnTo>
                    <a:pt x="6060" y="1014"/>
                  </a:lnTo>
                  <a:lnTo>
                    <a:pt x="5846" y="761"/>
                  </a:lnTo>
                  <a:lnTo>
                    <a:pt x="5612" y="566"/>
                  </a:lnTo>
                  <a:lnTo>
                    <a:pt x="5378" y="390"/>
                  </a:lnTo>
                  <a:lnTo>
                    <a:pt x="5222" y="312"/>
                  </a:lnTo>
                  <a:lnTo>
                    <a:pt x="5066" y="234"/>
                  </a:lnTo>
                  <a:lnTo>
                    <a:pt x="4891" y="157"/>
                  </a:lnTo>
                  <a:lnTo>
                    <a:pt x="4716" y="98"/>
                  </a:lnTo>
                  <a:lnTo>
                    <a:pt x="4540" y="59"/>
                  </a:lnTo>
                  <a:lnTo>
                    <a:pt x="4365" y="40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fill="none" extrusionOk="0">
                  <a:moveTo>
                    <a:pt x="3956" y="1"/>
                  </a:moveTo>
                  <a:lnTo>
                    <a:pt x="3995" y="1"/>
                  </a:lnTo>
                  <a:lnTo>
                    <a:pt x="3995" y="1"/>
                  </a:lnTo>
                  <a:lnTo>
                    <a:pt x="4189" y="1"/>
                  </a:lnTo>
                  <a:lnTo>
                    <a:pt x="4365" y="40"/>
                  </a:lnTo>
                  <a:lnTo>
                    <a:pt x="4540" y="59"/>
                  </a:lnTo>
                  <a:lnTo>
                    <a:pt x="4716" y="98"/>
                  </a:lnTo>
                  <a:lnTo>
                    <a:pt x="4891" y="157"/>
                  </a:lnTo>
                  <a:lnTo>
                    <a:pt x="5066" y="234"/>
                  </a:lnTo>
                  <a:lnTo>
                    <a:pt x="5222" y="312"/>
                  </a:lnTo>
                  <a:lnTo>
                    <a:pt x="5378" y="390"/>
                  </a:lnTo>
                  <a:lnTo>
                    <a:pt x="5378" y="390"/>
                  </a:lnTo>
                  <a:lnTo>
                    <a:pt x="5612" y="566"/>
                  </a:lnTo>
                  <a:lnTo>
                    <a:pt x="5846" y="761"/>
                  </a:lnTo>
                  <a:lnTo>
                    <a:pt x="6060" y="1014"/>
                  </a:lnTo>
                  <a:lnTo>
                    <a:pt x="6274" y="1267"/>
                  </a:lnTo>
                  <a:lnTo>
                    <a:pt x="6274" y="1267"/>
                  </a:lnTo>
                  <a:lnTo>
                    <a:pt x="6430" y="1540"/>
                  </a:lnTo>
                  <a:lnTo>
                    <a:pt x="6567" y="1813"/>
                  </a:lnTo>
                  <a:lnTo>
                    <a:pt x="6683" y="2124"/>
                  </a:lnTo>
                  <a:lnTo>
                    <a:pt x="6781" y="2436"/>
                  </a:lnTo>
                  <a:lnTo>
                    <a:pt x="6781" y="2436"/>
                  </a:lnTo>
                  <a:lnTo>
                    <a:pt x="6859" y="2748"/>
                  </a:lnTo>
                  <a:lnTo>
                    <a:pt x="6917" y="3060"/>
                  </a:lnTo>
                  <a:lnTo>
                    <a:pt x="6937" y="3391"/>
                  </a:lnTo>
                  <a:lnTo>
                    <a:pt x="6937" y="3703"/>
                  </a:lnTo>
                  <a:lnTo>
                    <a:pt x="6937" y="3703"/>
                  </a:lnTo>
                  <a:lnTo>
                    <a:pt x="6917" y="3995"/>
                  </a:lnTo>
                  <a:lnTo>
                    <a:pt x="6878" y="4307"/>
                  </a:lnTo>
                  <a:lnTo>
                    <a:pt x="6800" y="4618"/>
                  </a:lnTo>
                  <a:lnTo>
                    <a:pt x="6703" y="4930"/>
                  </a:lnTo>
                  <a:lnTo>
                    <a:pt x="6703" y="4930"/>
                  </a:lnTo>
                  <a:lnTo>
                    <a:pt x="6586" y="5203"/>
                  </a:lnTo>
                  <a:lnTo>
                    <a:pt x="6450" y="5495"/>
                  </a:lnTo>
                  <a:lnTo>
                    <a:pt x="6313" y="5748"/>
                  </a:lnTo>
                  <a:lnTo>
                    <a:pt x="6138" y="6021"/>
                  </a:lnTo>
                  <a:lnTo>
                    <a:pt x="6138" y="6021"/>
                  </a:lnTo>
                  <a:lnTo>
                    <a:pt x="5943" y="6255"/>
                  </a:lnTo>
                  <a:lnTo>
                    <a:pt x="5748" y="6489"/>
                  </a:lnTo>
                  <a:lnTo>
                    <a:pt x="5534" y="6703"/>
                  </a:lnTo>
                  <a:lnTo>
                    <a:pt x="5320" y="6898"/>
                  </a:lnTo>
                  <a:lnTo>
                    <a:pt x="5066" y="7073"/>
                  </a:lnTo>
                  <a:lnTo>
                    <a:pt x="4832" y="7229"/>
                  </a:lnTo>
                  <a:lnTo>
                    <a:pt x="4560" y="7366"/>
                  </a:lnTo>
                  <a:lnTo>
                    <a:pt x="4287" y="7502"/>
                  </a:lnTo>
                  <a:lnTo>
                    <a:pt x="4287" y="7502"/>
                  </a:lnTo>
                  <a:lnTo>
                    <a:pt x="4014" y="7599"/>
                  </a:lnTo>
                  <a:lnTo>
                    <a:pt x="3722" y="7697"/>
                  </a:lnTo>
                  <a:lnTo>
                    <a:pt x="3430" y="7755"/>
                  </a:lnTo>
                  <a:lnTo>
                    <a:pt x="3137" y="7794"/>
                  </a:lnTo>
                  <a:lnTo>
                    <a:pt x="3137" y="7794"/>
                  </a:lnTo>
                  <a:lnTo>
                    <a:pt x="2748" y="7814"/>
                  </a:lnTo>
                  <a:lnTo>
                    <a:pt x="2748" y="7814"/>
                  </a:lnTo>
                  <a:lnTo>
                    <a:pt x="2339" y="7794"/>
                  </a:lnTo>
                  <a:lnTo>
                    <a:pt x="1929" y="7736"/>
                  </a:lnTo>
                  <a:lnTo>
                    <a:pt x="1929" y="7736"/>
                  </a:lnTo>
                  <a:lnTo>
                    <a:pt x="1735" y="7677"/>
                  </a:lnTo>
                  <a:lnTo>
                    <a:pt x="1540" y="7619"/>
                  </a:lnTo>
                  <a:lnTo>
                    <a:pt x="1111" y="7463"/>
                  </a:lnTo>
                  <a:lnTo>
                    <a:pt x="1111" y="7463"/>
                  </a:lnTo>
                  <a:lnTo>
                    <a:pt x="1072" y="7424"/>
                  </a:lnTo>
                  <a:lnTo>
                    <a:pt x="1053" y="7366"/>
                  </a:lnTo>
                  <a:lnTo>
                    <a:pt x="994" y="7327"/>
                  </a:lnTo>
                  <a:lnTo>
                    <a:pt x="994" y="7327"/>
                  </a:lnTo>
                  <a:lnTo>
                    <a:pt x="838" y="7210"/>
                  </a:lnTo>
                  <a:lnTo>
                    <a:pt x="663" y="7054"/>
                  </a:lnTo>
                  <a:lnTo>
                    <a:pt x="663" y="7054"/>
                  </a:lnTo>
                  <a:lnTo>
                    <a:pt x="546" y="6898"/>
                  </a:lnTo>
                  <a:lnTo>
                    <a:pt x="410" y="6723"/>
                  </a:lnTo>
                  <a:lnTo>
                    <a:pt x="312" y="6528"/>
                  </a:lnTo>
                  <a:lnTo>
                    <a:pt x="215" y="6313"/>
                  </a:lnTo>
                  <a:lnTo>
                    <a:pt x="215" y="6313"/>
                  </a:lnTo>
                  <a:lnTo>
                    <a:pt x="156" y="6119"/>
                  </a:lnTo>
                  <a:lnTo>
                    <a:pt x="98" y="5904"/>
                  </a:lnTo>
                  <a:lnTo>
                    <a:pt x="39" y="5670"/>
                  </a:lnTo>
                  <a:lnTo>
                    <a:pt x="20" y="5437"/>
                  </a:lnTo>
                  <a:lnTo>
                    <a:pt x="20" y="5437"/>
                  </a:lnTo>
                  <a:lnTo>
                    <a:pt x="0" y="5203"/>
                  </a:lnTo>
                  <a:lnTo>
                    <a:pt x="0" y="4969"/>
                  </a:lnTo>
                  <a:lnTo>
                    <a:pt x="20" y="4462"/>
                  </a:lnTo>
                  <a:lnTo>
                    <a:pt x="20" y="4462"/>
                  </a:lnTo>
                  <a:lnTo>
                    <a:pt x="78" y="3975"/>
                  </a:lnTo>
                  <a:lnTo>
                    <a:pt x="195" y="3488"/>
                  </a:lnTo>
                  <a:lnTo>
                    <a:pt x="332" y="3001"/>
                  </a:lnTo>
                  <a:lnTo>
                    <a:pt x="527" y="2495"/>
                  </a:lnTo>
                  <a:lnTo>
                    <a:pt x="527" y="2495"/>
                  </a:lnTo>
                  <a:lnTo>
                    <a:pt x="721" y="2066"/>
                  </a:lnTo>
                  <a:lnTo>
                    <a:pt x="955" y="1657"/>
                  </a:lnTo>
                  <a:lnTo>
                    <a:pt x="955" y="1657"/>
                  </a:lnTo>
                  <a:lnTo>
                    <a:pt x="1111" y="1384"/>
                  </a:lnTo>
                  <a:lnTo>
                    <a:pt x="1286" y="1150"/>
                  </a:lnTo>
                  <a:lnTo>
                    <a:pt x="1286" y="1150"/>
                  </a:lnTo>
                  <a:lnTo>
                    <a:pt x="1267" y="1111"/>
                  </a:lnTo>
                  <a:lnTo>
                    <a:pt x="1247" y="1053"/>
                  </a:lnTo>
                  <a:lnTo>
                    <a:pt x="1247" y="1053"/>
                  </a:lnTo>
                  <a:lnTo>
                    <a:pt x="1267" y="1014"/>
                  </a:lnTo>
                  <a:lnTo>
                    <a:pt x="1306" y="955"/>
                  </a:lnTo>
                  <a:lnTo>
                    <a:pt x="1306" y="955"/>
                  </a:lnTo>
                  <a:lnTo>
                    <a:pt x="1501" y="819"/>
                  </a:lnTo>
                  <a:lnTo>
                    <a:pt x="1754" y="663"/>
                  </a:lnTo>
                  <a:lnTo>
                    <a:pt x="1754" y="663"/>
                  </a:lnTo>
                  <a:lnTo>
                    <a:pt x="1949" y="507"/>
                  </a:lnTo>
                  <a:lnTo>
                    <a:pt x="1949" y="507"/>
                  </a:lnTo>
                  <a:lnTo>
                    <a:pt x="1988" y="488"/>
                  </a:lnTo>
                  <a:lnTo>
                    <a:pt x="2027" y="488"/>
                  </a:lnTo>
                  <a:lnTo>
                    <a:pt x="2027" y="488"/>
                  </a:lnTo>
                  <a:lnTo>
                    <a:pt x="2066" y="488"/>
                  </a:lnTo>
                  <a:lnTo>
                    <a:pt x="2066" y="488"/>
                  </a:lnTo>
                  <a:lnTo>
                    <a:pt x="2319" y="371"/>
                  </a:lnTo>
                  <a:lnTo>
                    <a:pt x="2572" y="273"/>
                  </a:lnTo>
                  <a:lnTo>
                    <a:pt x="2572" y="273"/>
                  </a:lnTo>
                  <a:lnTo>
                    <a:pt x="2923" y="157"/>
                  </a:lnTo>
                  <a:lnTo>
                    <a:pt x="3274" y="79"/>
                  </a:lnTo>
                  <a:lnTo>
                    <a:pt x="3605" y="20"/>
                  </a:lnTo>
                  <a:lnTo>
                    <a:pt x="3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1340625" y="238125"/>
              <a:ext cx="848075" cy="923075"/>
            </a:xfrm>
            <a:custGeom>
              <a:avLst/>
              <a:gdLst/>
              <a:ahLst/>
              <a:cxnLst/>
              <a:rect l="l" t="t" r="r" b="b"/>
              <a:pathLst>
                <a:path w="33923" h="36923" extrusionOk="0">
                  <a:moveTo>
                    <a:pt x="17965" y="0"/>
                  </a:moveTo>
                  <a:lnTo>
                    <a:pt x="17692" y="19"/>
                  </a:lnTo>
                  <a:lnTo>
                    <a:pt x="17536" y="58"/>
                  </a:lnTo>
                  <a:lnTo>
                    <a:pt x="17400" y="97"/>
                  </a:lnTo>
                  <a:lnTo>
                    <a:pt x="17244" y="156"/>
                  </a:lnTo>
                  <a:lnTo>
                    <a:pt x="17108" y="234"/>
                  </a:lnTo>
                  <a:lnTo>
                    <a:pt x="16991" y="331"/>
                  </a:lnTo>
                  <a:lnTo>
                    <a:pt x="16874" y="429"/>
                  </a:lnTo>
                  <a:lnTo>
                    <a:pt x="16776" y="546"/>
                  </a:lnTo>
                  <a:lnTo>
                    <a:pt x="16659" y="682"/>
                  </a:lnTo>
                  <a:lnTo>
                    <a:pt x="16562" y="838"/>
                  </a:lnTo>
                  <a:lnTo>
                    <a:pt x="16484" y="994"/>
                  </a:lnTo>
                  <a:lnTo>
                    <a:pt x="16367" y="1286"/>
                  </a:lnTo>
                  <a:lnTo>
                    <a:pt x="16270" y="1598"/>
                  </a:lnTo>
                  <a:lnTo>
                    <a:pt x="16192" y="1968"/>
                  </a:lnTo>
                  <a:lnTo>
                    <a:pt x="16153" y="2299"/>
                  </a:lnTo>
                  <a:lnTo>
                    <a:pt x="16114" y="2650"/>
                  </a:lnTo>
                  <a:lnTo>
                    <a:pt x="16114" y="3020"/>
                  </a:lnTo>
                  <a:lnTo>
                    <a:pt x="16114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5919" y="3273"/>
                  </a:lnTo>
                  <a:lnTo>
                    <a:pt x="15685" y="3001"/>
                  </a:lnTo>
                  <a:lnTo>
                    <a:pt x="15432" y="2728"/>
                  </a:lnTo>
                  <a:lnTo>
                    <a:pt x="15140" y="2455"/>
                  </a:lnTo>
                  <a:lnTo>
                    <a:pt x="14964" y="2319"/>
                  </a:lnTo>
                  <a:lnTo>
                    <a:pt x="14789" y="2202"/>
                  </a:lnTo>
                  <a:lnTo>
                    <a:pt x="14633" y="2124"/>
                  </a:lnTo>
                  <a:lnTo>
                    <a:pt x="14477" y="2065"/>
                  </a:lnTo>
                  <a:lnTo>
                    <a:pt x="14321" y="2026"/>
                  </a:lnTo>
                  <a:lnTo>
                    <a:pt x="14165" y="2007"/>
                  </a:lnTo>
                  <a:lnTo>
                    <a:pt x="13990" y="2007"/>
                  </a:lnTo>
                  <a:lnTo>
                    <a:pt x="13854" y="2026"/>
                  </a:lnTo>
                  <a:lnTo>
                    <a:pt x="13698" y="2104"/>
                  </a:lnTo>
                  <a:lnTo>
                    <a:pt x="13542" y="2202"/>
                  </a:lnTo>
                  <a:lnTo>
                    <a:pt x="13406" y="2338"/>
                  </a:lnTo>
                  <a:lnTo>
                    <a:pt x="13269" y="2474"/>
                  </a:lnTo>
                  <a:lnTo>
                    <a:pt x="13172" y="2650"/>
                  </a:lnTo>
                  <a:lnTo>
                    <a:pt x="13074" y="2864"/>
                  </a:lnTo>
                  <a:lnTo>
                    <a:pt x="13016" y="3020"/>
                  </a:lnTo>
                  <a:lnTo>
                    <a:pt x="12977" y="3195"/>
                  </a:lnTo>
                  <a:lnTo>
                    <a:pt x="12977" y="3390"/>
                  </a:lnTo>
                  <a:lnTo>
                    <a:pt x="12977" y="3585"/>
                  </a:lnTo>
                  <a:lnTo>
                    <a:pt x="13035" y="3838"/>
                  </a:lnTo>
                  <a:lnTo>
                    <a:pt x="13113" y="4111"/>
                  </a:lnTo>
                  <a:lnTo>
                    <a:pt x="13230" y="4384"/>
                  </a:lnTo>
                  <a:lnTo>
                    <a:pt x="13406" y="4657"/>
                  </a:lnTo>
                  <a:lnTo>
                    <a:pt x="13542" y="4890"/>
                  </a:lnTo>
                  <a:lnTo>
                    <a:pt x="13717" y="5124"/>
                  </a:lnTo>
                  <a:lnTo>
                    <a:pt x="13912" y="5358"/>
                  </a:lnTo>
                  <a:lnTo>
                    <a:pt x="14146" y="5592"/>
                  </a:lnTo>
                  <a:lnTo>
                    <a:pt x="13386" y="5709"/>
                  </a:lnTo>
                  <a:lnTo>
                    <a:pt x="12626" y="5865"/>
                  </a:lnTo>
                  <a:lnTo>
                    <a:pt x="11905" y="6060"/>
                  </a:lnTo>
                  <a:lnTo>
                    <a:pt x="11184" y="6274"/>
                  </a:lnTo>
                  <a:lnTo>
                    <a:pt x="10483" y="6508"/>
                  </a:lnTo>
                  <a:lnTo>
                    <a:pt x="9801" y="6761"/>
                  </a:lnTo>
                  <a:lnTo>
                    <a:pt x="9119" y="7053"/>
                  </a:lnTo>
                  <a:lnTo>
                    <a:pt x="8476" y="7365"/>
                  </a:lnTo>
                  <a:lnTo>
                    <a:pt x="7853" y="7696"/>
                  </a:lnTo>
                  <a:lnTo>
                    <a:pt x="7229" y="8047"/>
                  </a:lnTo>
                  <a:lnTo>
                    <a:pt x="6645" y="8437"/>
                  </a:lnTo>
                  <a:lnTo>
                    <a:pt x="6060" y="8826"/>
                  </a:lnTo>
                  <a:lnTo>
                    <a:pt x="5515" y="9255"/>
                  </a:lnTo>
                  <a:lnTo>
                    <a:pt x="4989" y="9703"/>
                  </a:lnTo>
                  <a:lnTo>
                    <a:pt x="4482" y="10151"/>
                  </a:lnTo>
                  <a:lnTo>
                    <a:pt x="3995" y="10638"/>
                  </a:lnTo>
                  <a:lnTo>
                    <a:pt x="3527" y="11145"/>
                  </a:lnTo>
                  <a:lnTo>
                    <a:pt x="3099" y="11651"/>
                  </a:lnTo>
                  <a:lnTo>
                    <a:pt x="2689" y="12177"/>
                  </a:lnTo>
                  <a:lnTo>
                    <a:pt x="2319" y="12723"/>
                  </a:lnTo>
                  <a:lnTo>
                    <a:pt x="1949" y="13288"/>
                  </a:lnTo>
                  <a:lnTo>
                    <a:pt x="1618" y="13873"/>
                  </a:lnTo>
                  <a:lnTo>
                    <a:pt x="1326" y="14457"/>
                  </a:lnTo>
                  <a:lnTo>
                    <a:pt x="1053" y="15061"/>
                  </a:lnTo>
                  <a:lnTo>
                    <a:pt x="819" y="15685"/>
                  </a:lnTo>
                  <a:lnTo>
                    <a:pt x="605" y="16308"/>
                  </a:lnTo>
                  <a:lnTo>
                    <a:pt x="410" y="16951"/>
                  </a:lnTo>
                  <a:lnTo>
                    <a:pt x="273" y="17594"/>
                  </a:lnTo>
                  <a:lnTo>
                    <a:pt x="157" y="18256"/>
                  </a:lnTo>
                  <a:lnTo>
                    <a:pt x="59" y="18919"/>
                  </a:lnTo>
                  <a:lnTo>
                    <a:pt x="20" y="19581"/>
                  </a:lnTo>
                  <a:lnTo>
                    <a:pt x="1" y="20263"/>
                  </a:lnTo>
                  <a:lnTo>
                    <a:pt x="1" y="20711"/>
                  </a:lnTo>
                  <a:lnTo>
                    <a:pt x="20" y="21160"/>
                  </a:lnTo>
                  <a:lnTo>
                    <a:pt x="59" y="21608"/>
                  </a:lnTo>
                  <a:lnTo>
                    <a:pt x="118" y="22056"/>
                  </a:lnTo>
                  <a:lnTo>
                    <a:pt x="176" y="22484"/>
                  </a:lnTo>
                  <a:lnTo>
                    <a:pt x="254" y="22933"/>
                  </a:lnTo>
                  <a:lnTo>
                    <a:pt x="351" y="23361"/>
                  </a:lnTo>
                  <a:lnTo>
                    <a:pt x="468" y="23790"/>
                  </a:lnTo>
                  <a:lnTo>
                    <a:pt x="585" y="24219"/>
                  </a:lnTo>
                  <a:lnTo>
                    <a:pt x="741" y="24628"/>
                  </a:lnTo>
                  <a:lnTo>
                    <a:pt x="897" y="25056"/>
                  </a:lnTo>
                  <a:lnTo>
                    <a:pt x="1053" y="25466"/>
                  </a:lnTo>
                  <a:lnTo>
                    <a:pt x="1248" y="25875"/>
                  </a:lnTo>
                  <a:lnTo>
                    <a:pt x="1442" y="26284"/>
                  </a:lnTo>
                  <a:lnTo>
                    <a:pt x="1657" y="26693"/>
                  </a:lnTo>
                  <a:lnTo>
                    <a:pt x="1871" y="27102"/>
                  </a:lnTo>
                  <a:lnTo>
                    <a:pt x="1540" y="27433"/>
                  </a:lnTo>
                  <a:lnTo>
                    <a:pt x="1248" y="27784"/>
                  </a:lnTo>
                  <a:lnTo>
                    <a:pt x="994" y="28115"/>
                  </a:lnTo>
                  <a:lnTo>
                    <a:pt x="799" y="28486"/>
                  </a:lnTo>
                  <a:lnTo>
                    <a:pt x="644" y="28836"/>
                  </a:lnTo>
                  <a:lnTo>
                    <a:pt x="527" y="29206"/>
                  </a:lnTo>
                  <a:lnTo>
                    <a:pt x="449" y="29557"/>
                  </a:lnTo>
                  <a:lnTo>
                    <a:pt x="429" y="29927"/>
                  </a:lnTo>
                  <a:lnTo>
                    <a:pt x="449" y="30298"/>
                  </a:lnTo>
                  <a:lnTo>
                    <a:pt x="527" y="30648"/>
                  </a:lnTo>
                  <a:lnTo>
                    <a:pt x="624" y="30999"/>
                  </a:lnTo>
                  <a:lnTo>
                    <a:pt x="780" y="31350"/>
                  </a:lnTo>
                  <a:lnTo>
                    <a:pt x="955" y="31681"/>
                  </a:lnTo>
                  <a:lnTo>
                    <a:pt x="1189" y="32012"/>
                  </a:lnTo>
                  <a:lnTo>
                    <a:pt x="1442" y="32324"/>
                  </a:lnTo>
                  <a:lnTo>
                    <a:pt x="1754" y="32655"/>
                  </a:lnTo>
                  <a:lnTo>
                    <a:pt x="2085" y="32967"/>
                  </a:lnTo>
                  <a:lnTo>
                    <a:pt x="2456" y="33259"/>
                  </a:lnTo>
                  <a:lnTo>
                    <a:pt x="2845" y="33551"/>
                  </a:lnTo>
                  <a:lnTo>
                    <a:pt x="3293" y="33844"/>
                  </a:lnTo>
                  <a:lnTo>
                    <a:pt x="3761" y="34116"/>
                  </a:lnTo>
                  <a:lnTo>
                    <a:pt x="4248" y="34370"/>
                  </a:lnTo>
                  <a:lnTo>
                    <a:pt x="4774" y="34623"/>
                  </a:lnTo>
                  <a:lnTo>
                    <a:pt x="5320" y="34876"/>
                  </a:lnTo>
                  <a:lnTo>
                    <a:pt x="5904" y="35091"/>
                  </a:lnTo>
                  <a:lnTo>
                    <a:pt x="6508" y="35324"/>
                  </a:lnTo>
                  <a:lnTo>
                    <a:pt x="7151" y="35519"/>
                  </a:lnTo>
                  <a:lnTo>
                    <a:pt x="7794" y="35714"/>
                  </a:lnTo>
                  <a:lnTo>
                    <a:pt x="8476" y="35909"/>
                  </a:lnTo>
                  <a:lnTo>
                    <a:pt x="9178" y="36065"/>
                  </a:lnTo>
                  <a:lnTo>
                    <a:pt x="9898" y="36221"/>
                  </a:lnTo>
                  <a:lnTo>
                    <a:pt x="10639" y="36357"/>
                  </a:lnTo>
                  <a:lnTo>
                    <a:pt x="11399" y="36493"/>
                  </a:lnTo>
                  <a:lnTo>
                    <a:pt x="12159" y="36591"/>
                  </a:lnTo>
                  <a:lnTo>
                    <a:pt x="12957" y="36688"/>
                  </a:lnTo>
                  <a:lnTo>
                    <a:pt x="13756" y="36766"/>
                  </a:lnTo>
                  <a:lnTo>
                    <a:pt x="14575" y="36825"/>
                  </a:lnTo>
                  <a:lnTo>
                    <a:pt x="15412" y="36883"/>
                  </a:lnTo>
                  <a:lnTo>
                    <a:pt x="16270" y="36903"/>
                  </a:lnTo>
                  <a:lnTo>
                    <a:pt x="17127" y="36922"/>
                  </a:lnTo>
                  <a:lnTo>
                    <a:pt x="17984" y="36903"/>
                  </a:lnTo>
                  <a:lnTo>
                    <a:pt x="18822" y="36883"/>
                  </a:lnTo>
                  <a:lnTo>
                    <a:pt x="19660" y="36825"/>
                  </a:lnTo>
                  <a:lnTo>
                    <a:pt x="20478" y="36766"/>
                  </a:lnTo>
                  <a:lnTo>
                    <a:pt x="21297" y="36688"/>
                  </a:lnTo>
                  <a:lnTo>
                    <a:pt x="22076" y="36591"/>
                  </a:lnTo>
                  <a:lnTo>
                    <a:pt x="22855" y="36493"/>
                  </a:lnTo>
                  <a:lnTo>
                    <a:pt x="23615" y="36357"/>
                  </a:lnTo>
                  <a:lnTo>
                    <a:pt x="24356" y="36221"/>
                  </a:lnTo>
                  <a:lnTo>
                    <a:pt x="25076" y="36065"/>
                  </a:lnTo>
                  <a:lnTo>
                    <a:pt x="25778" y="35909"/>
                  </a:lnTo>
                  <a:lnTo>
                    <a:pt x="26440" y="35714"/>
                  </a:lnTo>
                  <a:lnTo>
                    <a:pt x="27103" y="35519"/>
                  </a:lnTo>
                  <a:lnTo>
                    <a:pt x="27726" y="35324"/>
                  </a:lnTo>
                  <a:lnTo>
                    <a:pt x="28330" y="35091"/>
                  </a:lnTo>
                  <a:lnTo>
                    <a:pt x="28915" y="34876"/>
                  </a:lnTo>
                  <a:lnTo>
                    <a:pt x="29460" y="34623"/>
                  </a:lnTo>
                  <a:lnTo>
                    <a:pt x="29986" y="34370"/>
                  </a:lnTo>
                  <a:lnTo>
                    <a:pt x="30493" y="34116"/>
                  </a:lnTo>
                  <a:lnTo>
                    <a:pt x="30961" y="33844"/>
                  </a:lnTo>
                  <a:lnTo>
                    <a:pt x="31389" y="33551"/>
                  </a:lnTo>
                  <a:lnTo>
                    <a:pt x="31798" y="33259"/>
                  </a:lnTo>
                  <a:lnTo>
                    <a:pt x="32169" y="32967"/>
                  </a:lnTo>
                  <a:lnTo>
                    <a:pt x="32500" y="32655"/>
                  </a:lnTo>
                  <a:lnTo>
                    <a:pt x="32792" y="32324"/>
                  </a:lnTo>
                  <a:lnTo>
                    <a:pt x="33065" y="32012"/>
                  </a:lnTo>
                  <a:lnTo>
                    <a:pt x="33279" y="31681"/>
                  </a:lnTo>
                  <a:lnTo>
                    <a:pt x="33474" y="31350"/>
                  </a:lnTo>
                  <a:lnTo>
                    <a:pt x="33610" y="30999"/>
                  </a:lnTo>
                  <a:lnTo>
                    <a:pt x="33727" y="30648"/>
                  </a:lnTo>
                  <a:lnTo>
                    <a:pt x="33786" y="30298"/>
                  </a:lnTo>
                  <a:lnTo>
                    <a:pt x="33805" y="29927"/>
                  </a:lnTo>
                  <a:lnTo>
                    <a:pt x="33805" y="29733"/>
                  </a:lnTo>
                  <a:lnTo>
                    <a:pt x="33786" y="29538"/>
                  </a:lnTo>
                  <a:lnTo>
                    <a:pt x="33747" y="29343"/>
                  </a:lnTo>
                  <a:lnTo>
                    <a:pt x="33708" y="29148"/>
                  </a:lnTo>
                  <a:lnTo>
                    <a:pt x="33649" y="28953"/>
                  </a:lnTo>
                  <a:lnTo>
                    <a:pt x="33571" y="28758"/>
                  </a:lnTo>
                  <a:lnTo>
                    <a:pt x="33494" y="28563"/>
                  </a:lnTo>
                  <a:lnTo>
                    <a:pt x="33396" y="28369"/>
                  </a:lnTo>
                  <a:lnTo>
                    <a:pt x="33279" y="28193"/>
                  </a:lnTo>
                  <a:lnTo>
                    <a:pt x="33162" y="27998"/>
                  </a:lnTo>
                  <a:lnTo>
                    <a:pt x="32870" y="27628"/>
                  </a:lnTo>
                  <a:lnTo>
                    <a:pt x="32539" y="27258"/>
                  </a:lnTo>
                  <a:lnTo>
                    <a:pt x="32149" y="26888"/>
                  </a:lnTo>
                  <a:lnTo>
                    <a:pt x="32363" y="26498"/>
                  </a:lnTo>
                  <a:lnTo>
                    <a:pt x="32558" y="26109"/>
                  </a:lnTo>
                  <a:lnTo>
                    <a:pt x="32753" y="25719"/>
                  </a:lnTo>
                  <a:lnTo>
                    <a:pt x="32929" y="25310"/>
                  </a:lnTo>
                  <a:lnTo>
                    <a:pt x="33084" y="24920"/>
                  </a:lnTo>
                  <a:lnTo>
                    <a:pt x="33221" y="24511"/>
                  </a:lnTo>
                  <a:lnTo>
                    <a:pt x="33357" y="24102"/>
                  </a:lnTo>
                  <a:lnTo>
                    <a:pt x="33474" y="23673"/>
                  </a:lnTo>
                  <a:lnTo>
                    <a:pt x="33571" y="23264"/>
                  </a:lnTo>
                  <a:lnTo>
                    <a:pt x="33669" y="22855"/>
                  </a:lnTo>
                  <a:lnTo>
                    <a:pt x="33747" y="22426"/>
                  </a:lnTo>
                  <a:lnTo>
                    <a:pt x="33805" y="21997"/>
                  </a:lnTo>
                  <a:lnTo>
                    <a:pt x="33864" y="21569"/>
                  </a:lnTo>
                  <a:lnTo>
                    <a:pt x="33883" y="21140"/>
                  </a:lnTo>
                  <a:lnTo>
                    <a:pt x="33922" y="20711"/>
                  </a:lnTo>
                  <a:lnTo>
                    <a:pt x="33922" y="20263"/>
                  </a:lnTo>
                  <a:lnTo>
                    <a:pt x="33903" y="19620"/>
                  </a:lnTo>
                  <a:lnTo>
                    <a:pt x="33864" y="18977"/>
                  </a:lnTo>
                  <a:lnTo>
                    <a:pt x="33786" y="18334"/>
                  </a:lnTo>
                  <a:lnTo>
                    <a:pt x="33669" y="17711"/>
                  </a:lnTo>
                  <a:lnTo>
                    <a:pt x="33533" y="17087"/>
                  </a:lnTo>
                  <a:lnTo>
                    <a:pt x="33377" y="16464"/>
                  </a:lnTo>
                  <a:lnTo>
                    <a:pt x="33182" y="15860"/>
                  </a:lnTo>
                  <a:lnTo>
                    <a:pt x="32948" y="15275"/>
                  </a:lnTo>
                  <a:lnTo>
                    <a:pt x="32714" y="14691"/>
                  </a:lnTo>
                  <a:lnTo>
                    <a:pt x="32422" y="14126"/>
                  </a:lnTo>
                  <a:lnTo>
                    <a:pt x="32130" y="13561"/>
                  </a:lnTo>
                  <a:lnTo>
                    <a:pt x="31798" y="13015"/>
                  </a:lnTo>
                  <a:lnTo>
                    <a:pt x="31448" y="12489"/>
                  </a:lnTo>
                  <a:lnTo>
                    <a:pt x="31078" y="11963"/>
                  </a:lnTo>
                  <a:lnTo>
                    <a:pt x="30668" y="11476"/>
                  </a:lnTo>
                  <a:lnTo>
                    <a:pt x="30240" y="10989"/>
                  </a:lnTo>
                  <a:lnTo>
                    <a:pt x="29792" y="10502"/>
                  </a:lnTo>
                  <a:lnTo>
                    <a:pt x="29324" y="10054"/>
                  </a:lnTo>
                  <a:lnTo>
                    <a:pt x="28837" y="9606"/>
                  </a:lnTo>
                  <a:lnTo>
                    <a:pt x="28330" y="9196"/>
                  </a:lnTo>
                  <a:lnTo>
                    <a:pt x="27804" y="8787"/>
                  </a:lnTo>
                  <a:lnTo>
                    <a:pt x="27239" y="8417"/>
                  </a:lnTo>
                  <a:lnTo>
                    <a:pt x="26674" y="8047"/>
                  </a:lnTo>
                  <a:lnTo>
                    <a:pt x="26090" y="7696"/>
                  </a:lnTo>
                  <a:lnTo>
                    <a:pt x="25486" y="7384"/>
                  </a:lnTo>
                  <a:lnTo>
                    <a:pt x="24862" y="7073"/>
                  </a:lnTo>
                  <a:lnTo>
                    <a:pt x="24219" y="6800"/>
                  </a:lnTo>
                  <a:lnTo>
                    <a:pt x="23557" y="6547"/>
                  </a:lnTo>
                  <a:lnTo>
                    <a:pt x="22875" y="6313"/>
                  </a:lnTo>
                  <a:lnTo>
                    <a:pt x="22193" y="6098"/>
                  </a:lnTo>
                  <a:lnTo>
                    <a:pt x="21472" y="5923"/>
                  </a:lnTo>
                  <a:lnTo>
                    <a:pt x="20771" y="5767"/>
                  </a:lnTo>
                  <a:lnTo>
                    <a:pt x="20926" y="5572"/>
                  </a:lnTo>
                  <a:lnTo>
                    <a:pt x="21082" y="5397"/>
                  </a:lnTo>
                  <a:lnTo>
                    <a:pt x="21355" y="5046"/>
                  </a:lnTo>
                  <a:lnTo>
                    <a:pt x="21569" y="4696"/>
                  </a:lnTo>
                  <a:lnTo>
                    <a:pt x="21647" y="4501"/>
                  </a:lnTo>
                  <a:lnTo>
                    <a:pt x="21725" y="4325"/>
                  </a:lnTo>
                  <a:lnTo>
                    <a:pt x="21784" y="4131"/>
                  </a:lnTo>
                  <a:lnTo>
                    <a:pt x="21823" y="3936"/>
                  </a:lnTo>
                  <a:lnTo>
                    <a:pt x="21823" y="3780"/>
                  </a:lnTo>
                  <a:lnTo>
                    <a:pt x="21823" y="3624"/>
                  </a:lnTo>
                  <a:lnTo>
                    <a:pt x="21784" y="3429"/>
                  </a:lnTo>
                  <a:lnTo>
                    <a:pt x="21706" y="3234"/>
                  </a:lnTo>
                  <a:lnTo>
                    <a:pt x="21608" y="3059"/>
                  </a:lnTo>
                  <a:lnTo>
                    <a:pt x="21511" y="2923"/>
                  </a:lnTo>
                  <a:lnTo>
                    <a:pt x="21336" y="2747"/>
                  </a:lnTo>
                  <a:lnTo>
                    <a:pt x="21141" y="2611"/>
                  </a:lnTo>
                  <a:lnTo>
                    <a:pt x="20946" y="2533"/>
                  </a:lnTo>
                  <a:lnTo>
                    <a:pt x="20751" y="2474"/>
                  </a:lnTo>
                  <a:lnTo>
                    <a:pt x="20576" y="2455"/>
                  </a:lnTo>
                  <a:lnTo>
                    <a:pt x="20459" y="2474"/>
                  </a:lnTo>
                  <a:lnTo>
                    <a:pt x="20322" y="2494"/>
                  </a:lnTo>
                  <a:lnTo>
                    <a:pt x="20186" y="2513"/>
                  </a:lnTo>
                  <a:lnTo>
                    <a:pt x="20050" y="2572"/>
                  </a:lnTo>
                  <a:lnTo>
                    <a:pt x="19874" y="2650"/>
                  </a:lnTo>
                  <a:lnTo>
                    <a:pt x="19718" y="2728"/>
                  </a:lnTo>
                  <a:lnTo>
                    <a:pt x="19446" y="2942"/>
                  </a:lnTo>
                  <a:lnTo>
                    <a:pt x="19153" y="3195"/>
                  </a:lnTo>
                  <a:lnTo>
                    <a:pt x="19251" y="2806"/>
                  </a:lnTo>
                  <a:lnTo>
                    <a:pt x="19309" y="2416"/>
                  </a:lnTo>
                  <a:lnTo>
                    <a:pt x="19348" y="2065"/>
                  </a:lnTo>
                  <a:lnTo>
                    <a:pt x="19368" y="1715"/>
                  </a:lnTo>
                  <a:lnTo>
                    <a:pt x="19348" y="1344"/>
                  </a:lnTo>
                  <a:lnTo>
                    <a:pt x="19329" y="1169"/>
                  </a:lnTo>
                  <a:lnTo>
                    <a:pt x="19290" y="1013"/>
                  </a:lnTo>
                  <a:lnTo>
                    <a:pt x="19251" y="877"/>
                  </a:lnTo>
                  <a:lnTo>
                    <a:pt x="19173" y="701"/>
                  </a:lnTo>
                  <a:lnTo>
                    <a:pt x="19095" y="565"/>
                  </a:lnTo>
                  <a:lnTo>
                    <a:pt x="18998" y="429"/>
                  </a:lnTo>
                  <a:lnTo>
                    <a:pt x="18881" y="312"/>
                  </a:lnTo>
                  <a:lnTo>
                    <a:pt x="18764" y="214"/>
                  </a:lnTo>
                  <a:lnTo>
                    <a:pt x="18608" y="136"/>
                  </a:lnTo>
                  <a:lnTo>
                    <a:pt x="18452" y="78"/>
                  </a:lnTo>
                  <a:lnTo>
                    <a:pt x="18277" y="19"/>
                  </a:lnTo>
                  <a:lnTo>
                    <a:pt x="18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extrusionOk="0">
                  <a:moveTo>
                    <a:pt x="17984" y="0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fill="none" extrusionOk="0">
                  <a:moveTo>
                    <a:pt x="17711" y="19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lnTo>
                    <a:pt x="18120" y="0"/>
                  </a:lnTo>
                  <a:lnTo>
                    <a:pt x="17984" y="0"/>
                  </a:lnTo>
                  <a:lnTo>
                    <a:pt x="17984" y="0"/>
                  </a:lnTo>
                  <a:lnTo>
                    <a:pt x="17711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extrusionOk="0">
                  <a:moveTo>
                    <a:pt x="1053" y="0"/>
                  </a:move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fill="none" extrusionOk="0">
                  <a:moveTo>
                    <a:pt x="176" y="78"/>
                  </a:move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extrusionOk="0">
                  <a:moveTo>
                    <a:pt x="430" y="1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fill="none" extrusionOk="0">
                  <a:moveTo>
                    <a:pt x="196" y="20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819" y="40"/>
                  </a:lnTo>
                  <a:lnTo>
                    <a:pt x="624" y="1"/>
                  </a:lnTo>
                  <a:lnTo>
                    <a:pt x="430" y="1"/>
                  </a:lnTo>
                  <a:lnTo>
                    <a:pt x="430" y="1"/>
                  </a:lnTo>
                  <a:lnTo>
                    <a:pt x="19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extrusionOk="0">
                  <a:moveTo>
                    <a:pt x="760" y="1"/>
                  </a:moveTo>
                  <a:lnTo>
                    <a:pt x="468" y="40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468" y="40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lnTo>
                    <a:pt x="780" y="1"/>
                  </a:lnTo>
                  <a:lnTo>
                    <a:pt x="760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extrusionOk="0">
                  <a:moveTo>
                    <a:pt x="643" y="0"/>
                  </a:move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fill="none" extrusionOk="0">
                  <a:moveTo>
                    <a:pt x="643" y="0"/>
                  </a:moveTo>
                  <a:lnTo>
                    <a:pt x="643" y="0"/>
                  </a:lnTo>
                  <a:lnTo>
                    <a:pt x="175" y="98"/>
                  </a:ln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extrusionOk="0">
                  <a:moveTo>
                    <a:pt x="877" y="1"/>
                  </a:moveTo>
                  <a:lnTo>
                    <a:pt x="507" y="79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fill="none" extrusionOk="0">
                  <a:moveTo>
                    <a:pt x="877" y="1"/>
                  </a:moveTo>
                  <a:lnTo>
                    <a:pt x="877" y="1"/>
                  </a:lnTo>
                  <a:lnTo>
                    <a:pt x="507" y="79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lnTo>
                    <a:pt x="916" y="1"/>
                  </a:lnTo>
                  <a:lnTo>
                    <a:pt x="877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1605125" y="4597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extrusionOk="0">
                  <a:moveTo>
                    <a:pt x="682" y="0"/>
                  </a:moveTo>
                  <a:lnTo>
                    <a:pt x="429" y="39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429" y="39"/>
                  </a:lnTo>
                  <a:lnTo>
                    <a:pt x="195" y="98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extrusionOk="0">
                  <a:moveTo>
                    <a:pt x="565" y="1"/>
                  </a:move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fill="none" extrusionOk="0">
                  <a:moveTo>
                    <a:pt x="565" y="1"/>
                  </a:moveTo>
                  <a:lnTo>
                    <a:pt x="565" y="1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136" y="547"/>
                  </a:lnTo>
                  <a:lnTo>
                    <a:pt x="234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lnTo>
                    <a:pt x="604" y="1"/>
                  </a:lnTo>
                  <a:lnTo>
                    <a:pt x="565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1596850" y="493350"/>
              <a:ext cx="1475" cy="525"/>
            </a:xfrm>
            <a:custGeom>
              <a:avLst/>
              <a:gdLst/>
              <a:ahLst/>
              <a:cxnLst/>
              <a:rect l="l" t="t" r="r" b="b"/>
              <a:pathLst>
                <a:path w="59" h="21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extrusionOk="0">
                  <a:moveTo>
                    <a:pt x="488" y="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fill="none" extrusionOk="0">
                  <a:moveTo>
                    <a:pt x="410" y="2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10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extrusionOk="0">
                  <a:moveTo>
                    <a:pt x="936" y="0"/>
                  </a:moveTo>
                  <a:lnTo>
                    <a:pt x="702" y="59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fill="none" extrusionOk="0">
                  <a:moveTo>
                    <a:pt x="936" y="0"/>
                  </a:moveTo>
                  <a:lnTo>
                    <a:pt x="936" y="0"/>
                  </a:lnTo>
                  <a:lnTo>
                    <a:pt x="702" y="59"/>
                  </a:lnTo>
                  <a:lnTo>
                    <a:pt x="488" y="137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36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1537425" y="495800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0"/>
                  </a:moveTo>
                  <a:lnTo>
                    <a:pt x="5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extrusionOk="0">
                  <a:moveTo>
                    <a:pt x="663" y="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fill="none" extrusionOk="0">
                  <a:moveTo>
                    <a:pt x="624" y="2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99" y="2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63" y="0"/>
                  </a:lnTo>
                  <a:lnTo>
                    <a:pt x="624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1523300" y="520150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3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extrusionOk="0">
                  <a:moveTo>
                    <a:pt x="156" y="1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fill="none" extrusionOk="0">
                  <a:moveTo>
                    <a:pt x="97" y="40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lnTo>
                    <a:pt x="27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156" y="1"/>
                  </a:lnTo>
                  <a:lnTo>
                    <a:pt x="97" y="4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fill="none" extrusionOk="0">
                  <a:moveTo>
                    <a:pt x="59" y="59"/>
                  </a:move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5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extrusionOk="0">
                  <a:moveTo>
                    <a:pt x="215" y="1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fill="none" extrusionOk="0">
                  <a:moveTo>
                    <a:pt x="156" y="20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5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extrusionOk="0">
                  <a:moveTo>
                    <a:pt x="215" y="0"/>
                  </a:moveTo>
                  <a:lnTo>
                    <a:pt x="156" y="20"/>
                  </a:ln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fill="none" extrusionOk="0">
                  <a:moveTo>
                    <a:pt x="98" y="39"/>
                  </a:move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7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56" y="20"/>
                  </a:lnTo>
                  <a:lnTo>
                    <a:pt x="98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2136550" y="6721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fill="none" extrusionOk="0">
                  <a:moveTo>
                    <a:pt x="59" y="78"/>
                  </a:move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extrusionOk="0">
                  <a:moveTo>
                    <a:pt x="9197" y="0"/>
                  </a:moveTo>
                  <a:lnTo>
                    <a:pt x="8768" y="20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fill="none" extrusionOk="0">
                  <a:moveTo>
                    <a:pt x="9275" y="0"/>
                  </a:moveTo>
                  <a:lnTo>
                    <a:pt x="9275" y="0"/>
                  </a:lnTo>
                  <a:lnTo>
                    <a:pt x="9197" y="0"/>
                  </a:lnTo>
                  <a:lnTo>
                    <a:pt x="9197" y="0"/>
                  </a:lnTo>
                  <a:lnTo>
                    <a:pt x="8768" y="20"/>
                  </a:lnTo>
                  <a:lnTo>
                    <a:pt x="8359" y="78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5315" y="24959"/>
                  </a:lnTo>
                  <a:lnTo>
                    <a:pt x="15315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extrusionOk="0">
                  <a:moveTo>
                    <a:pt x="4326" y="0"/>
                  </a:move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fill="none" extrusionOk="0">
                  <a:moveTo>
                    <a:pt x="3955" y="4189"/>
                  </a:move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extrusionOk="0">
                  <a:moveTo>
                    <a:pt x="2553" y="0"/>
                  </a:move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fill="none" extrusionOk="0">
                  <a:moveTo>
                    <a:pt x="3021" y="4170"/>
                  </a:move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lnTo>
                    <a:pt x="2553" y="0"/>
                  </a:ln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extrusionOk="0">
                  <a:moveTo>
                    <a:pt x="1462" y="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540" y="2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1702550" y="938075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extrusionOk="0">
                  <a:moveTo>
                    <a:pt x="156" y="1"/>
                  </a:moveTo>
                  <a:lnTo>
                    <a:pt x="78" y="39"/>
                  </a:lnTo>
                  <a:lnTo>
                    <a:pt x="20" y="117"/>
                  </a:lnTo>
                  <a:lnTo>
                    <a:pt x="0" y="195"/>
                  </a:lnTo>
                  <a:lnTo>
                    <a:pt x="20" y="273"/>
                  </a:lnTo>
                  <a:lnTo>
                    <a:pt x="39" y="332"/>
                  </a:lnTo>
                  <a:lnTo>
                    <a:pt x="98" y="390"/>
                  </a:lnTo>
                  <a:lnTo>
                    <a:pt x="312" y="643"/>
                  </a:lnTo>
                  <a:lnTo>
                    <a:pt x="702" y="1053"/>
                  </a:lnTo>
                  <a:lnTo>
                    <a:pt x="877" y="1209"/>
                  </a:lnTo>
                  <a:lnTo>
                    <a:pt x="1072" y="1364"/>
                  </a:lnTo>
                  <a:lnTo>
                    <a:pt x="1150" y="1423"/>
                  </a:lnTo>
                  <a:lnTo>
                    <a:pt x="1247" y="1462"/>
                  </a:lnTo>
                  <a:lnTo>
                    <a:pt x="1364" y="1501"/>
                  </a:lnTo>
                  <a:lnTo>
                    <a:pt x="1481" y="1481"/>
                  </a:lnTo>
                  <a:lnTo>
                    <a:pt x="1539" y="1462"/>
                  </a:lnTo>
                  <a:lnTo>
                    <a:pt x="1598" y="1423"/>
                  </a:lnTo>
                  <a:lnTo>
                    <a:pt x="1637" y="1384"/>
                  </a:lnTo>
                  <a:lnTo>
                    <a:pt x="1656" y="1325"/>
                  </a:lnTo>
                  <a:lnTo>
                    <a:pt x="1695" y="1209"/>
                  </a:lnTo>
                  <a:lnTo>
                    <a:pt x="1695" y="1092"/>
                  </a:lnTo>
                  <a:lnTo>
                    <a:pt x="1656" y="955"/>
                  </a:lnTo>
                  <a:lnTo>
                    <a:pt x="1578" y="819"/>
                  </a:lnTo>
                  <a:lnTo>
                    <a:pt x="1481" y="702"/>
                  </a:lnTo>
                  <a:lnTo>
                    <a:pt x="1364" y="605"/>
                  </a:lnTo>
                  <a:lnTo>
                    <a:pt x="1091" y="410"/>
                  </a:lnTo>
                  <a:lnTo>
                    <a:pt x="799" y="234"/>
                  </a:lnTo>
                  <a:lnTo>
                    <a:pt x="565" y="117"/>
                  </a:lnTo>
                  <a:lnTo>
                    <a:pt x="312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fill="none" extrusionOk="0">
                  <a:moveTo>
                    <a:pt x="312" y="20"/>
                  </a:moveTo>
                  <a:lnTo>
                    <a:pt x="312" y="20"/>
                  </a:lnTo>
                  <a:lnTo>
                    <a:pt x="565" y="117"/>
                  </a:lnTo>
                  <a:lnTo>
                    <a:pt x="799" y="234"/>
                  </a:lnTo>
                  <a:lnTo>
                    <a:pt x="799" y="234"/>
                  </a:lnTo>
                  <a:lnTo>
                    <a:pt x="1091" y="410"/>
                  </a:lnTo>
                  <a:lnTo>
                    <a:pt x="1364" y="605"/>
                  </a:lnTo>
                  <a:lnTo>
                    <a:pt x="1364" y="605"/>
                  </a:lnTo>
                  <a:lnTo>
                    <a:pt x="1481" y="702"/>
                  </a:lnTo>
                  <a:lnTo>
                    <a:pt x="1578" y="819"/>
                  </a:lnTo>
                  <a:lnTo>
                    <a:pt x="1656" y="955"/>
                  </a:lnTo>
                  <a:lnTo>
                    <a:pt x="1695" y="1092"/>
                  </a:lnTo>
                  <a:lnTo>
                    <a:pt x="1695" y="1092"/>
                  </a:lnTo>
                  <a:lnTo>
                    <a:pt x="1695" y="1209"/>
                  </a:lnTo>
                  <a:lnTo>
                    <a:pt x="1656" y="1325"/>
                  </a:lnTo>
                  <a:lnTo>
                    <a:pt x="1637" y="1384"/>
                  </a:lnTo>
                  <a:lnTo>
                    <a:pt x="1598" y="1423"/>
                  </a:lnTo>
                  <a:lnTo>
                    <a:pt x="1539" y="1462"/>
                  </a:lnTo>
                  <a:lnTo>
                    <a:pt x="1481" y="1481"/>
                  </a:lnTo>
                  <a:lnTo>
                    <a:pt x="1481" y="1481"/>
                  </a:lnTo>
                  <a:lnTo>
                    <a:pt x="1364" y="1501"/>
                  </a:lnTo>
                  <a:lnTo>
                    <a:pt x="1247" y="1462"/>
                  </a:lnTo>
                  <a:lnTo>
                    <a:pt x="1247" y="1462"/>
                  </a:lnTo>
                  <a:lnTo>
                    <a:pt x="1150" y="1423"/>
                  </a:lnTo>
                  <a:lnTo>
                    <a:pt x="1072" y="1364"/>
                  </a:lnTo>
                  <a:lnTo>
                    <a:pt x="1072" y="1364"/>
                  </a:lnTo>
                  <a:lnTo>
                    <a:pt x="877" y="1209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312" y="643"/>
                  </a:lnTo>
                  <a:lnTo>
                    <a:pt x="312" y="643"/>
                  </a:lnTo>
                  <a:lnTo>
                    <a:pt x="98" y="390"/>
                  </a:lnTo>
                  <a:lnTo>
                    <a:pt x="98" y="390"/>
                  </a:lnTo>
                  <a:lnTo>
                    <a:pt x="39" y="332"/>
                  </a:lnTo>
                  <a:lnTo>
                    <a:pt x="20" y="273"/>
                  </a:lnTo>
                  <a:lnTo>
                    <a:pt x="0" y="195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78" y="39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312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1827725" y="932725"/>
              <a:ext cx="525" cy="1000"/>
            </a:xfrm>
            <a:custGeom>
              <a:avLst/>
              <a:gdLst/>
              <a:ahLst/>
              <a:cxnLst/>
              <a:rect l="l" t="t" r="r" b="b"/>
              <a:pathLst>
                <a:path w="21" h="4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extrusionOk="0">
                  <a:moveTo>
                    <a:pt x="2748" y="0"/>
                  </a:move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fill="none" extrusionOk="0">
                  <a:moveTo>
                    <a:pt x="1676" y="136"/>
                  </a:move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lnTo>
                    <a:pt x="3430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2748" y="0"/>
                  </a:ln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1718625" y="890825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extrusionOk="0">
                  <a:moveTo>
                    <a:pt x="4170" y="0"/>
                  </a:move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fill="none" extrusionOk="0">
                  <a:moveTo>
                    <a:pt x="1" y="4871"/>
                  </a:move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404" y="9762"/>
                  </a:lnTo>
                  <a:lnTo>
                    <a:pt x="4404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170" y="0"/>
                  </a:ln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extrusionOk="0">
                  <a:moveTo>
                    <a:pt x="3566" y="1"/>
                  </a:moveTo>
                  <a:lnTo>
                    <a:pt x="3215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fill="none" extrusionOk="0">
                  <a:moveTo>
                    <a:pt x="3566" y="1"/>
                  </a:moveTo>
                  <a:lnTo>
                    <a:pt x="3566" y="1"/>
                  </a:lnTo>
                  <a:lnTo>
                    <a:pt x="3215" y="20"/>
                  </a:lnTo>
                  <a:lnTo>
                    <a:pt x="3215" y="20"/>
                  </a:lnTo>
                  <a:lnTo>
                    <a:pt x="3137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118" y="40"/>
                  </a:lnTo>
                  <a:lnTo>
                    <a:pt x="3079" y="40"/>
                  </a:lnTo>
                  <a:lnTo>
                    <a:pt x="3059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436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39" y="3703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lnTo>
                    <a:pt x="3838" y="1"/>
                  </a:lnTo>
                  <a:lnTo>
                    <a:pt x="3585" y="1"/>
                  </a:lnTo>
                  <a:lnTo>
                    <a:pt x="3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1519400" y="9147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1551050" y="9575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1588550" y="973625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2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extrusionOk="0">
                  <a:moveTo>
                    <a:pt x="1072" y="0"/>
                  </a:move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fill="none" extrusionOk="0">
                  <a:moveTo>
                    <a:pt x="0" y="546"/>
                  </a:move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lnTo>
                    <a:pt x="1345" y="0"/>
                  </a:lnTo>
                  <a:lnTo>
                    <a:pt x="1345" y="0"/>
                  </a:lnTo>
                  <a:lnTo>
                    <a:pt x="1072" y="0"/>
                  </a:ln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extrusionOk="0">
                  <a:moveTo>
                    <a:pt x="2066" y="1"/>
                  </a:moveTo>
                  <a:lnTo>
                    <a:pt x="1813" y="20"/>
                  </a:lnTo>
                  <a:lnTo>
                    <a:pt x="1540" y="40"/>
                  </a:lnTo>
                  <a:lnTo>
                    <a:pt x="1287" y="79"/>
                  </a:lnTo>
                  <a:lnTo>
                    <a:pt x="1033" y="137"/>
                  </a:lnTo>
                  <a:lnTo>
                    <a:pt x="780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9" y="546"/>
                  </a:lnTo>
                  <a:lnTo>
                    <a:pt x="449" y="585"/>
                  </a:lnTo>
                  <a:lnTo>
                    <a:pt x="800" y="683"/>
                  </a:lnTo>
                  <a:lnTo>
                    <a:pt x="1072" y="780"/>
                  </a:lnTo>
                  <a:lnTo>
                    <a:pt x="1326" y="897"/>
                  </a:lnTo>
                  <a:lnTo>
                    <a:pt x="1579" y="1033"/>
                  </a:lnTo>
                  <a:lnTo>
                    <a:pt x="1813" y="1189"/>
                  </a:lnTo>
                  <a:lnTo>
                    <a:pt x="2027" y="1364"/>
                  </a:lnTo>
                  <a:lnTo>
                    <a:pt x="2222" y="1559"/>
                  </a:lnTo>
                  <a:lnTo>
                    <a:pt x="2397" y="1754"/>
                  </a:lnTo>
                  <a:lnTo>
                    <a:pt x="2573" y="1988"/>
                  </a:lnTo>
                  <a:lnTo>
                    <a:pt x="2728" y="2202"/>
                  </a:lnTo>
                  <a:lnTo>
                    <a:pt x="2845" y="2456"/>
                  </a:lnTo>
                  <a:lnTo>
                    <a:pt x="2962" y="2709"/>
                  </a:lnTo>
                  <a:lnTo>
                    <a:pt x="3060" y="2962"/>
                  </a:lnTo>
                  <a:lnTo>
                    <a:pt x="3157" y="3235"/>
                  </a:lnTo>
                  <a:lnTo>
                    <a:pt x="3216" y="3508"/>
                  </a:lnTo>
                  <a:lnTo>
                    <a:pt x="3274" y="3800"/>
                  </a:lnTo>
                  <a:lnTo>
                    <a:pt x="3313" y="4073"/>
                  </a:lnTo>
                  <a:lnTo>
                    <a:pt x="3332" y="4365"/>
                  </a:lnTo>
                  <a:lnTo>
                    <a:pt x="3352" y="4657"/>
                  </a:lnTo>
                  <a:lnTo>
                    <a:pt x="3332" y="4950"/>
                  </a:lnTo>
                  <a:lnTo>
                    <a:pt x="3313" y="5242"/>
                  </a:lnTo>
                  <a:lnTo>
                    <a:pt x="3274" y="5515"/>
                  </a:lnTo>
                  <a:lnTo>
                    <a:pt x="3216" y="5807"/>
                  </a:lnTo>
                  <a:lnTo>
                    <a:pt x="3157" y="6080"/>
                  </a:lnTo>
                  <a:lnTo>
                    <a:pt x="3079" y="6372"/>
                  </a:lnTo>
                  <a:lnTo>
                    <a:pt x="2982" y="6645"/>
                  </a:lnTo>
                  <a:lnTo>
                    <a:pt x="2884" y="6898"/>
                  </a:lnTo>
                  <a:lnTo>
                    <a:pt x="2748" y="7171"/>
                  </a:lnTo>
                  <a:lnTo>
                    <a:pt x="2612" y="7424"/>
                  </a:lnTo>
                  <a:lnTo>
                    <a:pt x="2456" y="7658"/>
                  </a:lnTo>
                  <a:lnTo>
                    <a:pt x="2300" y="7872"/>
                  </a:lnTo>
                  <a:lnTo>
                    <a:pt x="2124" y="8086"/>
                  </a:lnTo>
                  <a:lnTo>
                    <a:pt x="1930" y="8281"/>
                  </a:lnTo>
                  <a:lnTo>
                    <a:pt x="1715" y="8457"/>
                  </a:lnTo>
                  <a:lnTo>
                    <a:pt x="1501" y="8632"/>
                  </a:lnTo>
                  <a:lnTo>
                    <a:pt x="1267" y="8768"/>
                  </a:lnTo>
                  <a:lnTo>
                    <a:pt x="1033" y="8905"/>
                  </a:lnTo>
                  <a:lnTo>
                    <a:pt x="780" y="9022"/>
                  </a:lnTo>
                  <a:lnTo>
                    <a:pt x="507" y="9100"/>
                  </a:lnTo>
                  <a:lnTo>
                    <a:pt x="254" y="9158"/>
                  </a:lnTo>
                  <a:lnTo>
                    <a:pt x="1" y="9197"/>
                  </a:lnTo>
                  <a:lnTo>
                    <a:pt x="235" y="9333"/>
                  </a:lnTo>
                  <a:lnTo>
                    <a:pt x="488" y="9450"/>
                  </a:lnTo>
                  <a:lnTo>
                    <a:pt x="722" y="9548"/>
                  </a:lnTo>
                  <a:lnTo>
                    <a:pt x="994" y="9626"/>
                  </a:lnTo>
                  <a:lnTo>
                    <a:pt x="1248" y="9684"/>
                  </a:lnTo>
                  <a:lnTo>
                    <a:pt x="1520" y="9743"/>
                  </a:lnTo>
                  <a:lnTo>
                    <a:pt x="1793" y="9762"/>
                  </a:lnTo>
                  <a:lnTo>
                    <a:pt x="2066" y="9782"/>
                  </a:lnTo>
                  <a:lnTo>
                    <a:pt x="2300" y="9762"/>
                  </a:lnTo>
                  <a:lnTo>
                    <a:pt x="2514" y="9743"/>
                  </a:lnTo>
                  <a:lnTo>
                    <a:pt x="2748" y="9723"/>
                  </a:lnTo>
                  <a:lnTo>
                    <a:pt x="2962" y="9684"/>
                  </a:lnTo>
                  <a:lnTo>
                    <a:pt x="3177" y="9626"/>
                  </a:lnTo>
                  <a:lnTo>
                    <a:pt x="3391" y="9567"/>
                  </a:lnTo>
                  <a:lnTo>
                    <a:pt x="3781" y="9392"/>
                  </a:lnTo>
                  <a:lnTo>
                    <a:pt x="4170" y="9178"/>
                  </a:lnTo>
                  <a:lnTo>
                    <a:pt x="4540" y="8944"/>
                  </a:lnTo>
                  <a:lnTo>
                    <a:pt x="4872" y="8651"/>
                  </a:lnTo>
                  <a:lnTo>
                    <a:pt x="5183" y="8340"/>
                  </a:lnTo>
                  <a:lnTo>
                    <a:pt x="5476" y="7989"/>
                  </a:lnTo>
                  <a:lnTo>
                    <a:pt x="5729" y="7619"/>
                  </a:lnTo>
                  <a:lnTo>
                    <a:pt x="5943" y="7229"/>
                  </a:lnTo>
                  <a:lnTo>
                    <a:pt x="6138" y="6800"/>
                  </a:lnTo>
                  <a:lnTo>
                    <a:pt x="6275" y="6352"/>
                  </a:lnTo>
                  <a:lnTo>
                    <a:pt x="6391" y="5885"/>
                  </a:lnTo>
                  <a:lnTo>
                    <a:pt x="6450" y="5398"/>
                  </a:lnTo>
                  <a:lnTo>
                    <a:pt x="6489" y="4891"/>
                  </a:lnTo>
                  <a:lnTo>
                    <a:pt x="6450" y="4404"/>
                  </a:lnTo>
                  <a:lnTo>
                    <a:pt x="6391" y="3917"/>
                  </a:lnTo>
                  <a:lnTo>
                    <a:pt x="6275" y="3449"/>
                  </a:lnTo>
                  <a:lnTo>
                    <a:pt x="6138" y="3001"/>
                  </a:lnTo>
                  <a:lnTo>
                    <a:pt x="5943" y="2572"/>
                  </a:lnTo>
                  <a:lnTo>
                    <a:pt x="5729" y="2163"/>
                  </a:lnTo>
                  <a:lnTo>
                    <a:pt x="5476" y="1793"/>
                  </a:lnTo>
                  <a:lnTo>
                    <a:pt x="5183" y="1442"/>
                  </a:lnTo>
                  <a:lnTo>
                    <a:pt x="4872" y="1131"/>
                  </a:lnTo>
                  <a:lnTo>
                    <a:pt x="4540" y="838"/>
                  </a:lnTo>
                  <a:lnTo>
                    <a:pt x="4170" y="605"/>
                  </a:lnTo>
                  <a:lnTo>
                    <a:pt x="3781" y="390"/>
                  </a:lnTo>
                  <a:lnTo>
                    <a:pt x="3391" y="234"/>
                  </a:lnTo>
                  <a:lnTo>
                    <a:pt x="3177" y="156"/>
                  </a:lnTo>
                  <a:lnTo>
                    <a:pt x="2962" y="117"/>
                  </a:lnTo>
                  <a:lnTo>
                    <a:pt x="2748" y="59"/>
                  </a:lnTo>
                  <a:lnTo>
                    <a:pt x="2514" y="40"/>
                  </a:lnTo>
                  <a:lnTo>
                    <a:pt x="2300" y="20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fill="none" extrusionOk="0">
                  <a:moveTo>
                    <a:pt x="6489" y="4891"/>
                  </a:moveTo>
                  <a:lnTo>
                    <a:pt x="6489" y="4891"/>
                  </a:lnTo>
                  <a:lnTo>
                    <a:pt x="6450" y="5398"/>
                  </a:lnTo>
                  <a:lnTo>
                    <a:pt x="6391" y="5885"/>
                  </a:lnTo>
                  <a:lnTo>
                    <a:pt x="6275" y="6352"/>
                  </a:lnTo>
                  <a:lnTo>
                    <a:pt x="6138" y="6800"/>
                  </a:lnTo>
                  <a:lnTo>
                    <a:pt x="5943" y="7229"/>
                  </a:lnTo>
                  <a:lnTo>
                    <a:pt x="5729" y="7619"/>
                  </a:lnTo>
                  <a:lnTo>
                    <a:pt x="5476" y="7989"/>
                  </a:lnTo>
                  <a:lnTo>
                    <a:pt x="5183" y="8340"/>
                  </a:lnTo>
                  <a:lnTo>
                    <a:pt x="4872" y="8651"/>
                  </a:lnTo>
                  <a:lnTo>
                    <a:pt x="4540" y="8944"/>
                  </a:lnTo>
                  <a:lnTo>
                    <a:pt x="4170" y="9178"/>
                  </a:lnTo>
                  <a:lnTo>
                    <a:pt x="3781" y="9392"/>
                  </a:lnTo>
                  <a:lnTo>
                    <a:pt x="3391" y="9567"/>
                  </a:lnTo>
                  <a:lnTo>
                    <a:pt x="3177" y="9626"/>
                  </a:lnTo>
                  <a:lnTo>
                    <a:pt x="2962" y="9684"/>
                  </a:lnTo>
                  <a:lnTo>
                    <a:pt x="2748" y="9723"/>
                  </a:lnTo>
                  <a:lnTo>
                    <a:pt x="2514" y="9743"/>
                  </a:lnTo>
                  <a:lnTo>
                    <a:pt x="2300" y="9762"/>
                  </a:lnTo>
                  <a:lnTo>
                    <a:pt x="2066" y="9782"/>
                  </a:lnTo>
                  <a:lnTo>
                    <a:pt x="2066" y="9782"/>
                  </a:lnTo>
                  <a:lnTo>
                    <a:pt x="1793" y="9762"/>
                  </a:lnTo>
                  <a:lnTo>
                    <a:pt x="1520" y="9743"/>
                  </a:lnTo>
                  <a:lnTo>
                    <a:pt x="1248" y="9684"/>
                  </a:lnTo>
                  <a:lnTo>
                    <a:pt x="994" y="9626"/>
                  </a:lnTo>
                  <a:lnTo>
                    <a:pt x="722" y="9548"/>
                  </a:lnTo>
                  <a:lnTo>
                    <a:pt x="488" y="9450"/>
                  </a:lnTo>
                  <a:lnTo>
                    <a:pt x="235" y="9333"/>
                  </a:lnTo>
                  <a:lnTo>
                    <a:pt x="1" y="9197"/>
                  </a:lnTo>
                  <a:lnTo>
                    <a:pt x="1" y="9197"/>
                  </a:lnTo>
                  <a:lnTo>
                    <a:pt x="254" y="9158"/>
                  </a:lnTo>
                  <a:lnTo>
                    <a:pt x="507" y="9100"/>
                  </a:lnTo>
                  <a:lnTo>
                    <a:pt x="507" y="9100"/>
                  </a:lnTo>
                  <a:lnTo>
                    <a:pt x="780" y="9022"/>
                  </a:lnTo>
                  <a:lnTo>
                    <a:pt x="1033" y="8905"/>
                  </a:lnTo>
                  <a:lnTo>
                    <a:pt x="1033" y="8905"/>
                  </a:lnTo>
                  <a:lnTo>
                    <a:pt x="1267" y="8768"/>
                  </a:lnTo>
                  <a:lnTo>
                    <a:pt x="1501" y="8632"/>
                  </a:lnTo>
                  <a:lnTo>
                    <a:pt x="1715" y="8457"/>
                  </a:lnTo>
                  <a:lnTo>
                    <a:pt x="1930" y="8281"/>
                  </a:lnTo>
                  <a:lnTo>
                    <a:pt x="1930" y="8281"/>
                  </a:lnTo>
                  <a:lnTo>
                    <a:pt x="2124" y="8086"/>
                  </a:lnTo>
                  <a:lnTo>
                    <a:pt x="2300" y="7872"/>
                  </a:lnTo>
                  <a:lnTo>
                    <a:pt x="2456" y="7658"/>
                  </a:lnTo>
                  <a:lnTo>
                    <a:pt x="2612" y="7424"/>
                  </a:lnTo>
                  <a:lnTo>
                    <a:pt x="2612" y="7424"/>
                  </a:lnTo>
                  <a:lnTo>
                    <a:pt x="2748" y="7171"/>
                  </a:lnTo>
                  <a:lnTo>
                    <a:pt x="2884" y="6898"/>
                  </a:lnTo>
                  <a:lnTo>
                    <a:pt x="2982" y="6645"/>
                  </a:lnTo>
                  <a:lnTo>
                    <a:pt x="3079" y="6372"/>
                  </a:lnTo>
                  <a:lnTo>
                    <a:pt x="3157" y="6080"/>
                  </a:lnTo>
                  <a:lnTo>
                    <a:pt x="3216" y="5807"/>
                  </a:lnTo>
                  <a:lnTo>
                    <a:pt x="3274" y="5515"/>
                  </a:lnTo>
                  <a:lnTo>
                    <a:pt x="3313" y="5242"/>
                  </a:lnTo>
                  <a:lnTo>
                    <a:pt x="3313" y="5242"/>
                  </a:lnTo>
                  <a:lnTo>
                    <a:pt x="3332" y="4950"/>
                  </a:lnTo>
                  <a:lnTo>
                    <a:pt x="3352" y="4657"/>
                  </a:lnTo>
                  <a:lnTo>
                    <a:pt x="3332" y="4365"/>
                  </a:lnTo>
                  <a:lnTo>
                    <a:pt x="3313" y="4073"/>
                  </a:lnTo>
                  <a:lnTo>
                    <a:pt x="3313" y="4073"/>
                  </a:lnTo>
                  <a:lnTo>
                    <a:pt x="3274" y="3800"/>
                  </a:lnTo>
                  <a:lnTo>
                    <a:pt x="3216" y="3508"/>
                  </a:lnTo>
                  <a:lnTo>
                    <a:pt x="3157" y="3235"/>
                  </a:lnTo>
                  <a:lnTo>
                    <a:pt x="3060" y="2962"/>
                  </a:lnTo>
                  <a:lnTo>
                    <a:pt x="3060" y="2962"/>
                  </a:lnTo>
                  <a:lnTo>
                    <a:pt x="2962" y="2709"/>
                  </a:lnTo>
                  <a:lnTo>
                    <a:pt x="2845" y="2456"/>
                  </a:lnTo>
                  <a:lnTo>
                    <a:pt x="2728" y="2202"/>
                  </a:lnTo>
                  <a:lnTo>
                    <a:pt x="2573" y="1988"/>
                  </a:lnTo>
                  <a:lnTo>
                    <a:pt x="2573" y="1988"/>
                  </a:lnTo>
                  <a:lnTo>
                    <a:pt x="2397" y="1754"/>
                  </a:lnTo>
                  <a:lnTo>
                    <a:pt x="2222" y="1559"/>
                  </a:lnTo>
                  <a:lnTo>
                    <a:pt x="2027" y="1364"/>
                  </a:lnTo>
                  <a:lnTo>
                    <a:pt x="1813" y="1189"/>
                  </a:lnTo>
                  <a:lnTo>
                    <a:pt x="1813" y="1189"/>
                  </a:lnTo>
                  <a:lnTo>
                    <a:pt x="1579" y="1033"/>
                  </a:lnTo>
                  <a:lnTo>
                    <a:pt x="1326" y="897"/>
                  </a:lnTo>
                  <a:lnTo>
                    <a:pt x="1072" y="780"/>
                  </a:lnTo>
                  <a:lnTo>
                    <a:pt x="800" y="683"/>
                  </a:lnTo>
                  <a:lnTo>
                    <a:pt x="800" y="683"/>
                  </a:lnTo>
                  <a:lnTo>
                    <a:pt x="449" y="585"/>
                  </a:lnTo>
                  <a:lnTo>
                    <a:pt x="79" y="546"/>
                  </a:lnTo>
                  <a:lnTo>
                    <a:pt x="79" y="546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80" y="215"/>
                  </a:lnTo>
                  <a:lnTo>
                    <a:pt x="1033" y="137"/>
                  </a:lnTo>
                  <a:lnTo>
                    <a:pt x="1287" y="79"/>
                  </a:lnTo>
                  <a:lnTo>
                    <a:pt x="1540" y="40"/>
                  </a:lnTo>
                  <a:lnTo>
                    <a:pt x="1813" y="20"/>
                  </a:lnTo>
                  <a:lnTo>
                    <a:pt x="2066" y="1"/>
                  </a:lnTo>
                  <a:lnTo>
                    <a:pt x="2066" y="1"/>
                  </a:lnTo>
                  <a:lnTo>
                    <a:pt x="2300" y="20"/>
                  </a:lnTo>
                  <a:lnTo>
                    <a:pt x="2514" y="40"/>
                  </a:lnTo>
                  <a:lnTo>
                    <a:pt x="2748" y="59"/>
                  </a:lnTo>
                  <a:lnTo>
                    <a:pt x="2962" y="117"/>
                  </a:lnTo>
                  <a:lnTo>
                    <a:pt x="3177" y="156"/>
                  </a:lnTo>
                  <a:lnTo>
                    <a:pt x="3391" y="234"/>
                  </a:lnTo>
                  <a:lnTo>
                    <a:pt x="3781" y="390"/>
                  </a:lnTo>
                  <a:lnTo>
                    <a:pt x="4170" y="605"/>
                  </a:lnTo>
                  <a:lnTo>
                    <a:pt x="4540" y="838"/>
                  </a:lnTo>
                  <a:lnTo>
                    <a:pt x="4872" y="1131"/>
                  </a:lnTo>
                  <a:lnTo>
                    <a:pt x="5183" y="1442"/>
                  </a:lnTo>
                  <a:lnTo>
                    <a:pt x="5476" y="1793"/>
                  </a:lnTo>
                  <a:lnTo>
                    <a:pt x="5729" y="2163"/>
                  </a:lnTo>
                  <a:lnTo>
                    <a:pt x="5943" y="2572"/>
                  </a:lnTo>
                  <a:lnTo>
                    <a:pt x="6138" y="3001"/>
                  </a:lnTo>
                  <a:lnTo>
                    <a:pt x="6275" y="3449"/>
                  </a:lnTo>
                  <a:lnTo>
                    <a:pt x="6391" y="3917"/>
                  </a:lnTo>
                  <a:lnTo>
                    <a:pt x="6450" y="4404"/>
                  </a:lnTo>
                  <a:lnTo>
                    <a:pt x="6489" y="4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extrusionOk="0">
                  <a:moveTo>
                    <a:pt x="2865" y="1"/>
                  </a:moveTo>
                  <a:lnTo>
                    <a:pt x="2631" y="20"/>
                  </a:lnTo>
                  <a:lnTo>
                    <a:pt x="2339" y="176"/>
                  </a:lnTo>
                  <a:lnTo>
                    <a:pt x="2066" y="351"/>
                  </a:lnTo>
                  <a:lnTo>
                    <a:pt x="1813" y="546"/>
                  </a:lnTo>
                  <a:lnTo>
                    <a:pt x="1559" y="761"/>
                  </a:lnTo>
                  <a:lnTo>
                    <a:pt x="1326" y="994"/>
                  </a:lnTo>
                  <a:lnTo>
                    <a:pt x="1111" y="1248"/>
                  </a:lnTo>
                  <a:lnTo>
                    <a:pt x="916" y="1501"/>
                  </a:lnTo>
                  <a:lnTo>
                    <a:pt x="741" y="1793"/>
                  </a:lnTo>
                  <a:lnTo>
                    <a:pt x="566" y="2086"/>
                  </a:lnTo>
                  <a:lnTo>
                    <a:pt x="429" y="2397"/>
                  </a:lnTo>
                  <a:lnTo>
                    <a:pt x="293" y="2728"/>
                  </a:lnTo>
                  <a:lnTo>
                    <a:pt x="195" y="3060"/>
                  </a:lnTo>
                  <a:lnTo>
                    <a:pt x="118" y="3391"/>
                  </a:lnTo>
                  <a:lnTo>
                    <a:pt x="59" y="3761"/>
                  </a:lnTo>
                  <a:lnTo>
                    <a:pt x="20" y="4112"/>
                  </a:lnTo>
                  <a:lnTo>
                    <a:pt x="1" y="448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118" y="5573"/>
                  </a:lnTo>
                  <a:lnTo>
                    <a:pt x="195" y="5904"/>
                  </a:lnTo>
                  <a:lnTo>
                    <a:pt x="293" y="6236"/>
                  </a:lnTo>
                  <a:lnTo>
                    <a:pt x="429" y="6567"/>
                  </a:lnTo>
                  <a:lnTo>
                    <a:pt x="566" y="6879"/>
                  </a:lnTo>
                  <a:lnTo>
                    <a:pt x="722" y="7171"/>
                  </a:lnTo>
                  <a:lnTo>
                    <a:pt x="916" y="7444"/>
                  </a:lnTo>
                  <a:lnTo>
                    <a:pt x="1111" y="7716"/>
                  </a:lnTo>
                  <a:lnTo>
                    <a:pt x="1326" y="7970"/>
                  </a:lnTo>
                  <a:lnTo>
                    <a:pt x="1559" y="8203"/>
                  </a:lnTo>
                  <a:lnTo>
                    <a:pt x="1793" y="8418"/>
                  </a:lnTo>
                  <a:lnTo>
                    <a:pt x="2046" y="8613"/>
                  </a:lnTo>
                  <a:lnTo>
                    <a:pt x="2319" y="8788"/>
                  </a:lnTo>
                  <a:lnTo>
                    <a:pt x="2611" y="8944"/>
                  </a:lnTo>
                  <a:lnTo>
                    <a:pt x="2884" y="8963"/>
                  </a:lnTo>
                  <a:lnTo>
                    <a:pt x="3079" y="8944"/>
                  </a:lnTo>
                  <a:lnTo>
                    <a:pt x="3274" y="8924"/>
                  </a:lnTo>
                  <a:lnTo>
                    <a:pt x="3644" y="8846"/>
                  </a:lnTo>
                  <a:lnTo>
                    <a:pt x="3839" y="8788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4034" y="8730"/>
                  </a:lnTo>
                  <a:lnTo>
                    <a:pt x="4034" y="8730"/>
                  </a:lnTo>
                  <a:lnTo>
                    <a:pt x="4209" y="8632"/>
                  </a:lnTo>
                  <a:lnTo>
                    <a:pt x="4404" y="8535"/>
                  </a:lnTo>
                  <a:lnTo>
                    <a:pt x="4579" y="8418"/>
                  </a:lnTo>
                  <a:lnTo>
                    <a:pt x="4774" y="8281"/>
                  </a:lnTo>
                  <a:lnTo>
                    <a:pt x="4950" y="8126"/>
                  </a:lnTo>
                  <a:lnTo>
                    <a:pt x="5125" y="7970"/>
                  </a:lnTo>
                  <a:lnTo>
                    <a:pt x="5300" y="7775"/>
                  </a:lnTo>
                  <a:lnTo>
                    <a:pt x="5456" y="7580"/>
                  </a:lnTo>
                  <a:lnTo>
                    <a:pt x="5631" y="7346"/>
                  </a:lnTo>
                  <a:lnTo>
                    <a:pt x="5768" y="7112"/>
                  </a:lnTo>
                  <a:lnTo>
                    <a:pt x="5924" y="6840"/>
                  </a:lnTo>
                  <a:lnTo>
                    <a:pt x="6060" y="6547"/>
                  </a:lnTo>
                  <a:lnTo>
                    <a:pt x="6041" y="6567"/>
                  </a:lnTo>
                  <a:lnTo>
                    <a:pt x="6177" y="6236"/>
                  </a:lnTo>
                  <a:lnTo>
                    <a:pt x="6274" y="5924"/>
                  </a:lnTo>
                  <a:lnTo>
                    <a:pt x="6352" y="5573"/>
                  </a:lnTo>
                  <a:lnTo>
                    <a:pt x="6411" y="5222"/>
                  </a:lnTo>
                  <a:lnTo>
                    <a:pt x="6411" y="5242"/>
                  </a:lnTo>
                  <a:lnTo>
                    <a:pt x="6450" y="4872"/>
                  </a:lnTo>
                  <a:lnTo>
                    <a:pt x="6469" y="4482"/>
                  </a:lnTo>
                  <a:lnTo>
                    <a:pt x="6450" y="4092"/>
                  </a:lnTo>
                  <a:lnTo>
                    <a:pt x="6411" y="3703"/>
                  </a:lnTo>
                  <a:lnTo>
                    <a:pt x="6333" y="3255"/>
                  </a:lnTo>
                  <a:lnTo>
                    <a:pt x="6235" y="2943"/>
                  </a:lnTo>
                  <a:lnTo>
                    <a:pt x="6235" y="2884"/>
                  </a:lnTo>
                  <a:lnTo>
                    <a:pt x="6060" y="2417"/>
                  </a:lnTo>
                  <a:lnTo>
                    <a:pt x="6041" y="2378"/>
                  </a:lnTo>
                  <a:lnTo>
                    <a:pt x="5924" y="2144"/>
                  </a:lnTo>
                  <a:lnTo>
                    <a:pt x="5807" y="1910"/>
                  </a:lnTo>
                  <a:lnTo>
                    <a:pt x="5670" y="1676"/>
                  </a:lnTo>
                  <a:lnTo>
                    <a:pt x="5515" y="1443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320" y="1209"/>
                  </a:lnTo>
                  <a:lnTo>
                    <a:pt x="5144" y="1014"/>
                  </a:lnTo>
                  <a:lnTo>
                    <a:pt x="5027" y="897"/>
                  </a:lnTo>
                  <a:lnTo>
                    <a:pt x="4989" y="878"/>
                  </a:lnTo>
                  <a:lnTo>
                    <a:pt x="4833" y="741"/>
                  </a:lnTo>
                  <a:lnTo>
                    <a:pt x="4774" y="683"/>
                  </a:lnTo>
                  <a:lnTo>
                    <a:pt x="4599" y="546"/>
                  </a:lnTo>
                  <a:lnTo>
                    <a:pt x="4423" y="449"/>
                  </a:lnTo>
                  <a:lnTo>
                    <a:pt x="4385" y="410"/>
                  </a:lnTo>
                  <a:lnTo>
                    <a:pt x="4346" y="390"/>
                  </a:lnTo>
                  <a:lnTo>
                    <a:pt x="4326" y="390"/>
                  </a:lnTo>
                  <a:lnTo>
                    <a:pt x="4307" y="371"/>
                  </a:lnTo>
                  <a:lnTo>
                    <a:pt x="4014" y="235"/>
                  </a:lnTo>
                  <a:lnTo>
                    <a:pt x="3995" y="235"/>
                  </a:lnTo>
                  <a:lnTo>
                    <a:pt x="3975" y="215"/>
                  </a:lnTo>
                  <a:lnTo>
                    <a:pt x="3936" y="215"/>
                  </a:lnTo>
                  <a:lnTo>
                    <a:pt x="3936" y="196"/>
                  </a:lnTo>
                  <a:lnTo>
                    <a:pt x="3878" y="196"/>
                  </a:lnTo>
                  <a:lnTo>
                    <a:pt x="3644" y="98"/>
                  </a:lnTo>
                  <a:lnTo>
                    <a:pt x="3391" y="59"/>
                  </a:lnTo>
                  <a:lnTo>
                    <a:pt x="3352" y="40"/>
                  </a:lnTo>
                  <a:lnTo>
                    <a:pt x="3254" y="4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fill="none" extrusionOk="0">
                  <a:moveTo>
                    <a:pt x="2884" y="1"/>
                  </a:moveTo>
                  <a:lnTo>
                    <a:pt x="2884" y="1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52" y="40"/>
                  </a:lnTo>
                  <a:lnTo>
                    <a:pt x="3352" y="40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644" y="98"/>
                  </a:lnTo>
                  <a:lnTo>
                    <a:pt x="3644" y="98"/>
                  </a:lnTo>
                  <a:lnTo>
                    <a:pt x="3878" y="196"/>
                  </a:lnTo>
                  <a:lnTo>
                    <a:pt x="3897" y="196"/>
                  </a:lnTo>
                  <a:lnTo>
                    <a:pt x="3897" y="196"/>
                  </a:lnTo>
                  <a:lnTo>
                    <a:pt x="3936" y="196"/>
                  </a:lnTo>
                  <a:lnTo>
                    <a:pt x="3936" y="215"/>
                  </a:lnTo>
                  <a:lnTo>
                    <a:pt x="3936" y="215"/>
                  </a:lnTo>
                  <a:lnTo>
                    <a:pt x="3975" y="215"/>
                  </a:lnTo>
                  <a:lnTo>
                    <a:pt x="3995" y="235"/>
                  </a:lnTo>
                  <a:lnTo>
                    <a:pt x="3995" y="235"/>
                  </a:lnTo>
                  <a:lnTo>
                    <a:pt x="403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307" y="371"/>
                  </a:lnTo>
                  <a:lnTo>
                    <a:pt x="4326" y="390"/>
                  </a:lnTo>
                  <a:lnTo>
                    <a:pt x="4346" y="390"/>
                  </a:lnTo>
                  <a:lnTo>
                    <a:pt x="4385" y="410"/>
                  </a:lnTo>
                  <a:lnTo>
                    <a:pt x="4385" y="410"/>
                  </a:lnTo>
                  <a:lnTo>
                    <a:pt x="4423" y="449"/>
                  </a:lnTo>
                  <a:lnTo>
                    <a:pt x="4423" y="449"/>
                  </a:lnTo>
                  <a:lnTo>
                    <a:pt x="4599" y="546"/>
                  </a:lnTo>
                  <a:lnTo>
                    <a:pt x="4599" y="546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833" y="741"/>
                  </a:lnTo>
                  <a:lnTo>
                    <a:pt x="4833" y="741"/>
                  </a:lnTo>
                  <a:lnTo>
                    <a:pt x="4989" y="878"/>
                  </a:lnTo>
                  <a:lnTo>
                    <a:pt x="4989" y="878"/>
                  </a:lnTo>
                  <a:lnTo>
                    <a:pt x="5027" y="897"/>
                  </a:lnTo>
                  <a:lnTo>
                    <a:pt x="5027" y="897"/>
                  </a:lnTo>
                  <a:lnTo>
                    <a:pt x="5144" y="1014"/>
                  </a:lnTo>
                  <a:lnTo>
                    <a:pt x="5144" y="1014"/>
                  </a:lnTo>
                  <a:lnTo>
                    <a:pt x="5320" y="1209"/>
                  </a:lnTo>
                  <a:lnTo>
                    <a:pt x="5320" y="1209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515" y="1443"/>
                  </a:lnTo>
                  <a:lnTo>
                    <a:pt x="5515" y="1443"/>
                  </a:lnTo>
                  <a:lnTo>
                    <a:pt x="5670" y="1676"/>
                  </a:lnTo>
                  <a:lnTo>
                    <a:pt x="5670" y="1676"/>
                  </a:lnTo>
                  <a:lnTo>
                    <a:pt x="5807" y="1910"/>
                  </a:lnTo>
                  <a:lnTo>
                    <a:pt x="5807" y="1910"/>
                  </a:lnTo>
                  <a:lnTo>
                    <a:pt x="5924" y="2144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235" y="2884"/>
                  </a:lnTo>
                  <a:lnTo>
                    <a:pt x="6235" y="2943"/>
                  </a:lnTo>
                  <a:lnTo>
                    <a:pt x="6235" y="2943"/>
                  </a:lnTo>
                  <a:lnTo>
                    <a:pt x="6333" y="3255"/>
                  </a:lnTo>
                  <a:lnTo>
                    <a:pt x="6333" y="3255"/>
                  </a:lnTo>
                  <a:lnTo>
                    <a:pt x="6411" y="3703"/>
                  </a:lnTo>
                  <a:lnTo>
                    <a:pt x="6411" y="3722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50" y="4092"/>
                  </a:lnTo>
                  <a:lnTo>
                    <a:pt x="6469" y="4482"/>
                  </a:lnTo>
                  <a:lnTo>
                    <a:pt x="6469" y="4482"/>
                  </a:lnTo>
                  <a:lnTo>
                    <a:pt x="6450" y="4872"/>
                  </a:lnTo>
                  <a:lnTo>
                    <a:pt x="6411" y="5242"/>
                  </a:lnTo>
                  <a:lnTo>
                    <a:pt x="6411" y="5222"/>
                  </a:lnTo>
                  <a:lnTo>
                    <a:pt x="6411" y="5222"/>
                  </a:lnTo>
                  <a:lnTo>
                    <a:pt x="6352" y="5573"/>
                  </a:lnTo>
                  <a:lnTo>
                    <a:pt x="6274" y="5924"/>
                  </a:lnTo>
                  <a:lnTo>
                    <a:pt x="6274" y="5924"/>
                  </a:lnTo>
                  <a:lnTo>
                    <a:pt x="6177" y="6236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60" y="6547"/>
                  </a:lnTo>
                  <a:lnTo>
                    <a:pt x="6060" y="6547"/>
                  </a:lnTo>
                  <a:lnTo>
                    <a:pt x="5924" y="6840"/>
                  </a:lnTo>
                  <a:lnTo>
                    <a:pt x="5768" y="7112"/>
                  </a:lnTo>
                  <a:lnTo>
                    <a:pt x="5768" y="7112"/>
                  </a:lnTo>
                  <a:lnTo>
                    <a:pt x="5631" y="7346"/>
                  </a:lnTo>
                  <a:lnTo>
                    <a:pt x="5456" y="7580"/>
                  </a:lnTo>
                  <a:lnTo>
                    <a:pt x="547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300" y="7775"/>
                  </a:lnTo>
                  <a:lnTo>
                    <a:pt x="5125" y="7970"/>
                  </a:lnTo>
                  <a:lnTo>
                    <a:pt x="5125" y="7970"/>
                  </a:lnTo>
                  <a:lnTo>
                    <a:pt x="4950" y="8126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579" y="8418"/>
                  </a:lnTo>
                  <a:lnTo>
                    <a:pt x="4404" y="8535"/>
                  </a:lnTo>
                  <a:lnTo>
                    <a:pt x="4404" y="8535"/>
                  </a:lnTo>
                  <a:lnTo>
                    <a:pt x="4209" y="8632"/>
                  </a:lnTo>
                  <a:lnTo>
                    <a:pt x="4034" y="8730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3839" y="8788"/>
                  </a:lnTo>
                  <a:lnTo>
                    <a:pt x="3644" y="8846"/>
                  </a:lnTo>
                  <a:lnTo>
                    <a:pt x="3644" y="8846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079" y="8944"/>
                  </a:lnTo>
                  <a:lnTo>
                    <a:pt x="2884" y="8963"/>
                  </a:lnTo>
                  <a:lnTo>
                    <a:pt x="2884" y="8963"/>
                  </a:lnTo>
                  <a:lnTo>
                    <a:pt x="2611" y="8944"/>
                  </a:lnTo>
                  <a:lnTo>
                    <a:pt x="2611" y="8944"/>
                  </a:lnTo>
                  <a:lnTo>
                    <a:pt x="2319" y="8788"/>
                  </a:lnTo>
                  <a:lnTo>
                    <a:pt x="2046" y="8613"/>
                  </a:lnTo>
                  <a:lnTo>
                    <a:pt x="1793" y="8418"/>
                  </a:lnTo>
                  <a:lnTo>
                    <a:pt x="1559" y="8203"/>
                  </a:lnTo>
                  <a:lnTo>
                    <a:pt x="1326" y="7970"/>
                  </a:lnTo>
                  <a:lnTo>
                    <a:pt x="1111" y="7716"/>
                  </a:lnTo>
                  <a:lnTo>
                    <a:pt x="916" y="7444"/>
                  </a:lnTo>
                  <a:lnTo>
                    <a:pt x="722" y="7171"/>
                  </a:lnTo>
                  <a:lnTo>
                    <a:pt x="566" y="6879"/>
                  </a:lnTo>
                  <a:lnTo>
                    <a:pt x="429" y="6567"/>
                  </a:lnTo>
                  <a:lnTo>
                    <a:pt x="293" y="6236"/>
                  </a:lnTo>
                  <a:lnTo>
                    <a:pt x="195" y="5904"/>
                  </a:lnTo>
                  <a:lnTo>
                    <a:pt x="118" y="5573"/>
                  </a:lnTo>
                  <a:lnTo>
                    <a:pt x="59" y="5222"/>
                  </a:lnTo>
                  <a:lnTo>
                    <a:pt x="20" y="4852"/>
                  </a:lnTo>
                  <a:lnTo>
                    <a:pt x="1" y="4482"/>
                  </a:lnTo>
                  <a:lnTo>
                    <a:pt x="1" y="4482"/>
                  </a:lnTo>
                  <a:lnTo>
                    <a:pt x="20" y="4112"/>
                  </a:lnTo>
                  <a:lnTo>
                    <a:pt x="59" y="3761"/>
                  </a:lnTo>
                  <a:lnTo>
                    <a:pt x="118" y="3391"/>
                  </a:lnTo>
                  <a:lnTo>
                    <a:pt x="195" y="3060"/>
                  </a:lnTo>
                  <a:lnTo>
                    <a:pt x="293" y="2728"/>
                  </a:lnTo>
                  <a:lnTo>
                    <a:pt x="429" y="2397"/>
                  </a:lnTo>
                  <a:lnTo>
                    <a:pt x="566" y="2086"/>
                  </a:lnTo>
                  <a:lnTo>
                    <a:pt x="741" y="1793"/>
                  </a:lnTo>
                  <a:lnTo>
                    <a:pt x="916" y="1501"/>
                  </a:lnTo>
                  <a:lnTo>
                    <a:pt x="1111" y="1248"/>
                  </a:lnTo>
                  <a:lnTo>
                    <a:pt x="1326" y="994"/>
                  </a:lnTo>
                  <a:lnTo>
                    <a:pt x="1559" y="761"/>
                  </a:lnTo>
                  <a:lnTo>
                    <a:pt x="1813" y="546"/>
                  </a:lnTo>
                  <a:lnTo>
                    <a:pt x="2066" y="351"/>
                  </a:lnTo>
                  <a:lnTo>
                    <a:pt x="2339" y="176"/>
                  </a:lnTo>
                  <a:lnTo>
                    <a:pt x="2631" y="20"/>
                  </a:lnTo>
                  <a:lnTo>
                    <a:pt x="2631" y="20"/>
                  </a:lnTo>
                  <a:lnTo>
                    <a:pt x="2865" y="1"/>
                  </a:lnTo>
                  <a:lnTo>
                    <a:pt x="2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2007950" y="91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1976300" y="95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extrusionOk="0">
                  <a:moveTo>
                    <a:pt x="1345" y="1"/>
                  </a:moveTo>
                  <a:lnTo>
                    <a:pt x="1072" y="20"/>
                  </a:lnTo>
                  <a:lnTo>
                    <a:pt x="819" y="59"/>
                  </a:lnTo>
                  <a:lnTo>
                    <a:pt x="585" y="98"/>
                  </a:lnTo>
                  <a:lnTo>
                    <a:pt x="390" y="176"/>
                  </a:lnTo>
                  <a:lnTo>
                    <a:pt x="234" y="254"/>
                  </a:lnTo>
                  <a:lnTo>
                    <a:pt x="98" y="351"/>
                  </a:lnTo>
                  <a:lnTo>
                    <a:pt x="20" y="449"/>
                  </a:lnTo>
                  <a:lnTo>
                    <a:pt x="0" y="507"/>
                  </a:lnTo>
                  <a:lnTo>
                    <a:pt x="0" y="566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80"/>
                  </a:lnTo>
                  <a:lnTo>
                    <a:pt x="234" y="877"/>
                  </a:lnTo>
                  <a:lnTo>
                    <a:pt x="390" y="955"/>
                  </a:lnTo>
                  <a:lnTo>
                    <a:pt x="585" y="1033"/>
                  </a:lnTo>
                  <a:lnTo>
                    <a:pt x="819" y="1072"/>
                  </a:lnTo>
                  <a:lnTo>
                    <a:pt x="1072" y="1111"/>
                  </a:lnTo>
                  <a:lnTo>
                    <a:pt x="1618" y="1111"/>
                  </a:lnTo>
                  <a:lnTo>
                    <a:pt x="1851" y="1072"/>
                  </a:lnTo>
                  <a:lnTo>
                    <a:pt x="2085" y="1033"/>
                  </a:lnTo>
                  <a:lnTo>
                    <a:pt x="2280" y="955"/>
                  </a:lnTo>
                  <a:lnTo>
                    <a:pt x="2455" y="877"/>
                  </a:lnTo>
                  <a:lnTo>
                    <a:pt x="2572" y="780"/>
                  </a:lnTo>
                  <a:lnTo>
                    <a:pt x="2650" y="682"/>
                  </a:lnTo>
                  <a:lnTo>
                    <a:pt x="2670" y="624"/>
                  </a:lnTo>
                  <a:lnTo>
                    <a:pt x="2670" y="566"/>
                  </a:lnTo>
                  <a:lnTo>
                    <a:pt x="2670" y="507"/>
                  </a:lnTo>
                  <a:lnTo>
                    <a:pt x="2650" y="449"/>
                  </a:lnTo>
                  <a:lnTo>
                    <a:pt x="2572" y="351"/>
                  </a:lnTo>
                  <a:lnTo>
                    <a:pt x="2455" y="254"/>
                  </a:lnTo>
                  <a:lnTo>
                    <a:pt x="2280" y="176"/>
                  </a:lnTo>
                  <a:lnTo>
                    <a:pt x="2085" y="98"/>
                  </a:lnTo>
                  <a:lnTo>
                    <a:pt x="1851" y="59"/>
                  </a:lnTo>
                  <a:lnTo>
                    <a:pt x="1618" y="20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fill="none" extrusionOk="0">
                  <a:moveTo>
                    <a:pt x="2670" y="566"/>
                  </a:moveTo>
                  <a:lnTo>
                    <a:pt x="2670" y="566"/>
                  </a:lnTo>
                  <a:lnTo>
                    <a:pt x="2670" y="624"/>
                  </a:lnTo>
                  <a:lnTo>
                    <a:pt x="2650" y="682"/>
                  </a:lnTo>
                  <a:lnTo>
                    <a:pt x="2572" y="780"/>
                  </a:lnTo>
                  <a:lnTo>
                    <a:pt x="2455" y="877"/>
                  </a:lnTo>
                  <a:lnTo>
                    <a:pt x="2280" y="955"/>
                  </a:lnTo>
                  <a:lnTo>
                    <a:pt x="2085" y="1033"/>
                  </a:lnTo>
                  <a:lnTo>
                    <a:pt x="1851" y="1072"/>
                  </a:lnTo>
                  <a:lnTo>
                    <a:pt x="1618" y="1111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072" y="1111"/>
                  </a:lnTo>
                  <a:lnTo>
                    <a:pt x="819" y="1072"/>
                  </a:lnTo>
                  <a:lnTo>
                    <a:pt x="585" y="1033"/>
                  </a:lnTo>
                  <a:lnTo>
                    <a:pt x="390" y="955"/>
                  </a:lnTo>
                  <a:lnTo>
                    <a:pt x="234" y="877"/>
                  </a:lnTo>
                  <a:lnTo>
                    <a:pt x="98" y="780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07"/>
                  </a:lnTo>
                  <a:lnTo>
                    <a:pt x="20" y="449"/>
                  </a:lnTo>
                  <a:lnTo>
                    <a:pt x="98" y="351"/>
                  </a:lnTo>
                  <a:lnTo>
                    <a:pt x="234" y="254"/>
                  </a:lnTo>
                  <a:lnTo>
                    <a:pt x="390" y="176"/>
                  </a:lnTo>
                  <a:lnTo>
                    <a:pt x="585" y="98"/>
                  </a:lnTo>
                  <a:lnTo>
                    <a:pt x="819" y="59"/>
                  </a:lnTo>
                  <a:lnTo>
                    <a:pt x="1072" y="20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618" y="20"/>
                  </a:lnTo>
                  <a:lnTo>
                    <a:pt x="1851" y="59"/>
                  </a:lnTo>
                  <a:lnTo>
                    <a:pt x="2085" y="98"/>
                  </a:lnTo>
                  <a:lnTo>
                    <a:pt x="2280" y="176"/>
                  </a:lnTo>
                  <a:lnTo>
                    <a:pt x="2455" y="254"/>
                  </a:lnTo>
                  <a:lnTo>
                    <a:pt x="2572" y="351"/>
                  </a:lnTo>
                  <a:lnTo>
                    <a:pt x="2650" y="449"/>
                  </a:lnTo>
                  <a:lnTo>
                    <a:pt x="2670" y="507"/>
                  </a:lnTo>
                  <a:lnTo>
                    <a:pt x="2670" y="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2319" y="1"/>
                  </a:moveTo>
                  <a:lnTo>
                    <a:pt x="2066" y="20"/>
                  </a:lnTo>
                  <a:lnTo>
                    <a:pt x="1929" y="59"/>
                  </a:lnTo>
                  <a:lnTo>
                    <a:pt x="1773" y="118"/>
                  </a:lnTo>
                  <a:lnTo>
                    <a:pt x="1637" y="176"/>
                  </a:lnTo>
                  <a:lnTo>
                    <a:pt x="1501" y="274"/>
                  </a:lnTo>
                  <a:lnTo>
                    <a:pt x="1384" y="371"/>
                  </a:lnTo>
                  <a:lnTo>
                    <a:pt x="1286" y="468"/>
                  </a:lnTo>
                  <a:lnTo>
                    <a:pt x="1091" y="702"/>
                  </a:lnTo>
                  <a:lnTo>
                    <a:pt x="975" y="878"/>
                  </a:lnTo>
                  <a:lnTo>
                    <a:pt x="877" y="1033"/>
                  </a:lnTo>
                  <a:lnTo>
                    <a:pt x="702" y="1423"/>
                  </a:lnTo>
                  <a:lnTo>
                    <a:pt x="565" y="1813"/>
                  </a:lnTo>
                  <a:lnTo>
                    <a:pt x="429" y="2222"/>
                  </a:lnTo>
                  <a:lnTo>
                    <a:pt x="273" y="2806"/>
                  </a:lnTo>
                  <a:lnTo>
                    <a:pt x="254" y="2943"/>
                  </a:lnTo>
                  <a:lnTo>
                    <a:pt x="137" y="3372"/>
                  </a:lnTo>
                  <a:lnTo>
                    <a:pt x="59" y="3839"/>
                  </a:lnTo>
                  <a:lnTo>
                    <a:pt x="0" y="4326"/>
                  </a:lnTo>
                  <a:lnTo>
                    <a:pt x="0" y="4813"/>
                  </a:lnTo>
                  <a:lnTo>
                    <a:pt x="20" y="5281"/>
                  </a:lnTo>
                  <a:lnTo>
                    <a:pt x="78" y="5729"/>
                  </a:lnTo>
                  <a:lnTo>
                    <a:pt x="176" y="6177"/>
                  </a:lnTo>
                  <a:lnTo>
                    <a:pt x="312" y="6606"/>
                  </a:lnTo>
                  <a:lnTo>
                    <a:pt x="487" y="7015"/>
                  </a:lnTo>
                  <a:lnTo>
                    <a:pt x="702" y="7385"/>
                  </a:lnTo>
                  <a:lnTo>
                    <a:pt x="838" y="7580"/>
                  </a:lnTo>
                  <a:lnTo>
                    <a:pt x="975" y="7755"/>
                  </a:lnTo>
                  <a:lnTo>
                    <a:pt x="1111" y="7931"/>
                  </a:lnTo>
                  <a:lnTo>
                    <a:pt x="1267" y="8106"/>
                  </a:lnTo>
                  <a:lnTo>
                    <a:pt x="1442" y="8262"/>
                  </a:lnTo>
                  <a:lnTo>
                    <a:pt x="1618" y="8398"/>
                  </a:lnTo>
                  <a:lnTo>
                    <a:pt x="1793" y="8535"/>
                  </a:lnTo>
                  <a:lnTo>
                    <a:pt x="1968" y="8671"/>
                  </a:lnTo>
                  <a:lnTo>
                    <a:pt x="2183" y="8788"/>
                  </a:lnTo>
                  <a:lnTo>
                    <a:pt x="2397" y="8905"/>
                  </a:lnTo>
                  <a:lnTo>
                    <a:pt x="2631" y="9022"/>
                  </a:lnTo>
                  <a:lnTo>
                    <a:pt x="2845" y="9100"/>
                  </a:lnTo>
                  <a:lnTo>
                    <a:pt x="3137" y="9197"/>
                  </a:lnTo>
                  <a:lnTo>
                    <a:pt x="3410" y="9295"/>
                  </a:lnTo>
                  <a:lnTo>
                    <a:pt x="3663" y="9353"/>
                  </a:lnTo>
                  <a:lnTo>
                    <a:pt x="3917" y="9392"/>
                  </a:lnTo>
                  <a:lnTo>
                    <a:pt x="4287" y="9431"/>
                  </a:lnTo>
                  <a:lnTo>
                    <a:pt x="4618" y="9451"/>
                  </a:lnTo>
                  <a:lnTo>
                    <a:pt x="5027" y="9431"/>
                  </a:lnTo>
                  <a:lnTo>
                    <a:pt x="5300" y="9392"/>
                  </a:lnTo>
                  <a:lnTo>
                    <a:pt x="5553" y="9334"/>
                  </a:lnTo>
                  <a:lnTo>
                    <a:pt x="5807" y="9275"/>
                  </a:lnTo>
                  <a:lnTo>
                    <a:pt x="6060" y="9197"/>
                  </a:lnTo>
                  <a:lnTo>
                    <a:pt x="6313" y="9100"/>
                  </a:lnTo>
                  <a:lnTo>
                    <a:pt x="6547" y="8983"/>
                  </a:lnTo>
                  <a:lnTo>
                    <a:pt x="6781" y="8847"/>
                  </a:lnTo>
                  <a:lnTo>
                    <a:pt x="7015" y="8710"/>
                  </a:lnTo>
                  <a:lnTo>
                    <a:pt x="7248" y="8554"/>
                  </a:lnTo>
                  <a:lnTo>
                    <a:pt x="7482" y="8379"/>
                  </a:lnTo>
                  <a:lnTo>
                    <a:pt x="7697" y="8204"/>
                  </a:lnTo>
                  <a:lnTo>
                    <a:pt x="7911" y="8009"/>
                  </a:lnTo>
                  <a:lnTo>
                    <a:pt x="8125" y="7794"/>
                  </a:lnTo>
                  <a:lnTo>
                    <a:pt x="8359" y="7541"/>
                  </a:lnTo>
                  <a:lnTo>
                    <a:pt x="8573" y="7288"/>
                  </a:lnTo>
                  <a:lnTo>
                    <a:pt x="8768" y="7015"/>
                  </a:lnTo>
                  <a:lnTo>
                    <a:pt x="9002" y="6664"/>
                  </a:lnTo>
                  <a:lnTo>
                    <a:pt x="9158" y="6353"/>
                  </a:lnTo>
                  <a:lnTo>
                    <a:pt x="9255" y="6158"/>
                  </a:lnTo>
                  <a:lnTo>
                    <a:pt x="9314" y="6002"/>
                  </a:lnTo>
                  <a:lnTo>
                    <a:pt x="9353" y="5846"/>
                  </a:lnTo>
                  <a:lnTo>
                    <a:pt x="9372" y="5690"/>
                  </a:lnTo>
                  <a:lnTo>
                    <a:pt x="9372" y="5534"/>
                  </a:lnTo>
                  <a:lnTo>
                    <a:pt x="9372" y="5378"/>
                  </a:lnTo>
                  <a:lnTo>
                    <a:pt x="9314" y="5242"/>
                  </a:lnTo>
                  <a:lnTo>
                    <a:pt x="9255" y="5125"/>
                  </a:lnTo>
                  <a:lnTo>
                    <a:pt x="9158" y="4989"/>
                  </a:lnTo>
                  <a:lnTo>
                    <a:pt x="9021" y="4891"/>
                  </a:lnTo>
                  <a:lnTo>
                    <a:pt x="8885" y="4813"/>
                  </a:lnTo>
                  <a:lnTo>
                    <a:pt x="8710" y="4755"/>
                  </a:lnTo>
                  <a:lnTo>
                    <a:pt x="8515" y="4716"/>
                  </a:lnTo>
                  <a:lnTo>
                    <a:pt x="8340" y="4696"/>
                  </a:lnTo>
                  <a:lnTo>
                    <a:pt x="8242" y="4716"/>
                  </a:lnTo>
                  <a:lnTo>
                    <a:pt x="8106" y="4735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340" y="4404"/>
                  </a:lnTo>
                  <a:lnTo>
                    <a:pt x="8593" y="4092"/>
                  </a:lnTo>
                  <a:lnTo>
                    <a:pt x="8710" y="3917"/>
                  </a:lnTo>
                  <a:lnTo>
                    <a:pt x="8827" y="3742"/>
                  </a:lnTo>
                  <a:lnTo>
                    <a:pt x="8905" y="3527"/>
                  </a:lnTo>
                  <a:lnTo>
                    <a:pt x="8982" y="3313"/>
                  </a:lnTo>
                  <a:lnTo>
                    <a:pt x="9002" y="3099"/>
                  </a:lnTo>
                  <a:lnTo>
                    <a:pt x="8982" y="2865"/>
                  </a:lnTo>
                  <a:lnTo>
                    <a:pt x="8924" y="2651"/>
                  </a:lnTo>
                  <a:lnTo>
                    <a:pt x="8827" y="2456"/>
                  </a:lnTo>
                  <a:lnTo>
                    <a:pt x="8729" y="2300"/>
                  </a:lnTo>
                  <a:lnTo>
                    <a:pt x="8612" y="2164"/>
                  </a:lnTo>
                  <a:lnTo>
                    <a:pt x="8456" y="2066"/>
                  </a:lnTo>
                  <a:lnTo>
                    <a:pt x="8301" y="1988"/>
                  </a:lnTo>
                  <a:lnTo>
                    <a:pt x="8164" y="1949"/>
                  </a:lnTo>
                  <a:lnTo>
                    <a:pt x="7833" y="1949"/>
                  </a:lnTo>
                  <a:lnTo>
                    <a:pt x="7658" y="1988"/>
                  </a:lnTo>
                  <a:lnTo>
                    <a:pt x="7482" y="2047"/>
                  </a:lnTo>
                  <a:lnTo>
                    <a:pt x="7307" y="2125"/>
                  </a:lnTo>
                  <a:lnTo>
                    <a:pt x="6976" y="2319"/>
                  </a:lnTo>
                  <a:lnTo>
                    <a:pt x="6625" y="2553"/>
                  </a:lnTo>
                  <a:lnTo>
                    <a:pt x="6586" y="2592"/>
                  </a:lnTo>
                  <a:lnTo>
                    <a:pt x="6800" y="2241"/>
                  </a:lnTo>
                  <a:lnTo>
                    <a:pt x="6976" y="1930"/>
                  </a:lnTo>
                  <a:lnTo>
                    <a:pt x="7132" y="1540"/>
                  </a:lnTo>
                  <a:lnTo>
                    <a:pt x="7190" y="1384"/>
                  </a:lnTo>
                  <a:lnTo>
                    <a:pt x="7229" y="1228"/>
                  </a:lnTo>
                  <a:lnTo>
                    <a:pt x="7248" y="1053"/>
                  </a:lnTo>
                  <a:lnTo>
                    <a:pt x="7248" y="917"/>
                  </a:lnTo>
                  <a:lnTo>
                    <a:pt x="7229" y="761"/>
                  </a:lnTo>
                  <a:lnTo>
                    <a:pt x="7190" y="644"/>
                  </a:lnTo>
                  <a:lnTo>
                    <a:pt x="7132" y="507"/>
                  </a:lnTo>
                  <a:lnTo>
                    <a:pt x="7034" y="390"/>
                  </a:lnTo>
                  <a:lnTo>
                    <a:pt x="6937" y="293"/>
                  </a:lnTo>
                  <a:lnTo>
                    <a:pt x="6820" y="215"/>
                  </a:lnTo>
                  <a:lnTo>
                    <a:pt x="6644" y="137"/>
                  </a:lnTo>
                  <a:lnTo>
                    <a:pt x="6469" y="79"/>
                  </a:lnTo>
                  <a:lnTo>
                    <a:pt x="6313" y="59"/>
                  </a:lnTo>
                  <a:lnTo>
                    <a:pt x="6177" y="40"/>
                  </a:lnTo>
                  <a:lnTo>
                    <a:pt x="6118" y="40"/>
                  </a:lnTo>
                  <a:lnTo>
                    <a:pt x="5943" y="79"/>
                  </a:lnTo>
                  <a:lnTo>
                    <a:pt x="5768" y="118"/>
                  </a:lnTo>
                  <a:lnTo>
                    <a:pt x="5592" y="196"/>
                  </a:lnTo>
                  <a:lnTo>
                    <a:pt x="5436" y="293"/>
                  </a:lnTo>
                  <a:lnTo>
                    <a:pt x="5281" y="410"/>
                  </a:lnTo>
                  <a:lnTo>
                    <a:pt x="5125" y="527"/>
                  </a:lnTo>
                  <a:lnTo>
                    <a:pt x="4988" y="683"/>
                  </a:lnTo>
                  <a:lnTo>
                    <a:pt x="4852" y="839"/>
                  </a:lnTo>
                  <a:lnTo>
                    <a:pt x="4599" y="1170"/>
                  </a:lnTo>
                  <a:lnTo>
                    <a:pt x="4345" y="1560"/>
                  </a:lnTo>
                  <a:lnTo>
                    <a:pt x="4092" y="1988"/>
                  </a:lnTo>
                  <a:lnTo>
                    <a:pt x="4073" y="1793"/>
                  </a:lnTo>
                  <a:lnTo>
                    <a:pt x="4034" y="1618"/>
                  </a:lnTo>
                  <a:lnTo>
                    <a:pt x="3995" y="1443"/>
                  </a:lnTo>
                  <a:lnTo>
                    <a:pt x="3936" y="1267"/>
                  </a:lnTo>
                  <a:lnTo>
                    <a:pt x="3858" y="1111"/>
                  </a:lnTo>
                  <a:lnTo>
                    <a:pt x="3780" y="956"/>
                  </a:lnTo>
                  <a:lnTo>
                    <a:pt x="3683" y="780"/>
                  </a:lnTo>
                  <a:lnTo>
                    <a:pt x="3585" y="644"/>
                  </a:lnTo>
                  <a:lnTo>
                    <a:pt x="3469" y="527"/>
                  </a:lnTo>
                  <a:lnTo>
                    <a:pt x="3352" y="410"/>
                  </a:lnTo>
                  <a:lnTo>
                    <a:pt x="3215" y="293"/>
                  </a:lnTo>
                  <a:lnTo>
                    <a:pt x="3059" y="196"/>
                  </a:lnTo>
                  <a:lnTo>
                    <a:pt x="2904" y="137"/>
                  </a:lnTo>
                  <a:lnTo>
                    <a:pt x="2767" y="79"/>
                  </a:lnTo>
                  <a:lnTo>
                    <a:pt x="253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2319" y="1"/>
                  </a:moveTo>
                  <a:lnTo>
                    <a:pt x="2319" y="1"/>
                  </a:lnTo>
                  <a:lnTo>
                    <a:pt x="2533" y="20"/>
                  </a:lnTo>
                  <a:lnTo>
                    <a:pt x="2767" y="79"/>
                  </a:lnTo>
                  <a:lnTo>
                    <a:pt x="2767" y="79"/>
                  </a:lnTo>
                  <a:lnTo>
                    <a:pt x="2904" y="137"/>
                  </a:lnTo>
                  <a:lnTo>
                    <a:pt x="3059" y="196"/>
                  </a:lnTo>
                  <a:lnTo>
                    <a:pt x="3215" y="293"/>
                  </a:lnTo>
                  <a:lnTo>
                    <a:pt x="3352" y="410"/>
                  </a:lnTo>
                  <a:lnTo>
                    <a:pt x="3352" y="410"/>
                  </a:lnTo>
                  <a:lnTo>
                    <a:pt x="3469" y="527"/>
                  </a:lnTo>
                  <a:lnTo>
                    <a:pt x="3585" y="644"/>
                  </a:lnTo>
                  <a:lnTo>
                    <a:pt x="3683" y="780"/>
                  </a:lnTo>
                  <a:lnTo>
                    <a:pt x="3780" y="956"/>
                  </a:lnTo>
                  <a:lnTo>
                    <a:pt x="3780" y="956"/>
                  </a:lnTo>
                  <a:lnTo>
                    <a:pt x="3858" y="1111"/>
                  </a:lnTo>
                  <a:lnTo>
                    <a:pt x="3936" y="1267"/>
                  </a:lnTo>
                  <a:lnTo>
                    <a:pt x="3995" y="1443"/>
                  </a:lnTo>
                  <a:lnTo>
                    <a:pt x="4034" y="1618"/>
                  </a:lnTo>
                  <a:lnTo>
                    <a:pt x="4034" y="1618"/>
                  </a:lnTo>
                  <a:lnTo>
                    <a:pt x="4073" y="1793"/>
                  </a:lnTo>
                  <a:lnTo>
                    <a:pt x="4092" y="1988"/>
                  </a:lnTo>
                  <a:lnTo>
                    <a:pt x="4092" y="1988"/>
                  </a:lnTo>
                  <a:lnTo>
                    <a:pt x="4345" y="1560"/>
                  </a:lnTo>
                  <a:lnTo>
                    <a:pt x="4345" y="1560"/>
                  </a:lnTo>
                  <a:lnTo>
                    <a:pt x="4599" y="1170"/>
                  </a:lnTo>
                  <a:lnTo>
                    <a:pt x="4852" y="839"/>
                  </a:lnTo>
                  <a:lnTo>
                    <a:pt x="4852" y="839"/>
                  </a:lnTo>
                  <a:lnTo>
                    <a:pt x="4988" y="683"/>
                  </a:lnTo>
                  <a:lnTo>
                    <a:pt x="5125" y="527"/>
                  </a:lnTo>
                  <a:lnTo>
                    <a:pt x="5281" y="410"/>
                  </a:lnTo>
                  <a:lnTo>
                    <a:pt x="5436" y="293"/>
                  </a:lnTo>
                  <a:lnTo>
                    <a:pt x="5436" y="293"/>
                  </a:lnTo>
                  <a:lnTo>
                    <a:pt x="5592" y="196"/>
                  </a:lnTo>
                  <a:lnTo>
                    <a:pt x="5768" y="118"/>
                  </a:lnTo>
                  <a:lnTo>
                    <a:pt x="5943" y="79"/>
                  </a:lnTo>
                  <a:lnTo>
                    <a:pt x="6118" y="40"/>
                  </a:lnTo>
                  <a:lnTo>
                    <a:pt x="6118" y="40"/>
                  </a:lnTo>
                  <a:lnTo>
                    <a:pt x="6177" y="40"/>
                  </a:lnTo>
                  <a:lnTo>
                    <a:pt x="6177" y="40"/>
                  </a:lnTo>
                  <a:lnTo>
                    <a:pt x="6313" y="59"/>
                  </a:lnTo>
                  <a:lnTo>
                    <a:pt x="6469" y="79"/>
                  </a:lnTo>
                  <a:lnTo>
                    <a:pt x="6469" y="79"/>
                  </a:lnTo>
                  <a:lnTo>
                    <a:pt x="6644" y="137"/>
                  </a:lnTo>
                  <a:lnTo>
                    <a:pt x="6820" y="215"/>
                  </a:lnTo>
                  <a:lnTo>
                    <a:pt x="6820" y="215"/>
                  </a:lnTo>
                  <a:lnTo>
                    <a:pt x="6937" y="293"/>
                  </a:lnTo>
                  <a:lnTo>
                    <a:pt x="7034" y="390"/>
                  </a:lnTo>
                  <a:lnTo>
                    <a:pt x="7034" y="390"/>
                  </a:lnTo>
                  <a:lnTo>
                    <a:pt x="7132" y="507"/>
                  </a:lnTo>
                  <a:lnTo>
                    <a:pt x="7190" y="644"/>
                  </a:lnTo>
                  <a:lnTo>
                    <a:pt x="7190" y="644"/>
                  </a:lnTo>
                  <a:lnTo>
                    <a:pt x="7229" y="761"/>
                  </a:lnTo>
                  <a:lnTo>
                    <a:pt x="7248" y="917"/>
                  </a:lnTo>
                  <a:lnTo>
                    <a:pt x="7248" y="917"/>
                  </a:lnTo>
                  <a:lnTo>
                    <a:pt x="7248" y="1053"/>
                  </a:lnTo>
                  <a:lnTo>
                    <a:pt x="7229" y="1228"/>
                  </a:lnTo>
                  <a:lnTo>
                    <a:pt x="7229" y="1228"/>
                  </a:lnTo>
                  <a:lnTo>
                    <a:pt x="7190" y="1384"/>
                  </a:lnTo>
                  <a:lnTo>
                    <a:pt x="7132" y="1540"/>
                  </a:lnTo>
                  <a:lnTo>
                    <a:pt x="7132" y="1540"/>
                  </a:lnTo>
                  <a:lnTo>
                    <a:pt x="6976" y="1930"/>
                  </a:lnTo>
                  <a:lnTo>
                    <a:pt x="6976" y="1930"/>
                  </a:lnTo>
                  <a:lnTo>
                    <a:pt x="6800" y="2241"/>
                  </a:lnTo>
                  <a:lnTo>
                    <a:pt x="6586" y="2592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976" y="2319"/>
                  </a:lnTo>
                  <a:lnTo>
                    <a:pt x="7307" y="2125"/>
                  </a:lnTo>
                  <a:lnTo>
                    <a:pt x="7307" y="2125"/>
                  </a:lnTo>
                  <a:lnTo>
                    <a:pt x="7482" y="2047"/>
                  </a:lnTo>
                  <a:lnTo>
                    <a:pt x="7658" y="1988"/>
                  </a:lnTo>
                  <a:lnTo>
                    <a:pt x="7833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8164" y="1949"/>
                  </a:lnTo>
                  <a:lnTo>
                    <a:pt x="8301" y="1988"/>
                  </a:lnTo>
                  <a:lnTo>
                    <a:pt x="8301" y="1988"/>
                  </a:lnTo>
                  <a:lnTo>
                    <a:pt x="8456" y="2066"/>
                  </a:lnTo>
                  <a:lnTo>
                    <a:pt x="8612" y="2164"/>
                  </a:lnTo>
                  <a:lnTo>
                    <a:pt x="8612" y="2164"/>
                  </a:lnTo>
                  <a:lnTo>
                    <a:pt x="8729" y="2300"/>
                  </a:lnTo>
                  <a:lnTo>
                    <a:pt x="8827" y="2456"/>
                  </a:lnTo>
                  <a:lnTo>
                    <a:pt x="8827" y="2456"/>
                  </a:lnTo>
                  <a:lnTo>
                    <a:pt x="8924" y="2651"/>
                  </a:lnTo>
                  <a:lnTo>
                    <a:pt x="8982" y="2865"/>
                  </a:lnTo>
                  <a:lnTo>
                    <a:pt x="8982" y="2865"/>
                  </a:lnTo>
                  <a:lnTo>
                    <a:pt x="9002" y="3099"/>
                  </a:lnTo>
                  <a:lnTo>
                    <a:pt x="8982" y="3313"/>
                  </a:lnTo>
                  <a:lnTo>
                    <a:pt x="8905" y="3527"/>
                  </a:lnTo>
                  <a:lnTo>
                    <a:pt x="8827" y="3742"/>
                  </a:lnTo>
                  <a:lnTo>
                    <a:pt x="8710" y="3917"/>
                  </a:lnTo>
                  <a:lnTo>
                    <a:pt x="8593" y="4092"/>
                  </a:lnTo>
                  <a:lnTo>
                    <a:pt x="8340" y="4404"/>
                  </a:lnTo>
                  <a:lnTo>
                    <a:pt x="8340" y="4404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106" y="4735"/>
                  </a:lnTo>
                  <a:lnTo>
                    <a:pt x="8242" y="4716"/>
                  </a:lnTo>
                  <a:lnTo>
                    <a:pt x="8242" y="4716"/>
                  </a:lnTo>
                  <a:lnTo>
                    <a:pt x="8340" y="4696"/>
                  </a:lnTo>
                  <a:lnTo>
                    <a:pt x="8340" y="4696"/>
                  </a:lnTo>
                  <a:lnTo>
                    <a:pt x="8515" y="4716"/>
                  </a:lnTo>
                  <a:lnTo>
                    <a:pt x="8710" y="4755"/>
                  </a:lnTo>
                  <a:lnTo>
                    <a:pt x="8710" y="4755"/>
                  </a:lnTo>
                  <a:lnTo>
                    <a:pt x="8885" y="4813"/>
                  </a:lnTo>
                  <a:lnTo>
                    <a:pt x="9021" y="4891"/>
                  </a:lnTo>
                  <a:lnTo>
                    <a:pt x="9021" y="4891"/>
                  </a:lnTo>
                  <a:lnTo>
                    <a:pt x="9158" y="4989"/>
                  </a:lnTo>
                  <a:lnTo>
                    <a:pt x="9255" y="5125"/>
                  </a:lnTo>
                  <a:lnTo>
                    <a:pt x="9255" y="5125"/>
                  </a:lnTo>
                  <a:lnTo>
                    <a:pt x="9314" y="5242"/>
                  </a:lnTo>
                  <a:lnTo>
                    <a:pt x="9372" y="5378"/>
                  </a:lnTo>
                  <a:lnTo>
                    <a:pt x="9372" y="5378"/>
                  </a:lnTo>
                  <a:lnTo>
                    <a:pt x="9372" y="5534"/>
                  </a:lnTo>
                  <a:lnTo>
                    <a:pt x="9372" y="5690"/>
                  </a:lnTo>
                  <a:lnTo>
                    <a:pt x="9372" y="5690"/>
                  </a:lnTo>
                  <a:lnTo>
                    <a:pt x="9353" y="5846"/>
                  </a:lnTo>
                  <a:lnTo>
                    <a:pt x="9314" y="6002"/>
                  </a:lnTo>
                  <a:lnTo>
                    <a:pt x="9314" y="6002"/>
                  </a:lnTo>
                  <a:lnTo>
                    <a:pt x="9255" y="6158"/>
                  </a:lnTo>
                  <a:lnTo>
                    <a:pt x="9158" y="6353"/>
                  </a:lnTo>
                  <a:lnTo>
                    <a:pt x="9158" y="6353"/>
                  </a:lnTo>
                  <a:lnTo>
                    <a:pt x="9002" y="6664"/>
                  </a:lnTo>
                  <a:lnTo>
                    <a:pt x="8768" y="7015"/>
                  </a:lnTo>
                  <a:lnTo>
                    <a:pt x="8768" y="7015"/>
                  </a:lnTo>
                  <a:lnTo>
                    <a:pt x="8573" y="7288"/>
                  </a:lnTo>
                  <a:lnTo>
                    <a:pt x="8359" y="7541"/>
                  </a:lnTo>
                  <a:lnTo>
                    <a:pt x="8125" y="7794"/>
                  </a:lnTo>
                  <a:lnTo>
                    <a:pt x="7911" y="8009"/>
                  </a:lnTo>
                  <a:lnTo>
                    <a:pt x="7911" y="8009"/>
                  </a:lnTo>
                  <a:lnTo>
                    <a:pt x="7697" y="8204"/>
                  </a:lnTo>
                  <a:lnTo>
                    <a:pt x="7482" y="8379"/>
                  </a:lnTo>
                  <a:lnTo>
                    <a:pt x="7248" y="8554"/>
                  </a:lnTo>
                  <a:lnTo>
                    <a:pt x="7015" y="8710"/>
                  </a:lnTo>
                  <a:lnTo>
                    <a:pt x="7015" y="8710"/>
                  </a:lnTo>
                  <a:lnTo>
                    <a:pt x="6781" y="8847"/>
                  </a:lnTo>
                  <a:lnTo>
                    <a:pt x="6547" y="8983"/>
                  </a:lnTo>
                  <a:lnTo>
                    <a:pt x="6313" y="9100"/>
                  </a:lnTo>
                  <a:lnTo>
                    <a:pt x="6060" y="9197"/>
                  </a:lnTo>
                  <a:lnTo>
                    <a:pt x="6060" y="9197"/>
                  </a:lnTo>
                  <a:lnTo>
                    <a:pt x="5807" y="9275"/>
                  </a:lnTo>
                  <a:lnTo>
                    <a:pt x="5553" y="9334"/>
                  </a:lnTo>
                  <a:lnTo>
                    <a:pt x="5300" y="9392"/>
                  </a:lnTo>
                  <a:lnTo>
                    <a:pt x="5027" y="9431"/>
                  </a:lnTo>
                  <a:lnTo>
                    <a:pt x="5027" y="9431"/>
                  </a:lnTo>
                  <a:lnTo>
                    <a:pt x="4618" y="9451"/>
                  </a:lnTo>
                  <a:lnTo>
                    <a:pt x="4618" y="9451"/>
                  </a:lnTo>
                  <a:lnTo>
                    <a:pt x="4287" y="9431"/>
                  </a:lnTo>
                  <a:lnTo>
                    <a:pt x="3917" y="9392"/>
                  </a:lnTo>
                  <a:lnTo>
                    <a:pt x="3917" y="9392"/>
                  </a:lnTo>
                  <a:lnTo>
                    <a:pt x="3663" y="9353"/>
                  </a:lnTo>
                  <a:lnTo>
                    <a:pt x="3410" y="9295"/>
                  </a:lnTo>
                  <a:lnTo>
                    <a:pt x="3137" y="9197"/>
                  </a:lnTo>
                  <a:lnTo>
                    <a:pt x="2845" y="9100"/>
                  </a:lnTo>
                  <a:lnTo>
                    <a:pt x="2845" y="9100"/>
                  </a:lnTo>
                  <a:lnTo>
                    <a:pt x="2631" y="9022"/>
                  </a:lnTo>
                  <a:lnTo>
                    <a:pt x="2397" y="8905"/>
                  </a:lnTo>
                  <a:lnTo>
                    <a:pt x="2183" y="8788"/>
                  </a:lnTo>
                  <a:lnTo>
                    <a:pt x="1968" y="8671"/>
                  </a:lnTo>
                  <a:lnTo>
                    <a:pt x="1968" y="8671"/>
                  </a:lnTo>
                  <a:lnTo>
                    <a:pt x="1793" y="8535"/>
                  </a:lnTo>
                  <a:lnTo>
                    <a:pt x="1618" y="8398"/>
                  </a:lnTo>
                  <a:lnTo>
                    <a:pt x="1442" y="8262"/>
                  </a:lnTo>
                  <a:lnTo>
                    <a:pt x="1267" y="8106"/>
                  </a:lnTo>
                  <a:lnTo>
                    <a:pt x="1111" y="7931"/>
                  </a:lnTo>
                  <a:lnTo>
                    <a:pt x="975" y="7755"/>
                  </a:lnTo>
                  <a:lnTo>
                    <a:pt x="838" y="7580"/>
                  </a:lnTo>
                  <a:lnTo>
                    <a:pt x="702" y="7385"/>
                  </a:lnTo>
                  <a:lnTo>
                    <a:pt x="702" y="7385"/>
                  </a:lnTo>
                  <a:lnTo>
                    <a:pt x="487" y="7015"/>
                  </a:lnTo>
                  <a:lnTo>
                    <a:pt x="312" y="6606"/>
                  </a:lnTo>
                  <a:lnTo>
                    <a:pt x="176" y="6177"/>
                  </a:lnTo>
                  <a:lnTo>
                    <a:pt x="78" y="5729"/>
                  </a:lnTo>
                  <a:lnTo>
                    <a:pt x="78" y="5729"/>
                  </a:lnTo>
                  <a:lnTo>
                    <a:pt x="20" y="5281"/>
                  </a:lnTo>
                  <a:lnTo>
                    <a:pt x="0" y="4813"/>
                  </a:lnTo>
                  <a:lnTo>
                    <a:pt x="0" y="4326"/>
                  </a:lnTo>
                  <a:lnTo>
                    <a:pt x="59" y="3839"/>
                  </a:lnTo>
                  <a:lnTo>
                    <a:pt x="59" y="3839"/>
                  </a:lnTo>
                  <a:lnTo>
                    <a:pt x="137" y="3372"/>
                  </a:lnTo>
                  <a:lnTo>
                    <a:pt x="137" y="3372"/>
                  </a:lnTo>
                  <a:lnTo>
                    <a:pt x="254" y="2943"/>
                  </a:lnTo>
                  <a:lnTo>
                    <a:pt x="273" y="2806"/>
                  </a:lnTo>
                  <a:lnTo>
                    <a:pt x="273" y="2806"/>
                  </a:lnTo>
                  <a:lnTo>
                    <a:pt x="429" y="2222"/>
                  </a:lnTo>
                  <a:lnTo>
                    <a:pt x="429" y="2222"/>
                  </a:lnTo>
                  <a:lnTo>
                    <a:pt x="565" y="1813"/>
                  </a:lnTo>
                  <a:lnTo>
                    <a:pt x="702" y="1423"/>
                  </a:lnTo>
                  <a:lnTo>
                    <a:pt x="702" y="1423"/>
                  </a:lnTo>
                  <a:lnTo>
                    <a:pt x="877" y="1033"/>
                  </a:lnTo>
                  <a:lnTo>
                    <a:pt x="975" y="878"/>
                  </a:lnTo>
                  <a:lnTo>
                    <a:pt x="1091" y="702"/>
                  </a:lnTo>
                  <a:lnTo>
                    <a:pt x="1091" y="702"/>
                  </a:lnTo>
                  <a:lnTo>
                    <a:pt x="1286" y="468"/>
                  </a:lnTo>
                  <a:lnTo>
                    <a:pt x="1286" y="468"/>
                  </a:lnTo>
                  <a:lnTo>
                    <a:pt x="1384" y="371"/>
                  </a:lnTo>
                  <a:lnTo>
                    <a:pt x="1501" y="274"/>
                  </a:lnTo>
                  <a:lnTo>
                    <a:pt x="1501" y="274"/>
                  </a:lnTo>
                  <a:lnTo>
                    <a:pt x="1637" y="176"/>
                  </a:lnTo>
                  <a:lnTo>
                    <a:pt x="1773" y="118"/>
                  </a:lnTo>
                  <a:lnTo>
                    <a:pt x="1929" y="59"/>
                  </a:lnTo>
                  <a:lnTo>
                    <a:pt x="2066" y="20"/>
                  </a:lnTo>
                  <a:lnTo>
                    <a:pt x="2066" y="20"/>
                  </a:lnTo>
                  <a:lnTo>
                    <a:pt x="2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1568100" y="1000425"/>
              <a:ext cx="245050" cy="244550"/>
            </a:xfrm>
            <a:custGeom>
              <a:avLst/>
              <a:gdLst/>
              <a:ahLst/>
              <a:cxnLst/>
              <a:rect l="l" t="t" r="r" b="b"/>
              <a:pathLst>
                <a:path w="9802" h="9782" extrusionOk="0">
                  <a:moveTo>
                    <a:pt x="6469" y="293"/>
                  </a:moveTo>
                  <a:lnTo>
                    <a:pt x="6703" y="312"/>
                  </a:lnTo>
                  <a:lnTo>
                    <a:pt x="6878" y="371"/>
                  </a:lnTo>
                  <a:lnTo>
                    <a:pt x="7015" y="449"/>
                  </a:lnTo>
                  <a:lnTo>
                    <a:pt x="7112" y="565"/>
                  </a:lnTo>
                  <a:lnTo>
                    <a:pt x="7190" y="721"/>
                  </a:lnTo>
                  <a:lnTo>
                    <a:pt x="7229" y="858"/>
                  </a:lnTo>
                  <a:lnTo>
                    <a:pt x="7249" y="1014"/>
                  </a:lnTo>
                  <a:lnTo>
                    <a:pt x="7229" y="1228"/>
                  </a:lnTo>
                  <a:lnTo>
                    <a:pt x="7210" y="1462"/>
                  </a:lnTo>
                  <a:lnTo>
                    <a:pt x="7112" y="1773"/>
                  </a:lnTo>
                  <a:lnTo>
                    <a:pt x="6995" y="2085"/>
                  </a:lnTo>
                  <a:lnTo>
                    <a:pt x="6840" y="2358"/>
                  </a:lnTo>
                  <a:lnTo>
                    <a:pt x="6645" y="2670"/>
                  </a:lnTo>
                  <a:lnTo>
                    <a:pt x="6625" y="2748"/>
                  </a:lnTo>
                  <a:lnTo>
                    <a:pt x="6625" y="2806"/>
                  </a:lnTo>
                  <a:lnTo>
                    <a:pt x="6645" y="2865"/>
                  </a:lnTo>
                  <a:lnTo>
                    <a:pt x="6684" y="2904"/>
                  </a:lnTo>
                  <a:lnTo>
                    <a:pt x="6742" y="2942"/>
                  </a:lnTo>
                  <a:lnTo>
                    <a:pt x="6781" y="2942"/>
                  </a:lnTo>
                  <a:lnTo>
                    <a:pt x="6840" y="2923"/>
                  </a:lnTo>
                  <a:lnTo>
                    <a:pt x="6898" y="2904"/>
                  </a:lnTo>
                  <a:lnTo>
                    <a:pt x="6937" y="2845"/>
                  </a:lnTo>
                  <a:lnTo>
                    <a:pt x="7327" y="2553"/>
                  </a:lnTo>
                  <a:lnTo>
                    <a:pt x="7658" y="2358"/>
                  </a:lnTo>
                  <a:lnTo>
                    <a:pt x="7970" y="2222"/>
                  </a:lnTo>
                  <a:lnTo>
                    <a:pt x="8164" y="2183"/>
                  </a:lnTo>
                  <a:lnTo>
                    <a:pt x="8340" y="2163"/>
                  </a:lnTo>
                  <a:lnTo>
                    <a:pt x="8535" y="2183"/>
                  </a:lnTo>
                  <a:lnTo>
                    <a:pt x="8671" y="2222"/>
                  </a:lnTo>
                  <a:lnTo>
                    <a:pt x="8788" y="2319"/>
                  </a:lnTo>
                  <a:lnTo>
                    <a:pt x="8944" y="2475"/>
                  </a:lnTo>
                  <a:lnTo>
                    <a:pt x="9002" y="2592"/>
                  </a:lnTo>
                  <a:lnTo>
                    <a:pt x="9061" y="2728"/>
                  </a:lnTo>
                  <a:lnTo>
                    <a:pt x="9080" y="2845"/>
                  </a:lnTo>
                  <a:lnTo>
                    <a:pt x="9100" y="2962"/>
                  </a:lnTo>
                  <a:lnTo>
                    <a:pt x="9100" y="3098"/>
                  </a:lnTo>
                  <a:lnTo>
                    <a:pt x="9080" y="3215"/>
                  </a:lnTo>
                  <a:lnTo>
                    <a:pt x="9022" y="3410"/>
                  </a:lnTo>
                  <a:lnTo>
                    <a:pt x="8944" y="3605"/>
                  </a:lnTo>
                  <a:lnTo>
                    <a:pt x="8866" y="3761"/>
                  </a:lnTo>
                  <a:lnTo>
                    <a:pt x="8749" y="3936"/>
                  </a:lnTo>
                  <a:lnTo>
                    <a:pt x="8476" y="4306"/>
                  </a:lnTo>
                  <a:lnTo>
                    <a:pt x="8496" y="4267"/>
                  </a:lnTo>
                  <a:lnTo>
                    <a:pt x="8164" y="4618"/>
                  </a:lnTo>
                  <a:lnTo>
                    <a:pt x="8067" y="4716"/>
                  </a:lnTo>
                  <a:lnTo>
                    <a:pt x="8028" y="4774"/>
                  </a:lnTo>
                  <a:lnTo>
                    <a:pt x="8009" y="4832"/>
                  </a:lnTo>
                  <a:lnTo>
                    <a:pt x="8009" y="4891"/>
                  </a:lnTo>
                  <a:lnTo>
                    <a:pt x="8048" y="4949"/>
                  </a:lnTo>
                  <a:lnTo>
                    <a:pt x="8106" y="4988"/>
                  </a:lnTo>
                  <a:lnTo>
                    <a:pt x="8145" y="5008"/>
                  </a:lnTo>
                  <a:lnTo>
                    <a:pt x="8184" y="5027"/>
                  </a:lnTo>
                  <a:lnTo>
                    <a:pt x="8223" y="5008"/>
                  </a:lnTo>
                  <a:lnTo>
                    <a:pt x="8262" y="4988"/>
                  </a:lnTo>
                  <a:lnTo>
                    <a:pt x="8398" y="4969"/>
                  </a:lnTo>
                  <a:lnTo>
                    <a:pt x="8554" y="4949"/>
                  </a:lnTo>
                  <a:lnTo>
                    <a:pt x="8632" y="4930"/>
                  </a:lnTo>
                  <a:lnTo>
                    <a:pt x="8846" y="4949"/>
                  </a:lnTo>
                  <a:lnTo>
                    <a:pt x="8963" y="4988"/>
                  </a:lnTo>
                  <a:lnTo>
                    <a:pt x="9080" y="5027"/>
                  </a:lnTo>
                  <a:lnTo>
                    <a:pt x="9256" y="5144"/>
                  </a:lnTo>
                  <a:lnTo>
                    <a:pt x="9392" y="5300"/>
                  </a:lnTo>
                  <a:lnTo>
                    <a:pt x="9489" y="5495"/>
                  </a:lnTo>
                  <a:lnTo>
                    <a:pt x="9509" y="5592"/>
                  </a:lnTo>
                  <a:lnTo>
                    <a:pt x="9528" y="5709"/>
                  </a:lnTo>
                  <a:lnTo>
                    <a:pt x="9528" y="5846"/>
                  </a:lnTo>
                  <a:lnTo>
                    <a:pt x="9509" y="5962"/>
                  </a:lnTo>
                  <a:lnTo>
                    <a:pt x="9431" y="6196"/>
                  </a:lnTo>
                  <a:lnTo>
                    <a:pt x="9333" y="6450"/>
                  </a:lnTo>
                  <a:lnTo>
                    <a:pt x="9139" y="6781"/>
                  </a:lnTo>
                  <a:lnTo>
                    <a:pt x="8924" y="7132"/>
                  </a:lnTo>
                  <a:lnTo>
                    <a:pt x="8476" y="7716"/>
                  </a:lnTo>
                  <a:lnTo>
                    <a:pt x="8496" y="7677"/>
                  </a:lnTo>
                  <a:lnTo>
                    <a:pt x="8262" y="7911"/>
                  </a:lnTo>
                  <a:lnTo>
                    <a:pt x="8009" y="8164"/>
                  </a:lnTo>
                  <a:lnTo>
                    <a:pt x="7736" y="8379"/>
                  </a:lnTo>
                  <a:lnTo>
                    <a:pt x="7444" y="8593"/>
                  </a:lnTo>
                  <a:lnTo>
                    <a:pt x="7132" y="8768"/>
                  </a:lnTo>
                  <a:lnTo>
                    <a:pt x="6820" y="8944"/>
                  </a:lnTo>
                  <a:lnTo>
                    <a:pt x="6489" y="9099"/>
                  </a:lnTo>
                  <a:lnTo>
                    <a:pt x="6158" y="9216"/>
                  </a:lnTo>
                  <a:lnTo>
                    <a:pt x="6119" y="9236"/>
                  </a:lnTo>
                  <a:lnTo>
                    <a:pt x="5807" y="9314"/>
                  </a:lnTo>
                  <a:lnTo>
                    <a:pt x="5495" y="9392"/>
                  </a:lnTo>
                  <a:lnTo>
                    <a:pt x="5183" y="9450"/>
                  </a:lnTo>
                  <a:lnTo>
                    <a:pt x="4872" y="9470"/>
                  </a:lnTo>
                  <a:lnTo>
                    <a:pt x="4657" y="9470"/>
                  </a:lnTo>
                  <a:lnTo>
                    <a:pt x="4287" y="9450"/>
                  </a:lnTo>
                  <a:lnTo>
                    <a:pt x="3936" y="9411"/>
                  </a:lnTo>
                  <a:lnTo>
                    <a:pt x="3722" y="9353"/>
                  </a:lnTo>
                  <a:lnTo>
                    <a:pt x="3488" y="9294"/>
                  </a:lnTo>
                  <a:lnTo>
                    <a:pt x="3274" y="9216"/>
                  </a:lnTo>
                  <a:lnTo>
                    <a:pt x="3060" y="9119"/>
                  </a:lnTo>
                  <a:lnTo>
                    <a:pt x="2865" y="9002"/>
                  </a:lnTo>
                  <a:lnTo>
                    <a:pt x="2826" y="9002"/>
                  </a:lnTo>
                  <a:lnTo>
                    <a:pt x="2787" y="8983"/>
                  </a:lnTo>
                  <a:lnTo>
                    <a:pt x="2573" y="8866"/>
                  </a:lnTo>
                  <a:lnTo>
                    <a:pt x="2358" y="8729"/>
                  </a:lnTo>
                  <a:lnTo>
                    <a:pt x="2144" y="8573"/>
                  </a:lnTo>
                  <a:lnTo>
                    <a:pt x="1910" y="8398"/>
                  </a:lnTo>
                  <a:lnTo>
                    <a:pt x="1735" y="8242"/>
                  </a:lnTo>
                  <a:lnTo>
                    <a:pt x="1559" y="8086"/>
                  </a:lnTo>
                  <a:lnTo>
                    <a:pt x="1423" y="7950"/>
                  </a:lnTo>
                  <a:lnTo>
                    <a:pt x="1267" y="7755"/>
                  </a:lnTo>
                  <a:lnTo>
                    <a:pt x="1170" y="7619"/>
                  </a:lnTo>
                  <a:lnTo>
                    <a:pt x="1111" y="7560"/>
                  </a:lnTo>
                  <a:lnTo>
                    <a:pt x="975" y="7346"/>
                  </a:lnTo>
                  <a:lnTo>
                    <a:pt x="897" y="7170"/>
                  </a:lnTo>
                  <a:lnTo>
                    <a:pt x="799" y="6976"/>
                  </a:lnTo>
                  <a:lnTo>
                    <a:pt x="683" y="6722"/>
                  </a:lnTo>
                  <a:lnTo>
                    <a:pt x="585" y="6450"/>
                  </a:lnTo>
                  <a:lnTo>
                    <a:pt x="507" y="6157"/>
                  </a:lnTo>
                  <a:lnTo>
                    <a:pt x="449" y="5865"/>
                  </a:lnTo>
                  <a:lnTo>
                    <a:pt x="390" y="5514"/>
                  </a:lnTo>
                  <a:lnTo>
                    <a:pt x="371" y="5164"/>
                  </a:lnTo>
                  <a:lnTo>
                    <a:pt x="371" y="4832"/>
                  </a:lnTo>
                  <a:lnTo>
                    <a:pt x="390" y="4443"/>
                  </a:lnTo>
                  <a:lnTo>
                    <a:pt x="449" y="3995"/>
                  </a:lnTo>
                  <a:lnTo>
                    <a:pt x="546" y="3508"/>
                  </a:lnTo>
                  <a:lnTo>
                    <a:pt x="702" y="2884"/>
                  </a:lnTo>
                  <a:lnTo>
                    <a:pt x="897" y="2280"/>
                  </a:lnTo>
                  <a:lnTo>
                    <a:pt x="1033" y="1949"/>
                  </a:lnTo>
                  <a:lnTo>
                    <a:pt x="1170" y="1637"/>
                  </a:lnTo>
                  <a:lnTo>
                    <a:pt x="1306" y="1364"/>
                  </a:lnTo>
                  <a:lnTo>
                    <a:pt x="1462" y="1111"/>
                  </a:lnTo>
                  <a:lnTo>
                    <a:pt x="1657" y="877"/>
                  </a:lnTo>
                  <a:lnTo>
                    <a:pt x="1852" y="682"/>
                  </a:lnTo>
                  <a:lnTo>
                    <a:pt x="1969" y="585"/>
                  </a:lnTo>
                  <a:lnTo>
                    <a:pt x="2105" y="507"/>
                  </a:lnTo>
                  <a:lnTo>
                    <a:pt x="2241" y="449"/>
                  </a:lnTo>
                  <a:lnTo>
                    <a:pt x="2358" y="429"/>
                  </a:lnTo>
                  <a:lnTo>
                    <a:pt x="2514" y="410"/>
                  </a:lnTo>
                  <a:lnTo>
                    <a:pt x="2573" y="410"/>
                  </a:lnTo>
                  <a:lnTo>
                    <a:pt x="2709" y="449"/>
                  </a:lnTo>
                  <a:lnTo>
                    <a:pt x="2865" y="487"/>
                  </a:lnTo>
                  <a:lnTo>
                    <a:pt x="3001" y="546"/>
                  </a:lnTo>
                  <a:lnTo>
                    <a:pt x="3138" y="624"/>
                  </a:lnTo>
                  <a:lnTo>
                    <a:pt x="3313" y="760"/>
                  </a:lnTo>
                  <a:lnTo>
                    <a:pt x="3488" y="936"/>
                  </a:lnTo>
                  <a:lnTo>
                    <a:pt x="3605" y="1092"/>
                  </a:lnTo>
                  <a:lnTo>
                    <a:pt x="3722" y="1247"/>
                  </a:lnTo>
                  <a:lnTo>
                    <a:pt x="3917" y="1598"/>
                  </a:lnTo>
                  <a:lnTo>
                    <a:pt x="4014" y="1871"/>
                  </a:lnTo>
                  <a:lnTo>
                    <a:pt x="4073" y="2007"/>
                  </a:lnTo>
                  <a:lnTo>
                    <a:pt x="4112" y="2183"/>
                  </a:lnTo>
                  <a:lnTo>
                    <a:pt x="4131" y="2261"/>
                  </a:lnTo>
                  <a:lnTo>
                    <a:pt x="4170" y="2319"/>
                  </a:lnTo>
                  <a:lnTo>
                    <a:pt x="4229" y="2358"/>
                  </a:lnTo>
                  <a:lnTo>
                    <a:pt x="4307" y="2358"/>
                  </a:lnTo>
                  <a:lnTo>
                    <a:pt x="4326" y="2377"/>
                  </a:lnTo>
                  <a:lnTo>
                    <a:pt x="4365" y="2377"/>
                  </a:lnTo>
                  <a:lnTo>
                    <a:pt x="4424" y="2358"/>
                  </a:lnTo>
                  <a:lnTo>
                    <a:pt x="4462" y="2319"/>
                  </a:lnTo>
                  <a:lnTo>
                    <a:pt x="4501" y="2241"/>
                  </a:lnTo>
                  <a:lnTo>
                    <a:pt x="4540" y="2144"/>
                  </a:lnTo>
                  <a:lnTo>
                    <a:pt x="4638" y="1968"/>
                  </a:lnTo>
                  <a:lnTo>
                    <a:pt x="4794" y="1657"/>
                  </a:lnTo>
                  <a:lnTo>
                    <a:pt x="4950" y="1364"/>
                  </a:lnTo>
                  <a:lnTo>
                    <a:pt x="5125" y="1130"/>
                  </a:lnTo>
                  <a:lnTo>
                    <a:pt x="5300" y="916"/>
                  </a:lnTo>
                  <a:lnTo>
                    <a:pt x="5515" y="702"/>
                  </a:lnTo>
                  <a:lnTo>
                    <a:pt x="5729" y="526"/>
                  </a:lnTo>
                  <a:lnTo>
                    <a:pt x="5904" y="429"/>
                  </a:lnTo>
                  <a:lnTo>
                    <a:pt x="6080" y="351"/>
                  </a:lnTo>
                  <a:lnTo>
                    <a:pt x="6236" y="312"/>
                  </a:lnTo>
                  <a:lnTo>
                    <a:pt x="6411" y="293"/>
                  </a:lnTo>
                  <a:close/>
                  <a:moveTo>
                    <a:pt x="2495" y="0"/>
                  </a:moveTo>
                  <a:lnTo>
                    <a:pt x="2319" y="20"/>
                  </a:lnTo>
                  <a:lnTo>
                    <a:pt x="2144" y="39"/>
                  </a:lnTo>
                  <a:lnTo>
                    <a:pt x="1988" y="98"/>
                  </a:lnTo>
                  <a:lnTo>
                    <a:pt x="1871" y="156"/>
                  </a:lnTo>
                  <a:lnTo>
                    <a:pt x="1735" y="234"/>
                  </a:lnTo>
                  <a:lnTo>
                    <a:pt x="1618" y="312"/>
                  </a:lnTo>
                  <a:lnTo>
                    <a:pt x="1384" y="526"/>
                  </a:lnTo>
                  <a:lnTo>
                    <a:pt x="1170" y="780"/>
                  </a:lnTo>
                  <a:lnTo>
                    <a:pt x="994" y="1053"/>
                  </a:lnTo>
                  <a:lnTo>
                    <a:pt x="819" y="1364"/>
                  </a:lnTo>
                  <a:lnTo>
                    <a:pt x="663" y="1696"/>
                  </a:lnTo>
                  <a:lnTo>
                    <a:pt x="527" y="2085"/>
                  </a:lnTo>
                  <a:lnTo>
                    <a:pt x="410" y="2416"/>
                  </a:lnTo>
                  <a:lnTo>
                    <a:pt x="312" y="2748"/>
                  </a:lnTo>
                  <a:lnTo>
                    <a:pt x="234" y="3079"/>
                  </a:lnTo>
                  <a:lnTo>
                    <a:pt x="137" y="3430"/>
                  </a:lnTo>
                  <a:lnTo>
                    <a:pt x="79" y="3761"/>
                  </a:lnTo>
                  <a:lnTo>
                    <a:pt x="40" y="4073"/>
                  </a:lnTo>
                  <a:lnTo>
                    <a:pt x="20" y="4365"/>
                  </a:lnTo>
                  <a:lnTo>
                    <a:pt x="1" y="4657"/>
                  </a:lnTo>
                  <a:lnTo>
                    <a:pt x="1" y="4910"/>
                  </a:lnTo>
                  <a:lnTo>
                    <a:pt x="1" y="5144"/>
                  </a:lnTo>
                  <a:lnTo>
                    <a:pt x="20" y="5397"/>
                  </a:lnTo>
                  <a:lnTo>
                    <a:pt x="59" y="5651"/>
                  </a:lnTo>
                  <a:lnTo>
                    <a:pt x="98" y="5885"/>
                  </a:lnTo>
                  <a:lnTo>
                    <a:pt x="157" y="6138"/>
                  </a:lnTo>
                  <a:lnTo>
                    <a:pt x="234" y="6372"/>
                  </a:lnTo>
                  <a:lnTo>
                    <a:pt x="312" y="6605"/>
                  </a:lnTo>
                  <a:lnTo>
                    <a:pt x="390" y="6800"/>
                  </a:lnTo>
                  <a:lnTo>
                    <a:pt x="488" y="7015"/>
                  </a:lnTo>
                  <a:lnTo>
                    <a:pt x="605" y="7229"/>
                  </a:lnTo>
                  <a:lnTo>
                    <a:pt x="722" y="7443"/>
                  </a:lnTo>
                  <a:lnTo>
                    <a:pt x="858" y="7638"/>
                  </a:lnTo>
                  <a:lnTo>
                    <a:pt x="1092" y="7950"/>
                  </a:lnTo>
                  <a:lnTo>
                    <a:pt x="1345" y="8242"/>
                  </a:lnTo>
                  <a:lnTo>
                    <a:pt x="1637" y="8534"/>
                  </a:lnTo>
                  <a:lnTo>
                    <a:pt x="1988" y="8827"/>
                  </a:lnTo>
                  <a:lnTo>
                    <a:pt x="2183" y="8963"/>
                  </a:lnTo>
                  <a:lnTo>
                    <a:pt x="2378" y="9099"/>
                  </a:lnTo>
                  <a:lnTo>
                    <a:pt x="2612" y="9236"/>
                  </a:lnTo>
                  <a:lnTo>
                    <a:pt x="2845" y="9372"/>
                  </a:lnTo>
                  <a:lnTo>
                    <a:pt x="3118" y="9489"/>
                  </a:lnTo>
                  <a:lnTo>
                    <a:pt x="3410" y="9587"/>
                  </a:lnTo>
                  <a:lnTo>
                    <a:pt x="3703" y="9664"/>
                  </a:lnTo>
                  <a:lnTo>
                    <a:pt x="4034" y="9742"/>
                  </a:lnTo>
                  <a:lnTo>
                    <a:pt x="4326" y="9781"/>
                  </a:lnTo>
                  <a:lnTo>
                    <a:pt x="4638" y="9781"/>
                  </a:lnTo>
                  <a:lnTo>
                    <a:pt x="5125" y="9762"/>
                  </a:lnTo>
                  <a:lnTo>
                    <a:pt x="5398" y="9723"/>
                  </a:lnTo>
                  <a:lnTo>
                    <a:pt x="5651" y="9684"/>
                  </a:lnTo>
                  <a:lnTo>
                    <a:pt x="5924" y="9606"/>
                  </a:lnTo>
                  <a:lnTo>
                    <a:pt x="6216" y="9528"/>
                  </a:lnTo>
                  <a:lnTo>
                    <a:pt x="6469" y="9431"/>
                  </a:lnTo>
                  <a:lnTo>
                    <a:pt x="6723" y="9333"/>
                  </a:lnTo>
                  <a:lnTo>
                    <a:pt x="6976" y="9216"/>
                  </a:lnTo>
                  <a:lnTo>
                    <a:pt x="7229" y="9080"/>
                  </a:lnTo>
                  <a:lnTo>
                    <a:pt x="7463" y="8944"/>
                  </a:lnTo>
                  <a:lnTo>
                    <a:pt x="7697" y="8788"/>
                  </a:lnTo>
                  <a:lnTo>
                    <a:pt x="7931" y="8632"/>
                  </a:lnTo>
                  <a:lnTo>
                    <a:pt x="8145" y="8456"/>
                  </a:lnTo>
                  <a:lnTo>
                    <a:pt x="8340" y="8281"/>
                  </a:lnTo>
                  <a:lnTo>
                    <a:pt x="8515" y="8106"/>
                  </a:lnTo>
                  <a:lnTo>
                    <a:pt x="8690" y="7911"/>
                  </a:lnTo>
                  <a:lnTo>
                    <a:pt x="8885" y="7697"/>
                  </a:lnTo>
                  <a:lnTo>
                    <a:pt x="9080" y="7463"/>
                  </a:lnTo>
                  <a:lnTo>
                    <a:pt x="9256" y="7209"/>
                  </a:lnTo>
                  <a:lnTo>
                    <a:pt x="9392" y="6956"/>
                  </a:lnTo>
                  <a:lnTo>
                    <a:pt x="9528" y="6722"/>
                  </a:lnTo>
                  <a:lnTo>
                    <a:pt x="9665" y="6430"/>
                  </a:lnTo>
                  <a:lnTo>
                    <a:pt x="9762" y="6157"/>
                  </a:lnTo>
                  <a:lnTo>
                    <a:pt x="9801" y="5904"/>
                  </a:lnTo>
                  <a:lnTo>
                    <a:pt x="9801" y="5768"/>
                  </a:lnTo>
                  <a:lnTo>
                    <a:pt x="9782" y="5612"/>
                  </a:lnTo>
                  <a:lnTo>
                    <a:pt x="9762" y="5475"/>
                  </a:lnTo>
                  <a:lnTo>
                    <a:pt x="9704" y="5358"/>
                  </a:lnTo>
                  <a:lnTo>
                    <a:pt x="9645" y="5222"/>
                  </a:lnTo>
                  <a:lnTo>
                    <a:pt x="9567" y="5105"/>
                  </a:lnTo>
                  <a:lnTo>
                    <a:pt x="9489" y="5027"/>
                  </a:lnTo>
                  <a:lnTo>
                    <a:pt x="9411" y="4949"/>
                  </a:lnTo>
                  <a:lnTo>
                    <a:pt x="9314" y="4891"/>
                  </a:lnTo>
                  <a:lnTo>
                    <a:pt x="9197" y="4832"/>
                  </a:lnTo>
                  <a:lnTo>
                    <a:pt x="9178" y="4813"/>
                  </a:lnTo>
                  <a:lnTo>
                    <a:pt x="9061" y="4774"/>
                  </a:lnTo>
                  <a:lnTo>
                    <a:pt x="8924" y="4735"/>
                  </a:lnTo>
                  <a:lnTo>
                    <a:pt x="8788" y="4716"/>
                  </a:lnTo>
                  <a:lnTo>
                    <a:pt x="8515" y="4716"/>
                  </a:lnTo>
                  <a:lnTo>
                    <a:pt x="8554" y="4696"/>
                  </a:lnTo>
                  <a:lnTo>
                    <a:pt x="8807" y="4404"/>
                  </a:lnTo>
                  <a:lnTo>
                    <a:pt x="9061" y="4092"/>
                  </a:lnTo>
                  <a:lnTo>
                    <a:pt x="9158" y="3917"/>
                  </a:lnTo>
                  <a:lnTo>
                    <a:pt x="9275" y="3702"/>
                  </a:lnTo>
                  <a:lnTo>
                    <a:pt x="9333" y="3527"/>
                  </a:lnTo>
                  <a:lnTo>
                    <a:pt x="9372" y="3332"/>
                  </a:lnTo>
                  <a:lnTo>
                    <a:pt x="9411" y="3157"/>
                  </a:lnTo>
                  <a:lnTo>
                    <a:pt x="9411" y="2962"/>
                  </a:lnTo>
                  <a:lnTo>
                    <a:pt x="9372" y="2787"/>
                  </a:lnTo>
                  <a:lnTo>
                    <a:pt x="9314" y="2592"/>
                  </a:lnTo>
                  <a:lnTo>
                    <a:pt x="9217" y="2416"/>
                  </a:lnTo>
                  <a:lnTo>
                    <a:pt x="9080" y="2241"/>
                  </a:lnTo>
                  <a:lnTo>
                    <a:pt x="8963" y="2124"/>
                  </a:lnTo>
                  <a:lnTo>
                    <a:pt x="8827" y="2027"/>
                  </a:lnTo>
                  <a:lnTo>
                    <a:pt x="8807" y="2027"/>
                  </a:lnTo>
                  <a:lnTo>
                    <a:pt x="8690" y="1968"/>
                  </a:lnTo>
                  <a:lnTo>
                    <a:pt x="8554" y="1949"/>
                  </a:lnTo>
                  <a:lnTo>
                    <a:pt x="8418" y="1929"/>
                  </a:lnTo>
                  <a:lnTo>
                    <a:pt x="8242" y="1949"/>
                  </a:lnTo>
                  <a:lnTo>
                    <a:pt x="8067" y="1988"/>
                  </a:lnTo>
                  <a:lnTo>
                    <a:pt x="7911" y="2027"/>
                  </a:lnTo>
                  <a:lnTo>
                    <a:pt x="7736" y="2105"/>
                  </a:lnTo>
                  <a:lnTo>
                    <a:pt x="7560" y="2183"/>
                  </a:lnTo>
                  <a:lnTo>
                    <a:pt x="7268" y="2377"/>
                  </a:lnTo>
                  <a:lnTo>
                    <a:pt x="7190" y="2436"/>
                  </a:lnTo>
                  <a:lnTo>
                    <a:pt x="7346" y="2124"/>
                  </a:lnTo>
                  <a:lnTo>
                    <a:pt x="7463" y="1793"/>
                  </a:lnTo>
                  <a:lnTo>
                    <a:pt x="7521" y="1598"/>
                  </a:lnTo>
                  <a:lnTo>
                    <a:pt x="7560" y="1364"/>
                  </a:lnTo>
                  <a:lnTo>
                    <a:pt x="7560" y="1169"/>
                  </a:lnTo>
                  <a:lnTo>
                    <a:pt x="7560" y="955"/>
                  </a:lnTo>
                  <a:lnTo>
                    <a:pt x="7521" y="760"/>
                  </a:lnTo>
                  <a:lnTo>
                    <a:pt x="7463" y="585"/>
                  </a:lnTo>
                  <a:lnTo>
                    <a:pt x="7385" y="429"/>
                  </a:lnTo>
                  <a:lnTo>
                    <a:pt x="7268" y="273"/>
                  </a:lnTo>
                  <a:lnTo>
                    <a:pt x="7171" y="195"/>
                  </a:lnTo>
                  <a:lnTo>
                    <a:pt x="7034" y="117"/>
                  </a:lnTo>
                  <a:lnTo>
                    <a:pt x="6956" y="78"/>
                  </a:lnTo>
                  <a:lnTo>
                    <a:pt x="6859" y="39"/>
                  </a:lnTo>
                  <a:lnTo>
                    <a:pt x="6742" y="20"/>
                  </a:lnTo>
                  <a:lnTo>
                    <a:pt x="6567" y="0"/>
                  </a:lnTo>
                  <a:lnTo>
                    <a:pt x="6489" y="0"/>
                  </a:lnTo>
                  <a:lnTo>
                    <a:pt x="6294" y="20"/>
                  </a:lnTo>
                  <a:lnTo>
                    <a:pt x="6099" y="78"/>
                  </a:lnTo>
                  <a:lnTo>
                    <a:pt x="5904" y="137"/>
                  </a:lnTo>
                  <a:lnTo>
                    <a:pt x="5709" y="234"/>
                  </a:lnTo>
                  <a:lnTo>
                    <a:pt x="5554" y="332"/>
                  </a:lnTo>
                  <a:lnTo>
                    <a:pt x="5398" y="468"/>
                  </a:lnTo>
                  <a:lnTo>
                    <a:pt x="5242" y="604"/>
                  </a:lnTo>
                  <a:lnTo>
                    <a:pt x="5086" y="780"/>
                  </a:lnTo>
                  <a:lnTo>
                    <a:pt x="4950" y="975"/>
                  </a:lnTo>
                  <a:lnTo>
                    <a:pt x="4833" y="1150"/>
                  </a:lnTo>
                  <a:lnTo>
                    <a:pt x="4618" y="1501"/>
                  </a:lnTo>
                  <a:lnTo>
                    <a:pt x="4540" y="1676"/>
                  </a:lnTo>
                  <a:lnTo>
                    <a:pt x="4443" y="1871"/>
                  </a:lnTo>
                  <a:lnTo>
                    <a:pt x="4404" y="1696"/>
                  </a:lnTo>
                  <a:lnTo>
                    <a:pt x="4346" y="1540"/>
                  </a:lnTo>
                  <a:lnTo>
                    <a:pt x="4268" y="1364"/>
                  </a:lnTo>
                  <a:lnTo>
                    <a:pt x="4190" y="1189"/>
                  </a:lnTo>
                  <a:lnTo>
                    <a:pt x="4053" y="975"/>
                  </a:lnTo>
                  <a:lnTo>
                    <a:pt x="3878" y="760"/>
                  </a:lnTo>
                  <a:lnTo>
                    <a:pt x="3683" y="546"/>
                  </a:lnTo>
                  <a:lnTo>
                    <a:pt x="3488" y="371"/>
                  </a:lnTo>
                  <a:lnTo>
                    <a:pt x="3313" y="254"/>
                  </a:lnTo>
                  <a:lnTo>
                    <a:pt x="3138" y="156"/>
                  </a:lnTo>
                  <a:lnTo>
                    <a:pt x="2943" y="78"/>
                  </a:lnTo>
                  <a:lnTo>
                    <a:pt x="2767" y="3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7054" y="1"/>
                  </a:moveTo>
                  <a:lnTo>
                    <a:pt x="6839" y="20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7054" y="1"/>
                  </a:moveTo>
                  <a:lnTo>
                    <a:pt x="7054" y="1"/>
                  </a:lnTo>
                  <a:lnTo>
                    <a:pt x="6839" y="20"/>
                  </a:lnTo>
                  <a:lnTo>
                    <a:pt x="6605" y="78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307" y="20"/>
                  </a:lnTo>
                  <a:lnTo>
                    <a:pt x="70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extrusionOk="0">
                  <a:moveTo>
                    <a:pt x="3390" y="292"/>
                  </a:moveTo>
                  <a:lnTo>
                    <a:pt x="3566" y="312"/>
                  </a:lnTo>
                  <a:lnTo>
                    <a:pt x="3721" y="351"/>
                  </a:lnTo>
                  <a:lnTo>
                    <a:pt x="3897" y="429"/>
                  </a:lnTo>
                  <a:lnTo>
                    <a:pt x="4072" y="507"/>
                  </a:lnTo>
                  <a:lnTo>
                    <a:pt x="4287" y="682"/>
                  </a:lnTo>
                  <a:lnTo>
                    <a:pt x="4520" y="916"/>
                  </a:lnTo>
                  <a:lnTo>
                    <a:pt x="4676" y="1130"/>
                  </a:lnTo>
                  <a:lnTo>
                    <a:pt x="4852" y="1364"/>
                  </a:lnTo>
                  <a:lnTo>
                    <a:pt x="5007" y="1656"/>
                  </a:lnTo>
                  <a:lnTo>
                    <a:pt x="5183" y="1968"/>
                  </a:lnTo>
                  <a:lnTo>
                    <a:pt x="5261" y="2143"/>
                  </a:lnTo>
                  <a:lnTo>
                    <a:pt x="5300" y="2241"/>
                  </a:lnTo>
                  <a:lnTo>
                    <a:pt x="5339" y="2299"/>
                  </a:lnTo>
                  <a:lnTo>
                    <a:pt x="5378" y="2358"/>
                  </a:lnTo>
                  <a:lnTo>
                    <a:pt x="5436" y="2377"/>
                  </a:lnTo>
                  <a:lnTo>
                    <a:pt x="5475" y="2377"/>
                  </a:lnTo>
                  <a:lnTo>
                    <a:pt x="5495" y="2358"/>
                  </a:lnTo>
                  <a:lnTo>
                    <a:pt x="5572" y="2358"/>
                  </a:lnTo>
                  <a:lnTo>
                    <a:pt x="5631" y="2319"/>
                  </a:lnTo>
                  <a:lnTo>
                    <a:pt x="5670" y="2260"/>
                  </a:lnTo>
                  <a:lnTo>
                    <a:pt x="5709" y="2182"/>
                  </a:lnTo>
                  <a:lnTo>
                    <a:pt x="5748" y="2007"/>
                  </a:lnTo>
                  <a:lnTo>
                    <a:pt x="5787" y="1871"/>
                  </a:lnTo>
                  <a:lnTo>
                    <a:pt x="5904" y="1578"/>
                  </a:lnTo>
                  <a:lnTo>
                    <a:pt x="6099" y="1247"/>
                  </a:lnTo>
                  <a:lnTo>
                    <a:pt x="6196" y="1091"/>
                  </a:lnTo>
                  <a:lnTo>
                    <a:pt x="6313" y="935"/>
                  </a:lnTo>
                  <a:lnTo>
                    <a:pt x="6488" y="760"/>
                  </a:lnTo>
                  <a:lnTo>
                    <a:pt x="6664" y="624"/>
                  </a:lnTo>
                  <a:lnTo>
                    <a:pt x="6800" y="546"/>
                  </a:lnTo>
                  <a:lnTo>
                    <a:pt x="6936" y="487"/>
                  </a:lnTo>
                  <a:lnTo>
                    <a:pt x="7092" y="429"/>
                  </a:lnTo>
                  <a:lnTo>
                    <a:pt x="7229" y="409"/>
                  </a:lnTo>
                  <a:lnTo>
                    <a:pt x="7287" y="409"/>
                  </a:lnTo>
                  <a:lnTo>
                    <a:pt x="7462" y="429"/>
                  </a:lnTo>
                  <a:lnTo>
                    <a:pt x="7579" y="448"/>
                  </a:lnTo>
                  <a:lnTo>
                    <a:pt x="7696" y="507"/>
                  </a:lnTo>
                  <a:lnTo>
                    <a:pt x="7833" y="585"/>
                  </a:lnTo>
                  <a:lnTo>
                    <a:pt x="7949" y="682"/>
                  </a:lnTo>
                  <a:lnTo>
                    <a:pt x="8144" y="877"/>
                  </a:lnTo>
                  <a:lnTo>
                    <a:pt x="8339" y="1111"/>
                  </a:lnTo>
                  <a:lnTo>
                    <a:pt x="8495" y="1364"/>
                  </a:lnTo>
                  <a:lnTo>
                    <a:pt x="8651" y="1637"/>
                  </a:lnTo>
                  <a:lnTo>
                    <a:pt x="8787" y="1949"/>
                  </a:lnTo>
                  <a:lnTo>
                    <a:pt x="8924" y="2280"/>
                  </a:lnTo>
                  <a:lnTo>
                    <a:pt x="9099" y="2884"/>
                  </a:lnTo>
                  <a:lnTo>
                    <a:pt x="9255" y="3488"/>
                  </a:lnTo>
                  <a:lnTo>
                    <a:pt x="9352" y="3994"/>
                  </a:lnTo>
                  <a:lnTo>
                    <a:pt x="9411" y="4423"/>
                  </a:lnTo>
                  <a:lnTo>
                    <a:pt x="9430" y="4832"/>
                  </a:lnTo>
                  <a:lnTo>
                    <a:pt x="9430" y="5163"/>
                  </a:lnTo>
                  <a:lnTo>
                    <a:pt x="9411" y="5514"/>
                  </a:lnTo>
                  <a:lnTo>
                    <a:pt x="9372" y="5865"/>
                  </a:lnTo>
                  <a:lnTo>
                    <a:pt x="9294" y="6157"/>
                  </a:lnTo>
                  <a:lnTo>
                    <a:pt x="9216" y="6430"/>
                  </a:lnTo>
                  <a:lnTo>
                    <a:pt x="9119" y="6722"/>
                  </a:lnTo>
                  <a:lnTo>
                    <a:pt x="9002" y="6975"/>
                  </a:lnTo>
                  <a:lnTo>
                    <a:pt x="8904" y="7170"/>
                  </a:lnTo>
                  <a:lnTo>
                    <a:pt x="8826" y="7346"/>
                  </a:lnTo>
                  <a:lnTo>
                    <a:pt x="8690" y="7560"/>
                  </a:lnTo>
                  <a:lnTo>
                    <a:pt x="8651" y="7618"/>
                  </a:lnTo>
                  <a:lnTo>
                    <a:pt x="8553" y="7755"/>
                  </a:lnTo>
                  <a:lnTo>
                    <a:pt x="8378" y="7950"/>
                  </a:lnTo>
                  <a:lnTo>
                    <a:pt x="8242" y="8086"/>
                  </a:lnTo>
                  <a:lnTo>
                    <a:pt x="8086" y="8242"/>
                  </a:lnTo>
                  <a:lnTo>
                    <a:pt x="7891" y="8398"/>
                  </a:lnTo>
                  <a:lnTo>
                    <a:pt x="7677" y="8573"/>
                  </a:lnTo>
                  <a:lnTo>
                    <a:pt x="7443" y="8729"/>
                  </a:lnTo>
                  <a:lnTo>
                    <a:pt x="7229" y="8865"/>
                  </a:lnTo>
                  <a:lnTo>
                    <a:pt x="7014" y="8982"/>
                  </a:lnTo>
                  <a:lnTo>
                    <a:pt x="6975" y="8982"/>
                  </a:lnTo>
                  <a:lnTo>
                    <a:pt x="6936" y="9002"/>
                  </a:lnTo>
                  <a:lnTo>
                    <a:pt x="6741" y="9119"/>
                  </a:lnTo>
                  <a:lnTo>
                    <a:pt x="6527" y="9216"/>
                  </a:lnTo>
                  <a:lnTo>
                    <a:pt x="6313" y="9294"/>
                  </a:lnTo>
                  <a:lnTo>
                    <a:pt x="6099" y="9353"/>
                  </a:lnTo>
                  <a:lnTo>
                    <a:pt x="5865" y="9411"/>
                  </a:lnTo>
                  <a:lnTo>
                    <a:pt x="5514" y="9450"/>
                  </a:lnTo>
                  <a:lnTo>
                    <a:pt x="5144" y="9469"/>
                  </a:lnTo>
                  <a:lnTo>
                    <a:pt x="4949" y="9469"/>
                  </a:lnTo>
                  <a:lnTo>
                    <a:pt x="4637" y="9430"/>
                  </a:lnTo>
                  <a:lnTo>
                    <a:pt x="4325" y="9391"/>
                  </a:lnTo>
                  <a:lnTo>
                    <a:pt x="3994" y="9314"/>
                  </a:lnTo>
                  <a:lnTo>
                    <a:pt x="3683" y="9216"/>
                  </a:lnTo>
                  <a:lnTo>
                    <a:pt x="3644" y="9216"/>
                  </a:lnTo>
                  <a:lnTo>
                    <a:pt x="3312" y="9080"/>
                  </a:lnTo>
                  <a:lnTo>
                    <a:pt x="2981" y="8943"/>
                  </a:lnTo>
                  <a:lnTo>
                    <a:pt x="2669" y="8768"/>
                  </a:lnTo>
                  <a:lnTo>
                    <a:pt x="2358" y="8593"/>
                  </a:lnTo>
                  <a:lnTo>
                    <a:pt x="2085" y="8378"/>
                  </a:lnTo>
                  <a:lnTo>
                    <a:pt x="1793" y="8164"/>
                  </a:lnTo>
                  <a:lnTo>
                    <a:pt x="1539" y="7911"/>
                  </a:lnTo>
                  <a:lnTo>
                    <a:pt x="1305" y="7657"/>
                  </a:lnTo>
                  <a:lnTo>
                    <a:pt x="1325" y="7696"/>
                  </a:lnTo>
                  <a:lnTo>
                    <a:pt x="877" y="7131"/>
                  </a:lnTo>
                  <a:lnTo>
                    <a:pt x="662" y="6781"/>
                  </a:lnTo>
                  <a:lnTo>
                    <a:pt x="468" y="6449"/>
                  </a:lnTo>
                  <a:lnTo>
                    <a:pt x="370" y="6196"/>
                  </a:lnTo>
                  <a:lnTo>
                    <a:pt x="292" y="5962"/>
                  </a:lnTo>
                  <a:lnTo>
                    <a:pt x="292" y="5845"/>
                  </a:lnTo>
                  <a:lnTo>
                    <a:pt x="273" y="5709"/>
                  </a:lnTo>
                  <a:lnTo>
                    <a:pt x="292" y="5592"/>
                  </a:lnTo>
                  <a:lnTo>
                    <a:pt x="312" y="5495"/>
                  </a:lnTo>
                  <a:lnTo>
                    <a:pt x="409" y="5300"/>
                  </a:lnTo>
                  <a:lnTo>
                    <a:pt x="546" y="5144"/>
                  </a:lnTo>
                  <a:lnTo>
                    <a:pt x="721" y="5027"/>
                  </a:lnTo>
                  <a:lnTo>
                    <a:pt x="838" y="4988"/>
                  </a:lnTo>
                  <a:lnTo>
                    <a:pt x="955" y="4949"/>
                  </a:lnTo>
                  <a:lnTo>
                    <a:pt x="1169" y="4930"/>
                  </a:lnTo>
                  <a:lnTo>
                    <a:pt x="1247" y="4930"/>
                  </a:lnTo>
                  <a:lnTo>
                    <a:pt x="1403" y="4949"/>
                  </a:lnTo>
                  <a:lnTo>
                    <a:pt x="1559" y="4988"/>
                  </a:lnTo>
                  <a:lnTo>
                    <a:pt x="1578" y="5008"/>
                  </a:lnTo>
                  <a:lnTo>
                    <a:pt x="1656" y="5008"/>
                  </a:lnTo>
                  <a:lnTo>
                    <a:pt x="1715" y="4988"/>
                  </a:lnTo>
                  <a:lnTo>
                    <a:pt x="1754" y="4949"/>
                  </a:lnTo>
                  <a:lnTo>
                    <a:pt x="1793" y="4891"/>
                  </a:lnTo>
                  <a:lnTo>
                    <a:pt x="1793" y="4832"/>
                  </a:lnTo>
                  <a:lnTo>
                    <a:pt x="1773" y="4774"/>
                  </a:lnTo>
                  <a:lnTo>
                    <a:pt x="1734" y="4715"/>
                  </a:lnTo>
                  <a:lnTo>
                    <a:pt x="1637" y="4598"/>
                  </a:lnTo>
                  <a:lnTo>
                    <a:pt x="1325" y="4267"/>
                  </a:lnTo>
                  <a:lnTo>
                    <a:pt x="1344" y="4306"/>
                  </a:lnTo>
                  <a:lnTo>
                    <a:pt x="1052" y="3936"/>
                  </a:lnTo>
                  <a:lnTo>
                    <a:pt x="955" y="3761"/>
                  </a:lnTo>
                  <a:lnTo>
                    <a:pt x="857" y="3605"/>
                  </a:lnTo>
                  <a:lnTo>
                    <a:pt x="779" y="3410"/>
                  </a:lnTo>
                  <a:lnTo>
                    <a:pt x="721" y="3215"/>
                  </a:lnTo>
                  <a:lnTo>
                    <a:pt x="701" y="3098"/>
                  </a:lnTo>
                  <a:lnTo>
                    <a:pt x="701" y="2962"/>
                  </a:lnTo>
                  <a:lnTo>
                    <a:pt x="721" y="2845"/>
                  </a:lnTo>
                  <a:lnTo>
                    <a:pt x="760" y="2728"/>
                  </a:lnTo>
                  <a:lnTo>
                    <a:pt x="799" y="2592"/>
                  </a:lnTo>
                  <a:lnTo>
                    <a:pt x="857" y="2475"/>
                  </a:lnTo>
                  <a:lnTo>
                    <a:pt x="1013" y="2319"/>
                  </a:lnTo>
                  <a:lnTo>
                    <a:pt x="1150" y="2221"/>
                  </a:lnTo>
                  <a:lnTo>
                    <a:pt x="1286" y="2182"/>
                  </a:lnTo>
                  <a:lnTo>
                    <a:pt x="1461" y="2163"/>
                  </a:lnTo>
                  <a:lnTo>
                    <a:pt x="1656" y="2182"/>
                  </a:lnTo>
                  <a:lnTo>
                    <a:pt x="1832" y="2221"/>
                  </a:lnTo>
                  <a:lnTo>
                    <a:pt x="2143" y="2358"/>
                  </a:lnTo>
                  <a:lnTo>
                    <a:pt x="2474" y="2553"/>
                  </a:lnTo>
                  <a:lnTo>
                    <a:pt x="2864" y="2845"/>
                  </a:lnTo>
                  <a:lnTo>
                    <a:pt x="2923" y="2903"/>
                  </a:lnTo>
                  <a:lnTo>
                    <a:pt x="2962" y="2923"/>
                  </a:lnTo>
                  <a:lnTo>
                    <a:pt x="3020" y="2942"/>
                  </a:lnTo>
                  <a:lnTo>
                    <a:pt x="3059" y="2923"/>
                  </a:lnTo>
                  <a:lnTo>
                    <a:pt x="3117" y="2903"/>
                  </a:lnTo>
                  <a:lnTo>
                    <a:pt x="3156" y="2864"/>
                  </a:lnTo>
                  <a:lnTo>
                    <a:pt x="3176" y="2806"/>
                  </a:lnTo>
                  <a:lnTo>
                    <a:pt x="3195" y="2728"/>
                  </a:lnTo>
                  <a:lnTo>
                    <a:pt x="3156" y="2670"/>
                  </a:lnTo>
                  <a:lnTo>
                    <a:pt x="2962" y="2358"/>
                  </a:lnTo>
                  <a:lnTo>
                    <a:pt x="2825" y="2085"/>
                  </a:lnTo>
                  <a:lnTo>
                    <a:pt x="2689" y="1754"/>
                  </a:lnTo>
                  <a:lnTo>
                    <a:pt x="2591" y="1442"/>
                  </a:lnTo>
                  <a:lnTo>
                    <a:pt x="2572" y="1228"/>
                  </a:lnTo>
                  <a:lnTo>
                    <a:pt x="2552" y="994"/>
                  </a:lnTo>
                  <a:lnTo>
                    <a:pt x="2572" y="857"/>
                  </a:lnTo>
                  <a:lnTo>
                    <a:pt x="2611" y="721"/>
                  </a:lnTo>
                  <a:lnTo>
                    <a:pt x="2689" y="565"/>
                  </a:lnTo>
                  <a:lnTo>
                    <a:pt x="2786" y="448"/>
                  </a:lnTo>
                  <a:lnTo>
                    <a:pt x="2923" y="370"/>
                  </a:lnTo>
                  <a:lnTo>
                    <a:pt x="3098" y="312"/>
                  </a:lnTo>
                  <a:lnTo>
                    <a:pt x="3332" y="292"/>
                  </a:lnTo>
                  <a:close/>
                  <a:moveTo>
                    <a:pt x="3234" y="0"/>
                  </a:move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fill="none" extrusionOk="0">
                  <a:moveTo>
                    <a:pt x="7326" y="0"/>
                  </a:move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059" y="20"/>
                  </a:ln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228" y="4715"/>
                  </a:lnTo>
                  <a:lnTo>
                    <a:pt x="1169" y="4715"/>
                  </a:lnTo>
                  <a:lnTo>
                    <a:pt x="1169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1730300" y="998475"/>
              <a:ext cx="228975" cy="229450"/>
            </a:xfrm>
            <a:custGeom>
              <a:avLst/>
              <a:gdLst/>
              <a:ahLst/>
              <a:cxnLst/>
              <a:rect l="l" t="t" r="r" b="b"/>
              <a:pathLst>
                <a:path w="9159" h="9178" fill="none" extrusionOk="0">
                  <a:moveTo>
                    <a:pt x="2748" y="2650"/>
                  </a:moveTo>
                  <a:lnTo>
                    <a:pt x="2748" y="2650"/>
                  </a:lnTo>
                  <a:lnTo>
                    <a:pt x="2787" y="2631"/>
                  </a:lnTo>
                  <a:lnTo>
                    <a:pt x="2787" y="2631"/>
                  </a:lnTo>
                  <a:lnTo>
                    <a:pt x="2845" y="2611"/>
                  </a:lnTo>
                  <a:lnTo>
                    <a:pt x="2845" y="2611"/>
                  </a:lnTo>
                  <a:lnTo>
                    <a:pt x="2884" y="2572"/>
                  </a:lnTo>
                  <a:lnTo>
                    <a:pt x="2904" y="2514"/>
                  </a:lnTo>
                  <a:lnTo>
                    <a:pt x="2923" y="2436"/>
                  </a:lnTo>
                  <a:lnTo>
                    <a:pt x="2884" y="2378"/>
                  </a:lnTo>
                  <a:lnTo>
                    <a:pt x="2884" y="2378"/>
                  </a:lnTo>
                  <a:lnTo>
                    <a:pt x="2690" y="2066"/>
                  </a:lnTo>
                  <a:lnTo>
                    <a:pt x="2553" y="1793"/>
                  </a:lnTo>
                  <a:lnTo>
                    <a:pt x="2553" y="1793"/>
                  </a:lnTo>
                  <a:lnTo>
                    <a:pt x="2417" y="1462"/>
                  </a:lnTo>
                  <a:lnTo>
                    <a:pt x="2319" y="1150"/>
                  </a:lnTo>
                  <a:lnTo>
                    <a:pt x="2319" y="1150"/>
                  </a:lnTo>
                  <a:lnTo>
                    <a:pt x="2300" y="936"/>
                  </a:lnTo>
                  <a:lnTo>
                    <a:pt x="2280" y="702"/>
                  </a:lnTo>
                  <a:lnTo>
                    <a:pt x="2280" y="702"/>
                  </a:lnTo>
                  <a:lnTo>
                    <a:pt x="2300" y="565"/>
                  </a:lnTo>
                  <a:lnTo>
                    <a:pt x="2339" y="429"/>
                  </a:lnTo>
                  <a:lnTo>
                    <a:pt x="2339" y="429"/>
                  </a:lnTo>
                  <a:lnTo>
                    <a:pt x="2417" y="273"/>
                  </a:lnTo>
                  <a:lnTo>
                    <a:pt x="2417" y="273"/>
                  </a:lnTo>
                  <a:lnTo>
                    <a:pt x="2514" y="156"/>
                  </a:lnTo>
                  <a:lnTo>
                    <a:pt x="2514" y="156"/>
                  </a:lnTo>
                  <a:lnTo>
                    <a:pt x="2651" y="78"/>
                  </a:lnTo>
                  <a:lnTo>
                    <a:pt x="2651" y="78"/>
                  </a:lnTo>
                  <a:lnTo>
                    <a:pt x="2826" y="20"/>
                  </a:lnTo>
                  <a:lnTo>
                    <a:pt x="2826" y="20"/>
                  </a:lnTo>
                  <a:lnTo>
                    <a:pt x="3060" y="0"/>
                  </a:lnTo>
                  <a:lnTo>
                    <a:pt x="3099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3294" y="20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25" y="137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4015" y="390"/>
                  </a:lnTo>
                  <a:lnTo>
                    <a:pt x="4248" y="624"/>
                  </a:lnTo>
                  <a:lnTo>
                    <a:pt x="4248" y="624"/>
                  </a:lnTo>
                  <a:lnTo>
                    <a:pt x="4404" y="838"/>
                  </a:lnTo>
                  <a:lnTo>
                    <a:pt x="4580" y="1072"/>
                  </a:lnTo>
                  <a:lnTo>
                    <a:pt x="4735" y="1364"/>
                  </a:lnTo>
                  <a:lnTo>
                    <a:pt x="4911" y="1676"/>
                  </a:lnTo>
                  <a:lnTo>
                    <a:pt x="4989" y="1851"/>
                  </a:lnTo>
                  <a:lnTo>
                    <a:pt x="5028" y="1949"/>
                  </a:lnTo>
                  <a:lnTo>
                    <a:pt x="5067" y="2007"/>
                  </a:lnTo>
                  <a:lnTo>
                    <a:pt x="5067" y="2007"/>
                  </a:lnTo>
                  <a:lnTo>
                    <a:pt x="5106" y="2066"/>
                  </a:lnTo>
                  <a:lnTo>
                    <a:pt x="5164" y="2085"/>
                  </a:lnTo>
                  <a:lnTo>
                    <a:pt x="5164" y="2085"/>
                  </a:lnTo>
                  <a:lnTo>
                    <a:pt x="5203" y="2085"/>
                  </a:lnTo>
                  <a:lnTo>
                    <a:pt x="5223" y="2066"/>
                  </a:lnTo>
                  <a:lnTo>
                    <a:pt x="5242" y="2066"/>
                  </a:lnTo>
                  <a:lnTo>
                    <a:pt x="5242" y="2066"/>
                  </a:lnTo>
                  <a:lnTo>
                    <a:pt x="5300" y="2066"/>
                  </a:lnTo>
                  <a:lnTo>
                    <a:pt x="5359" y="2027"/>
                  </a:lnTo>
                  <a:lnTo>
                    <a:pt x="5359" y="2027"/>
                  </a:lnTo>
                  <a:lnTo>
                    <a:pt x="5398" y="1968"/>
                  </a:lnTo>
                  <a:lnTo>
                    <a:pt x="5437" y="1890"/>
                  </a:lnTo>
                  <a:lnTo>
                    <a:pt x="5437" y="1890"/>
                  </a:lnTo>
                  <a:lnTo>
                    <a:pt x="5476" y="1715"/>
                  </a:lnTo>
                  <a:lnTo>
                    <a:pt x="5515" y="1579"/>
                  </a:lnTo>
                  <a:lnTo>
                    <a:pt x="5515" y="1579"/>
                  </a:lnTo>
                  <a:lnTo>
                    <a:pt x="5632" y="1286"/>
                  </a:lnTo>
                  <a:lnTo>
                    <a:pt x="5632" y="1286"/>
                  </a:lnTo>
                  <a:lnTo>
                    <a:pt x="5827" y="955"/>
                  </a:lnTo>
                  <a:lnTo>
                    <a:pt x="5924" y="799"/>
                  </a:lnTo>
                  <a:lnTo>
                    <a:pt x="6041" y="643"/>
                  </a:lnTo>
                  <a:lnTo>
                    <a:pt x="6041" y="643"/>
                  </a:lnTo>
                  <a:lnTo>
                    <a:pt x="6216" y="468"/>
                  </a:lnTo>
                  <a:lnTo>
                    <a:pt x="6392" y="332"/>
                  </a:lnTo>
                  <a:lnTo>
                    <a:pt x="6392" y="332"/>
                  </a:lnTo>
                  <a:lnTo>
                    <a:pt x="6528" y="254"/>
                  </a:lnTo>
                  <a:lnTo>
                    <a:pt x="6664" y="195"/>
                  </a:lnTo>
                  <a:lnTo>
                    <a:pt x="6664" y="195"/>
                  </a:lnTo>
                  <a:lnTo>
                    <a:pt x="6820" y="137"/>
                  </a:lnTo>
                  <a:lnTo>
                    <a:pt x="6957" y="117"/>
                  </a:lnTo>
                  <a:lnTo>
                    <a:pt x="7015" y="117"/>
                  </a:lnTo>
                  <a:lnTo>
                    <a:pt x="7015" y="117"/>
                  </a:lnTo>
                  <a:lnTo>
                    <a:pt x="7190" y="137"/>
                  </a:lnTo>
                  <a:lnTo>
                    <a:pt x="7190" y="137"/>
                  </a:lnTo>
                  <a:lnTo>
                    <a:pt x="7307" y="156"/>
                  </a:lnTo>
                  <a:lnTo>
                    <a:pt x="7424" y="215"/>
                  </a:lnTo>
                  <a:lnTo>
                    <a:pt x="7424" y="215"/>
                  </a:lnTo>
                  <a:lnTo>
                    <a:pt x="7561" y="293"/>
                  </a:lnTo>
                  <a:lnTo>
                    <a:pt x="7677" y="390"/>
                  </a:lnTo>
                  <a:lnTo>
                    <a:pt x="7677" y="390"/>
                  </a:lnTo>
                  <a:lnTo>
                    <a:pt x="7872" y="585"/>
                  </a:lnTo>
                  <a:lnTo>
                    <a:pt x="8067" y="819"/>
                  </a:lnTo>
                  <a:lnTo>
                    <a:pt x="8067" y="819"/>
                  </a:lnTo>
                  <a:lnTo>
                    <a:pt x="8223" y="1072"/>
                  </a:lnTo>
                  <a:lnTo>
                    <a:pt x="8379" y="1345"/>
                  </a:lnTo>
                  <a:lnTo>
                    <a:pt x="8515" y="1657"/>
                  </a:lnTo>
                  <a:lnTo>
                    <a:pt x="8652" y="1988"/>
                  </a:lnTo>
                  <a:lnTo>
                    <a:pt x="8652" y="1988"/>
                  </a:lnTo>
                  <a:lnTo>
                    <a:pt x="8827" y="2592"/>
                  </a:lnTo>
                  <a:lnTo>
                    <a:pt x="8983" y="3196"/>
                  </a:lnTo>
                  <a:lnTo>
                    <a:pt x="8983" y="3196"/>
                  </a:lnTo>
                  <a:lnTo>
                    <a:pt x="9080" y="3702"/>
                  </a:lnTo>
                  <a:lnTo>
                    <a:pt x="9139" y="4131"/>
                  </a:lnTo>
                  <a:lnTo>
                    <a:pt x="9139" y="4131"/>
                  </a:lnTo>
                  <a:lnTo>
                    <a:pt x="9158" y="4540"/>
                  </a:lnTo>
                  <a:lnTo>
                    <a:pt x="9158" y="4871"/>
                  </a:lnTo>
                  <a:lnTo>
                    <a:pt x="9158" y="4871"/>
                  </a:lnTo>
                  <a:lnTo>
                    <a:pt x="9139" y="5222"/>
                  </a:lnTo>
                  <a:lnTo>
                    <a:pt x="9100" y="5573"/>
                  </a:lnTo>
                  <a:lnTo>
                    <a:pt x="9100" y="5573"/>
                  </a:lnTo>
                  <a:lnTo>
                    <a:pt x="9022" y="5865"/>
                  </a:lnTo>
                  <a:lnTo>
                    <a:pt x="8944" y="6138"/>
                  </a:lnTo>
                  <a:lnTo>
                    <a:pt x="8847" y="6430"/>
                  </a:lnTo>
                  <a:lnTo>
                    <a:pt x="8730" y="6683"/>
                  </a:lnTo>
                  <a:lnTo>
                    <a:pt x="8730" y="6683"/>
                  </a:lnTo>
                  <a:lnTo>
                    <a:pt x="8632" y="6878"/>
                  </a:lnTo>
                  <a:lnTo>
                    <a:pt x="8632" y="6878"/>
                  </a:lnTo>
                  <a:lnTo>
                    <a:pt x="8554" y="7054"/>
                  </a:lnTo>
                  <a:lnTo>
                    <a:pt x="8554" y="7054"/>
                  </a:lnTo>
                  <a:lnTo>
                    <a:pt x="8418" y="7268"/>
                  </a:lnTo>
                  <a:lnTo>
                    <a:pt x="8379" y="7326"/>
                  </a:lnTo>
                  <a:lnTo>
                    <a:pt x="8379" y="7326"/>
                  </a:lnTo>
                  <a:lnTo>
                    <a:pt x="8281" y="7463"/>
                  </a:lnTo>
                  <a:lnTo>
                    <a:pt x="8281" y="7463"/>
                  </a:lnTo>
                  <a:lnTo>
                    <a:pt x="8106" y="7658"/>
                  </a:lnTo>
                  <a:lnTo>
                    <a:pt x="8106" y="7658"/>
                  </a:lnTo>
                  <a:lnTo>
                    <a:pt x="7970" y="7794"/>
                  </a:lnTo>
                  <a:lnTo>
                    <a:pt x="7970" y="7794"/>
                  </a:lnTo>
                  <a:lnTo>
                    <a:pt x="7814" y="7950"/>
                  </a:lnTo>
                  <a:lnTo>
                    <a:pt x="7619" y="8106"/>
                  </a:lnTo>
                  <a:lnTo>
                    <a:pt x="7619" y="8106"/>
                  </a:lnTo>
                  <a:lnTo>
                    <a:pt x="7405" y="8281"/>
                  </a:lnTo>
                  <a:lnTo>
                    <a:pt x="7171" y="8437"/>
                  </a:lnTo>
                  <a:lnTo>
                    <a:pt x="7171" y="8437"/>
                  </a:lnTo>
                  <a:lnTo>
                    <a:pt x="6957" y="8573"/>
                  </a:lnTo>
                  <a:lnTo>
                    <a:pt x="6742" y="8690"/>
                  </a:lnTo>
                  <a:lnTo>
                    <a:pt x="6703" y="8690"/>
                  </a:lnTo>
                  <a:lnTo>
                    <a:pt x="6664" y="8710"/>
                  </a:lnTo>
                  <a:lnTo>
                    <a:pt x="6664" y="8710"/>
                  </a:lnTo>
                  <a:lnTo>
                    <a:pt x="6469" y="8827"/>
                  </a:lnTo>
                  <a:lnTo>
                    <a:pt x="6469" y="8827"/>
                  </a:lnTo>
                  <a:lnTo>
                    <a:pt x="6255" y="8924"/>
                  </a:lnTo>
                  <a:lnTo>
                    <a:pt x="6041" y="9002"/>
                  </a:lnTo>
                  <a:lnTo>
                    <a:pt x="5827" y="9061"/>
                  </a:lnTo>
                  <a:lnTo>
                    <a:pt x="5593" y="9119"/>
                  </a:lnTo>
                  <a:lnTo>
                    <a:pt x="5593" y="9119"/>
                  </a:lnTo>
                  <a:lnTo>
                    <a:pt x="5242" y="9158"/>
                  </a:lnTo>
                  <a:lnTo>
                    <a:pt x="4872" y="9177"/>
                  </a:lnTo>
                  <a:lnTo>
                    <a:pt x="4872" y="9177"/>
                  </a:lnTo>
                  <a:lnTo>
                    <a:pt x="4677" y="9177"/>
                  </a:lnTo>
                  <a:lnTo>
                    <a:pt x="4677" y="9177"/>
                  </a:lnTo>
                  <a:lnTo>
                    <a:pt x="4365" y="9138"/>
                  </a:lnTo>
                  <a:lnTo>
                    <a:pt x="4053" y="9099"/>
                  </a:lnTo>
                  <a:lnTo>
                    <a:pt x="3722" y="9022"/>
                  </a:lnTo>
                  <a:lnTo>
                    <a:pt x="3411" y="8924"/>
                  </a:lnTo>
                  <a:lnTo>
                    <a:pt x="3372" y="8924"/>
                  </a:lnTo>
                  <a:lnTo>
                    <a:pt x="3372" y="8924"/>
                  </a:lnTo>
                  <a:lnTo>
                    <a:pt x="3040" y="8788"/>
                  </a:lnTo>
                  <a:lnTo>
                    <a:pt x="2709" y="8651"/>
                  </a:lnTo>
                  <a:lnTo>
                    <a:pt x="2397" y="8476"/>
                  </a:lnTo>
                  <a:lnTo>
                    <a:pt x="2086" y="8301"/>
                  </a:lnTo>
                  <a:lnTo>
                    <a:pt x="2086" y="8301"/>
                  </a:lnTo>
                  <a:lnTo>
                    <a:pt x="1813" y="8086"/>
                  </a:lnTo>
                  <a:lnTo>
                    <a:pt x="1521" y="7872"/>
                  </a:lnTo>
                  <a:lnTo>
                    <a:pt x="1267" y="7619"/>
                  </a:lnTo>
                  <a:lnTo>
                    <a:pt x="1033" y="7365"/>
                  </a:lnTo>
                  <a:lnTo>
                    <a:pt x="1053" y="7404"/>
                  </a:lnTo>
                  <a:lnTo>
                    <a:pt x="1053" y="7404"/>
                  </a:lnTo>
                  <a:lnTo>
                    <a:pt x="605" y="6839"/>
                  </a:lnTo>
                  <a:lnTo>
                    <a:pt x="605" y="6839"/>
                  </a:lnTo>
                  <a:lnTo>
                    <a:pt x="390" y="6489"/>
                  </a:lnTo>
                  <a:lnTo>
                    <a:pt x="196" y="6157"/>
                  </a:lnTo>
                  <a:lnTo>
                    <a:pt x="196" y="6157"/>
                  </a:lnTo>
                  <a:lnTo>
                    <a:pt x="98" y="5904"/>
                  </a:lnTo>
                  <a:lnTo>
                    <a:pt x="20" y="5670"/>
                  </a:lnTo>
                  <a:lnTo>
                    <a:pt x="20" y="5670"/>
                  </a:lnTo>
                  <a:lnTo>
                    <a:pt x="20" y="5553"/>
                  </a:lnTo>
                  <a:lnTo>
                    <a:pt x="1" y="5417"/>
                  </a:lnTo>
                  <a:lnTo>
                    <a:pt x="1" y="5417"/>
                  </a:lnTo>
                  <a:lnTo>
                    <a:pt x="20" y="5300"/>
                  </a:lnTo>
                  <a:lnTo>
                    <a:pt x="40" y="5203"/>
                  </a:lnTo>
                  <a:lnTo>
                    <a:pt x="40" y="5203"/>
                  </a:lnTo>
                  <a:lnTo>
                    <a:pt x="137" y="5008"/>
                  </a:lnTo>
                  <a:lnTo>
                    <a:pt x="137" y="5008"/>
                  </a:lnTo>
                  <a:lnTo>
                    <a:pt x="274" y="4852"/>
                  </a:lnTo>
                  <a:lnTo>
                    <a:pt x="274" y="4852"/>
                  </a:lnTo>
                  <a:lnTo>
                    <a:pt x="449" y="4735"/>
                  </a:lnTo>
                  <a:lnTo>
                    <a:pt x="449" y="4735"/>
                  </a:lnTo>
                  <a:lnTo>
                    <a:pt x="566" y="4696"/>
                  </a:lnTo>
                  <a:lnTo>
                    <a:pt x="683" y="4657"/>
                  </a:lnTo>
                  <a:lnTo>
                    <a:pt x="683" y="4657"/>
                  </a:lnTo>
                  <a:lnTo>
                    <a:pt x="897" y="4638"/>
                  </a:lnTo>
                  <a:lnTo>
                    <a:pt x="897" y="4638"/>
                  </a:lnTo>
                  <a:lnTo>
                    <a:pt x="975" y="4638"/>
                  </a:lnTo>
                  <a:lnTo>
                    <a:pt x="975" y="4638"/>
                  </a:lnTo>
                  <a:lnTo>
                    <a:pt x="1131" y="4657"/>
                  </a:lnTo>
                  <a:lnTo>
                    <a:pt x="1287" y="4696"/>
                  </a:lnTo>
                  <a:lnTo>
                    <a:pt x="1306" y="4716"/>
                  </a:lnTo>
                  <a:lnTo>
                    <a:pt x="1306" y="4716"/>
                  </a:lnTo>
                  <a:lnTo>
                    <a:pt x="1365" y="4716"/>
                  </a:lnTo>
                  <a:lnTo>
                    <a:pt x="1365" y="4716"/>
                  </a:lnTo>
                  <a:lnTo>
                    <a:pt x="1384" y="4716"/>
                  </a:lnTo>
                  <a:lnTo>
                    <a:pt x="1384" y="4716"/>
                  </a:lnTo>
                  <a:lnTo>
                    <a:pt x="1443" y="4696"/>
                  </a:lnTo>
                  <a:lnTo>
                    <a:pt x="1443" y="4696"/>
                  </a:lnTo>
                  <a:lnTo>
                    <a:pt x="1482" y="4657"/>
                  </a:lnTo>
                  <a:lnTo>
                    <a:pt x="1482" y="4657"/>
                  </a:lnTo>
                  <a:lnTo>
                    <a:pt x="1521" y="4599"/>
                  </a:lnTo>
                  <a:lnTo>
                    <a:pt x="1521" y="4540"/>
                  </a:lnTo>
                  <a:lnTo>
                    <a:pt x="1521" y="4540"/>
                  </a:lnTo>
                  <a:lnTo>
                    <a:pt x="1501" y="4482"/>
                  </a:lnTo>
                  <a:lnTo>
                    <a:pt x="1462" y="4423"/>
                  </a:lnTo>
                  <a:lnTo>
                    <a:pt x="1365" y="4306"/>
                  </a:lnTo>
                  <a:lnTo>
                    <a:pt x="1365" y="4306"/>
                  </a:lnTo>
                  <a:lnTo>
                    <a:pt x="1053" y="3975"/>
                  </a:lnTo>
                  <a:lnTo>
                    <a:pt x="1072" y="4014"/>
                  </a:lnTo>
                  <a:lnTo>
                    <a:pt x="1072" y="4014"/>
                  </a:lnTo>
                  <a:lnTo>
                    <a:pt x="780" y="3644"/>
                  </a:lnTo>
                  <a:lnTo>
                    <a:pt x="683" y="3469"/>
                  </a:lnTo>
                  <a:lnTo>
                    <a:pt x="585" y="3313"/>
                  </a:lnTo>
                  <a:lnTo>
                    <a:pt x="585" y="3313"/>
                  </a:lnTo>
                  <a:lnTo>
                    <a:pt x="507" y="3118"/>
                  </a:lnTo>
                  <a:lnTo>
                    <a:pt x="449" y="2923"/>
                  </a:lnTo>
                  <a:lnTo>
                    <a:pt x="449" y="2923"/>
                  </a:lnTo>
                  <a:lnTo>
                    <a:pt x="429" y="2806"/>
                  </a:lnTo>
                  <a:lnTo>
                    <a:pt x="429" y="2670"/>
                  </a:lnTo>
                  <a:lnTo>
                    <a:pt x="429" y="2670"/>
                  </a:lnTo>
                  <a:lnTo>
                    <a:pt x="449" y="2553"/>
                  </a:lnTo>
                  <a:lnTo>
                    <a:pt x="488" y="2436"/>
                  </a:lnTo>
                  <a:lnTo>
                    <a:pt x="488" y="2436"/>
                  </a:lnTo>
                  <a:lnTo>
                    <a:pt x="527" y="2300"/>
                  </a:lnTo>
                  <a:lnTo>
                    <a:pt x="585" y="2183"/>
                  </a:lnTo>
                  <a:lnTo>
                    <a:pt x="585" y="2183"/>
                  </a:lnTo>
                  <a:lnTo>
                    <a:pt x="741" y="2027"/>
                  </a:lnTo>
                  <a:lnTo>
                    <a:pt x="741" y="2027"/>
                  </a:lnTo>
                  <a:lnTo>
                    <a:pt x="878" y="1929"/>
                  </a:lnTo>
                  <a:lnTo>
                    <a:pt x="878" y="1929"/>
                  </a:lnTo>
                  <a:lnTo>
                    <a:pt x="1014" y="1890"/>
                  </a:lnTo>
                  <a:lnTo>
                    <a:pt x="1014" y="1890"/>
                  </a:lnTo>
                  <a:lnTo>
                    <a:pt x="1189" y="1871"/>
                  </a:lnTo>
                  <a:lnTo>
                    <a:pt x="1189" y="1871"/>
                  </a:lnTo>
                  <a:lnTo>
                    <a:pt x="1384" y="1890"/>
                  </a:lnTo>
                  <a:lnTo>
                    <a:pt x="1560" y="1929"/>
                  </a:lnTo>
                  <a:lnTo>
                    <a:pt x="1560" y="1929"/>
                  </a:lnTo>
                  <a:lnTo>
                    <a:pt x="1871" y="2066"/>
                  </a:lnTo>
                  <a:lnTo>
                    <a:pt x="2202" y="2261"/>
                  </a:lnTo>
                  <a:lnTo>
                    <a:pt x="2202" y="2261"/>
                  </a:lnTo>
                  <a:lnTo>
                    <a:pt x="2592" y="2553"/>
                  </a:lnTo>
                  <a:lnTo>
                    <a:pt x="2592" y="2553"/>
                  </a:lnTo>
                  <a:lnTo>
                    <a:pt x="2651" y="2611"/>
                  </a:lnTo>
                  <a:lnTo>
                    <a:pt x="2690" y="2631"/>
                  </a:lnTo>
                  <a:lnTo>
                    <a:pt x="2690" y="2631"/>
                  </a:lnTo>
                  <a:lnTo>
                    <a:pt x="2748" y="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58" name="Google Shape;2258;p41"/>
          <p:cNvSpPr/>
          <p:nvPr/>
        </p:nvSpPr>
        <p:spPr>
          <a:xfrm>
            <a:off x="10400900" y="373351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9" name="Google Shape;2259;p41"/>
          <p:cNvGrpSpPr/>
          <p:nvPr/>
        </p:nvGrpSpPr>
        <p:grpSpPr>
          <a:xfrm flipH="1">
            <a:off x="315842" y="1716799"/>
            <a:ext cx="912431" cy="901699"/>
            <a:chOff x="5149750" y="3034050"/>
            <a:chExt cx="952300" cy="941100"/>
          </a:xfrm>
        </p:grpSpPr>
        <p:sp>
          <p:nvSpPr>
            <p:cNvPr id="2260" name="Google Shape;2260;p41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1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1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1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1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1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1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1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1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1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1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1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1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1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1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1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1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1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1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1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1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1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1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1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19" name="Google Shape;2319;p41"/>
          <p:cNvSpPr/>
          <p:nvPr/>
        </p:nvSpPr>
        <p:spPr>
          <a:xfrm rot="10800000" flipH="1">
            <a:off x="10418251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0" name="Google Shape;2320;p41"/>
          <p:cNvSpPr/>
          <p:nvPr/>
        </p:nvSpPr>
        <p:spPr>
          <a:xfrm>
            <a:off x="574684" y="546885"/>
            <a:ext cx="1199048" cy="73084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1" name="Google Shape;2321;p41">
            <a:hlinkClick r:id="" action="ppaction://hlinkshowjump?jump=nextslide"/>
          </p:cNvPr>
          <p:cNvSpPr/>
          <p:nvPr/>
        </p:nvSpPr>
        <p:spPr>
          <a:xfrm rot="5400000">
            <a:off x="10893327" y="724500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22" name="Google Shape;2322;p41"/>
          <p:cNvGrpSpPr/>
          <p:nvPr/>
        </p:nvGrpSpPr>
        <p:grpSpPr>
          <a:xfrm>
            <a:off x="10813355" y="736977"/>
            <a:ext cx="427667" cy="350647"/>
            <a:chOff x="615275" y="238125"/>
            <a:chExt cx="6389450" cy="5238750"/>
          </a:xfrm>
        </p:grpSpPr>
        <p:sp>
          <p:nvSpPr>
            <p:cNvPr id="2323" name="Google Shape;2323;p41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1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1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1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1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1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29" name="Google Shape;2329;p41">
            <a:hlinkClick r:id="" action="ppaction://hlinkshowjump?jump=nextslide"/>
          </p:cNvPr>
          <p:cNvSpPr/>
          <p:nvPr/>
        </p:nvSpPr>
        <p:spPr>
          <a:xfrm rot="-5400000" flipH="1">
            <a:off x="1022251" y="706867"/>
            <a:ext cx="276400" cy="3756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30" name="Google Shape;2330;p41"/>
          <p:cNvGrpSpPr/>
          <p:nvPr/>
        </p:nvGrpSpPr>
        <p:grpSpPr>
          <a:xfrm flipH="1">
            <a:off x="950955" y="719343"/>
            <a:ext cx="427667" cy="350647"/>
            <a:chOff x="615275" y="238125"/>
            <a:chExt cx="6389450" cy="5238750"/>
          </a:xfrm>
        </p:grpSpPr>
        <p:sp>
          <p:nvSpPr>
            <p:cNvPr id="2331" name="Google Shape;2331;p41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1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1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1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1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1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37" name="Google Shape;2337;p41">
            <a:hlinkClick r:id="" action="ppaction://hlinkshowjump?jump=previousslide"/>
          </p:cNvPr>
          <p:cNvSpPr/>
          <p:nvPr/>
        </p:nvSpPr>
        <p:spPr>
          <a:xfrm rot="-5400000">
            <a:off x="1036013" y="698100"/>
            <a:ext cx="276400" cy="4284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38" name="Google Shape;2338;p41"/>
          <p:cNvSpPr/>
          <p:nvPr/>
        </p:nvSpPr>
        <p:spPr>
          <a:xfrm>
            <a:off x="5750166" y="80070"/>
            <a:ext cx="850253" cy="466815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Title 1"/>
          <p:cNvSpPr>
            <a:spLocks noGrp="1"/>
          </p:cNvSpPr>
          <p:nvPr>
            <p:ph type="title"/>
          </p:nvPr>
        </p:nvSpPr>
        <p:spPr>
          <a:xfrm>
            <a:off x="1185982" y="238134"/>
            <a:ext cx="10272436" cy="736697"/>
          </a:xfrm>
        </p:spPr>
        <p:txBody>
          <a:bodyPr>
            <a:noAutofit/>
          </a:bodyPr>
          <a:lstStyle/>
          <a:p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276" name="Table 4">
            <a:extLst>
              <a:ext uri="{FF2B5EF4-FFF2-40B4-BE49-F238E27FC236}">
                <a16:creationId xmlns:a16="http://schemas.microsoft.com/office/drawing/2014/main" id="{F2A7AAED-C510-4F55-9F76-9D609C856A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620" y="1367260"/>
          <a:ext cx="1193934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5823">
                  <a:extLst>
                    <a:ext uri="{9D8B030D-6E8A-4147-A177-3AD203B41FA5}">
                      <a16:colId xmlns:a16="http://schemas.microsoft.com/office/drawing/2014/main" val="1170183177"/>
                    </a:ext>
                  </a:extLst>
                </a:gridCol>
                <a:gridCol w="5623521">
                  <a:extLst>
                    <a:ext uri="{9D8B030D-6E8A-4147-A177-3AD203B41FA5}">
                      <a16:colId xmlns:a16="http://schemas.microsoft.com/office/drawing/2014/main" val="2903492002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3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vi-VN" sz="33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33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33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3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3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3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3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3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vi-VN" sz="33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02731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l"/>
                      <a:r>
                        <a:rPr lang="vi-VN" sz="33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làm cho con người hạnh phúc.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3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66730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l"/>
                      <a:r>
                        <a:rPr lang="vi-VN" sz="33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mươi vị thuốc trường sinh.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3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95674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l"/>
                      <a:r>
                        <a:rPr lang="vi-VN" sz="33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loại ánh sáng kì lạ.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3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98152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 algn="l"/>
                      <a:r>
                        <a:rPr lang="vi-VN" sz="33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cái máy biết bay trên không trung như một con chim.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3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13998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 algn="l"/>
                      <a:r>
                        <a:rPr lang="vi-VN" sz="33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cái máy biết dò tìm những kho báu trên mặt trăng.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3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85551"/>
                  </a:ext>
                </a:extLst>
              </a:tr>
            </a:tbl>
          </a:graphicData>
        </a:graphic>
      </p:graphicFrame>
      <p:sp>
        <p:nvSpPr>
          <p:cNvPr id="277" name="TextBox 276">
            <a:extLst>
              <a:ext uri="{FF2B5EF4-FFF2-40B4-BE49-F238E27FC236}">
                <a16:creationId xmlns:a16="http://schemas.microsoft.com/office/drawing/2014/main" id="{DCB819B0-7E51-4346-B129-8EB6C3B78C33}"/>
              </a:ext>
            </a:extLst>
          </p:cNvPr>
          <p:cNvSpPr txBox="1"/>
          <p:nvPr/>
        </p:nvSpPr>
        <p:spPr>
          <a:xfrm>
            <a:off x="7689359" y="2468332"/>
            <a:ext cx="5957224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phúc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C8BB8BD8-667D-43A6-9A0B-61FA719B99F0}"/>
              </a:ext>
            </a:extLst>
          </p:cNvPr>
          <p:cNvSpPr txBox="1"/>
          <p:nvPr/>
        </p:nvSpPr>
        <p:spPr>
          <a:xfrm>
            <a:off x="7811393" y="3184494"/>
            <a:ext cx="327745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bất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85A5AD66-BFD9-4C98-B4AD-AB45BEBDBFB9}"/>
              </a:ext>
            </a:extLst>
          </p:cNvPr>
          <p:cNvSpPr txBox="1"/>
          <p:nvPr/>
        </p:nvSpPr>
        <p:spPr>
          <a:xfrm>
            <a:off x="6734941" y="3836145"/>
            <a:ext cx="616083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ánh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tràn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BBED212-3A6B-4810-B88F-FE45530AF774}"/>
              </a:ext>
            </a:extLst>
          </p:cNvPr>
          <p:cNvSpPr txBox="1"/>
          <p:nvPr/>
        </p:nvSpPr>
        <p:spPr>
          <a:xfrm>
            <a:off x="7632265" y="4646179"/>
            <a:ext cx="350061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phục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bầu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trời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B647804B-2B07-4E22-8953-6C7C687316E6}"/>
              </a:ext>
            </a:extLst>
          </p:cNvPr>
          <p:cNvSpPr txBox="1"/>
          <p:nvPr/>
        </p:nvSpPr>
        <p:spPr>
          <a:xfrm>
            <a:off x="7619445" y="5769013"/>
            <a:ext cx="314615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phục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vũ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trụ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65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7" grpId="0"/>
      <p:bldP spid="278" grpId="0"/>
      <p:bldP spid="279" grpId="0"/>
      <p:bldP spid="280" grpId="0"/>
      <p:bldP spid="281" grpId="0"/>
    </p:bldLst>
  </p:timing>
</p:sld>
</file>

<file path=ppt/theme/theme1.xml><?xml version="1.0" encoding="utf-8"?>
<a:theme xmlns:a="http://schemas.openxmlformats.org/drawingml/2006/main" name="Cute Emojis Pack for Students by Slidesgo">
  <a:themeElements>
    <a:clrScheme name="Simple Light">
      <a:dk1>
        <a:srgbClr val="002D38"/>
      </a:dk1>
      <a:lt1>
        <a:srgbClr val="FFFFFF"/>
      </a:lt1>
      <a:dk2>
        <a:srgbClr val="FFECCD"/>
      </a:dk2>
      <a:lt2>
        <a:srgbClr val="FF8175"/>
      </a:lt2>
      <a:accent1>
        <a:srgbClr val="EEFCFF"/>
      </a:accent1>
      <a:accent2>
        <a:srgbClr val="BDECBE"/>
      </a:accent2>
      <a:accent3>
        <a:srgbClr val="77C0EA"/>
      </a:accent3>
      <a:accent4>
        <a:srgbClr val="6C83C5"/>
      </a:accent4>
      <a:accent5>
        <a:srgbClr val="FFCB51"/>
      </a:accent5>
      <a:accent6>
        <a:srgbClr val="C0501A"/>
      </a:accent6>
      <a:hlink>
        <a:srgbClr val="FF81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1014</Words>
  <Application>Microsoft Office PowerPoint</Application>
  <PresentationFormat>Widescreen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Roboto Condensed Light</vt:lpstr>
      <vt:lpstr>Times New Roman</vt:lpstr>
      <vt:lpstr>Wingdings</vt:lpstr>
      <vt:lpstr>Calibri</vt:lpstr>
      <vt:lpstr>Microsoft YaHei</vt:lpstr>
      <vt:lpstr>字魂70号-灵悦黑体</vt:lpstr>
      <vt:lpstr>Arial</vt:lpstr>
      <vt:lpstr>字魂27号-布丁体</vt:lpstr>
      <vt:lpstr>Baloo 2</vt:lpstr>
      <vt:lpstr>宋体</vt:lpstr>
      <vt:lpstr>#9Slide07 Altus</vt:lpstr>
      <vt:lpstr>#9Slide07 HoneyCream</vt:lpstr>
      <vt:lpstr>#9Slide03 AmpleSoft</vt:lpstr>
      <vt:lpstr>SVN-Newton</vt:lpstr>
      <vt:lpstr>UTM Guanine</vt:lpstr>
      <vt:lpstr>UTM Soraya</vt:lpstr>
      <vt:lpstr>Cute Emojis Pack for Students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phát minh ấy thể hiện ước mơ gì của con người? 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Windows User</cp:lastModifiedBy>
  <cp:revision>2</cp:revision>
  <dcterms:created xsi:type="dcterms:W3CDTF">2022-07-07T10:34:57Z</dcterms:created>
  <dcterms:modified xsi:type="dcterms:W3CDTF">2022-07-07T10:37:32Z</dcterms:modified>
</cp:coreProperties>
</file>