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716" y="90945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11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2022 </a:t>
            </a:r>
            <a:endParaRPr lang="en-US" sz="2800" b="1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331" y="143267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Đạo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331" y="195589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kĩ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kì</a:t>
            </a:r>
            <a:r>
              <a:rPr lang="en-US" sz="2800" b="1" dirty="0" smtClean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2</a:t>
            </a:r>
            <a:endParaRPr lang="en-US" sz="2800" b="1" dirty="0">
              <a:solidFill>
                <a:srgbClr val="FFFF00"/>
              </a:solidFill>
              <a:latin typeface="HP001 5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6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chùa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4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772816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1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997779_t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64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149725" y="838200"/>
            <a:ext cx="50704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</a:rPr>
              <a:t>DẶN DÒ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74788" y="4648200"/>
            <a:ext cx="8115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- Thực hành những điều đã học.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0825" y="5430982"/>
            <a:ext cx="516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4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216651"/>
            <a:ext cx="35036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105814"/>
            <a:ext cx="294853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58214"/>
            <a:ext cx="31353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7"/>
          <p:cNvSpPr>
            <a:spLocks/>
          </p:cNvSpPr>
          <p:nvPr/>
        </p:nvSpPr>
        <p:spPr bwMode="auto">
          <a:xfrm>
            <a:off x="738188" y="762000"/>
            <a:ext cx="9496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8" name="Subtitle 7"/>
          <p:cNvSpPr>
            <a:spLocks/>
          </p:cNvSpPr>
          <p:nvPr/>
        </p:nvSpPr>
        <p:spPr bwMode="auto">
          <a:xfrm>
            <a:off x="830263" y="2057400"/>
            <a:ext cx="949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48278" y="167559"/>
            <a:ext cx="8688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5536" y="1795462"/>
            <a:ext cx="8080325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47266" y="3121149"/>
            <a:ext cx="7776864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8188" y="4168775"/>
            <a:ext cx="8134225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68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65873" y="836712"/>
            <a:ext cx="6264696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5616" y="2312876"/>
            <a:ext cx="691276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15816" y="836712"/>
            <a:ext cx="540060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27784" y="2492896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9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7632848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buýt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thai.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188640"/>
            <a:ext cx="7632848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6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517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THANH HUONG</cp:lastModifiedBy>
  <cp:revision>7</cp:revision>
  <dcterms:created xsi:type="dcterms:W3CDTF">2022-03-04T01:06:48Z</dcterms:created>
  <dcterms:modified xsi:type="dcterms:W3CDTF">2022-03-10T08:43:27Z</dcterms:modified>
</cp:coreProperties>
</file>