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6" r:id="rId2"/>
    <p:sldMasterId id="2147483679" r:id="rId3"/>
    <p:sldMasterId id="2147483691" r:id="rId4"/>
    <p:sldMasterId id="2147483704" r:id="rId5"/>
  </p:sldMasterIdLst>
  <p:sldIdLst>
    <p:sldId id="343" r:id="rId6"/>
    <p:sldId id="345" r:id="rId7"/>
    <p:sldId id="346" r:id="rId8"/>
    <p:sldId id="344" r:id="rId9"/>
    <p:sldId id="259" r:id="rId10"/>
    <p:sldId id="282" r:id="rId11"/>
    <p:sldId id="271" r:id="rId12"/>
    <p:sldId id="260" r:id="rId13"/>
    <p:sldId id="267" r:id="rId14"/>
    <p:sldId id="273" r:id="rId15"/>
    <p:sldId id="274" r:id="rId16"/>
    <p:sldId id="269" r:id="rId17"/>
    <p:sldId id="270" r:id="rId18"/>
    <p:sldId id="272" r:id="rId19"/>
    <p:sldId id="275" r:id="rId20"/>
    <p:sldId id="261" r:id="rId21"/>
    <p:sldId id="262" r:id="rId22"/>
    <p:sldId id="278" r:id="rId23"/>
    <p:sldId id="279" r:id="rId24"/>
    <p:sldId id="280" r:id="rId25"/>
    <p:sldId id="281" r:id="rId26"/>
    <p:sldId id="397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9900"/>
    <a:srgbClr val="FF0000"/>
    <a:srgbClr val="66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4" y="4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AA989-F3D0-490A-BAA2-CD546D283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0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5445E-E5EE-4763-B87F-AFB98B023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5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A462C-352B-40B1-9353-793E1A17E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2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BEE194-FA41-494C-9DC1-4392AA0A2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0CA656-512A-4A77-AF6E-77F21D736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A0802C-E129-472A-8158-F1FF02CE2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F3F4-3E73-4615-B571-9C13D736B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8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0445B7-025B-4C9B-A5DD-F6136584D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976C8-0F3D-4531-9AB7-7507571AA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2AE58D-DC0F-41F8-AE20-EBE54C206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8A07-8FFD-4785-85A3-91CF500BB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6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920E0-FCE5-4C3B-BA8E-BA9C56678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5E8E10-0E41-41FC-A98E-E2357462B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947AD2-6CD5-474C-A0E0-5BA0502B0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FAB7-7F9F-459C-A969-7177055A3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19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B1BD9-5345-48A7-B327-96507F2D9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121D02-CA97-4575-B65A-459B0E526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79352-D0BC-4CC2-9612-D88DA105E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5BAF-8572-4C3E-91B0-A0EA5CA8D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02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F2CB65-0856-4B6A-A69E-6B824459B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07EB5D-BD62-407A-8AAC-EE3A61100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ED51C8-7354-4E1E-8DEE-3798E7E90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BC60-E2EF-466C-B3A7-79379BF7D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82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541A20-0687-4A23-B4C5-9DB8CF89B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5F8AE2-5D6E-47F4-9B31-2A2A92C6F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66CBD7-0E3C-432B-A0B5-AF9C1D3DF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836D-3282-4728-96E4-BD68440E0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50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A0EA81-D8A1-445F-9EF3-73788C8B6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5749B7-072E-40A7-88FF-F2850D123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0DE850-6AFE-40B4-B9A9-B7528F88F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04691-F592-4341-8789-FF4105E42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53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863DE-4A4B-4A42-8A95-4F1AFCEE2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176A3-887D-4D29-BA34-823AFC327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3F68F-5C8C-44CC-BD48-F63768A05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1D7D-8EBB-4428-A196-54E1EFA1D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76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6FFE5-975B-445E-B840-84BABF47A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7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DD5A4-7988-4B91-AA64-ED738F696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6B90F-478B-4C29-9990-EA4B0CD95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412BD-C286-4AD2-8F28-AE37A0973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B692-EFB3-4048-965D-CB2A0C469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06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AC6F51-0484-49DC-9CC2-D978FCFAE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7651B9-2CCA-44DE-92A9-DDB23E75C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172EB-E4FB-4BCF-8098-600B7B616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8B0B-0668-44EF-AFF0-59707E436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065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F33768-008D-4287-9FA6-4796A7D72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0F8D55-A49F-4908-AE47-9B0E3E943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188753-EAB9-43B7-870D-D4ED0E932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8C1B-0DD8-4283-9C9B-17C798A98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16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127B29-2DE5-40F0-A33C-3D27B42C7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0778F7-55F7-40D2-9A92-4A8E5194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417798-1B1B-4A14-B6D5-AE16742E7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C10B0-CB8E-434B-93B6-B05CBA4A6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832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19674-0029-439E-A213-D5966113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25C2E-900C-4041-8F09-FBF1615A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8020D-B70E-4433-B83A-5A3945CB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FC69-C52E-4BEF-929B-DC7141A48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238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98114-46FE-4D0C-8EB1-0F611C89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F905F-6752-4CCE-8148-A78BB530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021A-BECC-4E39-BE0C-A6D6D3A4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A0D6-07A9-4A98-9F20-0D40616B9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720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8D9B7-A08D-45CA-BBA6-9F6A9953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375A-7821-4C04-BE5F-0C1CEB32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CDCF-A70E-4E48-98C7-FAE490A4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EB59-43EF-457C-B420-ECD4D6DB8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81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797196-D2C7-40F9-A955-B9DA962F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FCEAC1-915C-4A55-A2CC-7D6FB14A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C92B1-1115-4445-9604-84E3FCD8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4CF6-99E3-4DA7-B1F5-78AD8B120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257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D52180-3B2E-44FC-8880-2A647670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4E0D78-1E1D-482C-8067-6AE5D0F1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BA0E44-E434-4C31-9279-52CEFEFF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17A8-7D99-4E08-8A24-1B26C93EE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727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13856B-DB3D-4D9E-A12E-4C88F119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14BAEF-8900-4020-AE49-FEA1FF42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0A8215-DA4D-4A18-BC75-16096CBB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5E02-7B39-4AB8-9470-BC9EB03E1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0F371-7B07-4881-BF83-4BDD9A070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6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DC0950-7F08-4526-ADEA-E3812D6A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213FF0-59F6-4945-99D4-2F64EE26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E053B-CF21-467E-B48C-003C2344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4C3E-299D-4B62-811D-F2A58AF79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970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BAF0E0-8944-4AAA-AF32-B8720468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4A9A09-BD9B-4B58-AF91-9F025F67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7D7375-79DB-4FD6-994C-3BA21175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95BF-431B-44CA-9DE5-362F8FED6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761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747F28-F53C-4F6B-B91D-507FAE9E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B293FF-DF33-4562-B687-68BAB1AF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1EFAF2-B702-4C85-A980-08053DAC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1BBF-340D-4E3F-994F-FB4BBE4A5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791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3A06C-6447-497D-AAFB-5AED41F1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6FC32-ECA7-45D7-A120-BD4C322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86F2-C694-4828-8B29-7CB72177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1AFE-3AEF-4753-864E-9C4209D58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762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5C33A-D845-49B2-B62A-D72055FB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174B-116F-4903-A4C6-CF28C8AD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C642-B62B-4545-818F-FD507FC0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7A87-32D6-438E-A4B2-F76B27FAC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56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137D5-E093-4050-B983-0BF5ADD70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0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F58C5-A1AB-405C-BC87-E2F51870B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2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0CAEA-0F9A-498C-9FFF-504927595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9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6DD5F-5740-4472-A1B1-20A027E93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3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B0329-3C7F-4460-AED7-F557DDEDC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EF692-2BF5-433A-ACE7-7C9807E44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55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CF139-3F0D-47AA-957C-FC2C3B2D5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3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D8880-700D-4218-A9E0-DE0581E10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48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1B4F6-0249-443E-A1BB-E69293B2D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8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FCEB6-5EE8-4FF7-9BB5-62C4A96C1E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6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29DCC-82BB-4EF6-BC90-E69960B85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74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F012D-B81C-4265-B22E-9F1A2130DE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4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88C21-2F69-47AB-AE5F-CA2258ABB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741FE-77FB-4D7B-AF75-343CA122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015C5-C9C3-4957-A23D-E71DCCAE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36528-F33F-4FDB-AD0E-046385F2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B34E-061B-4005-AB1F-392C05FB9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059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A825-4E1C-4654-9A99-94D8E2C1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1814-94EE-43E5-9202-C8F1E3A7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093C1-AD70-4F0B-B09C-D6D487E9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846F-F146-40A2-B2C9-73FD2A036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621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E39F-6552-4414-AEC5-0F504D45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C1FD0-3127-4D76-ABFF-5DF546DB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8AD86-9053-4BFD-BFDD-4B4E126A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AC5B-B243-47C6-B26F-D88337D8A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56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94068-9EAA-46A2-8D0F-A5A4BAA2C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02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5D6090-51EF-47CF-AA7D-2831F28A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C423BC-4A8A-4801-86EA-8B035A7C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E90216-4EE8-4FB6-8A27-C0BE8D19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05E4-38DA-46C6-B2FA-4311319A8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51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FD1D4-E38F-4BCF-A03F-F4EFFC7D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B707D6-BAF4-4E54-98D1-A8F862F1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5AF3F3-5DA2-4D85-82D0-9B4F8D37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3EB5-B238-4810-899A-60FAB6BE4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95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D8E755-D30C-4370-847C-8BD0D2F7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271CCB-E3F4-4EED-B851-308827FA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94A0EC-B240-470D-AD07-6E1BF732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6AE9-B3DC-4739-BAD9-4D8073140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43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BB9819-D2CD-471B-8E25-096D5D2D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6CC2C4-860F-4648-B4AF-D26F88B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F408E-B9C1-4FB2-B6BB-8F694397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54FB-03D9-41FD-9156-BBEDDA09C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423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941407-5EF1-435E-A7D3-38908798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8159FA-EF3C-469E-BCFD-61FADB1D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0D1D83-1899-4C50-A091-337375CE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4CDC-D525-44F7-AD21-5179CF925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792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EE23F4-F984-42D7-9E53-51BB29C5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55F495-179A-4C49-B309-E201DEE2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4F7E39-6A78-4AB8-B663-829FFCAD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B43B-85C4-41C6-B564-3E78D4665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719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7D342-AF3F-4A19-ACDC-427E205A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2BF6-B583-4508-8E71-9195580C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186AF-E119-43D9-9AE9-CD695117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48DB-3249-448A-978E-CC2A8E180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855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3DA2A-8370-4F55-B53B-2DA6CD57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817C9-5145-4EDC-8D32-CFFB7714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F76A1-3256-4FE1-98B3-F9117902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6E28-5DA2-42A2-87EB-0D054FA95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75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EBCAAC-C519-4226-924C-A056B40E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22C6A1-A3B3-40AC-B25C-91781099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EDD097-FA40-4CBB-A91C-D5BFE9CD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C62F-D5AF-4458-8B9F-12DF24D30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548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51036"/>
      </p:ext>
    </p:extLst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3EA58-B48A-4225-8015-2932A1B14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2BC9A-F448-4662-B5DC-7C88A694C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EAE34-3324-48E3-B3B9-5D1487F4D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CA6D1-C838-4B86-929D-2B064F659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296F3D-C608-4C35-AD86-D611BF87D2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5B72D3-BE7A-48F2-8F74-6982CD786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859F02E-3BF2-46BC-9C1F-C9B33F56C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25B51D03-FA41-4E38-B218-B0D5FDFDE9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D83F7EFB-CA51-45F2-8603-58824C2FF3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7E8DB051-2093-4081-89F1-DD9FA4723D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B41C3892-0A70-49ED-B3A9-E697101DE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2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42DE25-913D-448D-BC6E-D45F3D4D3E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C881AE-0254-4027-9D75-32DB5116D0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38DE-E6AC-4AFB-B9E7-A30E1A4F9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A5D2C-E937-4E58-A1EF-CA437A70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DFB6-33C1-43BF-AB3E-D8B289279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A084B8-5942-42DF-B510-B8E52CE17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0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910D63-78CE-499C-9B02-84F1A4FEB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1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4A1FB7DE-4E03-4F71-8C83-498796B2CD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5FF146B-C070-49EA-B271-24E5933900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133C-C827-4271-B065-0F35D02DE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E4566-E1B6-46E3-B0DD-D4FB300D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5718-CED3-478A-A85F-E3135ADC2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46B8E9-6F2F-4094-AE25-6202DAADA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inh-nen-powerpoint-thien-nhien-6">
            <a:extLst>
              <a:ext uri="{FF2B5EF4-FFF2-40B4-BE49-F238E27FC236}">
                <a16:creationId xmlns:a16="http://schemas.microsoft.com/office/drawing/2014/main" id="{706D389A-0FB5-4C10-8DA3-EC1A9A23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5">
            <a:extLst>
              <a:ext uri="{FF2B5EF4-FFF2-40B4-BE49-F238E27FC236}">
                <a16:creationId xmlns:a16="http://schemas.microsoft.com/office/drawing/2014/main" id="{8E437050-EE84-4B63-85CF-178DA190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403600"/>
            <a:ext cx="27193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8" descr="Thu Dong Nam 50">
            <a:extLst>
              <a:ext uri="{FF2B5EF4-FFF2-40B4-BE49-F238E27FC236}">
                <a16:creationId xmlns:a16="http://schemas.microsoft.com/office/drawing/2014/main" id="{3E29033D-D315-477E-BF1B-ABDFDC0CC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388938"/>
            <a:ext cx="6781800" cy="11064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931" tIns="14465" rIns="28931" bIns="14465">
            <a:spAutoFit/>
          </a:bodyPr>
          <a:lstStyle>
            <a:lvl1pPr defTabSz="514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tư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16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2022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làm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4A6EA-51DD-4B5B-BF43-FE15254518EF}"/>
              </a:ext>
            </a:extLst>
          </p:cNvPr>
          <p:cNvSpPr txBox="1"/>
          <p:nvPr/>
        </p:nvSpPr>
        <p:spPr>
          <a:xfrm>
            <a:off x="1174750" y="1536700"/>
            <a:ext cx="72913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sát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cối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8934" y="228600"/>
            <a:ext cx="7600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2415" y="990600"/>
            <a:ext cx="86868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br>
              <a:rPr lang="en-US" sz="36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sầu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riêng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4000" b="1" kern="0" dirty="0">
                <a:solidFill>
                  <a:srgbClr val="0000FF"/>
                </a:solidFill>
              </a:rPr>
              <a:t>        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sầu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riêng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ngát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cau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bưởi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	  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vảy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sen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con.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lủng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lẳng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cành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trông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Bãi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4000" b="1" kern="0" dirty="0">
                <a:solidFill>
                  <a:srgbClr val="0000FF"/>
                </a:solidFill>
              </a:rPr>
              <a:t>	 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lấm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tấm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non.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 	  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nhung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phấn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	  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xơ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cỏ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may.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:	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	 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rực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Qủa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thon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vút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b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treo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rung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rinh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nồi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cơm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8515" y="990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381000"/>
            <a:ext cx="82296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kern="0" dirty="0">
                <a:latin typeface="Times New Roman" panose="02020603050405020304" pitchFamily="18" charset="0"/>
              </a:rPr>
              <a:t>				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r>
              <a:rPr lang="en-US" sz="36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sz="2800" b="1" kern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Bãi</a:t>
            </a:r>
            <a:r>
              <a:rPr lang="en-US" sz="28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ngô</a:t>
            </a:r>
            <a:r>
              <a:rPr lang="en-US" sz="28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non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núp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cuống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Bắp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bẻ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  <a:r>
              <a:rPr lang="en-US" sz="2800" b="1" kern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gạo</a:t>
            </a:r>
            <a:r>
              <a:rPr lang="en-US" sz="28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múi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nở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nồi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cơm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cười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già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vẻ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trầm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im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hiền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lành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8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09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635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774510"/>
            <a:ext cx="8458200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d)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miêu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loài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miêu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2590800"/>
            <a:ext cx="9372600" cy="12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CC"/>
                </a:solidFill>
              </a:rPr>
              <a:t>-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Bài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</a:rPr>
              <a:t>Sầu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riêng</a:t>
            </a:r>
            <a:r>
              <a:rPr lang="en-US" sz="3200" b="1" i="1" dirty="0">
                <a:solidFill>
                  <a:srgbClr val="FF0000"/>
                </a:solidFill>
              </a:rPr>
              <a:t>”</a:t>
            </a:r>
            <a:r>
              <a:rPr lang="en-US" sz="3200" b="1" i="1" dirty="0">
                <a:solidFill>
                  <a:srgbClr val="002060"/>
                </a:solidFill>
              </a:rPr>
              <a:t>, </a:t>
            </a:r>
            <a:r>
              <a:rPr lang="en-US" sz="3200" b="1" i="1" dirty="0">
                <a:solidFill>
                  <a:srgbClr val="FF0000"/>
                </a:solidFill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</a:rPr>
              <a:t>Bãi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ngô</a:t>
            </a:r>
            <a:r>
              <a:rPr lang="en-US" sz="3200" b="1" i="1" dirty="0">
                <a:solidFill>
                  <a:srgbClr val="FF0000"/>
                </a:solidFill>
              </a:rPr>
              <a:t>” </a:t>
            </a:r>
            <a:r>
              <a:rPr lang="en-US" sz="3200" b="1" i="1" dirty="0">
                <a:solidFill>
                  <a:srgbClr val="0000CC"/>
                </a:solidFill>
              </a:rPr>
              <a:t>: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miêu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tả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loài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cây</a:t>
            </a:r>
            <a:endParaRPr lang="en-US" sz="3200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3200" dirty="0">
                <a:solidFill>
                  <a:srgbClr val="0000CC"/>
                </a:solidFill>
              </a:rPr>
              <a:t>- </a:t>
            </a:r>
            <a:r>
              <a:rPr lang="en-US" sz="3200" dirty="0" err="1">
                <a:solidFill>
                  <a:srgbClr val="0000CC"/>
                </a:solidFill>
              </a:rPr>
              <a:t>Bài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</a:rPr>
              <a:t>Cây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gạo</a:t>
            </a:r>
            <a:r>
              <a:rPr lang="en-US" sz="3200" b="1" i="1" dirty="0">
                <a:solidFill>
                  <a:srgbClr val="FF0000"/>
                </a:solidFill>
              </a:rPr>
              <a:t>” </a:t>
            </a:r>
            <a:r>
              <a:rPr lang="en-US" sz="3200" b="1" i="1" dirty="0">
                <a:solidFill>
                  <a:srgbClr val="0000CC"/>
                </a:solidFill>
              </a:rPr>
              <a:t>: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miêu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tả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cái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cây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cụ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thể</a:t>
            </a:r>
            <a:r>
              <a:rPr lang="en-US" sz="320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8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79" y="2157571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720" y="140275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3941"/>
            <a:ext cx="894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082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  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82054" y="3327241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400" dirty="0">
                <a:solidFill>
                  <a:srgbClr val="0000CC"/>
                </a:solidFill>
              </a:rPr>
              <a:t>+ </a:t>
            </a:r>
            <a:r>
              <a:rPr lang="en-US" sz="3400" dirty="0" err="1">
                <a:solidFill>
                  <a:srgbClr val="0000CC"/>
                </a:solidFill>
              </a:rPr>
              <a:t>Tả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một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loài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cây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chú</a:t>
            </a:r>
            <a:r>
              <a:rPr lang="en-US" sz="3400" dirty="0">
                <a:solidFill>
                  <a:srgbClr val="0000CC"/>
                </a:solidFill>
              </a:rPr>
              <a:t> ý </a:t>
            </a:r>
            <a:r>
              <a:rPr lang="en-US" sz="3400" dirty="0" err="1">
                <a:solidFill>
                  <a:srgbClr val="0000CC"/>
                </a:solidFill>
              </a:rPr>
              <a:t>đặc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điểm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phân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biệt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giữa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loài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cây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này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và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loài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cây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khác</a:t>
            </a:r>
            <a:r>
              <a:rPr lang="en-US" sz="34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5660" y="4592089"/>
            <a:ext cx="8991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400" dirty="0">
                <a:solidFill>
                  <a:srgbClr val="0000CC"/>
                </a:solidFill>
              </a:rPr>
              <a:t>+ </a:t>
            </a:r>
            <a:r>
              <a:rPr lang="en-US" sz="3400" dirty="0" err="1">
                <a:solidFill>
                  <a:srgbClr val="0000CC"/>
                </a:solidFill>
              </a:rPr>
              <a:t>Tả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một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cây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cụ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thể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chú</a:t>
            </a:r>
            <a:r>
              <a:rPr lang="en-US" sz="3400" dirty="0">
                <a:solidFill>
                  <a:srgbClr val="0000CC"/>
                </a:solidFill>
              </a:rPr>
              <a:t> ý </a:t>
            </a:r>
            <a:r>
              <a:rPr lang="en-US" sz="3400" dirty="0" err="1">
                <a:solidFill>
                  <a:srgbClr val="0000CC"/>
                </a:solidFill>
              </a:rPr>
              <a:t>đặc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điểm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riêng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biệt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của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loài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cây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đó</a:t>
            </a:r>
            <a:r>
              <a:rPr lang="en-US" sz="34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7976" y="533400"/>
            <a:ext cx="88392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sz="3400" dirty="0" err="1">
                <a:solidFill>
                  <a:srgbClr val="FF0000"/>
                </a:solidFill>
              </a:rPr>
              <a:t>Kết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luận</a:t>
            </a:r>
            <a:r>
              <a:rPr lang="en-US" sz="3400" dirty="0">
                <a:solidFill>
                  <a:srgbClr val="FF0000"/>
                </a:solidFill>
              </a:rPr>
              <a:t>: </a:t>
            </a:r>
            <a:r>
              <a:rPr lang="en-US" sz="3400" dirty="0" err="1">
                <a:solidFill>
                  <a:srgbClr val="0000CC"/>
                </a:solidFill>
              </a:rPr>
              <a:t>Khi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quan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sát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một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cây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để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tả</a:t>
            </a:r>
            <a:r>
              <a:rPr lang="en-US" sz="3400" dirty="0">
                <a:solidFill>
                  <a:srgbClr val="0000CC"/>
                </a:solidFill>
              </a:rPr>
              <a:t>, ta </a:t>
            </a:r>
            <a:r>
              <a:rPr lang="en-US" sz="3400" dirty="0" err="1">
                <a:solidFill>
                  <a:srgbClr val="0000CC"/>
                </a:solidFill>
              </a:rPr>
              <a:t>có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thể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quan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sát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từng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bộ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phận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của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cây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hoặc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quan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sát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từng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thời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kì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phát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triển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của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cây</a:t>
            </a:r>
            <a:r>
              <a:rPr lang="en-US" sz="3400" dirty="0">
                <a:solidFill>
                  <a:srgbClr val="0000CC"/>
                </a:solidFill>
              </a:rPr>
              <a:t> ; </a:t>
            </a:r>
            <a:r>
              <a:rPr lang="en-US" sz="3400" dirty="0" err="1">
                <a:solidFill>
                  <a:srgbClr val="0000CC"/>
                </a:solidFill>
              </a:rPr>
              <a:t>kết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hợp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các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giác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quan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để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quan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sát</a:t>
            </a:r>
            <a:r>
              <a:rPr lang="en-US" sz="3400" dirty="0">
                <a:solidFill>
                  <a:srgbClr val="0000CC"/>
                </a:solidFill>
              </a:rPr>
              <a:t> ; </a:t>
            </a:r>
            <a:r>
              <a:rPr lang="en-US" sz="3400" dirty="0" err="1">
                <a:solidFill>
                  <a:srgbClr val="0000CC"/>
                </a:solidFill>
              </a:rPr>
              <a:t>sử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dụng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các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hình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ảnh</a:t>
            </a:r>
            <a:r>
              <a:rPr lang="en-US" sz="3400" dirty="0">
                <a:solidFill>
                  <a:srgbClr val="0000CC"/>
                </a:solidFill>
              </a:rPr>
              <a:t> so </a:t>
            </a:r>
            <a:r>
              <a:rPr lang="en-US" sz="3400" dirty="0" err="1">
                <a:solidFill>
                  <a:srgbClr val="0000CC"/>
                </a:solidFill>
              </a:rPr>
              <a:t>sánh</a:t>
            </a:r>
            <a:r>
              <a:rPr lang="en-US" sz="3400" dirty="0">
                <a:solidFill>
                  <a:srgbClr val="0000CC"/>
                </a:solidFill>
              </a:rPr>
              <a:t>, </a:t>
            </a:r>
            <a:r>
              <a:rPr lang="en-US" sz="3400" dirty="0" err="1">
                <a:solidFill>
                  <a:srgbClr val="0000CC"/>
                </a:solidFill>
              </a:rPr>
              <a:t>nhân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>
                <a:solidFill>
                  <a:srgbClr val="0000CC"/>
                </a:solidFill>
              </a:rPr>
              <a:t>hóa</a:t>
            </a:r>
            <a:r>
              <a:rPr lang="en-US" sz="3400" dirty="0">
                <a:solidFill>
                  <a:srgbClr val="0000CC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0500" y="197346"/>
            <a:ext cx="87630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Baøi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2: Quan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saùt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moät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caây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maø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thích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trong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moät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khu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vöïc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tröôøng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hoaëc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nôi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ôû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vaø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ghi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laïi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nhöõng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gì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ñaõ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quan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saùt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VNI-Helve" pitchFamily="2" charset="0"/>
              </a:rPr>
              <a:t>ñöôïc</a:t>
            </a:r>
            <a:r>
              <a:rPr lang="en-US" sz="3600" i="1" dirty="0">
                <a:solidFill>
                  <a:srgbClr val="FF0000"/>
                </a:solidFill>
                <a:latin typeface="VNI-Helve" pitchFamily="2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a/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töï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saùt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cuûa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coù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hôïp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lí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khoâng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b/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ñaõ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saùt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baèng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nhöõng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giaùc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naøo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c/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Caùi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caây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saùt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coù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khaùc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vôùi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nhöõng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caây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khaùc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cuøng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Helve" pitchFamily="2" charset="0"/>
              </a:rPr>
              <a:t>loaïi</a:t>
            </a:r>
            <a:r>
              <a:rPr lang="en-US" sz="3600" dirty="0">
                <a:solidFill>
                  <a:srgbClr val="0000CC"/>
                </a:solidFill>
                <a:latin typeface="VNI-Helve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5224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72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38">
            <a:extLst>
              <a:ext uri="{FF2B5EF4-FFF2-40B4-BE49-F238E27FC236}">
                <a16:creationId xmlns:a16="http://schemas.microsoft.com/office/drawing/2014/main" id="{B4892D9C-E1EC-4968-9240-5FEB50E6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6B3F88CD-3B8E-4A6B-A3FC-356F6701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2060575"/>
            <a:ext cx="3997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 panose="020B0604020202020204" pitchFamily="34" charset="0"/>
              </a:rPr>
              <a:t>Khởi động</a:t>
            </a:r>
          </a:p>
        </p:txBody>
      </p:sp>
      <p:sp>
        <p:nvSpPr>
          <p:cNvPr id="28676" name="TextBox 1">
            <a:extLst>
              <a:ext uri="{FF2B5EF4-FFF2-40B4-BE49-F238E27FC236}">
                <a16:creationId xmlns:a16="http://schemas.microsoft.com/office/drawing/2014/main" id="{F564C23F-F333-480C-BA29-B7BB157E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5092700"/>
            <a:ext cx="323850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1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535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B3CF2B4D-C1BA-477A-B399-600890B2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1228725"/>
            <a:ext cx="4340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 và dặn dò: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34D2A69-6F1F-4049-AE9D-7360DB77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28813"/>
            <a:ext cx="539115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oàn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tâp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Chuẩn bị bài sau.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3400" y="457200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533400" y="1517650"/>
            <a:ext cx="7772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Thân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biệt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inh-nen-powerpoint-thien-nhien-6">
            <a:extLst>
              <a:ext uri="{FF2B5EF4-FFF2-40B4-BE49-F238E27FC236}">
                <a16:creationId xmlns:a16="http://schemas.microsoft.com/office/drawing/2014/main" id="{706D389A-0FB5-4C10-8DA3-EC1A9A23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5">
            <a:extLst>
              <a:ext uri="{FF2B5EF4-FFF2-40B4-BE49-F238E27FC236}">
                <a16:creationId xmlns:a16="http://schemas.microsoft.com/office/drawing/2014/main" id="{8E437050-EE84-4B63-85CF-178DA190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403600"/>
            <a:ext cx="27193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8" descr="Thu Dong Nam 50">
            <a:extLst>
              <a:ext uri="{FF2B5EF4-FFF2-40B4-BE49-F238E27FC236}">
                <a16:creationId xmlns:a16="http://schemas.microsoft.com/office/drawing/2014/main" id="{3E29033D-D315-477E-BF1B-ABDFDC0CC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388938"/>
            <a:ext cx="6781800" cy="11064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931" tIns="14465" rIns="28931" bIns="14465">
            <a:spAutoFit/>
          </a:bodyPr>
          <a:lstStyle>
            <a:lvl1pPr defTabSz="514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tư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16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2022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làm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4A6EA-51DD-4B5B-BF43-FE15254518EF}"/>
              </a:ext>
            </a:extLst>
          </p:cNvPr>
          <p:cNvSpPr txBox="1"/>
          <p:nvPr/>
        </p:nvSpPr>
        <p:spPr>
          <a:xfrm>
            <a:off x="955675" y="1495425"/>
            <a:ext cx="72913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quan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sát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cây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cối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0985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" y="1540596"/>
            <a:ext cx="80772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1/ 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Ñoïc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laïi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baøi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vaên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taû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caây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coái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(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Saàu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rieâng,Baõi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ngoâ,Caây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gaïo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) 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traû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lôøi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caâu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hoûi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Taùc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giaû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moãi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baøi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vaên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saùt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caây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töï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nhö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theá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naøo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Caùc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taùc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giaû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saùt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caây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baêøng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nhöõng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giaùc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naøo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c.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Chæ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nhöõng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aûnh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so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saùnh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vaø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nhaân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hoùa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maø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thích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. Theo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caùc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aûnh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so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saùnh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vaø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nhaân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hoùa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naøy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coù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taùc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duïng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Helve" pitchFamily="2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VNI-Helve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214952"/>
            <a:ext cx="6553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533" y="2322394"/>
            <a:ext cx="8941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7533" y="838200"/>
            <a:ext cx="8458200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d.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miêu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loài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miêu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cái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cụ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55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11976"/>
              </p:ext>
            </p:extLst>
          </p:nvPr>
        </p:nvGraphicFramePr>
        <p:xfrm>
          <a:off x="228600" y="838200"/>
          <a:ext cx="8610600" cy="4810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riêng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Bãi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ngô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gạo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Tả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bao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quát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nói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nét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đặc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sắc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của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sầu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riêng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ngô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từ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nhỏ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đến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trưởng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thành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gạo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vào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mùa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hoa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Hoa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trái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sầu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riêng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ngô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ra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hoa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bắp</a:t>
                      </a:r>
                      <a:r>
                        <a:rPr lang="en-US" sz="2800" baseline="0" dirty="0"/>
                        <a:t> non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gạo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hết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mùa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hoa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Thân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cành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lá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dáng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sầu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riêng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ngô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vào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hoạch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Cây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gạo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quả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đã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già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6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Group 39">
            <a:extLst>
              <a:ext uri="{FF2B5EF4-FFF2-40B4-BE49-F238E27FC236}">
                <a16:creationId xmlns:a16="http://schemas.microsoft.com/office/drawing/2014/main" id="{05AC587B-282A-4641-9359-B16752F71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751612"/>
              </p:ext>
            </p:extLst>
          </p:nvPr>
        </p:nvGraphicFramePr>
        <p:xfrm>
          <a:off x="599415" y="2286000"/>
          <a:ext cx="8228542" cy="2617789"/>
        </p:xfrm>
        <a:graphic>
          <a:graphicData uri="http://schemas.openxmlformats.org/drawingml/2006/table">
            <a:tbl>
              <a:tblPr/>
              <a:tblGrid>
                <a:gridCol w="175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Bài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văn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Quan sát từng bộ phận của cây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Quan sát từng thời kì phát triển của cây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Sầu riêng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ngô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Cây gạo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36">
            <a:extLst>
              <a:ext uri="{FF2B5EF4-FFF2-40B4-BE49-F238E27FC236}">
                <a16:creationId xmlns:a16="http://schemas.microsoft.com/office/drawing/2014/main" id="{EAB6F681-D772-485F-B807-09D2DA815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08325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Arial" charset="0"/>
              </a:rPr>
              <a:t>+</a:t>
            </a:r>
          </a:p>
        </p:txBody>
      </p:sp>
      <p:sp>
        <p:nvSpPr>
          <p:cNvPr id="6" name="Text Box 37">
            <a:extLst>
              <a:ext uri="{FF2B5EF4-FFF2-40B4-BE49-F238E27FC236}">
                <a16:creationId xmlns:a16="http://schemas.microsoft.com/office/drawing/2014/main" id="{23645021-B47C-4B68-8156-66D0BB118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66097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+</a:t>
            </a: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BAFB468C-0B44-406D-8630-FCFFFB75A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99914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4244"/>
              </p:ext>
            </p:extLst>
          </p:nvPr>
        </p:nvGraphicFramePr>
        <p:xfrm>
          <a:off x="495300" y="1600200"/>
          <a:ext cx="8382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24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24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6700" y="381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4CB17A-67C3-40B8-9F44-7EDD00F2D2D1}"/>
              </a:ext>
            </a:extLst>
          </p:cNvPr>
          <p:cNvCxnSpPr>
            <a:cxnSpLocks/>
          </p:cNvCxnSpPr>
          <p:nvPr/>
        </p:nvCxnSpPr>
        <p:spPr>
          <a:xfrm>
            <a:off x="495300" y="2057400"/>
            <a:ext cx="838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594D9E-2233-46C4-BDAB-C7221D6B02E3}"/>
              </a:ext>
            </a:extLst>
          </p:cNvPr>
          <p:cNvCxnSpPr>
            <a:cxnSpLocks/>
          </p:cNvCxnSpPr>
          <p:nvPr/>
        </p:nvCxnSpPr>
        <p:spPr>
          <a:xfrm>
            <a:off x="495300" y="3276600"/>
            <a:ext cx="838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717D5A-5EE2-4063-8ABE-B5FBBB5827E4}"/>
              </a:ext>
            </a:extLst>
          </p:cNvPr>
          <p:cNvCxnSpPr>
            <a:cxnSpLocks/>
          </p:cNvCxnSpPr>
          <p:nvPr/>
        </p:nvCxnSpPr>
        <p:spPr>
          <a:xfrm>
            <a:off x="495300" y="1621436"/>
            <a:ext cx="838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2A2311-DC20-4A92-91BF-88727EB56472}"/>
              </a:ext>
            </a:extLst>
          </p:cNvPr>
          <p:cNvCxnSpPr>
            <a:cxnSpLocks/>
          </p:cNvCxnSpPr>
          <p:nvPr/>
        </p:nvCxnSpPr>
        <p:spPr>
          <a:xfrm>
            <a:off x="495300" y="4419600"/>
            <a:ext cx="838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64FBD3-E817-46A2-BEA4-47A59890D548}"/>
              </a:ext>
            </a:extLst>
          </p:cNvPr>
          <p:cNvCxnSpPr>
            <a:cxnSpLocks/>
          </p:cNvCxnSpPr>
          <p:nvPr/>
        </p:nvCxnSpPr>
        <p:spPr>
          <a:xfrm>
            <a:off x="495300" y="5623560"/>
            <a:ext cx="838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CE3D7C-A6B8-48D9-A542-8CEA2B288011}"/>
              </a:ext>
            </a:extLst>
          </p:cNvPr>
          <p:cNvCxnSpPr/>
          <p:nvPr/>
        </p:nvCxnSpPr>
        <p:spPr>
          <a:xfrm>
            <a:off x="1676400" y="1621436"/>
            <a:ext cx="0" cy="40233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EEC2D0-0398-48AD-BE73-AA10766E890C}"/>
              </a:ext>
            </a:extLst>
          </p:cNvPr>
          <p:cNvCxnSpPr/>
          <p:nvPr/>
        </p:nvCxnSpPr>
        <p:spPr>
          <a:xfrm>
            <a:off x="8877300" y="1600200"/>
            <a:ext cx="0" cy="40233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A514FA-E50D-43C7-AC3B-FDD167A47CD4}"/>
              </a:ext>
            </a:extLst>
          </p:cNvPr>
          <p:cNvCxnSpPr/>
          <p:nvPr/>
        </p:nvCxnSpPr>
        <p:spPr>
          <a:xfrm>
            <a:off x="3962400" y="1621436"/>
            <a:ext cx="0" cy="40233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AA8FAC-24E8-4CC3-95FF-F33E6D802C28}"/>
              </a:ext>
            </a:extLst>
          </p:cNvPr>
          <p:cNvCxnSpPr/>
          <p:nvPr/>
        </p:nvCxnSpPr>
        <p:spPr>
          <a:xfrm>
            <a:off x="495300" y="1621436"/>
            <a:ext cx="0" cy="40233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7A1246-ECC5-457B-A563-9805F0CFAAF7}"/>
              </a:ext>
            </a:extLst>
          </p:cNvPr>
          <p:cNvSpPr txBox="1"/>
          <p:nvPr/>
        </p:nvSpPr>
        <p:spPr>
          <a:xfrm>
            <a:off x="1676397" y="2062012"/>
            <a:ext cx="2285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337BD-5A75-4E40-816F-EFA8EC933B31}"/>
              </a:ext>
            </a:extLst>
          </p:cNvPr>
          <p:cNvSpPr txBox="1"/>
          <p:nvPr/>
        </p:nvSpPr>
        <p:spPr>
          <a:xfrm>
            <a:off x="3949268" y="207627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4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ngậy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78D705-9F0A-4F68-A5B5-D4218F7D7EC6}"/>
              </a:ext>
            </a:extLst>
          </p:cNvPr>
          <p:cNvSpPr txBox="1"/>
          <p:nvPr/>
        </p:nvSpPr>
        <p:spPr>
          <a:xfrm>
            <a:off x="1697022" y="3415755"/>
            <a:ext cx="190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1E6AC6-6EEC-479A-B5D6-3D7AB9BB2EFC}"/>
              </a:ext>
            </a:extLst>
          </p:cNvPr>
          <p:cNvSpPr txBox="1"/>
          <p:nvPr/>
        </p:nvSpPr>
        <p:spPr>
          <a:xfrm>
            <a:off x="3962394" y="3276600"/>
            <a:ext cx="4914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4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A1AF2D-456B-4183-90DC-35CD954FF839}"/>
              </a:ext>
            </a:extLst>
          </p:cNvPr>
          <p:cNvSpPr txBox="1"/>
          <p:nvPr/>
        </p:nvSpPr>
        <p:spPr>
          <a:xfrm>
            <a:off x="1723573" y="4495270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96B6AB-B4A6-4ACD-9C52-3F560A2C3B93}"/>
              </a:ext>
            </a:extLst>
          </p:cNvPr>
          <p:cNvSpPr txBox="1"/>
          <p:nvPr/>
        </p:nvSpPr>
        <p:spPr>
          <a:xfrm>
            <a:off x="4067629" y="4444467"/>
            <a:ext cx="462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400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1135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VNI-Helve</vt:lpstr>
      <vt:lpstr>VNI-Times</vt:lpstr>
      <vt:lpstr>Wingdings</vt:lpstr>
      <vt:lpstr>Default Design</vt:lpstr>
      <vt:lpstr>1_Default Design</vt:lpstr>
      <vt:lpstr>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</dc:creator>
  <cp:lastModifiedBy>TUYET</cp:lastModifiedBy>
  <cp:revision>33</cp:revision>
  <cp:lastPrinted>1601-01-01T00:00:00Z</cp:lastPrinted>
  <dcterms:created xsi:type="dcterms:W3CDTF">1601-01-01T00:00:00Z</dcterms:created>
  <dcterms:modified xsi:type="dcterms:W3CDTF">2022-02-15T10:30:01Z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