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34" r:id="rId2"/>
    <p:sldId id="409" r:id="rId3"/>
    <p:sldId id="410" r:id="rId4"/>
    <p:sldId id="411" r:id="rId5"/>
    <p:sldId id="412" r:id="rId6"/>
    <p:sldId id="413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5" r:id="rId26"/>
    <p:sldId id="436" r:id="rId27"/>
    <p:sldId id="437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BD"/>
    <a:srgbClr val="3333FF"/>
    <a:srgbClr val="CDC89F"/>
    <a:srgbClr val="DAD6B8"/>
    <a:srgbClr val="BEB784"/>
    <a:srgbClr val="FF99FF"/>
    <a:srgbClr val="FFFFFF"/>
    <a:srgbClr val="BC6D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5E83-DA82-49F9-8422-AB46172004A3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B45B5-9CD3-4F95-ABD9-8B31B1232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0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12BFEA27-21E4-4D08-AB77-87A3649DD5FC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6</a:t>
            </a:fld>
            <a:endParaRPr lang="en-US" altLang="vi-VN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93EEF9C5-F340-4677-BD80-58C4A4862B1C}" type="slidenum">
              <a:rPr lang="en-US" altLang="en-US" sz="1200" smtClean="0">
                <a:solidFill>
                  <a:schemeClr val="tx1"/>
                </a:solidFill>
                <a:latin typeface="Arial" pitchFamily="34" charset="0"/>
              </a:rPr>
              <a:pPr/>
              <a:t>8</a:t>
            </a:fld>
            <a:endParaRPr lang="en-US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9F4AD730-C9BB-478D-AA7D-CF16C586A7AA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12</a:t>
            </a:fld>
            <a:endParaRPr lang="en-US" altLang="vi-VN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00752080-E468-4440-B0C4-AB36CA018988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16</a:t>
            </a:fld>
            <a:endParaRPr lang="en-US" altLang="vi-VN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DCC69457-42A0-41BE-B19D-9FB0DEB92078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17</a:t>
            </a:fld>
            <a:endParaRPr lang="en-US" altLang="vi-VN" sz="12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fld id="{B6B536E5-DEB0-468B-BF61-AA5480911253}" type="slidenum">
              <a:rPr lang="en-US" altLang="vi-VN" sz="1200" smtClean="0">
                <a:solidFill>
                  <a:schemeClr val="tx1"/>
                </a:solidFill>
                <a:latin typeface="Arial" pitchFamily="34" charset="0"/>
              </a:rPr>
              <a:pPr/>
              <a:t>21</a:t>
            </a:fld>
            <a:endParaRPr lang="en-US" altLang="vi-VN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Google Shape;837;ge7f82909be_0_671:notes">
            <a:extLst>
              <a:ext uri="{FF2B5EF4-FFF2-40B4-BE49-F238E27FC236}">
                <a16:creationId xmlns:a16="http://schemas.microsoft.com/office/drawing/2014/main" id="{6932DF1F-F5D6-4CBE-A783-968CFCF52C69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Google Shape;838;ge7f82909be_0_671:notes">
            <a:extLst>
              <a:ext uri="{FF2B5EF4-FFF2-40B4-BE49-F238E27FC236}">
                <a16:creationId xmlns:a16="http://schemas.microsoft.com/office/drawing/2014/main" id="{E3929E48-D981-49A1-BABF-C8A8D043A4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6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720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3" name="Rectangle 127"/>
          <p:cNvSpPr>
            <a:spLocks noChangeArrowheads="1"/>
          </p:cNvSpPr>
          <p:nvPr/>
        </p:nvSpPr>
        <p:spPr bwMode="gray">
          <a:xfrm>
            <a:off x="0" y="0"/>
            <a:ext cx="12192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203200" y="381000"/>
            <a:ext cx="9118600" cy="3365500"/>
            <a:chOff x="664" y="1951"/>
            <a:chExt cx="4308" cy="2120"/>
          </a:xfrm>
        </p:grpSpPr>
        <p:sp>
          <p:nvSpPr>
            <p:cNvPr id="4112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/>
              <a:ahLst/>
              <a:cxnLst>
                <a:cxn ang="0">
                  <a:pos x="116" y="258"/>
                </a:cxn>
                <a:cxn ang="0">
                  <a:pos x="320" y="210"/>
                </a:cxn>
                <a:cxn ang="0">
                  <a:pos x="434" y="240"/>
                </a:cxn>
                <a:cxn ang="0">
                  <a:pos x="416" y="444"/>
                </a:cxn>
                <a:cxn ang="0">
                  <a:pos x="272" y="582"/>
                </a:cxn>
                <a:cxn ang="0">
                  <a:pos x="218" y="714"/>
                </a:cxn>
                <a:cxn ang="0">
                  <a:pos x="284" y="964"/>
                </a:cxn>
                <a:cxn ang="0">
                  <a:pos x="316" y="960"/>
                </a:cxn>
                <a:cxn ang="0">
                  <a:pos x="328" y="906"/>
                </a:cxn>
                <a:cxn ang="0">
                  <a:pos x="478" y="1154"/>
                </a:cxn>
                <a:cxn ang="0">
                  <a:pos x="650" y="1200"/>
                </a:cxn>
                <a:cxn ang="0">
                  <a:pos x="794" y="1350"/>
                </a:cxn>
                <a:cxn ang="0">
                  <a:pos x="854" y="1422"/>
                </a:cxn>
                <a:cxn ang="0">
                  <a:pos x="770" y="1608"/>
                </a:cxn>
                <a:cxn ang="0">
                  <a:pos x="916" y="1782"/>
                </a:cxn>
                <a:cxn ang="0">
                  <a:pos x="1034" y="2022"/>
                </a:cxn>
                <a:cxn ang="0">
                  <a:pos x="1094" y="2310"/>
                </a:cxn>
                <a:cxn ang="0">
                  <a:pos x="1194" y="2540"/>
                </a:cxn>
                <a:cxn ang="0">
                  <a:pos x="1280" y="2520"/>
                </a:cxn>
                <a:cxn ang="0">
                  <a:pos x="1244" y="2394"/>
                </a:cxn>
                <a:cxn ang="0">
                  <a:pos x="1288" y="2306"/>
                </a:cxn>
                <a:cxn ang="0">
                  <a:pos x="1368" y="2228"/>
                </a:cxn>
                <a:cxn ang="0">
                  <a:pos x="1448" y="2076"/>
                </a:cxn>
                <a:cxn ang="0">
                  <a:pos x="1568" y="1950"/>
                </a:cxn>
                <a:cxn ang="0">
                  <a:pos x="1622" y="1746"/>
                </a:cxn>
                <a:cxn ang="0">
                  <a:pos x="1552" y="1538"/>
                </a:cxn>
                <a:cxn ang="0">
                  <a:pos x="1376" y="1410"/>
                </a:cxn>
                <a:cxn ang="0">
                  <a:pos x="1104" y="1280"/>
                </a:cxn>
                <a:cxn ang="0">
                  <a:pos x="974" y="1260"/>
                </a:cxn>
                <a:cxn ang="0">
                  <a:pos x="904" y="1268"/>
                </a:cxn>
                <a:cxn ang="0">
                  <a:pos x="794" y="1308"/>
                </a:cxn>
                <a:cxn ang="0">
                  <a:pos x="758" y="1174"/>
                </a:cxn>
                <a:cxn ang="0">
                  <a:pos x="736" y="1062"/>
                </a:cxn>
                <a:cxn ang="0">
                  <a:pos x="632" y="1104"/>
                </a:cxn>
                <a:cxn ang="0">
                  <a:pos x="568" y="950"/>
                </a:cxn>
                <a:cxn ang="0">
                  <a:pos x="740" y="912"/>
                </a:cxn>
                <a:cxn ang="0">
                  <a:pos x="842" y="906"/>
                </a:cxn>
                <a:cxn ang="0">
                  <a:pos x="896" y="900"/>
                </a:cxn>
                <a:cxn ang="0">
                  <a:pos x="1058" y="750"/>
                </a:cxn>
                <a:cxn ang="0">
                  <a:pos x="1184" y="678"/>
                </a:cxn>
                <a:cxn ang="0">
                  <a:pos x="1278" y="636"/>
                </a:cxn>
                <a:cxn ang="0">
                  <a:pos x="1340" y="538"/>
                </a:cxn>
                <a:cxn ang="0">
                  <a:pos x="1288" y="512"/>
                </a:cxn>
                <a:cxn ang="0">
                  <a:pos x="1526" y="456"/>
                </a:cxn>
                <a:cxn ang="0">
                  <a:pos x="1406" y="342"/>
                </a:cxn>
                <a:cxn ang="0">
                  <a:pos x="1328" y="264"/>
                </a:cxn>
                <a:cxn ang="0">
                  <a:pos x="1222" y="364"/>
                </a:cxn>
                <a:cxn ang="0">
                  <a:pos x="1110" y="444"/>
                </a:cxn>
                <a:cxn ang="0">
                  <a:pos x="1022" y="304"/>
                </a:cxn>
                <a:cxn ang="0">
                  <a:pos x="1212" y="240"/>
                </a:cxn>
                <a:cxn ang="0">
                  <a:pos x="1266" y="198"/>
                </a:cxn>
                <a:cxn ang="0">
                  <a:pos x="1328" y="172"/>
                </a:cxn>
                <a:cxn ang="0">
                  <a:pos x="1286" y="144"/>
                </a:cxn>
                <a:cxn ang="0">
                  <a:pos x="1262" y="120"/>
                </a:cxn>
                <a:cxn ang="0">
                  <a:pos x="1202" y="102"/>
                </a:cxn>
                <a:cxn ang="0">
                  <a:pos x="1106" y="136"/>
                </a:cxn>
                <a:cxn ang="0">
                  <a:pos x="950" y="120"/>
                </a:cxn>
                <a:cxn ang="0">
                  <a:pos x="550" y="0"/>
                </a:cxn>
                <a:cxn ang="0">
                  <a:pos x="344" y="32"/>
                </a:cxn>
                <a:cxn ang="0">
                  <a:pos x="290" y="102"/>
                </a:cxn>
                <a:cxn ang="0">
                  <a:pos x="128" y="174"/>
                </a:cxn>
                <a:cxn ang="0">
                  <a:pos x="128" y="216"/>
                </a:cxn>
                <a:cxn ang="0">
                  <a:pos x="2" y="252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22"/>
                </a:cxn>
                <a:cxn ang="0">
                  <a:pos x="22" y="38"/>
                </a:cxn>
                <a:cxn ang="0">
                  <a:pos x="46" y="26"/>
                </a:cxn>
                <a:cxn ang="0">
                  <a:pos x="30" y="0"/>
                </a:cxn>
                <a:cxn ang="0">
                  <a:pos x="16" y="4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6" y="44"/>
                </a:cxn>
                <a:cxn ang="0">
                  <a:pos x="42" y="42"/>
                </a:cxn>
                <a:cxn ang="0">
                  <a:pos x="38" y="16"/>
                </a:cxn>
                <a:cxn ang="0">
                  <a:pos x="26" y="2"/>
                </a:cxn>
                <a:cxn ang="0">
                  <a:pos x="12" y="0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79" y="8"/>
                </a:cxn>
                <a:cxn ang="0">
                  <a:pos x="53" y="24"/>
                </a:cxn>
                <a:cxn ang="0">
                  <a:pos x="39" y="40"/>
                </a:cxn>
                <a:cxn ang="0">
                  <a:pos x="21" y="52"/>
                </a:cxn>
                <a:cxn ang="0">
                  <a:pos x="63" y="82"/>
                </a:cxn>
                <a:cxn ang="0">
                  <a:pos x="79" y="94"/>
                </a:cxn>
                <a:cxn ang="0">
                  <a:pos x="85" y="92"/>
                </a:cxn>
                <a:cxn ang="0">
                  <a:pos x="89" y="86"/>
                </a:cxn>
                <a:cxn ang="0">
                  <a:pos x="97" y="98"/>
                </a:cxn>
                <a:cxn ang="0">
                  <a:pos x="123" y="86"/>
                </a:cxn>
                <a:cxn ang="0">
                  <a:pos x="129" y="74"/>
                </a:cxn>
                <a:cxn ang="0">
                  <a:pos x="101" y="40"/>
                </a:cxn>
                <a:cxn ang="0">
                  <a:pos x="115" y="24"/>
                </a:cxn>
                <a:cxn ang="0">
                  <a:pos x="111" y="4"/>
                </a:cxn>
                <a:cxn ang="0">
                  <a:pos x="97" y="0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25" y="52"/>
                </a:cxn>
                <a:cxn ang="0">
                  <a:pos x="51" y="44"/>
                </a:cxn>
                <a:cxn ang="0">
                  <a:pos x="93" y="54"/>
                </a:cxn>
                <a:cxn ang="0">
                  <a:pos x="111" y="60"/>
                </a:cxn>
                <a:cxn ang="0">
                  <a:pos x="133" y="88"/>
                </a:cxn>
                <a:cxn ang="0">
                  <a:pos x="141" y="112"/>
                </a:cxn>
                <a:cxn ang="0">
                  <a:pos x="157" y="100"/>
                </a:cxn>
                <a:cxn ang="0">
                  <a:pos x="169" y="96"/>
                </a:cxn>
                <a:cxn ang="0">
                  <a:pos x="187" y="102"/>
                </a:cxn>
                <a:cxn ang="0">
                  <a:pos x="195" y="80"/>
                </a:cxn>
                <a:cxn ang="0">
                  <a:pos x="153" y="54"/>
                </a:cxn>
                <a:cxn ang="0">
                  <a:pos x="105" y="20"/>
                </a:cxn>
                <a:cxn ang="0">
                  <a:pos x="53" y="26"/>
                </a:cxn>
                <a:cxn ang="0">
                  <a:pos x="47" y="12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43" y="6"/>
                </a:cxn>
                <a:cxn ang="0">
                  <a:pos x="31" y="30"/>
                </a:cxn>
                <a:cxn ang="0">
                  <a:pos x="15" y="34"/>
                </a:cxn>
                <a:cxn ang="0">
                  <a:pos x="3" y="42"/>
                </a:cxn>
                <a:cxn ang="0">
                  <a:pos x="13" y="54"/>
                </a:cxn>
                <a:cxn ang="0">
                  <a:pos x="133" y="34"/>
                </a:cxn>
                <a:cxn ang="0">
                  <a:pos x="123" y="16"/>
                </a:cxn>
                <a:cxn ang="0">
                  <a:pos x="105" y="8"/>
                </a:cxn>
                <a:cxn ang="0">
                  <a:pos x="101" y="24"/>
                </a:cxn>
                <a:cxn ang="0">
                  <a:pos x="89" y="18"/>
                </a:cxn>
                <a:cxn ang="0">
                  <a:pos x="67" y="14"/>
                </a:cxn>
                <a:cxn ang="0">
                  <a:pos x="57" y="0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4"/>
                </a:cxn>
                <a:cxn ang="0">
                  <a:pos x="16" y="34"/>
                </a:cxn>
                <a:cxn ang="0">
                  <a:pos x="12" y="18"/>
                </a:cxn>
                <a:cxn ang="0">
                  <a:pos x="16" y="6"/>
                </a:cxn>
                <a:cxn ang="0">
                  <a:pos x="14" y="0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24" y="31"/>
                </a:cxn>
                <a:cxn ang="0">
                  <a:pos x="6" y="37"/>
                </a:cxn>
                <a:cxn ang="0">
                  <a:pos x="0" y="39"/>
                </a:cxn>
                <a:cxn ang="0">
                  <a:pos x="26" y="59"/>
                </a:cxn>
                <a:cxn ang="0">
                  <a:pos x="38" y="63"/>
                </a:cxn>
                <a:cxn ang="0">
                  <a:pos x="68" y="47"/>
                </a:cxn>
                <a:cxn ang="0">
                  <a:pos x="80" y="43"/>
                </a:cxn>
                <a:cxn ang="0">
                  <a:pos x="82" y="55"/>
                </a:cxn>
                <a:cxn ang="0">
                  <a:pos x="64" y="61"/>
                </a:cxn>
                <a:cxn ang="0">
                  <a:pos x="72" y="73"/>
                </a:cxn>
                <a:cxn ang="0">
                  <a:pos x="40" y="87"/>
                </a:cxn>
                <a:cxn ang="0">
                  <a:pos x="70" y="109"/>
                </a:cxn>
                <a:cxn ang="0">
                  <a:pos x="82" y="113"/>
                </a:cxn>
                <a:cxn ang="0">
                  <a:pos x="118" y="103"/>
                </a:cxn>
                <a:cxn ang="0">
                  <a:pos x="150" y="105"/>
                </a:cxn>
                <a:cxn ang="0">
                  <a:pos x="168" y="117"/>
                </a:cxn>
                <a:cxn ang="0">
                  <a:pos x="204" y="109"/>
                </a:cxn>
                <a:cxn ang="0">
                  <a:pos x="224" y="103"/>
                </a:cxn>
                <a:cxn ang="0">
                  <a:pos x="222" y="77"/>
                </a:cxn>
                <a:cxn ang="0">
                  <a:pos x="234" y="69"/>
                </a:cxn>
                <a:cxn ang="0">
                  <a:pos x="238" y="47"/>
                </a:cxn>
                <a:cxn ang="0">
                  <a:pos x="210" y="57"/>
                </a:cxn>
                <a:cxn ang="0">
                  <a:pos x="200" y="43"/>
                </a:cxn>
                <a:cxn ang="0">
                  <a:pos x="172" y="45"/>
                </a:cxn>
                <a:cxn ang="0">
                  <a:pos x="134" y="9"/>
                </a:cxn>
                <a:cxn ang="0">
                  <a:pos x="94" y="11"/>
                </a:cxn>
                <a:cxn ang="0">
                  <a:pos x="82" y="1"/>
                </a:cxn>
                <a:cxn ang="0">
                  <a:pos x="64" y="1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13" y="24"/>
                </a:cxn>
                <a:cxn ang="0">
                  <a:pos x="9" y="34"/>
                </a:cxn>
                <a:cxn ang="0">
                  <a:pos x="57" y="52"/>
                </a:cxn>
                <a:cxn ang="0">
                  <a:pos x="135" y="74"/>
                </a:cxn>
                <a:cxn ang="0">
                  <a:pos x="175" y="68"/>
                </a:cxn>
                <a:cxn ang="0">
                  <a:pos x="187" y="64"/>
                </a:cxn>
                <a:cxn ang="0">
                  <a:pos x="175" y="44"/>
                </a:cxn>
                <a:cxn ang="0">
                  <a:pos x="163" y="36"/>
                </a:cxn>
                <a:cxn ang="0">
                  <a:pos x="129" y="26"/>
                </a:cxn>
                <a:cxn ang="0">
                  <a:pos x="97" y="10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/>
              <a:ahLst/>
              <a:cxnLst>
                <a:cxn ang="0">
                  <a:pos x="67" y="9"/>
                </a:cxn>
                <a:cxn ang="0">
                  <a:pos x="51" y="23"/>
                </a:cxn>
                <a:cxn ang="0">
                  <a:pos x="21" y="39"/>
                </a:cxn>
                <a:cxn ang="0">
                  <a:pos x="53" y="77"/>
                </a:cxn>
                <a:cxn ang="0">
                  <a:pos x="79" y="85"/>
                </a:cxn>
                <a:cxn ang="0">
                  <a:pos x="103" y="99"/>
                </a:cxn>
                <a:cxn ang="0">
                  <a:pos x="127" y="85"/>
                </a:cxn>
                <a:cxn ang="0">
                  <a:pos x="143" y="101"/>
                </a:cxn>
                <a:cxn ang="0">
                  <a:pos x="149" y="127"/>
                </a:cxn>
                <a:cxn ang="0">
                  <a:pos x="115" y="151"/>
                </a:cxn>
                <a:cxn ang="0">
                  <a:pos x="89" y="173"/>
                </a:cxn>
                <a:cxn ang="0">
                  <a:pos x="69" y="169"/>
                </a:cxn>
                <a:cxn ang="0">
                  <a:pos x="57" y="165"/>
                </a:cxn>
                <a:cxn ang="0">
                  <a:pos x="43" y="187"/>
                </a:cxn>
                <a:cxn ang="0">
                  <a:pos x="39" y="199"/>
                </a:cxn>
                <a:cxn ang="0">
                  <a:pos x="73" y="205"/>
                </a:cxn>
                <a:cxn ang="0">
                  <a:pos x="95" y="203"/>
                </a:cxn>
                <a:cxn ang="0">
                  <a:pos x="115" y="231"/>
                </a:cxn>
                <a:cxn ang="0">
                  <a:pos x="127" y="235"/>
                </a:cxn>
                <a:cxn ang="0">
                  <a:pos x="139" y="239"/>
                </a:cxn>
                <a:cxn ang="0">
                  <a:pos x="155" y="251"/>
                </a:cxn>
                <a:cxn ang="0">
                  <a:pos x="181" y="237"/>
                </a:cxn>
                <a:cxn ang="0">
                  <a:pos x="203" y="235"/>
                </a:cxn>
                <a:cxn ang="0">
                  <a:pos x="229" y="213"/>
                </a:cxn>
                <a:cxn ang="0">
                  <a:pos x="225" y="185"/>
                </a:cxn>
                <a:cxn ang="0">
                  <a:pos x="217" y="173"/>
                </a:cxn>
                <a:cxn ang="0">
                  <a:pos x="233" y="167"/>
                </a:cxn>
                <a:cxn ang="0">
                  <a:pos x="245" y="183"/>
                </a:cxn>
                <a:cxn ang="0">
                  <a:pos x="247" y="197"/>
                </a:cxn>
                <a:cxn ang="0">
                  <a:pos x="261" y="193"/>
                </a:cxn>
                <a:cxn ang="0">
                  <a:pos x="303" y="169"/>
                </a:cxn>
                <a:cxn ang="0">
                  <a:pos x="293" y="147"/>
                </a:cxn>
                <a:cxn ang="0">
                  <a:pos x="259" y="123"/>
                </a:cxn>
                <a:cxn ang="0">
                  <a:pos x="265" y="107"/>
                </a:cxn>
                <a:cxn ang="0">
                  <a:pos x="277" y="103"/>
                </a:cxn>
                <a:cxn ang="0">
                  <a:pos x="253" y="63"/>
                </a:cxn>
                <a:cxn ang="0">
                  <a:pos x="233" y="59"/>
                </a:cxn>
                <a:cxn ang="0">
                  <a:pos x="221" y="55"/>
                </a:cxn>
                <a:cxn ang="0">
                  <a:pos x="201" y="33"/>
                </a:cxn>
                <a:cxn ang="0">
                  <a:pos x="155" y="45"/>
                </a:cxn>
                <a:cxn ang="0">
                  <a:pos x="167" y="25"/>
                </a:cxn>
                <a:cxn ang="0">
                  <a:pos x="139" y="17"/>
                </a:cxn>
                <a:cxn ang="0">
                  <a:pos x="119" y="19"/>
                </a:cxn>
                <a:cxn ang="0">
                  <a:pos x="67" y="9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0" y="10"/>
                </a:cxn>
                <a:cxn ang="0">
                  <a:pos x="30" y="40"/>
                </a:cxn>
                <a:cxn ang="0">
                  <a:pos x="48" y="50"/>
                </a:cxn>
                <a:cxn ang="0">
                  <a:pos x="58" y="28"/>
                </a:cxn>
                <a:cxn ang="0">
                  <a:pos x="44" y="8"/>
                </a:cxn>
                <a:cxn ang="0">
                  <a:pos x="26" y="0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/>
              <a:ahLst/>
              <a:cxnLst>
                <a:cxn ang="0">
                  <a:pos x="44" y="7"/>
                </a:cxn>
                <a:cxn ang="0">
                  <a:pos x="24" y="25"/>
                </a:cxn>
                <a:cxn ang="0">
                  <a:pos x="4" y="27"/>
                </a:cxn>
                <a:cxn ang="0">
                  <a:pos x="16" y="57"/>
                </a:cxn>
                <a:cxn ang="0">
                  <a:pos x="74" y="35"/>
                </a:cxn>
                <a:cxn ang="0">
                  <a:pos x="86" y="17"/>
                </a:cxn>
                <a:cxn ang="0">
                  <a:pos x="56" y="7"/>
                </a:cxn>
                <a:cxn ang="0">
                  <a:pos x="44" y="7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0" y="16"/>
                </a:cxn>
                <a:cxn ang="0">
                  <a:pos x="24" y="34"/>
                </a:cxn>
                <a:cxn ang="0">
                  <a:pos x="52" y="28"/>
                </a:cxn>
                <a:cxn ang="0">
                  <a:pos x="64" y="20"/>
                </a:cxn>
                <a:cxn ang="0">
                  <a:pos x="40" y="0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28" y="4"/>
                </a:cxn>
                <a:cxn ang="0">
                  <a:pos x="0" y="18"/>
                </a:cxn>
                <a:cxn ang="0">
                  <a:pos x="40" y="32"/>
                </a:cxn>
                <a:cxn ang="0">
                  <a:pos x="64" y="40"/>
                </a:cxn>
                <a:cxn ang="0">
                  <a:pos x="84" y="18"/>
                </a:cxn>
                <a:cxn ang="0">
                  <a:pos x="82" y="6"/>
                </a:cxn>
                <a:cxn ang="0">
                  <a:pos x="64" y="0"/>
                </a:cxn>
                <a:cxn ang="0">
                  <a:pos x="58" y="10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0" y="18"/>
                </a:cxn>
                <a:cxn ang="0">
                  <a:pos x="20" y="28"/>
                </a:cxn>
                <a:cxn ang="0">
                  <a:pos x="28" y="20"/>
                </a:cxn>
                <a:cxn ang="0">
                  <a:pos x="52" y="12"/>
                </a:cxn>
                <a:cxn ang="0">
                  <a:pos x="44" y="0"/>
                </a:cxn>
                <a:cxn ang="0">
                  <a:pos x="16" y="4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4" y="6"/>
                </a:cxn>
                <a:cxn ang="0">
                  <a:pos x="4" y="38"/>
                </a:cxn>
                <a:cxn ang="0">
                  <a:pos x="12" y="56"/>
                </a:cxn>
                <a:cxn ang="0">
                  <a:pos x="0" y="72"/>
                </a:cxn>
                <a:cxn ang="0">
                  <a:pos x="56" y="86"/>
                </a:cxn>
                <a:cxn ang="0">
                  <a:pos x="82" y="92"/>
                </a:cxn>
                <a:cxn ang="0">
                  <a:pos x="152" y="86"/>
                </a:cxn>
                <a:cxn ang="0">
                  <a:pos x="76" y="70"/>
                </a:cxn>
                <a:cxn ang="0">
                  <a:pos x="54" y="62"/>
                </a:cxn>
                <a:cxn ang="0">
                  <a:pos x="44" y="5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24" y="20"/>
                </a:cxn>
                <a:cxn ang="0">
                  <a:pos x="4" y="18"/>
                </a:cxn>
                <a:cxn ang="0">
                  <a:pos x="4" y="6"/>
                </a:cxn>
                <a:cxn ang="0">
                  <a:pos x="34" y="0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16"/>
                </a:cxn>
                <a:cxn ang="0">
                  <a:pos x="3" y="0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18"/>
                </a:cxn>
                <a:cxn ang="0">
                  <a:pos x="27" y="24"/>
                </a:cxn>
                <a:cxn ang="0">
                  <a:pos x="33" y="4"/>
                </a:cxn>
                <a:cxn ang="0">
                  <a:pos x="13" y="0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6" y="92"/>
                </a:cxn>
                <a:cxn ang="0">
                  <a:pos x="36" y="100"/>
                </a:cxn>
                <a:cxn ang="0">
                  <a:pos x="16" y="116"/>
                </a:cxn>
                <a:cxn ang="0">
                  <a:pos x="104" y="136"/>
                </a:cxn>
                <a:cxn ang="0">
                  <a:pos x="142" y="130"/>
                </a:cxn>
                <a:cxn ang="0">
                  <a:pos x="250" y="78"/>
                </a:cxn>
                <a:cxn ang="0">
                  <a:pos x="300" y="66"/>
                </a:cxn>
                <a:cxn ang="0">
                  <a:pos x="324" y="80"/>
                </a:cxn>
                <a:cxn ang="0">
                  <a:pos x="272" y="88"/>
                </a:cxn>
                <a:cxn ang="0">
                  <a:pos x="242" y="112"/>
                </a:cxn>
                <a:cxn ang="0">
                  <a:pos x="254" y="120"/>
                </a:cxn>
                <a:cxn ang="0">
                  <a:pos x="260" y="158"/>
                </a:cxn>
                <a:cxn ang="0">
                  <a:pos x="350" y="192"/>
                </a:cxn>
                <a:cxn ang="0">
                  <a:pos x="336" y="210"/>
                </a:cxn>
                <a:cxn ang="0">
                  <a:pos x="368" y="246"/>
                </a:cxn>
                <a:cxn ang="0">
                  <a:pos x="348" y="266"/>
                </a:cxn>
                <a:cxn ang="0">
                  <a:pos x="324" y="294"/>
                </a:cxn>
                <a:cxn ang="0">
                  <a:pos x="294" y="324"/>
                </a:cxn>
                <a:cxn ang="0">
                  <a:pos x="292" y="420"/>
                </a:cxn>
                <a:cxn ang="0">
                  <a:pos x="332" y="446"/>
                </a:cxn>
                <a:cxn ang="0">
                  <a:pos x="388" y="448"/>
                </a:cxn>
                <a:cxn ang="0">
                  <a:pos x="412" y="422"/>
                </a:cxn>
                <a:cxn ang="0">
                  <a:pos x="506" y="356"/>
                </a:cxn>
                <a:cxn ang="0">
                  <a:pos x="572" y="334"/>
                </a:cxn>
                <a:cxn ang="0">
                  <a:pos x="646" y="308"/>
                </a:cxn>
                <a:cxn ang="0">
                  <a:pos x="720" y="290"/>
                </a:cxn>
                <a:cxn ang="0">
                  <a:pos x="762" y="260"/>
                </a:cxn>
                <a:cxn ang="0">
                  <a:pos x="800" y="200"/>
                </a:cxn>
                <a:cxn ang="0">
                  <a:pos x="802" y="154"/>
                </a:cxn>
                <a:cxn ang="0">
                  <a:pos x="802" y="124"/>
                </a:cxn>
                <a:cxn ang="0">
                  <a:pos x="832" y="90"/>
                </a:cxn>
                <a:cxn ang="0">
                  <a:pos x="876" y="94"/>
                </a:cxn>
                <a:cxn ang="0">
                  <a:pos x="922" y="52"/>
                </a:cxn>
                <a:cxn ang="0">
                  <a:pos x="888" y="56"/>
                </a:cxn>
                <a:cxn ang="0">
                  <a:pos x="848" y="46"/>
                </a:cxn>
                <a:cxn ang="0">
                  <a:pos x="794" y="22"/>
                </a:cxn>
                <a:cxn ang="0">
                  <a:pos x="642" y="26"/>
                </a:cxn>
                <a:cxn ang="0">
                  <a:pos x="584" y="38"/>
                </a:cxn>
                <a:cxn ang="0">
                  <a:pos x="556" y="38"/>
                </a:cxn>
                <a:cxn ang="0">
                  <a:pos x="516" y="54"/>
                </a:cxn>
                <a:cxn ang="0">
                  <a:pos x="478" y="30"/>
                </a:cxn>
                <a:cxn ang="0">
                  <a:pos x="432" y="40"/>
                </a:cxn>
                <a:cxn ang="0">
                  <a:pos x="366" y="52"/>
                </a:cxn>
                <a:cxn ang="0">
                  <a:pos x="410" y="38"/>
                </a:cxn>
                <a:cxn ang="0">
                  <a:pos x="352" y="8"/>
                </a:cxn>
                <a:cxn ang="0">
                  <a:pos x="334" y="2"/>
                </a:cxn>
                <a:cxn ang="0">
                  <a:pos x="314" y="8"/>
                </a:cxn>
                <a:cxn ang="0">
                  <a:pos x="240" y="16"/>
                </a:cxn>
                <a:cxn ang="0">
                  <a:pos x="160" y="28"/>
                </a:cxn>
                <a:cxn ang="0">
                  <a:pos x="108" y="26"/>
                </a:cxn>
                <a:cxn ang="0">
                  <a:pos x="114" y="68"/>
                </a:cxn>
                <a:cxn ang="0">
                  <a:pos x="104" y="52"/>
                </a:cxn>
                <a:cxn ang="0">
                  <a:pos x="60" y="42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/>
              <a:ahLst/>
              <a:cxnLst>
                <a:cxn ang="0">
                  <a:pos x="102" y="8"/>
                </a:cxn>
                <a:cxn ang="0">
                  <a:pos x="66" y="4"/>
                </a:cxn>
                <a:cxn ang="0">
                  <a:pos x="54" y="0"/>
                </a:cxn>
                <a:cxn ang="0">
                  <a:pos x="0" y="28"/>
                </a:cxn>
                <a:cxn ang="0">
                  <a:pos x="28" y="40"/>
                </a:cxn>
                <a:cxn ang="0">
                  <a:pos x="42" y="60"/>
                </a:cxn>
                <a:cxn ang="0">
                  <a:pos x="66" y="68"/>
                </a:cxn>
                <a:cxn ang="0">
                  <a:pos x="78" y="72"/>
                </a:cxn>
                <a:cxn ang="0">
                  <a:pos x="130" y="60"/>
                </a:cxn>
                <a:cxn ang="0">
                  <a:pos x="172" y="44"/>
                </a:cxn>
                <a:cxn ang="0">
                  <a:pos x="148" y="18"/>
                </a:cxn>
                <a:cxn ang="0">
                  <a:pos x="136" y="4"/>
                </a:cxn>
                <a:cxn ang="0">
                  <a:pos x="102" y="8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8" y="20"/>
                </a:cxn>
                <a:cxn ang="0">
                  <a:pos x="24" y="32"/>
                </a:cxn>
                <a:cxn ang="0">
                  <a:pos x="42" y="30"/>
                </a:cxn>
                <a:cxn ang="0">
                  <a:pos x="34" y="0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/>
              <a:ahLst/>
              <a:cxnLst>
                <a:cxn ang="0">
                  <a:pos x="191" y="7"/>
                </a:cxn>
                <a:cxn ang="0">
                  <a:pos x="103" y="9"/>
                </a:cxn>
                <a:cxn ang="0">
                  <a:pos x="109" y="25"/>
                </a:cxn>
                <a:cxn ang="0">
                  <a:pos x="107" y="33"/>
                </a:cxn>
                <a:cxn ang="0">
                  <a:pos x="89" y="27"/>
                </a:cxn>
                <a:cxn ang="0">
                  <a:pos x="77" y="19"/>
                </a:cxn>
                <a:cxn ang="0">
                  <a:pos x="23" y="27"/>
                </a:cxn>
                <a:cxn ang="0">
                  <a:pos x="31" y="49"/>
                </a:cxn>
                <a:cxn ang="0">
                  <a:pos x="55" y="53"/>
                </a:cxn>
                <a:cxn ang="0">
                  <a:pos x="75" y="73"/>
                </a:cxn>
                <a:cxn ang="0">
                  <a:pos x="89" y="85"/>
                </a:cxn>
                <a:cxn ang="0">
                  <a:pos x="109" y="67"/>
                </a:cxn>
                <a:cxn ang="0">
                  <a:pos x="121" y="59"/>
                </a:cxn>
                <a:cxn ang="0">
                  <a:pos x="127" y="47"/>
                </a:cxn>
                <a:cxn ang="0">
                  <a:pos x="167" y="35"/>
                </a:cxn>
                <a:cxn ang="0">
                  <a:pos x="187" y="31"/>
                </a:cxn>
                <a:cxn ang="0">
                  <a:pos x="199" y="27"/>
                </a:cxn>
                <a:cxn ang="0">
                  <a:pos x="191" y="7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8" y="4"/>
                </a:cxn>
                <a:cxn ang="0">
                  <a:pos x="24" y="28"/>
                </a:cxn>
                <a:cxn ang="0">
                  <a:pos x="54" y="14"/>
                </a:cxn>
                <a:cxn ang="0">
                  <a:pos x="36" y="6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/>
              <a:ahLst/>
              <a:cxnLst>
                <a:cxn ang="0">
                  <a:pos x="24" y="19"/>
                </a:cxn>
                <a:cxn ang="0">
                  <a:pos x="0" y="25"/>
                </a:cxn>
                <a:cxn ang="0">
                  <a:pos x="14" y="43"/>
                </a:cxn>
                <a:cxn ang="0">
                  <a:pos x="34" y="87"/>
                </a:cxn>
                <a:cxn ang="0">
                  <a:pos x="52" y="91"/>
                </a:cxn>
                <a:cxn ang="0">
                  <a:pos x="50" y="107"/>
                </a:cxn>
                <a:cxn ang="0">
                  <a:pos x="28" y="113"/>
                </a:cxn>
                <a:cxn ang="0">
                  <a:pos x="16" y="131"/>
                </a:cxn>
                <a:cxn ang="0">
                  <a:pos x="18" y="13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20" y="175"/>
                </a:cxn>
                <a:cxn ang="0">
                  <a:pos x="34" y="171"/>
                </a:cxn>
                <a:cxn ang="0">
                  <a:pos x="58" y="169"/>
                </a:cxn>
                <a:cxn ang="0">
                  <a:pos x="92" y="171"/>
                </a:cxn>
                <a:cxn ang="0">
                  <a:pos x="110" y="169"/>
                </a:cxn>
                <a:cxn ang="0">
                  <a:pos x="122" y="165"/>
                </a:cxn>
                <a:cxn ang="0">
                  <a:pos x="128" y="141"/>
                </a:cxn>
                <a:cxn ang="0">
                  <a:pos x="146" y="133"/>
                </a:cxn>
                <a:cxn ang="0">
                  <a:pos x="110" y="109"/>
                </a:cxn>
                <a:cxn ang="0">
                  <a:pos x="88" y="83"/>
                </a:cxn>
                <a:cxn ang="0">
                  <a:pos x="82" y="69"/>
                </a:cxn>
                <a:cxn ang="0">
                  <a:pos x="64" y="61"/>
                </a:cxn>
                <a:cxn ang="0">
                  <a:pos x="86" y="45"/>
                </a:cxn>
                <a:cxn ang="0">
                  <a:pos x="64" y="31"/>
                </a:cxn>
                <a:cxn ang="0">
                  <a:pos x="70" y="13"/>
                </a:cxn>
                <a:cxn ang="0">
                  <a:pos x="46" y="1"/>
                </a:cxn>
                <a:cxn ang="0">
                  <a:pos x="30" y="9"/>
                </a:cxn>
                <a:cxn ang="0">
                  <a:pos x="24" y="19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82" y="8"/>
                </a:cxn>
                <a:cxn ang="0">
                  <a:pos x="92" y="26"/>
                </a:cxn>
                <a:cxn ang="0">
                  <a:pos x="78" y="48"/>
                </a:cxn>
                <a:cxn ang="0">
                  <a:pos x="46" y="76"/>
                </a:cxn>
                <a:cxn ang="0">
                  <a:pos x="18" y="92"/>
                </a:cxn>
                <a:cxn ang="0">
                  <a:pos x="8" y="72"/>
                </a:cxn>
                <a:cxn ang="0">
                  <a:pos x="20" y="64"/>
                </a:cxn>
                <a:cxn ang="0">
                  <a:pos x="14" y="46"/>
                </a:cxn>
                <a:cxn ang="0">
                  <a:pos x="40" y="28"/>
                </a:cxn>
                <a:cxn ang="0">
                  <a:pos x="58" y="6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/>
              <a:ahLst/>
              <a:cxnLst>
                <a:cxn ang="0">
                  <a:pos x="212" y="11"/>
                </a:cxn>
                <a:cxn ang="0">
                  <a:pos x="176" y="19"/>
                </a:cxn>
                <a:cxn ang="0">
                  <a:pos x="144" y="51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8" y="115"/>
                </a:cxn>
                <a:cxn ang="0">
                  <a:pos x="36" y="167"/>
                </a:cxn>
                <a:cxn ang="0">
                  <a:pos x="0" y="179"/>
                </a:cxn>
                <a:cxn ang="0">
                  <a:pos x="72" y="323"/>
                </a:cxn>
                <a:cxn ang="0">
                  <a:pos x="120" y="427"/>
                </a:cxn>
                <a:cxn ang="0">
                  <a:pos x="144" y="443"/>
                </a:cxn>
                <a:cxn ang="0">
                  <a:pos x="168" y="451"/>
                </a:cxn>
                <a:cxn ang="0">
                  <a:pos x="228" y="431"/>
                </a:cxn>
                <a:cxn ang="0">
                  <a:pos x="252" y="423"/>
                </a:cxn>
                <a:cxn ang="0">
                  <a:pos x="300" y="451"/>
                </a:cxn>
                <a:cxn ang="0">
                  <a:pos x="324" y="527"/>
                </a:cxn>
                <a:cxn ang="0">
                  <a:pos x="336" y="523"/>
                </a:cxn>
                <a:cxn ang="0">
                  <a:pos x="344" y="511"/>
                </a:cxn>
                <a:cxn ang="0">
                  <a:pos x="368" y="547"/>
                </a:cxn>
                <a:cxn ang="0">
                  <a:pos x="404" y="571"/>
                </a:cxn>
                <a:cxn ang="0">
                  <a:pos x="436" y="603"/>
                </a:cxn>
                <a:cxn ang="0">
                  <a:pos x="444" y="615"/>
                </a:cxn>
                <a:cxn ang="0">
                  <a:pos x="456" y="623"/>
                </a:cxn>
                <a:cxn ang="0">
                  <a:pos x="484" y="655"/>
                </a:cxn>
                <a:cxn ang="0">
                  <a:pos x="492" y="631"/>
                </a:cxn>
                <a:cxn ang="0">
                  <a:pos x="540" y="659"/>
                </a:cxn>
                <a:cxn ang="0">
                  <a:pos x="588" y="655"/>
                </a:cxn>
                <a:cxn ang="0">
                  <a:pos x="616" y="531"/>
                </a:cxn>
                <a:cxn ang="0">
                  <a:pos x="632" y="463"/>
                </a:cxn>
                <a:cxn ang="0">
                  <a:pos x="620" y="367"/>
                </a:cxn>
                <a:cxn ang="0">
                  <a:pos x="536" y="271"/>
                </a:cxn>
                <a:cxn ang="0">
                  <a:pos x="528" y="235"/>
                </a:cxn>
                <a:cxn ang="0">
                  <a:pos x="460" y="179"/>
                </a:cxn>
                <a:cxn ang="0">
                  <a:pos x="472" y="155"/>
                </a:cxn>
                <a:cxn ang="0">
                  <a:pos x="456" y="131"/>
                </a:cxn>
                <a:cxn ang="0">
                  <a:pos x="416" y="79"/>
                </a:cxn>
                <a:cxn ang="0">
                  <a:pos x="392" y="31"/>
                </a:cxn>
                <a:cxn ang="0">
                  <a:pos x="388" y="19"/>
                </a:cxn>
                <a:cxn ang="0">
                  <a:pos x="364" y="151"/>
                </a:cxn>
                <a:cxn ang="0">
                  <a:pos x="324" y="115"/>
                </a:cxn>
                <a:cxn ang="0">
                  <a:pos x="292" y="111"/>
                </a:cxn>
                <a:cxn ang="0">
                  <a:pos x="272" y="87"/>
                </a:cxn>
                <a:cxn ang="0">
                  <a:pos x="264" y="63"/>
                </a:cxn>
                <a:cxn ang="0">
                  <a:pos x="276" y="55"/>
                </a:cxn>
                <a:cxn ang="0">
                  <a:pos x="240" y="19"/>
                </a:cxn>
                <a:cxn ang="0">
                  <a:pos x="216" y="11"/>
                </a:cxn>
                <a:cxn ang="0">
                  <a:pos x="204" y="7"/>
                </a:cxn>
                <a:cxn ang="0">
                  <a:pos x="212" y="11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/>
              <a:ahLst/>
              <a:cxnLst>
                <a:cxn ang="0">
                  <a:pos x="84" y="60"/>
                </a:cxn>
                <a:cxn ang="0">
                  <a:pos x="68" y="36"/>
                </a:cxn>
                <a:cxn ang="0">
                  <a:pos x="64" y="16"/>
                </a:cxn>
                <a:cxn ang="0">
                  <a:pos x="52" y="12"/>
                </a:cxn>
                <a:cxn ang="0">
                  <a:pos x="16" y="16"/>
                </a:cxn>
                <a:cxn ang="0">
                  <a:pos x="44" y="40"/>
                </a:cxn>
                <a:cxn ang="0">
                  <a:pos x="48" y="52"/>
                </a:cxn>
                <a:cxn ang="0">
                  <a:pos x="24" y="68"/>
                </a:cxn>
                <a:cxn ang="0">
                  <a:pos x="88" y="92"/>
                </a:cxn>
                <a:cxn ang="0">
                  <a:pos x="124" y="112"/>
                </a:cxn>
                <a:cxn ang="0">
                  <a:pos x="128" y="124"/>
                </a:cxn>
                <a:cxn ang="0">
                  <a:pos x="140" y="132"/>
                </a:cxn>
                <a:cxn ang="0">
                  <a:pos x="148" y="156"/>
                </a:cxn>
                <a:cxn ang="0">
                  <a:pos x="132" y="196"/>
                </a:cxn>
                <a:cxn ang="0">
                  <a:pos x="180" y="188"/>
                </a:cxn>
                <a:cxn ang="0">
                  <a:pos x="192" y="216"/>
                </a:cxn>
                <a:cxn ang="0">
                  <a:pos x="216" y="224"/>
                </a:cxn>
                <a:cxn ang="0">
                  <a:pos x="228" y="228"/>
                </a:cxn>
                <a:cxn ang="0">
                  <a:pos x="252" y="224"/>
                </a:cxn>
                <a:cxn ang="0">
                  <a:pos x="276" y="196"/>
                </a:cxn>
                <a:cxn ang="0">
                  <a:pos x="336" y="252"/>
                </a:cxn>
                <a:cxn ang="0">
                  <a:pos x="364" y="280"/>
                </a:cxn>
                <a:cxn ang="0">
                  <a:pos x="360" y="224"/>
                </a:cxn>
                <a:cxn ang="0">
                  <a:pos x="336" y="200"/>
                </a:cxn>
                <a:cxn ang="0">
                  <a:pos x="372" y="168"/>
                </a:cxn>
                <a:cxn ang="0">
                  <a:pos x="408" y="156"/>
                </a:cxn>
                <a:cxn ang="0">
                  <a:pos x="420" y="152"/>
                </a:cxn>
                <a:cxn ang="0">
                  <a:pos x="424" y="140"/>
                </a:cxn>
                <a:cxn ang="0">
                  <a:pos x="356" y="148"/>
                </a:cxn>
                <a:cxn ang="0">
                  <a:pos x="304" y="140"/>
                </a:cxn>
                <a:cxn ang="0">
                  <a:pos x="300" y="128"/>
                </a:cxn>
                <a:cxn ang="0">
                  <a:pos x="292" y="116"/>
                </a:cxn>
                <a:cxn ang="0">
                  <a:pos x="220" y="80"/>
                </a:cxn>
                <a:cxn ang="0">
                  <a:pos x="160" y="60"/>
                </a:cxn>
                <a:cxn ang="0">
                  <a:pos x="136" y="52"/>
                </a:cxn>
                <a:cxn ang="0">
                  <a:pos x="80" y="52"/>
                </a:cxn>
                <a:cxn ang="0">
                  <a:pos x="68" y="32"/>
                </a:cxn>
                <a:cxn ang="0">
                  <a:pos x="68" y="0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0" y="37"/>
                </a:cxn>
                <a:cxn ang="0">
                  <a:pos x="28" y="49"/>
                </a:cxn>
                <a:cxn ang="0">
                  <a:pos x="84" y="89"/>
                </a:cxn>
                <a:cxn ang="0">
                  <a:pos x="120" y="113"/>
                </a:cxn>
                <a:cxn ang="0">
                  <a:pos x="132" y="121"/>
                </a:cxn>
                <a:cxn ang="0">
                  <a:pos x="136" y="169"/>
                </a:cxn>
                <a:cxn ang="0">
                  <a:pos x="116" y="201"/>
                </a:cxn>
                <a:cxn ang="0">
                  <a:pos x="136" y="197"/>
                </a:cxn>
                <a:cxn ang="0">
                  <a:pos x="148" y="189"/>
                </a:cxn>
                <a:cxn ang="0">
                  <a:pos x="160" y="201"/>
                </a:cxn>
                <a:cxn ang="0">
                  <a:pos x="184" y="217"/>
                </a:cxn>
                <a:cxn ang="0">
                  <a:pos x="208" y="233"/>
                </a:cxn>
                <a:cxn ang="0">
                  <a:pos x="240" y="221"/>
                </a:cxn>
                <a:cxn ang="0">
                  <a:pos x="248" y="197"/>
                </a:cxn>
                <a:cxn ang="0">
                  <a:pos x="268" y="201"/>
                </a:cxn>
                <a:cxn ang="0">
                  <a:pos x="292" y="209"/>
                </a:cxn>
                <a:cxn ang="0">
                  <a:pos x="340" y="281"/>
                </a:cxn>
                <a:cxn ang="0">
                  <a:pos x="356" y="277"/>
                </a:cxn>
                <a:cxn ang="0">
                  <a:pos x="352" y="253"/>
                </a:cxn>
                <a:cxn ang="0">
                  <a:pos x="316" y="197"/>
                </a:cxn>
                <a:cxn ang="0">
                  <a:pos x="360" y="173"/>
                </a:cxn>
                <a:cxn ang="0">
                  <a:pos x="408" y="145"/>
                </a:cxn>
                <a:cxn ang="0">
                  <a:pos x="409" y="120"/>
                </a:cxn>
                <a:cxn ang="0">
                  <a:pos x="367" y="138"/>
                </a:cxn>
                <a:cxn ang="0">
                  <a:pos x="308" y="137"/>
                </a:cxn>
                <a:cxn ang="0">
                  <a:pos x="264" y="97"/>
                </a:cxn>
                <a:cxn ang="0">
                  <a:pos x="180" y="61"/>
                </a:cxn>
                <a:cxn ang="0">
                  <a:pos x="132" y="33"/>
                </a:cxn>
                <a:cxn ang="0">
                  <a:pos x="92" y="41"/>
                </a:cxn>
                <a:cxn ang="0">
                  <a:pos x="76" y="57"/>
                </a:cxn>
                <a:cxn ang="0">
                  <a:pos x="56" y="17"/>
                </a:cxn>
                <a:cxn ang="0">
                  <a:pos x="0" y="1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/>
              <a:ahLst/>
              <a:cxnLst>
                <a:cxn ang="0">
                  <a:pos x="32" y="18"/>
                </a:cxn>
                <a:cxn ang="0">
                  <a:pos x="0" y="18"/>
                </a:cxn>
                <a:cxn ang="0">
                  <a:pos x="20" y="42"/>
                </a:cxn>
                <a:cxn ang="0">
                  <a:pos x="28" y="66"/>
                </a:cxn>
                <a:cxn ang="0">
                  <a:pos x="32" y="78"/>
                </a:cxn>
                <a:cxn ang="0">
                  <a:pos x="60" y="50"/>
                </a:cxn>
                <a:cxn ang="0">
                  <a:pos x="32" y="18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/>
              <a:ahLst/>
              <a:cxnLst>
                <a:cxn ang="0">
                  <a:pos x="47" y="73"/>
                </a:cxn>
                <a:cxn ang="0">
                  <a:pos x="39" y="61"/>
                </a:cxn>
                <a:cxn ang="0">
                  <a:pos x="15" y="69"/>
                </a:cxn>
                <a:cxn ang="0">
                  <a:pos x="39" y="113"/>
                </a:cxn>
                <a:cxn ang="0">
                  <a:pos x="123" y="89"/>
                </a:cxn>
                <a:cxn ang="0">
                  <a:pos x="147" y="73"/>
                </a:cxn>
                <a:cxn ang="0">
                  <a:pos x="171" y="65"/>
                </a:cxn>
                <a:cxn ang="0">
                  <a:pos x="219" y="19"/>
                </a:cxn>
                <a:cxn ang="0">
                  <a:pos x="210" y="0"/>
                </a:cxn>
                <a:cxn ang="0">
                  <a:pos x="179" y="17"/>
                </a:cxn>
                <a:cxn ang="0">
                  <a:pos x="107" y="41"/>
                </a:cxn>
                <a:cxn ang="0">
                  <a:pos x="83" y="45"/>
                </a:cxn>
                <a:cxn ang="0">
                  <a:pos x="59" y="53"/>
                </a:cxn>
                <a:cxn ang="0">
                  <a:pos x="47" y="73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/>
              <a:ahLst/>
              <a:cxnLst>
                <a:cxn ang="0">
                  <a:pos x="12" y="60"/>
                </a:cxn>
                <a:cxn ang="0">
                  <a:pos x="8" y="84"/>
                </a:cxn>
                <a:cxn ang="0">
                  <a:pos x="0" y="108"/>
                </a:cxn>
                <a:cxn ang="0">
                  <a:pos x="36" y="116"/>
                </a:cxn>
                <a:cxn ang="0">
                  <a:pos x="52" y="96"/>
                </a:cxn>
                <a:cxn ang="0">
                  <a:pos x="124" y="68"/>
                </a:cxn>
                <a:cxn ang="0">
                  <a:pos x="136" y="44"/>
                </a:cxn>
                <a:cxn ang="0">
                  <a:pos x="112" y="28"/>
                </a:cxn>
                <a:cxn ang="0">
                  <a:pos x="100" y="20"/>
                </a:cxn>
                <a:cxn ang="0">
                  <a:pos x="64" y="12"/>
                </a:cxn>
                <a:cxn ang="0">
                  <a:pos x="52" y="36"/>
                </a:cxn>
                <a:cxn ang="0">
                  <a:pos x="12" y="60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8" y="11"/>
                </a:cxn>
                <a:cxn ang="0">
                  <a:pos x="24" y="35"/>
                </a:cxn>
                <a:cxn ang="0">
                  <a:pos x="39" y="26"/>
                </a:cxn>
                <a:cxn ang="0">
                  <a:pos x="29" y="0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04" y="28"/>
                </a:cxn>
                <a:cxn ang="0">
                  <a:pos x="88" y="64"/>
                </a:cxn>
                <a:cxn ang="0">
                  <a:pos x="36" y="84"/>
                </a:cxn>
                <a:cxn ang="0">
                  <a:pos x="28" y="96"/>
                </a:cxn>
                <a:cxn ang="0">
                  <a:pos x="16" y="100"/>
                </a:cxn>
                <a:cxn ang="0">
                  <a:pos x="20" y="132"/>
                </a:cxn>
                <a:cxn ang="0">
                  <a:pos x="28" y="156"/>
                </a:cxn>
                <a:cxn ang="0">
                  <a:pos x="0" y="200"/>
                </a:cxn>
                <a:cxn ang="0">
                  <a:pos x="28" y="260"/>
                </a:cxn>
                <a:cxn ang="0">
                  <a:pos x="52" y="268"/>
                </a:cxn>
                <a:cxn ang="0">
                  <a:pos x="88" y="216"/>
                </a:cxn>
                <a:cxn ang="0">
                  <a:pos x="104" y="192"/>
                </a:cxn>
                <a:cxn ang="0">
                  <a:pos x="128" y="116"/>
                </a:cxn>
                <a:cxn ang="0">
                  <a:pos x="140" y="76"/>
                </a:cxn>
                <a:cxn ang="0">
                  <a:pos x="164" y="72"/>
                </a:cxn>
                <a:cxn ang="0">
                  <a:pos x="128" y="0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5" y="60"/>
                </a:cxn>
                <a:cxn ang="0">
                  <a:pos x="29" y="76"/>
                </a:cxn>
                <a:cxn ang="0">
                  <a:pos x="41" y="80"/>
                </a:cxn>
                <a:cxn ang="0">
                  <a:pos x="57" y="76"/>
                </a:cxn>
                <a:cxn ang="0">
                  <a:pos x="29" y="0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60" y="84"/>
                </a:cxn>
                <a:cxn ang="0">
                  <a:pos x="36" y="92"/>
                </a:cxn>
                <a:cxn ang="0">
                  <a:pos x="12" y="108"/>
                </a:cxn>
                <a:cxn ang="0">
                  <a:pos x="40" y="188"/>
                </a:cxn>
                <a:cxn ang="0">
                  <a:pos x="52" y="224"/>
                </a:cxn>
                <a:cxn ang="0">
                  <a:pos x="60" y="236"/>
                </a:cxn>
                <a:cxn ang="0">
                  <a:pos x="84" y="244"/>
                </a:cxn>
                <a:cxn ang="0">
                  <a:pos x="96" y="196"/>
                </a:cxn>
                <a:cxn ang="0">
                  <a:pos x="124" y="168"/>
                </a:cxn>
                <a:cxn ang="0">
                  <a:pos x="112" y="68"/>
                </a:cxn>
                <a:cxn ang="0">
                  <a:pos x="140" y="48"/>
                </a:cxn>
                <a:cxn ang="0">
                  <a:pos x="112" y="20"/>
                </a:cxn>
                <a:cxn ang="0">
                  <a:pos x="96" y="0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/>
              <a:ahLst/>
              <a:cxnLst>
                <a:cxn ang="0">
                  <a:pos x="48" y="2"/>
                </a:cxn>
                <a:cxn ang="0">
                  <a:pos x="51" y="35"/>
                </a:cxn>
                <a:cxn ang="0">
                  <a:pos x="60" y="62"/>
                </a:cxn>
                <a:cxn ang="0">
                  <a:pos x="62" y="92"/>
                </a:cxn>
                <a:cxn ang="0">
                  <a:pos x="68" y="105"/>
                </a:cxn>
                <a:cxn ang="0">
                  <a:pos x="71" y="126"/>
                </a:cxn>
                <a:cxn ang="0">
                  <a:pos x="57" y="93"/>
                </a:cxn>
                <a:cxn ang="0">
                  <a:pos x="35" y="78"/>
                </a:cxn>
                <a:cxn ang="0">
                  <a:pos x="5" y="83"/>
                </a:cxn>
                <a:cxn ang="0">
                  <a:pos x="8" y="102"/>
                </a:cxn>
                <a:cxn ang="0">
                  <a:pos x="41" y="114"/>
                </a:cxn>
                <a:cxn ang="0">
                  <a:pos x="57" y="135"/>
                </a:cxn>
                <a:cxn ang="0">
                  <a:pos x="71" y="135"/>
                </a:cxn>
                <a:cxn ang="0">
                  <a:pos x="78" y="150"/>
                </a:cxn>
                <a:cxn ang="0">
                  <a:pos x="96" y="179"/>
                </a:cxn>
                <a:cxn ang="0">
                  <a:pos x="81" y="126"/>
                </a:cxn>
                <a:cxn ang="0">
                  <a:pos x="80" y="93"/>
                </a:cxn>
                <a:cxn ang="0">
                  <a:pos x="71" y="63"/>
                </a:cxn>
                <a:cxn ang="0">
                  <a:pos x="63" y="41"/>
                </a:cxn>
                <a:cxn ang="0">
                  <a:pos x="57" y="20"/>
                </a:cxn>
                <a:cxn ang="0">
                  <a:pos x="48" y="2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5"/>
                </a:cxn>
                <a:cxn ang="0">
                  <a:pos x="9" y="54"/>
                </a:cxn>
                <a:cxn ang="0">
                  <a:pos x="18" y="94"/>
                </a:cxn>
                <a:cxn ang="0">
                  <a:pos x="34" y="129"/>
                </a:cxn>
                <a:cxn ang="0">
                  <a:pos x="54" y="175"/>
                </a:cxn>
                <a:cxn ang="0">
                  <a:pos x="40" y="115"/>
                </a:cxn>
                <a:cxn ang="0">
                  <a:pos x="34" y="93"/>
                </a:cxn>
                <a:cxn ang="0">
                  <a:pos x="28" y="61"/>
                </a:cxn>
                <a:cxn ang="0">
                  <a:pos x="25" y="46"/>
                </a:cxn>
                <a:cxn ang="0">
                  <a:pos x="16" y="37"/>
                </a:cxn>
                <a:cxn ang="0">
                  <a:pos x="6" y="0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8" y="34"/>
                </a:cxn>
                <a:cxn ang="0">
                  <a:pos x="23" y="43"/>
                </a:cxn>
                <a:cxn ang="0">
                  <a:pos x="48" y="49"/>
                </a:cxn>
                <a:cxn ang="0">
                  <a:pos x="62" y="57"/>
                </a:cxn>
                <a:cxn ang="0">
                  <a:pos x="74" y="66"/>
                </a:cxn>
                <a:cxn ang="0">
                  <a:pos x="86" y="69"/>
                </a:cxn>
                <a:cxn ang="0">
                  <a:pos x="72" y="39"/>
                </a:cxn>
                <a:cxn ang="0">
                  <a:pos x="63" y="22"/>
                </a:cxn>
                <a:cxn ang="0">
                  <a:pos x="36" y="24"/>
                </a:cxn>
                <a:cxn ang="0">
                  <a:pos x="24" y="19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75" y="10"/>
                </a:cxn>
                <a:cxn ang="0">
                  <a:pos x="23" y="15"/>
                </a:cxn>
                <a:cxn ang="0">
                  <a:pos x="14" y="33"/>
                </a:cxn>
                <a:cxn ang="0">
                  <a:pos x="11" y="61"/>
                </a:cxn>
                <a:cxn ang="0">
                  <a:pos x="14" y="75"/>
                </a:cxn>
                <a:cxn ang="0">
                  <a:pos x="3" y="88"/>
                </a:cxn>
                <a:cxn ang="0">
                  <a:pos x="14" y="109"/>
                </a:cxn>
                <a:cxn ang="0">
                  <a:pos x="23" y="124"/>
                </a:cxn>
                <a:cxn ang="0">
                  <a:pos x="15" y="144"/>
                </a:cxn>
                <a:cxn ang="0">
                  <a:pos x="24" y="156"/>
                </a:cxn>
                <a:cxn ang="0">
                  <a:pos x="42" y="144"/>
                </a:cxn>
                <a:cxn ang="0">
                  <a:pos x="50" y="93"/>
                </a:cxn>
                <a:cxn ang="0">
                  <a:pos x="56" y="126"/>
                </a:cxn>
                <a:cxn ang="0">
                  <a:pos x="65" y="145"/>
                </a:cxn>
                <a:cxn ang="0">
                  <a:pos x="62" y="112"/>
                </a:cxn>
                <a:cxn ang="0">
                  <a:pos x="72" y="73"/>
                </a:cxn>
                <a:cxn ang="0">
                  <a:pos x="69" y="51"/>
                </a:cxn>
                <a:cxn ang="0">
                  <a:pos x="54" y="60"/>
                </a:cxn>
                <a:cxn ang="0">
                  <a:pos x="35" y="54"/>
                </a:cxn>
                <a:cxn ang="0">
                  <a:pos x="41" y="36"/>
                </a:cxn>
                <a:cxn ang="0">
                  <a:pos x="62" y="34"/>
                </a:cxn>
                <a:cxn ang="0">
                  <a:pos x="78" y="39"/>
                </a:cxn>
                <a:cxn ang="0">
                  <a:pos x="98" y="30"/>
                </a:cxn>
                <a:cxn ang="0">
                  <a:pos x="111" y="13"/>
                </a:cxn>
                <a:cxn ang="0">
                  <a:pos x="98" y="0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6"/>
                </a:cxn>
                <a:cxn ang="0">
                  <a:pos x="6" y="37"/>
                </a:cxn>
                <a:cxn ang="0">
                  <a:pos x="1" y="61"/>
                </a:cxn>
                <a:cxn ang="0">
                  <a:pos x="16" y="94"/>
                </a:cxn>
                <a:cxn ang="0">
                  <a:pos x="30" y="82"/>
                </a:cxn>
                <a:cxn ang="0">
                  <a:pos x="22" y="61"/>
                </a:cxn>
                <a:cxn ang="0">
                  <a:pos x="12" y="0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0" y="20"/>
                </a:cxn>
                <a:cxn ang="0">
                  <a:pos x="8" y="49"/>
                </a:cxn>
                <a:cxn ang="0">
                  <a:pos x="6" y="107"/>
                </a:cxn>
                <a:cxn ang="0">
                  <a:pos x="17" y="103"/>
                </a:cxn>
                <a:cxn ang="0">
                  <a:pos x="20" y="115"/>
                </a:cxn>
                <a:cxn ang="0">
                  <a:pos x="29" y="122"/>
                </a:cxn>
                <a:cxn ang="0">
                  <a:pos x="38" y="140"/>
                </a:cxn>
                <a:cxn ang="0">
                  <a:pos x="48" y="128"/>
                </a:cxn>
                <a:cxn ang="0">
                  <a:pos x="65" y="134"/>
                </a:cxn>
                <a:cxn ang="0">
                  <a:pos x="63" y="109"/>
                </a:cxn>
                <a:cxn ang="0">
                  <a:pos x="48" y="104"/>
                </a:cxn>
                <a:cxn ang="0">
                  <a:pos x="39" y="91"/>
                </a:cxn>
                <a:cxn ang="0">
                  <a:pos x="33" y="73"/>
                </a:cxn>
                <a:cxn ang="0">
                  <a:pos x="41" y="53"/>
                </a:cxn>
                <a:cxn ang="0">
                  <a:pos x="35" y="35"/>
                </a:cxn>
                <a:cxn ang="0">
                  <a:pos x="42" y="20"/>
                </a:cxn>
                <a:cxn ang="0">
                  <a:pos x="29" y="4"/>
                </a:cxn>
                <a:cxn ang="0">
                  <a:pos x="18" y="7"/>
                </a:cxn>
                <a:cxn ang="0">
                  <a:pos x="12" y="2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44" y="18"/>
                </a:cxn>
                <a:cxn ang="0">
                  <a:pos x="32" y="30"/>
                </a:cxn>
                <a:cxn ang="0">
                  <a:pos x="16" y="35"/>
                </a:cxn>
                <a:cxn ang="0">
                  <a:pos x="8" y="48"/>
                </a:cxn>
                <a:cxn ang="0">
                  <a:pos x="4" y="74"/>
                </a:cxn>
                <a:cxn ang="0">
                  <a:pos x="13" y="71"/>
                </a:cxn>
                <a:cxn ang="0">
                  <a:pos x="25" y="62"/>
                </a:cxn>
                <a:cxn ang="0">
                  <a:pos x="34" y="69"/>
                </a:cxn>
                <a:cxn ang="0">
                  <a:pos x="58" y="99"/>
                </a:cxn>
                <a:cxn ang="0">
                  <a:pos x="71" y="72"/>
                </a:cxn>
                <a:cxn ang="0">
                  <a:pos x="85" y="68"/>
                </a:cxn>
                <a:cxn ang="0">
                  <a:pos x="74" y="39"/>
                </a:cxn>
                <a:cxn ang="0">
                  <a:pos x="52" y="0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/>
              <a:ahLst/>
              <a:cxnLst>
                <a:cxn ang="0">
                  <a:pos x="6" y="27"/>
                </a:cxn>
                <a:cxn ang="0">
                  <a:pos x="26" y="66"/>
                </a:cxn>
                <a:cxn ang="0">
                  <a:pos x="30" y="52"/>
                </a:cxn>
                <a:cxn ang="0">
                  <a:pos x="38" y="40"/>
                </a:cxn>
                <a:cxn ang="0">
                  <a:pos x="30" y="25"/>
                </a:cxn>
                <a:cxn ang="0">
                  <a:pos x="20" y="13"/>
                </a:cxn>
                <a:cxn ang="0">
                  <a:pos x="11" y="1"/>
                </a:cxn>
                <a:cxn ang="0">
                  <a:pos x="2" y="12"/>
                </a:cxn>
                <a:cxn ang="0">
                  <a:pos x="6" y="2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3"/>
                </a:cxn>
                <a:cxn ang="0">
                  <a:pos x="24" y="11"/>
                </a:cxn>
                <a:cxn ang="0">
                  <a:pos x="0" y="0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8"/>
                </a:cxn>
                <a:cxn ang="0">
                  <a:pos x="28" y="33"/>
                </a:cxn>
                <a:cxn ang="0">
                  <a:pos x="42" y="46"/>
                </a:cxn>
                <a:cxn ang="0">
                  <a:pos x="60" y="42"/>
                </a:cxn>
                <a:cxn ang="0">
                  <a:pos x="49" y="24"/>
                </a:cxn>
                <a:cxn ang="0">
                  <a:pos x="28" y="3"/>
                </a:cxn>
                <a:cxn ang="0">
                  <a:pos x="19" y="16"/>
                </a:cxn>
                <a:cxn ang="0">
                  <a:pos x="9" y="0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24" y="35"/>
                </a:cxn>
                <a:cxn ang="0">
                  <a:pos x="36" y="54"/>
                </a:cxn>
                <a:cxn ang="0">
                  <a:pos x="46" y="63"/>
                </a:cxn>
                <a:cxn ang="0">
                  <a:pos x="61" y="56"/>
                </a:cxn>
                <a:cxn ang="0">
                  <a:pos x="33" y="17"/>
                </a:cxn>
                <a:cxn ang="0">
                  <a:pos x="7" y="0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30" y="34"/>
                </a:cxn>
                <a:cxn ang="0">
                  <a:pos x="16" y="43"/>
                </a:cxn>
                <a:cxn ang="0">
                  <a:pos x="22" y="67"/>
                </a:cxn>
                <a:cxn ang="0">
                  <a:pos x="48" y="58"/>
                </a:cxn>
                <a:cxn ang="0">
                  <a:pos x="60" y="47"/>
                </a:cxn>
                <a:cxn ang="0">
                  <a:pos x="51" y="28"/>
                </a:cxn>
                <a:cxn ang="0">
                  <a:pos x="57" y="14"/>
                </a:cxn>
                <a:cxn ang="0">
                  <a:pos x="55" y="2"/>
                </a:cxn>
                <a:cxn ang="0">
                  <a:pos x="46" y="4"/>
                </a:cxn>
                <a:cxn ang="0">
                  <a:pos x="51" y="5"/>
                </a:cxn>
                <a:cxn ang="0">
                  <a:pos x="49" y="16"/>
                </a:cxn>
                <a:cxn ang="0">
                  <a:pos x="43" y="23"/>
                </a:cxn>
                <a:cxn ang="0">
                  <a:pos x="28" y="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6" y="6"/>
                </a:cxn>
                <a:cxn ang="0">
                  <a:pos x="33" y="36"/>
                </a:cxn>
                <a:cxn ang="0">
                  <a:pos x="42" y="30"/>
                </a:cxn>
                <a:cxn ang="0">
                  <a:pos x="21" y="3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26"/>
                </a:cxn>
                <a:cxn ang="0">
                  <a:pos x="16" y="24"/>
                </a:cxn>
                <a:cxn ang="0">
                  <a:pos x="19" y="29"/>
                </a:cxn>
                <a:cxn ang="0">
                  <a:pos x="16" y="35"/>
                </a:cxn>
                <a:cxn ang="0">
                  <a:pos x="30" y="21"/>
                </a:cxn>
                <a:cxn ang="0">
                  <a:pos x="24" y="9"/>
                </a:cxn>
                <a:cxn ang="0">
                  <a:pos x="21" y="0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7"/>
                </a:cxn>
                <a:cxn ang="0">
                  <a:pos x="27" y="31"/>
                </a:cxn>
                <a:cxn ang="0">
                  <a:pos x="45" y="24"/>
                </a:cxn>
                <a:cxn ang="0">
                  <a:pos x="22" y="10"/>
                </a:cxn>
                <a:cxn ang="0">
                  <a:pos x="21" y="0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1" y="15"/>
                </a:cxn>
                <a:cxn ang="0">
                  <a:pos x="9" y="36"/>
                </a:cxn>
                <a:cxn ang="0">
                  <a:pos x="0" y="59"/>
                </a:cxn>
                <a:cxn ang="0">
                  <a:pos x="8" y="74"/>
                </a:cxn>
                <a:cxn ang="0">
                  <a:pos x="20" y="59"/>
                </a:cxn>
                <a:cxn ang="0">
                  <a:pos x="35" y="32"/>
                </a:cxn>
                <a:cxn ang="0">
                  <a:pos x="30" y="0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8"/>
                </a:cxn>
                <a:cxn ang="0">
                  <a:pos x="0" y="22"/>
                </a:cxn>
                <a:cxn ang="0">
                  <a:pos x="15" y="41"/>
                </a:cxn>
                <a:cxn ang="0">
                  <a:pos x="25" y="56"/>
                </a:cxn>
                <a:cxn ang="0">
                  <a:pos x="16" y="20"/>
                </a:cxn>
                <a:cxn ang="0">
                  <a:pos x="13" y="7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" y="10"/>
                </a:cxn>
                <a:cxn ang="0">
                  <a:pos x="11" y="25"/>
                </a:cxn>
                <a:cxn ang="0">
                  <a:pos x="11" y="0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4"/>
                </a:cxn>
                <a:cxn ang="0">
                  <a:pos x="20" y="21"/>
                </a:cxn>
                <a:cxn ang="0">
                  <a:pos x="8" y="39"/>
                </a:cxn>
                <a:cxn ang="0">
                  <a:pos x="0" y="56"/>
                </a:cxn>
                <a:cxn ang="0">
                  <a:pos x="11" y="57"/>
                </a:cxn>
                <a:cxn ang="0">
                  <a:pos x="26" y="26"/>
                </a:cxn>
                <a:cxn ang="0">
                  <a:pos x="5" y="0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0" y="7"/>
                </a:cxn>
                <a:cxn ang="0">
                  <a:pos x="8" y="22"/>
                </a:cxn>
                <a:cxn ang="0">
                  <a:pos x="14" y="3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0" y="5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18"/>
                </a:cxn>
                <a:cxn ang="0">
                  <a:pos x="14" y="6"/>
                </a:cxn>
                <a:cxn ang="0">
                  <a:pos x="13" y="0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/>
              <a:ahLst/>
              <a:cxnLst>
                <a:cxn ang="0">
                  <a:pos x="10" y="7"/>
                </a:cxn>
                <a:cxn ang="0">
                  <a:pos x="3" y="18"/>
                </a:cxn>
                <a:cxn ang="0">
                  <a:pos x="15" y="39"/>
                </a:cxn>
                <a:cxn ang="0">
                  <a:pos x="27" y="54"/>
                </a:cxn>
                <a:cxn ang="0">
                  <a:pos x="40" y="63"/>
                </a:cxn>
                <a:cxn ang="0">
                  <a:pos x="51" y="81"/>
                </a:cxn>
                <a:cxn ang="0">
                  <a:pos x="52" y="57"/>
                </a:cxn>
                <a:cxn ang="0">
                  <a:pos x="43" y="37"/>
                </a:cxn>
                <a:cxn ang="0">
                  <a:pos x="25" y="18"/>
                </a:cxn>
                <a:cxn ang="0">
                  <a:pos x="10" y="7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13" y="32"/>
                </a:cxn>
                <a:cxn ang="0">
                  <a:pos x="1" y="44"/>
                </a:cxn>
                <a:cxn ang="0">
                  <a:pos x="13" y="59"/>
                </a:cxn>
                <a:cxn ang="0">
                  <a:pos x="28" y="44"/>
                </a:cxn>
                <a:cxn ang="0">
                  <a:pos x="40" y="23"/>
                </a:cxn>
                <a:cxn ang="0">
                  <a:pos x="55" y="0"/>
                </a:cxn>
                <a:cxn ang="0">
                  <a:pos x="71" y="11"/>
                </a:cxn>
                <a:cxn ang="0">
                  <a:pos x="35" y="23"/>
                </a:cxn>
                <a:cxn ang="0">
                  <a:pos x="28" y="23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4"/>
                </a:cxn>
                <a:cxn ang="0">
                  <a:pos x="12" y="30"/>
                </a:cxn>
                <a:cxn ang="0">
                  <a:pos x="9" y="0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14"/>
                </a:cxn>
                <a:cxn ang="0">
                  <a:pos x="21" y="20"/>
                </a:cxn>
                <a:cxn ang="0">
                  <a:pos x="19" y="0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0" y="11"/>
                </a:cxn>
                <a:cxn ang="0">
                  <a:pos x="12" y="32"/>
                </a:cxn>
                <a:cxn ang="0">
                  <a:pos x="24" y="36"/>
                </a:cxn>
                <a:cxn ang="0">
                  <a:pos x="28" y="0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10" y="9"/>
                </a:cxn>
                <a:cxn ang="0">
                  <a:pos x="14" y="32"/>
                </a:cxn>
                <a:cxn ang="0">
                  <a:pos x="26" y="36"/>
                </a:cxn>
                <a:cxn ang="0">
                  <a:pos x="30" y="0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4" y="25"/>
                </a:cxn>
                <a:cxn ang="0">
                  <a:pos x="26" y="29"/>
                </a:cxn>
                <a:cxn ang="0">
                  <a:pos x="34" y="2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10" y="2"/>
                </a:cxn>
                <a:cxn ang="0">
                  <a:pos x="16" y="22"/>
                </a:cxn>
                <a:cxn ang="0">
                  <a:pos x="27" y="22"/>
                </a:cxn>
                <a:cxn ang="0">
                  <a:pos x="34" y="2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10" y="2"/>
                </a:cxn>
                <a:cxn ang="0">
                  <a:pos x="13" y="15"/>
                </a:cxn>
                <a:cxn ang="0">
                  <a:pos x="25" y="19"/>
                </a:cxn>
                <a:cxn ang="0">
                  <a:pos x="31" y="1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/>
              <a:ahLst/>
              <a:cxnLst>
                <a:cxn ang="0">
                  <a:pos x="28" y="16"/>
                </a:cxn>
                <a:cxn ang="0">
                  <a:pos x="19" y="2"/>
                </a:cxn>
                <a:cxn ang="0">
                  <a:pos x="10" y="25"/>
                </a:cxn>
                <a:cxn ang="0">
                  <a:pos x="19" y="35"/>
                </a:cxn>
                <a:cxn ang="0">
                  <a:pos x="27" y="29"/>
                </a:cxn>
                <a:cxn ang="0">
                  <a:pos x="28" y="16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/>
              <a:ahLst/>
              <a:cxnLst>
                <a:cxn ang="0">
                  <a:pos x="22" y="10"/>
                </a:cxn>
                <a:cxn ang="0">
                  <a:pos x="10" y="2"/>
                </a:cxn>
                <a:cxn ang="0">
                  <a:pos x="12" y="23"/>
                </a:cxn>
                <a:cxn ang="0">
                  <a:pos x="24" y="27"/>
                </a:cxn>
                <a:cxn ang="0">
                  <a:pos x="22" y="10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/>
              <a:ahLst/>
              <a:cxnLst>
                <a:cxn ang="0">
                  <a:pos x="171" y="4"/>
                </a:cxn>
                <a:cxn ang="0">
                  <a:pos x="185" y="4"/>
                </a:cxn>
                <a:cxn ang="0">
                  <a:pos x="189" y="16"/>
                </a:cxn>
                <a:cxn ang="0">
                  <a:pos x="187" y="24"/>
                </a:cxn>
                <a:cxn ang="0">
                  <a:pos x="131" y="44"/>
                </a:cxn>
                <a:cxn ang="0">
                  <a:pos x="109" y="58"/>
                </a:cxn>
                <a:cxn ang="0">
                  <a:pos x="97" y="62"/>
                </a:cxn>
                <a:cxn ang="0">
                  <a:pos x="71" y="82"/>
                </a:cxn>
                <a:cxn ang="0">
                  <a:pos x="75" y="92"/>
                </a:cxn>
                <a:cxn ang="0">
                  <a:pos x="83" y="116"/>
                </a:cxn>
                <a:cxn ang="0">
                  <a:pos x="107" y="126"/>
                </a:cxn>
                <a:cxn ang="0">
                  <a:pos x="93" y="140"/>
                </a:cxn>
                <a:cxn ang="0">
                  <a:pos x="83" y="130"/>
                </a:cxn>
                <a:cxn ang="0">
                  <a:pos x="71" y="134"/>
                </a:cxn>
                <a:cxn ang="0">
                  <a:pos x="21" y="122"/>
                </a:cxn>
                <a:cxn ang="0">
                  <a:pos x="19" y="106"/>
                </a:cxn>
                <a:cxn ang="0">
                  <a:pos x="47" y="90"/>
                </a:cxn>
                <a:cxn ang="0">
                  <a:pos x="51" y="76"/>
                </a:cxn>
                <a:cxn ang="0">
                  <a:pos x="47" y="64"/>
                </a:cxn>
                <a:cxn ang="0">
                  <a:pos x="73" y="46"/>
                </a:cxn>
                <a:cxn ang="0">
                  <a:pos x="97" y="36"/>
                </a:cxn>
                <a:cxn ang="0">
                  <a:pos x="113" y="24"/>
                </a:cxn>
                <a:cxn ang="0">
                  <a:pos x="171" y="4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2" y="2"/>
                </a:cxn>
                <a:cxn ang="0">
                  <a:pos x="32" y="16"/>
                </a:cxn>
                <a:cxn ang="0">
                  <a:pos x="44" y="14"/>
                </a:cxn>
                <a:cxn ang="0">
                  <a:pos x="24" y="0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/>
              <a:ahLst/>
              <a:cxnLst>
                <a:cxn ang="0">
                  <a:pos x="57" y="4"/>
                </a:cxn>
                <a:cxn ang="0">
                  <a:pos x="25" y="24"/>
                </a:cxn>
                <a:cxn ang="0">
                  <a:pos x="11" y="34"/>
                </a:cxn>
                <a:cxn ang="0">
                  <a:pos x="9" y="4"/>
                </a:cxn>
                <a:cxn ang="0">
                  <a:pos x="21" y="0"/>
                </a:cxn>
                <a:cxn ang="0">
                  <a:pos x="57" y="4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" y="6"/>
                </a:cxn>
                <a:cxn ang="0">
                  <a:pos x="57" y="26"/>
                </a:cxn>
                <a:cxn ang="0">
                  <a:pos x="63" y="24"/>
                </a:cxn>
                <a:cxn ang="0">
                  <a:pos x="29" y="0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/>
              <a:ahLst/>
              <a:cxnLst>
                <a:cxn ang="0">
                  <a:pos x="50" y="9"/>
                </a:cxn>
                <a:cxn ang="0">
                  <a:pos x="26" y="9"/>
                </a:cxn>
                <a:cxn ang="0">
                  <a:pos x="10" y="9"/>
                </a:cxn>
                <a:cxn ang="0">
                  <a:pos x="8" y="35"/>
                </a:cxn>
                <a:cxn ang="0">
                  <a:pos x="32" y="43"/>
                </a:cxn>
                <a:cxn ang="0">
                  <a:pos x="62" y="27"/>
                </a:cxn>
                <a:cxn ang="0">
                  <a:pos x="50" y="9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6"/>
                </a:cxn>
                <a:cxn ang="0">
                  <a:pos x="50" y="30"/>
                </a:cxn>
                <a:cxn ang="0">
                  <a:pos x="76" y="36"/>
                </a:cxn>
                <a:cxn ang="0">
                  <a:pos x="112" y="22"/>
                </a:cxn>
                <a:cxn ang="0">
                  <a:pos x="78" y="4"/>
                </a:cxn>
                <a:cxn ang="0">
                  <a:pos x="14" y="0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62" y="10"/>
                </a:cxn>
                <a:cxn ang="0">
                  <a:pos x="30" y="32"/>
                </a:cxn>
                <a:cxn ang="0">
                  <a:pos x="6" y="22"/>
                </a:cxn>
                <a:cxn ang="0">
                  <a:pos x="32" y="4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/>
              <a:ahLst/>
              <a:cxnLst>
                <a:cxn ang="0">
                  <a:pos x="20" y="1"/>
                </a:cxn>
                <a:cxn ang="0">
                  <a:pos x="6" y="5"/>
                </a:cxn>
                <a:cxn ang="0">
                  <a:pos x="38" y="23"/>
                </a:cxn>
                <a:cxn ang="0">
                  <a:pos x="20" y="1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8"/>
                </a:cxn>
                <a:cxn ang="0">
                  <a:pos x="14" y="42"/>
                </a:cxn>
                <a:cxn ang="0">
                  <a:pos x="32" y="72"/>
                </a:cxn>
                <a:cxn ang="0">
                  <a:pos x="36" y="104"/>
                </a:cxn>
                <a:cxn ang="0">
                  <a:pos x="80" y="152"/>
                </a:cxn>
                <a:cxn ang="0">
                  <a:pos x="86" y="124"/>
                </a:cxn>
                <a:cxn ang="0">
                  <a:pos x="74" y="102"/>
                </a:cxn>
                <a:cxn ang="0">
                  <a:pos x="62" y="92"/>
                </a:cxn>
                <a:cxn ang="0">
                  <a:pos x="52" y="74"/>
                </a:cxn>
                <a:cxn ang="0">
                  <a:pos x="42" y="44"/>
                </a:cxn>
                <a:cxn ang="0">
                  <a:pos x="4" y="12"/>
                </a:cxn>
                <a:cxn ang="0">
                  <a:pos x="6" y="0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74" y="40"/>
                </a:cxn>
                <a:cxn ang="0">
                  <a:pos x="30" y="84"/>
                </a:cxn>
                <a:cxn ang="0">
                  <a:pos x="32" y="100"/>
                </a:cxn>
                <a:cxn ang="0">
                  <a:pos x="20" y="94"/>
                </a:cxn>
                <a:cxn ang="0">
                  <a:pos x="6" y="84"/>
                </a:cxn>
                <a:cxn ang="0">
                  <a:pos x="0" y="82"/>
                </a:cxn>
                <a:cxn ang="0">
                  <a:pos x="10" y="58"/>
                </a:cxn>
                <a:cxn ang="0">
                  <a:pos x="12" y="52"/>
                </a:cxn>
                <a:cxn ang="0">
                  <a:pos x="2" y="24"/>
                </a:cxn>
                <a:cxn ang="0">
                  <a:pos x="4" y="14"/>
                </a:cxn>
                <a:cxn ang="0">
                  <a:pos x="26" y="22"/>
                </a:cxn>
                <a:cxn ang="0">
                  <a:pos x="36" y="36"/>
                </a:cxn>
                <a:cxn ang="0">
                  <a:pos x="64" y="22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/>
              <a:ahLst/>
              <a:cxnLst>
                <a:cxn ang="0">
                  <a:pos x="82" y="100"/>
                </a:cxn>
                <a:cxn ang="0">
                  <a:pos x="66" y="106"/>
                </a:cxn>
                <a:cxn ang="0">
                  <a:pos x="64" y="132"/>
                </a:cxn>
                <a:cxn ang="0">
                  <a:pos x="22" y="146"/>
                </a:cxn>
                <a:cxn ang="0">
                  <a:pos x="8" y="168"/>
                </a:cxn>
                <a:cxn ang="0">
                  <a:pos x="20" y="182"/>
                </a:cxn>
                <a:cxn ang="0">
                  <a:pos x="8" y="198"/>
                </a:cxn>
                <a:cxn ang="0">
                  <a:pos x="24" y="252"/>
                </a:cxn>
                <a:cxn ang="0">
                  <a:pos x="28" y="214"/>
                </a:cxn>
                <a:cxn ang="0">
                  <a:pos x="22" y="192"/>
                </a:cxn>
                <a:cxn ang="0">
                  <a:pos x="42" y="176"/>
                </a:cxn>
                <a:cxn ang="0">
                  <a:pos x="52" y="158"/>
                </a:cxn>
                <a:cxn ang="0">
                  <a:pos x="66" y="174"/>
                </a:cxn>
                <a:cxn ang="0">
                  <a:pos x="44" y="190"/>
                </a:cxn>
                <a:cxn ang="0">
                  <a:pos x="56" y="200"/>
                </a:cxn>
                <a:cxn ang="0">
                  <a:pos x="68" y="178"/>
                </a:cxn>
                <a:cxn ang="0">
                  <a:pos x="84" y="184"/>
                </a:cxn>
                <a:cxn ang="0">
                  <a:pos x="104" y="148"/>
                </a:cxn>
                <a:cxn ang="0">
                  <a:pos x="114" y="156"/>
                </a:cxn>
                <a:cxn ang="0">
                  <a:pos x="136" y="148"/>
                </a:cxn>
                <a:cxn ang="0">
                  <a:pos x="146" y="130"/>
                </a:cxn>
                <a:cxn ang="0">
                  <a:pos x="142" y="110"/>
                </a:cxn>
                <a:cxn ang="0">
                  <a:pos x="134" y="98"/>
                </a:cxn>
                <a:cxn ang="0">
                  <a:pos x="122" y="40"/>
                </a:cxn>
                <a:cxn ang="0">
                  <a:pos x="94" y="0"/>
                </a:cxn>
                <a:cxn ang="0">
                  <a:pos x="78" y="12"/>
                </a:cxn>
                <a:cxn ang="0">
                  <a:pos x="96" y="34"/>
                </a:cxn>
                <a:cxn ang="0">
                  <a:pos x="96" y="64"/>
                </a:cxn>
                <a:cxn ang="0">
                  <a:pos x="82" y="100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65" y="20"/>
                </a:cxn>
                <a:cxn ang="0">
                  <a:pos x="41" y="24"/>
                </a:cxn>
                <a:cxn ang="0">
                  <a:pos x="31" y="40"/>
                </a:cxn>
                <a:cxn ang="0">
                  <a:pos x="7" y="38"/>
                </a:cxn>
                <a:cxn ang="0">
                  <a:pos x="1" y="36"/>
                </a:cxn>
                <a:cxn ang="0">
                  <a:pos x="33" y="20"/>
                </a:cxn>
                <a:cxn ang="0">
                  <a:pos x="59" y="0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8"/>
                </a:cxn>
                <a:cxn ang="0">
                  <a:pos x="18" y="26"/>
                </a:cxn>
                <a:cxn ang="0">
                  <a:pos x="18" y="0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0" y="18"/>
                </a:cxn>
                <a:cxn ang="0">
                  <a:pos x="6" y="32"/>
                </a:cxn>
                <a:cxn ang="0">
                  <a:pos x="18" y="36"/>
                </a:cxn>
                <a:cxn ang="0">
                  <a:pos x="40" y="26"/>
                </a:cxn>
                <a:cxn ang="0">
                  <a:pos x="14" y="6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12"/>
                </a:cxn>
                <a:cxn ang="0">
                  <a:pos x="19" y="22"/>
                </a:cxn>
                <a:cxn ang="0">
                  <a:pos x="11" y="0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9" y="18"/>
                </a:cxn>
                <a:cxn ang="0">
                  <a:pos x="11" y="0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6"/>
                </a:cxn>
                <a:cxn ang="0">
                  <a:pos x="0" y="34"/>
                </a:cxn>
                <a:cxn ang="0">
                  <a:pos x="16" y="40"/>
                </a:cxn>
                <a:cxn ang="0">
                  <a:pos x="24" y="0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6" y="24"/>
                </a:cxn>
                <a:cxn ang="0">
                  <a:pos x="30" y="0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3"/>
                </a:cxn>
                <a:cxn ang="0">
                  <a:pos x="12" y="24"/>
                </a:cxn>
                <a:cxn ang="0">
                  <a:pos x="6" y="0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" y="11"/>
                </a:cxn>
                <a:cxn ang="0">
                  <a:pos x="9" y="20"/>
                </a:cxn>
                <a:cxn ang="0">
                  <a:pos x="10" y="5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/>
              <a:ahLst/>
              <a:cxnLst>
                <a:cxn ang="0">
                  <a:pos x="452" y="653"/>
                </a:cxn>
                <a:cxn ang="0">
                  <a:pos x="333" y="595"/>
                </a:cxn>
                <a:cxn ang="0">
                  <a:pos x="158" y="645"/>
                </a:cxn>
                <a:cxn ang="0">
                  <a:pos x="46" y="759"/>
                </a:cxn>
                <a:cxn ang="0">
                  <a:pos x="12" y="941"/>
                </a:cxn>
                <a:cxn ang="0">
                  <a:pos x="146" y="1059"/>
                </a:cxn>
                <a:cxn ang="0">
                  <a:pos x="308" y="1041"/>
                </a:cxn>
                <a:cxn ang="0">
                  <a:pos x="396" y="1138"/>
                </a:cxn>
                <a:cxn ang="0">
                  <a:pos x="452" y="1447"/>
                </a:cxn>
                <a:cxn ang="0">
                  <a:pos x="497" y="1628"/>
                </a:cxn>
                <a:cxn ang="0">
                  <a:pos x="704" y="1574"/>
                </a:cxn>
                <a:cxn ang="0">
                  <a:pos x="817" y="1380"/>
                </a:cxn>
                <a:cxn ang="0">
                  <a:pos x="885" y="1153"/>
                </a:cxn>
                <a:cxn ang="0">
                  <a:pos x="998" y="999"/>
                </a:cxn>
                <a:cxn ang="0">
                  <a:pos x="796" y="856"/>
                </a:cxn>
                <a:cxn ang="0">
                  <a:pos x="817" y="819"/>
                </a:cxn>
                <a:cxn ang="0">
                  <a:pos x="1003" y="916"/>
                </a:cxn>
                <a:cxn ang="0">
                  <a:pos x="1098" y="792"/>
                </a:cxn>
                <a:cxn ang="0">
                  <a:pos x="1046" y="763"/>
                </a:cxn>
                <a:cxn ang="0">
                  <a:pos x="929" y="716"/>
                </a:cxn>
                <a:cxn ang="0">
                  <a:pos x="1141" y="761"/>
                </a:cxn>
                <a:cxn ang="0">
                  <a:pos x="1296" y="852"/>
                </a:cxn>
                <a:cxn ang="0">
                  <a:pos x="1373" y="1033"/>
                </a:cxn>
                <a:cxn ang="0">
                  <a:pos x="1608" y="847"/>
                </a:cxn>
                <a:cxn ang="0">
                  <a:pos x="1704" y="1030"/>
                </a:cxn>
                <a:cxn ang="0">
                  <a:pos x="1707" y="874"/>
                </a:cxn>
                <a:cxn ang="0">
                  <a:pos x="1759" y="800"/>
                </a:cxn>
                <a:cxn ang="0">
                  <a:pos x="1783" y="544"/>
                </a:cxn>
                <a:cxn ang="0">
                  <a:pos x="1824" y="528"/>
                </a:cxn>
                <a:cxn ang="0">
                  <a:pos x="1844" y="427"/>
                </a:cxn>
                <a:cxn ang="0">
                  <a:pos x="1805" y="226"/>
                </a:cxn>
                <a:cxn ang="0">
                  <a:pos x="1899" y="108"/>
                </a:cxn>
                <a:cxn ang="0">
                  <a:pos x="1947" y="209"/>
                </a:cxn>
                <a:cxn ang="0">
                  <a:pos x="1943" y="123"/>
                </a:cxn>
                <a:cxn ang="0">
                  <a:pos x="1975" y="51"/>
                </a:cxn>
                <a:cxn ang="0">
                  <a:pos x="2038" y="0"/>
                </a:cxn>
                <a:cxn ang="0">
                  <a:pos x="1820" y="63"/>
                </a:cxn>
                <a:cxn ang="0">
                  <a:pos x="1583" y="83"/>
                </a:cxn>
                <a:cxn ang="0">
                  <a:pos x="1349" y="30"/>
                </a:cxn>
                <a:cxn ang="0">
                  <a:pos x="1132" y="65"/>
                </a:cxn>
                <a:cxn ang="0">
                  <a:pos x="1040" y="170"/>
                </a:cxn>
                <a:cxn ang="0">
                  <a:pos x="926" y="137"/>
                </a:cxn>
                <a:cxn ang="0">
                  <a:pos x="758" y="183"/>
                </a:cxn>
                <a:cxn ang="0">
                  <a:pos x="667" y="140"/>
                </a:cxn>
                <a:cxn ang="0">
                  <a:pos x="364" y="248"/>
                </a:cxn>
                <a:cxn ang="0">
                  <a:pos x="535" y="213"/>
                </a:cxn>
                <a:cxn ang="0">
                  <a:pos x="638" y="276"/>
                </a:cxn>
                <a:cxn ang="0">
                  <a:pos x="443" y="357"/>
                </a:cxn>
                <a:cxn ang="0">
                  <a:pos x="275" y="416"/>
                </a:cxn>
                <a:cxn ang="0">
                  <a:pos x="167" y="537"/>
                </a:cxn>
                <a:cxn ang="0">
                  <a:pos x="283" y="552"/>
                </a:cxn>
                <a:cxn ang="0">
                  <a:pos x="381" y="573"/>
                </a:cxn>
                <a:cxn ang="0">
                  <a:pos x="493" y="590"/>
                </a:cxn>
                <a:cxn ang="0">
                  <a:pos x="487" y="512"/>
                </a:cxn>
                <a:cxn ang="0">
                  <a:pos x="592" y="548"/>
                </a:cxn>
                <a:cxn ang="0">
                  <a:pos x="686" y="470"/>
                </a:cxn>
                <a:cxn ang="0">
                  <a:pos x="772" y="480"/>
                </a:cxn>
                <a:cxn ang="0">
                  <a:pos x="639" y="598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000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8940800" y="6477001"/>
            <a:ext cx="3048000" cy="16827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76800" y="6477001"/>
            <a:ext cx="2844800" cy="168275"/>
          </a:xfrm>
        </p:spPr>
        <p:txBody>
          <a:bodyPr/>
          <a:lstStyle>
            <a:lvl1pPr algn="ctr">
              <a:defRPr/>
            </a:lvl1pPr>
          </a:lstStyle>
          <a:p>
            <a:fld id="{C8AF1AFF-9E7F-4D80-8D1C-666315FFE8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8" name="Picture 12" descr="artplus_nature_naturalcity42_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5234" y="3352800"/>
            <a:ext cx="2205567" cy="877888"/>
          </a:xfrm>
          <a:prstGeom prst="rect">
            <a:avLst/>
          </a:prstGeom>
          <a:noFill/>
        </p:spPr>
      </p:pic>
      <p:pic>
        <p:nvPicPr>
          <p:cNvPr id="4106" name="Picture 10" descr="artplus_nature_naturalcity42_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95200" y="2895601"/>
            <a:ext cx="1483784" cy="866775"/>
          </a:xfrm>
          <a:prstGeom prst="rect">
            <a:avLst/>
          </a:prstGeom>
          <a:noFill/>
        </p:spPr>
      </p:pic>
      <p:pic>
        <p:nvPicPr>
          <p:cNvPr id="4109" name="Picture 13" descr="artplus_nature_naturalcity42_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034" y="4594226"/>
            <a:ext cx="6548967" cy="1882775"/>
          </a:xfrm>
          <a:prstGeom prst="rect">
            <a:avLst/>
          </a:prstGeom>
          <a:noFill/>
        </p:spPr>
      </p:pic>
      <p:sp>
        <p:nvSpPr>
          <p:cNvPr id="4222" name="Text Box 126"/>
          <p:cNvSpPr txBox="1">
            <a:spLocks noChangeArrowheads="1"/>
          </p:cNvSpPr>
          <p:nvPr/>
        </p:nvSpPr>
        <p:spPr bwMode="auto">
          <a:xfrm>
            <a:off x="10996221" y="152401"/>
            <a:ext cx="9925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LOGO</a:t>
            </a:r>
          </a:p>
        </p:txBody>
      </p:sp>
      <p:pic>
        <p:nvPicPr>
          <p:cNvPr id="4105" name="Picture 9" descr="artplus_nature_naturalcity42_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7851" y="3097213"/>
            <a:ext cx="3962400" cy="571500"/>
          </a:xfrm>
          <a:prstGeom prst="rect">
            <a:avLst/>
          </a:prstGeom>
          <a:noFill/>
        </p:spPr>
      </p:pic>
      <p:pic>
        <p:nvPicPr>
          <p:cNvPr id="4107" name="Picture 11" descr="artplus_nature_naturalcity42_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1467" y="2862264"/>
            <a:ext cx="831851" cy="579437"/>
          </a:xfrm>
          <a:prstGeom prst="rect">
            <a:avLst/>
          </a:prstGeom>
          <a:noFill/>
        </p:spPr>
      </p:pic>
      <p:pic>
        <p:nvPicPr>
          <p:cNvPr id="4224" name="Picture 128" descr="a1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2479867" y="95250"/>
            <a:ext cx="2404533" cy="2070100"/>
          </a:xfrm>
          <a:prstGeom prst="rect">
            <a:avLst/>
          </a:prstGeom>
          <a:noFill/>
        </p:spPr>
      </p:pic>
      <p:pic>
        <p:nvPicPr>
          <p:cNvPr id="4225" name="Picture 129" descr="b_1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13605934" y="1968500"/>
            <a:ext cx="1439333" cy="469900"/>
          </a:xfrm>
          <a:prstGeom prst="rect">
            <a:avLst/>
          </a:prstGeom>
          <a:noFill/>
        </p:spPr>
      </p:pic>
      <p:sp>
        <p:nvSpPr>
          <p:cNvPr id="127" name="TextBox 126"/>
          <p:cNvSpPr txBox="1"/>
          <p:nvPr userDrawn="1"/>
        </p:nvSpPr>
        <p:spPr>
          <a:xfrm>
            <a:off x="-281510" y="6499802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+mn-lt"/>
              </a:rPr>
              <a:t>www.trungtamtinhoc.edu.vn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0" y="2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8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00" y="202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3A193-151D-48F6-ABE6-FDDB0BC0A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6096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6096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64F13-48D1-4ADC-B1EB-3904AA61B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37326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37BA5889-3889-48EB-8ABB-7988F2FA7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F400-8CEC-4040-95AA-7F9A820918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4433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79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799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799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0172" y="6245225"/>
            <a:ext cx="284492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32" y="6245225"/>
            <a:ext cx="3859338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F22DF-20DE-4BA0-8E22-23038E81639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4595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1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0172" y="6245225"/>
            <a:ext cx="2844927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332" y="6245225"/>
            <a:ext cx="3859338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AFFED-9475-44A4-BD50-87C34EDFF52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11762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12651" y="202036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18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713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3;p14">
            <a:extLst>
              <a:ext uri="{FF2B5EF4-FFF2-40B4-BE49-F238E27FC236}">
                <a16:creationId xmlns:a16="http://schemas.microsoft.com/office/drawing/2014/main" id="{6BD36F31-D2D0-4C86-BC9B-F5B3798F6E0B}"/>
              </a:ext>
            </a:extLst>
          </p:cNvPr>
          <p:cNvSpPr>
            <a:spLocks/>
          </p:cNvSpPr>
          <p:nvPr/>
        </p:nvSpPr>
        <p:spPr bwMode="auto">
          <a:xfrm>
            <a:off x="-1248833" y="3302001"/>
            <a:ext cx="7579784" cy="3994151"/>
          </a:xfrm>
          <a:custGeom>
            <a:avLst/>
            <a:gdLst>
              <a:gd name="T0" fmla="*/ 2147483646 w 190449"/>
              <a:gd name="T1" fmla="*/ 901384 h 97404"/>
              <a:gd name="T2" fmla="*/ 2147483646 w 190449"/>
              <a:gd name="T3" fmla="*/ 70685475 h 97404"/>
              <a:gd name="T4" fmla="*/ 2147483646 w 190449"/>
              <a:gd name="T5" fmla="*/ 70685475 h 97404"/>
              <a:gd name="T6" fmla="*/ 355670257 w 190449"/>
              <a:gd name="T7" fmla="*/ 2147483646 h 97404"/>
              <a:gd name="T8" fmla="*/ 0 w 190449"/>
              <a:gd name="T9" fmla="*/ 2147483646 h 97404"/>
              <a:gd name="T10" fmla="*/ 0 w 190449"/>
              <a:gd name="T11" fmla="*/ 2147483646 h 97404"/>
              <a:gd name="T12" fmla="*/ 2147483646 w 190449"/>
              <a:gd name="T13" fmla="*/ 2147483646 h 97404"/>
              <a:gd name="T14" fmla="*/ 2147483646 w 190449"/>
              <a:gd name="T15" fmla="*/ 2147483646 h 97404"/>
              <a:gd name="T16" fmla="*/ 2147483646 w 190449"/>
              <a:gd name="T17" fmla="*/ 2147483646 h 97404"/>
              <a:gd name="T18" fmla="*/ 2147483646 w 190449"/>
              <a:gd name="T19" fmla="*/ 2147483646 h 97404"/>
              <a:gd name="T20" fmla="*/ 2147483646 w 190449"/>
              <a:gd name="T21" fmla="*/ 2147483646 h 97404"/>
              <a:gd name="T22" fmla="*/ 2147483646 w 190449"/>
              <a:gd name="T23" fmla="*/ 2147483646 h 97404"/>
              <a:gd name="T24" fmla="*/ 2147483646 w 190449"/>
              <a:gd name="T25" fmla="*/ 2147483646 h 97404"/>
              <a:gd name="T26" fmla="*/ 2147483646 w 190449"/>
              <a:gd name="T27" fmla="*/ 2147483646 h 97404"/>
              <a:gd name="T28" fmla="*/ 2147483646 w 190449"/>
              <a:gd name="T29" fmla="*/ 2147483646 h 97404"/>
              <a:gd name="T30" fmla="*/ 2147483646 w 190449"/>
              <a:gd name="T31" fmla="*/ 2147483646 h 97404"/>
              <a:gd name="T32" fmla="*/ 2147483646 w 190449"/>
              <a:gd name="T33" fmla="*/ 2147483646 h 97404"/>
              <a:gd name="T34" fmla="*/ 2147483646 w 190449"/>
              <a:gd name="T35" fmla="*/ 2147483646 h 97404"/>
              <a:gd name="T36" fmla="*/ 2147483646 w 190449"/>
              <a:gd name="T37" fmla="*/ 2147483646 h 97404"/>
              <a:gd name="T38" fmla="*/ 2147483646 w 190449"/>
              <a:gd name="T39" fmla="*/ 2147483646 h 97404"/>
              <a:gd name="T40" fmla="*/ 2147483646 w 190449"/>
              <a:gd name="T41" fmla="*/ 2147483646 h 97404"/>
              <a:gd name="T42" fmla="*/ 2147483646 w 190449"/>
              <a:gd name="T43" fmla="*/ 2147483646 h 97404"/>
              <a:gd name="T44" fmla="*/ 2147483646 w 190449"/>
              <a:gd name="T45" fmla="*/ 2147483646 h 97404"/>
              <a:gd name="T46" fmla="*/ 2147483646 w 190449"/>
              <a:gd name="T47" fmla="*/ 2147483646 h 97404"/>
              <a:gd name="T48" fmla="*/ 2147483646 w 190449"/>
              <a:gd name="T49" fmla="*/ 2147483646 h 97404"/>
              <a:gd name="T50" fmla="*/ 2147483646 w 190449"/>
              <a:gd name="T51" fmla="*/ 2147483646 h 97404"/>
              <a:gd name="T52" fmla="*/ 2147483646 w 190449"/>
              <a:gd name="T53" fmla="*/ 2147483646 h 97404"/>
              <a:gd name="T54" fmla="*/ 2147483646 w 190449"/>
              <a:gd name="T55" fmla="*/ 2147483646 h 97404"/>
              <a:gd name="T56" fmla="*/ 2147483646 w 190449"/>
              <a:gd name="T57" fmla="*/ 2147483646 h 97404"/>
              <a:gd name="T58" fmla="*/ 2147483646 w 190449"/>
              <a:gd name="T59" fmla="*/ 2147483646 h 97404"/>
              <a:gd name="T60" fmla="*/ 2147483646 w 190449"/>
              <a:gd name="T61" fmla="*/ 2147483646 h 97404"/>
              <a:gd name="T62" fmla="*/ 2147483646 w 190449"/>
              <a:gd name="T63" fmla="*/ 2147483646 h 97404"/>
              <a:gd name="T64" fmla="*/ 2147483646 w 190449"/>
              <a:gd name="T65" fmla="*/ 2147483646 h 97404"/>
              <a:gd name="T66" fmla="*/ 2147483646 w 190449"/>
              <a:gd name="T67" fmla="*/ 2147483646 h 97404"/>
              <a:gd name="T68" fmla="*/ 2147483646 w 190449"/>
              <a:gd name="T69" fmla="*/ 2147483646 h 97404"/>
              <a:gd name="T70" fmla="*/ 2147483646 w 190449"/>
              <a:gd name="T71" fmla="*/ 2147483646 h 97404"/>
              <a:gd name="T72" fmla="*/ 2147483646 w 190449"/>
              <a:gd name="T73" fmla="*/ 2147483646 h 97404"/>
              <a:gd name="T74" fmla="*/ 2147483646 w 190449"/>
              <a:gd name="T75" fmla="*/ 2147483646 h 97404"/>
              <a:gd name="T76" fmla="*/ 2147483646 w 190449"/>
              <a:gd name="T77" fmla="*/ 2147483646 h 97404"/>
              <a:gd name="T78" fmla="*/ 2147483646 w 190449"/>
              <a:gd name="T79" fmla="*/ 2147483646 h 97404"/>
              <a:gd name="T80" fmla="*/ 2147483646 w 190449"/>
              <a:gd name="T81" fmla="*/ 2147483646 h 97404"/>
              <a:gd name="T82" fmla="*/ 2147483646 w 190449"/>
              <a:gd name="T83" fmla="*/ 2147483646 h 97404"/>
              <a:gd name="T84" fmla="*/ 2147483646 w 190449"/>
              <a:gd name="T85" fmla="*/ 1845601217 h 97404"/>
              <a:gd name="T86" fmla="*/ 2147483646 w 190449"/>
              <a:gd name="T87" fmla="*/ 901384 h 974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90449" h="97404" extrusionOk="0">
                <a:moveTo>
                  <a:pt x="12428" y="1"/>
                </a:moveTo>
                <a:cubicBezTo>
                  <a:pt x="11845" y="1"/>
                  <a:pt x="11261" y="20"/>
                  <a:pt x="10620" y="79"/>
                </a:cubicBezTo>
                <a:lnTo>
                  <a:pt x="10561" y="79"/>
                </a:lnTo>
                <a:cubicBezTo>
                  <a:pt x="7099" y="351"/>
                  <a:pt x="3793" y="1265"/>
                  <a:pt x="448" y="2899"/>
                </a:cubicBezTo>
                <a:lnTo>
                  <a:pt x="0" y="3113"/>
                </a:lnTo>
                <a:lnTo>
                  <a:pt x="0" y="97403"/>
                </a:lnTo>
                <a:lnTo>
                  <a:pt x="190448" y="97403"/>
                </a:lnTo>
                <a:cubicBezTo>
                  <a:pt x="190448" y="92774"/>
                  <a:pt x="188153" y="88495"/>
                  <a:pt x="184322" y="85947"/>
                </a:cubicBezTo>
                <a:cubicBezTo>
                  <a:pt x="183952" y="85695"/>
                  <a:pt x="183583" y="85461"/>
                  <a:pt x="183194" y="85247"/>
                </a:cubicBezTo>
                <a:cubicBezTo>
                  <a:pt x="179576" y="83011"/>
                  <a:pt x="175900" y="81746"/>
                  <a:pt x="173469" y="80988"/>
                </a:cubicBezTo>
                <a:cubicBezTo>
                  <a:pt x="172652" y="80716"/>
                  <a:pt x="171796" y="80502"/>
                  <a:pt x="170941" y="80288"/>
                </a:cubicBezTo>
                <a:cubicBezTo>
                  <a:pt x="170610" y="78848"/>
                  <a:pt x="170124" y="77409"/>
                  <a:pt x="169462" y="76048"/>
                </a:cubicBezTo>
                <a:cubicBezTo>
                  <a:pt x="168607" y="74278"/>
                  <a:pt x="167420" y="72566"/>
                  <a:pt x="165942" y="71049"/>
                </a:cubicBezTo>
                <a:cubicBezTo>
                  <a:pt x="164697" y="69746"/>
                  <a:pt x="163258" y="68618"/>
                  <a:pt x="161683" y="67607"/>
                </a:cubicBezTo>
                <a:cubicBezTo>
                  <a:pt x="159193" y="66090"/>
                  <a:pt x="156451" y="65137"/>
                  <a:pt x="153320" y="64670"/>
                </a:cubicBezTo>
                <a:cubicBezTo>
                  <a:pt x="152308" y="64514"/>
                  <a:pt x="151297" y="64456"/>
                  <a:pt x="150247" y="64456"/>
                </a:cubicBezTo>
                <a:cubicBezTo>
                  <a:pt x="149838" y="64456"/>
                  <a:pt x="149449" y="64456"/>
                  <a:pt x="149041" y="64475"/>
                </a:cubicBezTo>
                <a:cubicBezTo>
                  <a:pt x="148943" y="60508"/>
                  <a:pt x="147835" y="56793"/>
                  <a:pt x="145832" y="53642"/>
                </a:cubicBezTo>
                <a:cubicBezTo>
                  <a:pt x="143264" y="49655"/>
                  <a:pt x="139258" y="46563"/>
                  <a:pt x="134473" y="44987"/>
                </a:cubicBezTo>
                <a:cubicBezTo>
                  <a:pt x="132373" y="44268"/>
                  <a:pt x="130175" y="43937"/>
                  <a:pt x="127938" y="43937"/>
                </a:cubicBezTo>
                <a:cubicBezTo>
                  <a:pt x="125760" y="43937"/>
                  <a:pt x="123601" y="44248"/>
                  <a:pt x="121539" y="44909"/>
                </a:cubicBezTo>
                <a:cubicBezTo>
                  <a:pt x="118369" y="45882"/>
                  <a:pt x="115413" y="47496"/>
                  <a:pt x="112437" y="49908"/>
                </a:cubicBezTo>
                <a:cubicBezTo>
                  <a:pt x="110395" y="51600"/>
                  <a:pt x="108586" y="53467"/>
                  <a:pt x="106505" y="56015"/>
                </a:cubicBezTo>
                <a:cubicBezTo>
                  <a:pt x="105785" y="56949"/>
                  <a:pt x="105046" y="57882"/>
                  <a:pt x="104346" y="58893"/>
                </a:cubicBezTo>
                <a:cubicBezTo>
                  <a:pt x="104132" y="58757"/>
                  <a:pt x="103938" y="58621"/>
                  <a:pt x="103724" y="58504"/>
                </a:cubicBezTo>
                <a:cubicBezTo>
                  <a:pt x="103529" y="58368"/>
                  <a:pt x="103296" y="58271"/>
                  <a:pt x="103101" y="58154"/>
                </a:cubicBezTo>
                <a:cubicBezTo>
                  <a:pt x="102965" y="55976"/>
                  <a:pt x="102596" y="53992"/>
                  <a:pt x="102012" y="52047"/>
                </a:cubicBezTo>
                <a:cubicBezTo>
                  <a:pt x="100612" y="47243"/>
                  <a:pt x="97811" y="43334"/>
                  <a:pt x="93941" y="40708"/>
                </a:cubicBezTo>
                <a:cubicBezTo>
                  <a:pt x="91918" y="39347"/>
                  <a:pt x="89565" y="38316"/>
                  <a:pt x="87056" y="37791"/>
                </a:cubicBezTo>
                <a:cubicBezTo>
                  <a:pt x="85694" y="37499"/>
                  <a:pt x="84313" y="37344"/>
                  <a:pt x="82913" y="37344"/>
                </a:cubicBezTo>
                <a:cubicBezTo>
                  <a:pt x="82038" y="37344"/>
                  <a:pt x="81123" y="37402"/>
                  <a:pt x="80229" y="37519"/>
                </a:cubicBezTo>
                <a:cubicBezTo>
                  <a:pt x="76728" y="37966"/>
                  <a:pt x="73441" y="39347"/>
                  <a:pt x="70193" y="41681"/>
                </a:cubicBezTo>
                <a:cubicBezTo>
                  <a:pt x="69318" y="40864"/>
                  <a:pt x="68345" y="40144"/>
                  <a:pt x="67314" y="39502"/>
                </a:cubicBezTo>
                <a:cubicBezTo>
                  <a:pt x="65058" y="38122"/>
                  <a:pt x="62549" y="37266"/>
                  <a:pt x="59982" y="37013"/>
                </a:cubicBezTo>
                <a:cubicBezTo>
                  <a:pt x="58718" y="35671"/>
                  <a:pt x="57259" y="34543"/>
                  <a:pt x="55645" y="33648"/>
                </a:cubicBezTo>
                <a:cubicBezTo>
                  <a:pt x="52961" y="32151"/>
                  <a:pt x="49868" y="31334"/>
                  <a:pt x="46698" y="31334"/>
                </a:cubicBezTo>
                <a:cubicBezTo>
                  <a:pt x="46367" y="31334"/>
                  <a:pt x="46056" y="31334"/>
                  <a:pt x="45765" y="31373"/>
                </a:cubicBezTo>
                <a:cubicBezTo>
                  <a:pt x="44306" y="31431"/>
                  <a:pt x="42847" y="31684"/>
                  <a:pt x="41427" y="32092"/>
                </a:cubicBezTo>
                <a:cubicBezTo>
                  <a:pt x="41194" y="30167"/>
                  <a:pt x="40824" y="28280"/>
                  <a:pt x="40377" y="26510"/>
                </a:cubicBezTo>
                <a:cubicBezTo>
                  <a:pt x="39774" y="24040"/>
                  <a:pt x="38899" y="21551"/>
                  <a:pt x="37790" y="19042"/>
                </a:cubicBezTo>
                <a:cubicBezTo>
                  <a:pt x="36079" y="15191"/>
                  <a:pt x="34056" y="11962"/>
                  <a:pt x="31605" y="9142"/>
                </a:cubicBezTo>
                <a:cubicBezTo>
                  <a:pt x="30341" y="7683"/>
                  <a:pt x="28902" y="6341"/>
                  <a:pt x="27346" y="5155"/>
                </a:cubicBezTo>
                <a:cubicBezTo>
                  <a:pt x="25829" y="3969"/>
                  <a:pt x="24117" y="2977"/>
                  <a:pt x="22153" y="2063"/>
                </a:cubicBezTo>
                <a:cubicBezTo>
                  <a:pt x="19158" y="701"/>
                  <a:pt x="15774" y="1"/>
                  <a:pt x="1242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" name="Google Shape;214;p14">
            <a:extLst>
              <a:ext uri="{FF2B5EF4-FFF2-40B4-BE49-F238E27FC236}">
                <a16:creationId xmlns:a16="http://schemas.microsoft.com/office/drawing/2014/main" id="{A23A8644-EE11-4218-BE57-111879131E44}"/>
              </a:ext>
            </a:extLst>
          </p:cNvPr>
          <p:cNvSpPr>
            <a:spLocks/>
          </p:cNvSpPr>
          <p:nvPr/>
        </p:nvSpPr>
        <p:spPr bwMode="auto">
          <a:xfrm>
            <a:off x="-1248834" y="3445934"/>
            <a:ext cx="7247467" cy="3706284"/>
          </a:xfrm>
          <a:custGeom>
            <a:avLst/>
            <a:gdLst>
              <a:gd name="T0" fmla="*/ 2147483646 w 182106"/>
              <a:gd name="T1" fmla="*/ 901019 h 90402"/>
              <a:gd name="T2" fmla="*/ 2147483646 w 182106"/>
              <a:gd name="T3" fmla="*/ 52735954 h 90402"/>
              <a:gd name="T4" fmla="*/ 2147483646 w 182106"/>
              <a:gd name="T5" fmla="*/ 52735954 h 90402"/>
              <a:gd name="T6" fmla="*/ 1605800637 w 182106"/>
              <a:gd name="T7" fmla="*/ 1964789962 h 90402"/>
              <a:gd name="T8" fmla="*/ 797374 w 182106"/>
              <a:gd name="T9" fmla="*/ 2147483646 h 90402"/>
              <a:gd name="T10" fmla="*/ 797374 w 182106"/>
              <a:gd name="T11" fmla="*/ 2147483646 h 90402"/>
              <a:gd name="T12" fmla="*/ 2147483646 w 182106"/>
              <a:gd name="T13" fmla="*/ 2147483646 h 90402"/>
              <a:gd name="T14" fmla="*/ 2147483646 w 182106"/>
              <a:gd name="T15" fmla="*/ 2147483646 h 90402"/>
              <a:gd name="T16" fmla="*/ 2147483646 w 182106"/>
              <a:gd name="T17" fmla="*/ 2147483646 h 90402"/>
              <a:gd name="T18" fmla="*/ 2147483646 w 182106"/>
              <a:gd name="T19" fmla="*/ 2147483646 h 90402"/>
              <a:gd name="T20" fmla="*/ 2147483646 w 182106"/>
              <a:gd name="T21" fmla="*/ 2147483646 h 90402"/>
              <a:gd name="T22" fmla="*/ 2147483646 w 182106"/>
              <a:gd name="T23" fmla="*/ 2147483646 h 90402"/>
              <a:gd name="T24" fmla="*/ 2147483646 w 182106"/>
              <a:gd name="T25" fmla="*/ 2147483646 h 90402"/>
              <a:gd name="T26" fmla="*/ 2147483646 w 182106"/>
              <a:gd name="T27" fmla="*/ 2147483646 h 90402"/>
              <a:gd name="T28" fmla="*/ 2147483646 w 182106"/>
              <a:gd name="T29" fmla="*/ 2147483646 h 90402"/>
              <a:gd name="T30" fmla="*/ 2147483646 w 182106"/>
              <a:gd name="T31" fmla="*/ 2147483646 h 90402"/>
              <a:gd name="T32" fmla="*/ 2147483646 w 182106"/>
              <a:gd name="T33" fmla="*/ 2147483646 h 90402"/>
              <a:gd name="T34" fmla="*/ 2147483646 w 182106"/>
              <a:gd name="T35" fmla="*/ 2147483646 h 90402"/>
              <a:gd name="T36" fmla="*/ 2147483646 w 182106"/>
              <a:gd name="T37" fmla="*/ 2147483646 h 90402"/>
              <a:gd name="T38" fmla="*/ 2147483646 w 182106"/>
              <a:gd name="T39" fmla="*/ 2147483646 h 90402"/>
              <a:gd name="T40" fmla="*/ 2147483646 w 182106"/>
              <a:gd name="T41" fmla="*/ 2147483646 h 90402"/>
              <a:gd name="T42" fmla="*/ 2147483646 w 182106"/>
              <a:gd name="T43" fmla="*/ 2147483646 h 90402"/>
              <a:gd name="T44" fmla="*/ 2147483646 w 182106"/>
              <a:gd name="T45" fmla="*/ 2147483646 h 90402"/>
              <a:gd name="T46" fmla="*/ 2147483646 w 182106"/>
              <a:gd name="T47" fmla="*/ 2147483646 h 90402"/>
              <a:gd name="T48" fmla="*/ 2147483646 w 182106"/>
              <a:gd name="T49" fmla="*/ 2147483646 h 90402"/>
              <a:gd name="T50" fmla="*/ 2147483646 w 182106"/>
              <a:gd name="T51" fmla="*/ 2147483646 h 90402"/>
              <a:gd name="T52" fmla="*/ 2147483646 w 182106"/>
              <a:gd name="T53" fmla="*/ 2147483646 h 90402"/>
              <a:gd name="T54" fmla="*/ 2147483646 w 182106"/>
              <a:gd name="T55" fmla="*/ 2147483646 h 90402"/>
              <a:gd name="T56" fmla="*/ 2147483646 w 182106"/>
              <a:gd name="T57" fmla="*/ 2147483646 h 90402"/>
              <a:gd name="T58" fmla="*/ 2147483646 w 182106"/>
              <a:gd name="T59" fmla="*/ 2147483646 h 90402"/>
              <a:gd name="T60" fmla="*/ 2147483646 w 182106"/>
              <a:gd name="T61" fmla="*/ 2147483646 h 90402"/>
              <a:gd name="T62" fmla="*/ 2147483646 w 182106"/>
              <a:gd name="T63" fmla="*/ 2147483646 h 90402"/>
              <a:gd name="T64" fmla="*/ 2147483646 w 182106"/>
              <a:gd name="T65" fmla="*/ 2147483646 h 90402"/>
              <a:gd name="T66" fmla="*/ 2147483646 w 182106"/>
              <a:gd name="T67" fmla="*/ 2147483646 h 90402"/>
              <a:gd name="T68" fmla="*/ 2147483646 w 182106"/>
              <a:gd name="T69" fmla="*/ 2147483646 h 90402"/>
              <a:gd name="T70" fmla="*/ 2147483646 w 182106"/>
              <a:gd name="T71" fmla="*/ 2147483646 h 90402"/>
              <a:gd name="T72" fmla="*/ 2147483646 w 182106"/>
              <a:gd name="T73" fmla="*/ 2147483646 h 90402"/>
              <a:gd name="T74" fmla="*/ 2147483646 w 182106"/>
              <a:gd name="T75" fmla="*/ 2147483646 h 90402"/>
              <a:gd name="T76" fmla="*/ 2147483646 w 182106"/>
              <a:gd name="T77" fmla="*/ 2147483646 h 90402"/>
              <a:gd name="T78" fmla="*/ 2147483646 w 182106"/>
              <a:gd name="T79" fmla="*/ 2147483646 h 90402"/>
              <a:gd name="T80" fmla="*/ 2147483646 w 182106"/>
              <a:gd name="T81" fmla="*/ 2147483646 h 90402"/>
              <a:gd name="T82" fmla="*/ 2147483646 w 182106"/>
              <a:gd name="T83" fmla="*/ 2147483646 h 90402"/>
              <a:gd name="T84" fmla="*/ 2147483646 w 182106"/>
              <a:gd name="T85" fmla="*/ 2147483646 h 90402"/>
              <a:gd name="T86" fmla="*/ 2147483646 w 182106"/>
              <a:gd name="T87" fmla="*/ 2147483646 h 90402"/>
              <a:gd name="T88" fmla="*/ 2147483646 w 182106"/>
              <a:gd name="T89" fmla="*/ 2147483646 h 90402"/>
              <a:gd name="T90" fmla="*/ 2147483646 w 182106"/>
              <a:gd name="T91" fmla="*/ 2147483646 h 90402"/>
              <a:gd name="T92" fmla="*/ 2147483646 w 182106"/>
              <a:gd name="T93" fmla="*/ 2147483646 h 90402"/>
              <a:gd name="T94" fmla="*/ 2147483646 w 182106"/>
              <a:gd name="T95" fmla="*/ 2147483646 h 90402"/>
              <a:gd name="T96" fmla="*/ 2147483646 w 182106"/>
              <a:gd name="T97" fmla="*/ 2147483646 h 90402"/>
              <a:gd name="T98" fmla="*/ 2147483646 w 182106"/>
              <a:gd name="T99" fmla="*/ 2147483646 h 90402"/>
              <a:gd name="T100" fmla="*/ 2147483646 w 182106"/>
              <a:gd name="T101" fmla="*/ 2147483646 h 90402"/>
              <a:gd name="T102" fmla="*/ 2147483646 w 182106"/>
              <a:gd name="T103" fmla="*/ 2147483646 h 90402"/>
              <a:gd name="T104" fmla="*/ 2147483646 w 182106"/>
              <a:gd name="T105" fmla="*/ 2147483646 h 90402"/>
              <a:gd name="T106" fmla="*/ 2147483646 w 182106"/>
              <a:gd name="T107" fmla="*/ 2147483646 h 90402"/>
              <a:gd name="T108" fmla="*/ 2147483646 w 182106"/>
              <a:gd name="T109" fmla="*/ 2147483646 h 90402"/>
              <a:gd name="T110" fmla="*/ 2147483646 w 182106"/>
              <a:gd name="T111" fmla="*/ 2147483646 h 90402"/>
              <a:gd name="T112" fmla="*/ 2147483646 w 182106"/>
              <a:gd name="T113" fmla="*/ 2147483646 h 90402"/>
              <a:gd name="T114" fmla="*/ 2147483646 w 182106"/>
              <a:gd name="T115" fmla="*/ 2147483646 h 90402"/>
              <a:gd name="T116" fmla="*/ 2147483646 w 182106"/>
              <a:gd name="T117" fmla="*/ 2147483646 h 90402"/>
              <a:gd name="T118" fmla="*/ 2147483646 w 182106"/>
              <a:gd name="T119" fmla="*/ 2147483646 h 90402"/>
              <a:gd name="T120" fmla="*/ 2147483646 w 182106"/>
              <a:gd name="T121" fmla="*/ 1304200770 h 90402"/>
              <a:gd name="T122" fmla="*/ 2147483646 w 182106"/>
              <a:gd name="T123" fmla="*/ 901019 h 904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106" h="90402" extrusionOk="0">
                <a:moveTo>
                  <a:pt x="10990" y="1"/>
                </a:moveTo>
                <a:cubicBezTo>
                  <a:pt x="10581" y="1"/>
                  <a:pt x="10173" y="20"/>
                  <a:pt x="9706" y="59"/>
                </a:cubicBezTo>
                <a:lnTo>
                  <a:pt x="9667" y="59"/>
                </a:lnTo>
                <a:cubicBezTo>
                  <a:pt x="7080" y="254"/>
                  <a:pt x="4571" y="954"/>
                  <a:pt x="2023" y="2198"/>
                </a:cubicBezTo>
                <a:cubicBezTo>
                  <a:pt x="1343" y="2510"/>
                  <a:pt x="681" y="2879"/>
                  <a:pt x="1" y="3288"/>
                </a:cubicBezTo>
                <a:lnTo>
                  <a:pt x="1" y="90401"/>
                </a:lnTo>
                <a:lnTo>
                  <a:pt x="182105" y="90401"/>
                </a:lnTo>
                <a:cubicBezTo>
                  <a:pt x="182105" y="88126"/>
                  <a:pt x="180996" y="85967"/>
                  <a:pt x="179051" y="84664"/>
                </a:cubicBezTo>
                <a:cubicBezTo>
                  <a:pt x="178721" y="84469"/>
                  <a:pt x="178429" y="84255"/>
                  <a:pt x="178118" y="84080"/>
                </a:cubicBezTo>
                <a:cubicBezTo>
                  <a:pt x="175181" y="82252"/>
                  <a:pt x="172069" y="81202"/>
                  <a:pt x="170008" y="80540"/>
                </a:cubicBezTo>
                <a:cubicBezTo>
                  <a:pt x="167907" y="79918"/>
                  <a:pt x="165690" y="79373"/>
                  <a:pt x="163239" y="78984"/>
                </a:cubicBezTo>
                <a:cubicBezTo>
                  <a:pt x="163161" y="78965"/>
                  <a:pt x="163103" y="78945"/>
                  <a:pt x="163025" y="78945"/>
                </a:cubicBezTo>
                <a:cubicBezTo>
                  <a:pt x="163259" y="76631"/>
                  <a:pt x="162850" y="74200"/>
                  <a:pt x="161800" y="72041"/>
                </a:cubicBezTo>
                <a:cubicBezTo>
                  <a:pt x="161275" y="70913"/>
                  <a:pt x="160497" y="69824"/>
                  <a:pt x="159524" y="68812"/>
                </a:cubicBezTo>
                <a:cubicBezTo>
                  <a:pt x="158688" y="67937"/>
                  <a:pt x="157716" y="67159"/>
                  <a:pt x="156626" y="66498"/>
                </a:cubicBezTo>
                <a:cubicBezTo>
                  <a:pt x="154954" y="65467"/>
                  <a:pt x="153087" y="64825"/>
                  <a:pt x="150889" y="64495"/>
                </a:cubicBezTo>
                <a:cubicBezTo>
                  <a:pt x="150228" y="64397"/>
                  <a:pt x="149527" y="64358"/>
                  <a:pt x="148827" y="64358"/>
                </a:cubicBezTo>
                <a:cubicBezTo>
                  <a:pt x="147796" y="64358"/>
                  <a:pt x="146707" y="64456"/>
                  <a:pt x="145521" y="64670"/>
                </a:cubicBezTo>
                <a:cubicBezTo>
                  <a:pt x="143693" y="64981"/>
                  <a:pt x="142098" y="65564"/>
                  <a:pt x="140892" y="66031"/>
                </a:cubicBezTo>
                <a:cubicBezTo>
                  <a:pt x="140658" y="66128"/>
                  <a:pt x="140386" y="66226"/>
                  <a:pt x="140114" y="66342"/>
                </a:cubicBezTo>
                <a:cubicBezTo>
                  <a:pt x="139861" y="66128"/>
                  <a:pt x="139589" y="65934"/>
                  <a:pt x="139316" y="65739"/>
                </a:cubicBezTo>
                <a:cubicBezTo>
                  <a:pt x="140094" y="63425"/>
                  <a:pt x="140561" y="61285"/>
                  <a:pt x="140678" y="59224"/>
                </a:cubicBezTo>
                <a:cubicBezTo>
                  <a:pt x="140892" y="55917"/>
                  <a:pt x="140172" y="52864"/>
                  <a:pt x="138558" y="50374"/>
                </a:cubicBezTo>
                <a:cubicBezTo>
                  <a:pt x="136866" y="47710"/>
                  <a:pt x="134143" y="45668"/>
                  <a:pt x="130856" y="44559"/>
                </a:cubicBezTo>
                <a:cubicBezTo>
                  <a:pt x="129475" y="44112"/>
                  <a:pt x="127997" y="43859"/>
                  <a:pt x="126480" y="43859"/>
                </a:cubicBezTo>
                <a:cubicBezTo>
                  <a:pt x="125002" y="43859"/>
                  <a:pt x="123524" y="44073"/>
                  <a:pt x="122104" y="44520"/>
                </a:cubicBezTo>
                <a:cubicBezTo>
                  <a:pt x="119828" y="45220"/>
                  <a:pt x="117611" y="46446"/>
                  <a:pt x="115374" y="48254"/>
                </a:cubicBezTo>
                <a:cubicBezTo>
                  <a:pt x="113721" y="49616"/>
                  <a:pt x="112185" y="51211"/>
                  <a:pt x="110434" y="53370"/>
                </a:cubicBezTo>
                <a:cubicBezTo>
                  <a:pt x="109092" y="55023"/>
                  <a:pt x="107828" y="56851"/>
                  <a:pt x="106544" y="58932"/>
                </a:cubicBezTo>
                <a:lnTo>
                  <a:pt x="105883" y="60021"/>
                </a:lnTo>
                <a:cubicBezTo>
                  <a:pt x="105669" y="60002"/>
                  <a:pt x="105455" y="60002"/>
                  <a:pt x="105241" y="60002"/>
                </a:cubicBezTo>
                <a:cubicBezTo>
                  <a:pt x="104210" y="60002"/>
                  <a:pt x="103199" y="60157"/>
                  <a:pt x="102188" y="60410"/>
                </a:cubicBezTo>
                <a:cubicBezTo>
                  <a:pt x="101273" y="59243"/>
                  <a:pt x="100145" y="58271"/>
                  <a:pt x="98862" y="57551"/>
                </a:cubicBezTo>
                <a:cubicBezTo>
                  <a:pt x="97598" y="56812"/>
                  <a:pt x="96236" y="56365"/>
                  <a:pt x="94797" y="56131"/>
                </a:cubicBezTo>
                <a:cubicBezTo>
                  <a:pt x="94836" y="55684"/>
                  <a:pt x="94855" y="55198"/>
                  <a:pt x="94855" y="54731"/>
                </a:cubicBezTo>
                <a:cubicBezTo>
                  <a:pt x="94933" y="51755"/>
                  <a:pt x="94661" y="49324"/>
                  <a:pt x="93980" y="47068"/>
                </a:cubicBezTo>
                <a:cubicBezTo>
                  <a:pt x="93007" y="43820"/>
                  <a:pt x="91160" y="41194"/>
                  <a:pt x="88631" y="39483"/>
                </a:cubicBezTo>
                <a:cubicBezTo>
                  <a:pt x="87348" y="38608"/>
                  <a:pt x="85811" y="37946"/>
                  <a:pt x="84177" y="37616"/>
                </a:cubicBezTo>
                <a:cubicBezTo>
                  <a:pt x="83302" y="37421"/>
                  <a:pt x="82388" y="37324"/>
                  <a:pt x="81474" y="37324"/>
                </a:cubicBezTo>
                <a:cubicBezTo>
                  <a:pt x="80891" y="37324"/>
                  <a:pt x="80288" y="37363"/>
                  <a:pt x="79685" y="37441"/>
                </a:cubicBezTo>
                <a:cubicBezTo>
                  <a:pt x="77254" y="37752"/>
                  <a:pt x="74900" y="38783"/>
                  <a:pt x="72488" y="40572"/>
                </a:cubicBezTo>
                <a:cubicBezTo>
                  <a:pt x="70349" y="42167"/>
                  <a:pt x="68735" y="44053"/>
                  <a:pt x="67568" y="45512"/>
                </a:cubicBezTo>
                <a:cubicBezTo>
                  <a:pt x="67568" y="45512"/>
                  <a:pt x="67548" y="45570"/>
                  <a:pt x="67529" y="45570"/>
                </a:cubicBezTo>
                <a:cubicBezTo>
                  <a:pt x="67257" y="44695"/>
                  <a:pt x="66945" y="43859"/>
                  <a:pt x="66517" y="43081"/>
                </a:cubicBezTo>
                <a:cubicBezTo>
                  <a:pt x="66517" y="43081"/>
                  <a:pt x="66517" y="43061"/>
                  <a:pt x="66498" y="43061"/>
                </a:cubicBezTo>
                <a:cubicBezTo>
                  <a:pt x="65526" y="41194"/>
                  <a:pt x="64047" y="39599"/>
                  <a:pt x="62219" y="38491"/>
                </a:cubicBezTo>
                <a:cubicBezTo>
                  <a:pt x="60547" y="37460"/>
                  <a:pt x="58679" y="36915"/>
                  <a:pt x="56773" y="36915"/>
                </a:cubicBezTo>
                <a:cubicBezTo>
                  <a:pt x="56482" y="36915"/>
                  <a:pt x="56170" y="36935"/>
                  <a:pt x="55879" y="36954"/>
                </a:cubicBezTo>
                <a:cubicBezTo>
                  <a:pt x="55626" y="36974"/>
                  <a:pt x="55392" y="37013"/>
                  <a:pt x="55178" y="37052"/>
                </a:cubicBezTo>
                <a:cubicBezTo>
                  <a:pt x="54070" y="35204"/>
                  <a:pt x="52592" y="33765"/>
                  <a:pt x="50822" y="32773"/>
                </a:cubicBezTo>
                <a:cubicBezTo>
                  <a:pt x="49149" y="31839"/>
                  <a:pt x="47224" y="31334"/>
                  <a:pt x="45259" y="31334"/>
                </a:cubicBezTo>
                <a:cubicBezTo>
                  <a:pt x="45104" y="31334"/>
                  <a:pt x="44890" y="31334"/>
                  <a:pt x="44637" y="31372"/>
                </a:cubicBezTo>
                <a:cubicBezTo>
                  <a:pt x="42595" y="31450"/>
                  <a:pt x="40611" y="32092"/>
                  <a:pt x="38860" y="33220"/>
                </a:cubicBezTo>
                <a:cubicBezTo>
                  <a:pt x="37091" y="34329"/>
                  <a:pt x="35865" y="35749"/>
                  <a:pt x="35107" y="36682"/>
                </a:cubicBezTo>
                <a:cubicBezTo>
                  <a:pt x="34329" y="37693"/>
                  <a:pt x="33629" y="38783"/>
                  <a:pt x="32928" y="40144"/>
                </a:cubicBezTo>
                <a:cubicBezTo>
                  <a:pt x="33531" y="35690"/>
                  <a:pt x="33687" y="31625"/>
                  <a:pt x="33317" y="27697"/>
                </a:cubicBezTo>
                <a:cubicBezTo>
                  <a:pt x="33123" y="25460"/>
                  <a:pt x="32753" y="23301"/>
                  <a:pt x="32248" y="21278"/>
                </a:cubicBezTo>
                <a:cubicBezTo>
                  <a:pt x="31742" y="19217"/>
                  <a:pt x="30983" y="17097"/>
                  <a:pt x="30030" y="14957"/>
                </a:cubicBezTo>
                <a:cubicBezTo>
                  <a:pt x="28591" y="11748"/>
                  <a:pt x="26938" y="9045"/>
                  <a:pt x="24954" y="6769"/>
                </a:cubicBezTo>
                <a:cubicBezTo>
                  <a:pt x="24001" y="5660"/>
                  <a:pt x="22893" y="4630"/>
                  <a:pt x="21687" y="3696"/>
                </a:cubicBezTo>
                <a:cubicBezTo>
                  <a:pt x="20598" y="2840"/>
                  <a:pt x="19353" y="2121"/>
                  <a:pt x="17894" y="1459"/>
                </a:cubicBezTo>
                <a:cubicBezTo>
                  <a:pt x="15794" y="506"/>
                  <a:pt x="13382" y="1"/>
                  <a:pt x="10990" y="1"/>
                </a:cubicBezTo>
                <a:close/>
              </a:path>
            </a:pathLst>
          </a:custGeom>
          <a:solidFill>
            <a:srgbClr val="74BE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6" name="Google Shape;215;p14">
            <a:extLst>
              <a:ext uri="{FF2B5EF4-FFF2-40B4-BE49-F238E27FC236}">
                <a16:creationId xmlns:a16="http://schemas.microsoft.com/office/drawing/2014/main" id="{7F9A0573-5ED6-4763-920C-18D92D6E3EF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-444499" y="340785"/>
            <a:ext cx="1985433" cy="1849967"/>
            <a:chOff x="7195051" y="-202918"/>
            <a:chExt cx="880241" cy="820118"/>
          </a:xfrm>
        </p:grpSpPr>
        <p:sp>
          <p:nvSpPr>
            <p:cNvPr id="7" name="Google Shape;216;p14">
              <a:extLst>
                <a:ext uri="{FF2B5EF4-FFF2-40B4-BE49-F238E27FC236}">
                  <a16:creationId xmlns:a16="http://schemas.microsoft.com/office/drawing/2014/main" id="{A627FFCD-851D-4549-868F-937A921159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95051" y="-173448"/>
              <a:ext cx="761277" cy="790648"/>
            </a:xfrm>
            <a:custGeom>
              <a:avLst/>
              <a:gdLst>
                <a:gd name="T0" fmla="*/ 2147483646 w 15448"/>
                <a:gd name="T1" fmla="*/ 0 h 16044"/>
                <a:gd name="T2" fmla="*/ 2147483646 w 15448"/>
                <a:gd name="T3" fmla="*/ 613346122 h 16044"/>
                <a:gd name="T4" fmla="*/ 2147483646 w 15448"/>
                <a:gd name="T5" fmla="*/ 613346122 h 16044"/>
                <a:gd name="T6" fmla="*/ 2147483646 w 15448"/>
                <a:gd name="T7" fmla="*/ 2147483646 h 16044"/>
                <a:gd name="T8" fmla="*/ 2147483646 w 15448"/>
                <a:gd name="T9" fmla="*/ 2147483646 h 16044"/>
                <a:gd name="T10" fmla="*/ 2147483646 w 15448"/>
                <a:gd name="T11" fmla="*/ 2147483646 h 16044"/>
                <a:gd name="T12" fmla="*/ 2147483646 w 15448"/>
                <a:gd name="T13" fmla="*/ 2147483646 h 16044"/>
                <a:gd name="T14" fmla="*/ 2147483646 w 15448"/>
                <a:gd name="T15" fmla="*/ 2147483646 h 16044"/>
                <a:gd name="T16" fmla="*/ 2147483646 w 15448"/>
                <a:gd name="T17" fmla="*/ 2147483646 h 16044"/>
                <a:gd name="T18" fmla="*/ 2147483646 w 15448"/>
                <a:gd name="T19" fmla="*/ 2147483646 h 16044"/>
                <a:gd name="T20" fmla="*/ 1686730373 w 15448"/>
                <a:gd name="T21" fmla="*/ 2147483646 h 16044"/>
                <a:gd name="T22" fmla="*/ 312596116 w 15448"/>
                <a:gd name="T23" fmla="*/ 2147483646 h 16044"/>
                <a:gd name="T24" fmla="*/ 2147483646 w 15448"/>
                <a:gd name="T25" fmla="*/ 2147483646 h 16044"/>
                <a:gd name="T26" fmla="*/ 2147483646 w 15448"/>
                <a:gd name="T27" fmla="*/ 2147483646 h 16044"/>
                <a:gd name="T28" fmla="*/ 2147483646 w 15448"/>
                <a:gd name="T29" fmla="*/ 2147483646 h 16044"/>
                <a:gd name="T30" fmla="*/ 2147483646 w 15448"/>
                <a:gd name="T31" fmla="*/ 2147483646 h 16044"/>
                <a:gd name="T32" fmla="*/ 2147483646 w 15448"/>
                <a:gd name="T33" fmla="*/ 2147483646 h 16044"/>
                <a:gd name="T34" fmla="*/ 2147483646 w 15448"/>
                <a:gd name="T35" fmla="*/ 2147483646 h 16044"/>
                <a:gd name="T36" fmla="*/ 2147483646 w 15448"/>
                <a:gd name="T37" fmla="*/ 2147483646 h 16044"/>
                <a:gd name="T38" fmla="*/ 2147483646 w 15448"/>
                <a:gd name="T39" fmla="*/ 2147483646 h 16044"/>
                <a:gd name="T40" fmla="*/ 2147483646 w 15448"/>
                <a:gd name="T41" fmla="*/ 2147483646 h 16044"/>
                <a:gd name="T42" fmla="*/ 2147483646 w 15448"/>
                <a:gd name="T43" fmla="*/ 2147483646 h 16044"/>
                <a:gd name="T44" fmla="*/ 2147483646 w 15448"/>
                <a:gd name="T45" fmla="*/ 2147483646 h 16044"/>
                <a:gd name="T46" fmla="*/ 2147483646 w 15448"/>
                <a:gd name="T47" fmla="*/ 2147483646 h 16044"/>
                <a:gd name="T48" fmla="*/ 2147483646 w 15448"/>
                <a:gd name="T49" fmla="*/ 2147483646 h 16044"/>
                <a:gd name="T50" fmla="*/ 2147483646 w 15448"/>
                <a:gd name="T51" fmla="*/ 2147483646 h 16044"/>
                <a:gd name="T52" fmla="*/ 2147483646 w 15448"/>
                <a:gd name="T53" fmla="*/ 2147483646 h 16044"/>
                <a:gd name="T54" fmla="*/ 2147483646 w 15448"/>
                <a:gd name="T55" fmla="*/ 2147483646 h 16044"/>
                <a:gd name="T56" fmla="*/ 2147483646 w 15448"/>
                <a:gd name="T57" fmla="*/ 2147483646 h 16044"/>
                <a:gd name="T58" fmla="*/ 2147483646 w 15448"/>
                <a:gd name="T59" fmla="*/ 2147483646 h 16044"/>
                <a:gd name="T60" fmla="*/ 2147483646 w 15448"/>
                <a:gd name="T61" fmla="*/ 2147483646 h 16044"/>
                <a:gd name="T62" fmla="*/ 2147483646 w 15448"/>
                <a:gd name="T63" fmla="*/ 2147483646 h 16044"/>
                <a:gd name="T64" fmla="*/ 2147483646 w 15448"/>
                <a:gd name="T65" fmla="*/ 920077432 h 16044"/>
                <a:gd name="T66" fmla="*/ 2147483646 w 15448"/>
                <a:gd name="T67" fmla="*/ 0 h 16044"/>
                <a:gd name="T68" fmla="*/ 2147483646 w 15448"/>
                <a:gd name="T69" fmla="*/ 0 h 160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448" h="16044" extrusionOk="0">
                  <a:moveTo>
                    <a:pt x="8178" y="0"/>
                  </a:moveTo>
                  <a:cubicBezTo>
                    <a:pt x="7841" y="0"/>
                    <a:pt x="7529" y="26"/>
                    <a:pt x="7218" y="104"/>
                  </a:cubicBezTo>
                  <a:lnTo>
                    <a:pt x="7192" y="104"/>
                  </a:lnTo>
                  <a:cubicBezTo>
                    <a:pt x="6387" y="312"/>
                    <a:pt x="5712" y="805"/>
                    <a:pt x="5271" y="1480"/>
                  </a:cubicBezTo>
                  <a:cubicBezTo>
                    <a:pt x="5063" y="1843"/>
                    <a:pt x="4933" y="2259"/>
                    <a:pt x="4907" y="2674"/>
                  </a:cubicBezTo>
                  <a:cubicBezTo>
                    <a:pt x="4881" y="3012"/>
                    <a:pt x="4881" y="3349"/>
                    <a:pt x="4959" y="3661"/>
                  </a:cubicBezTo>
                  <a:cubicBezTo>
                    <a:pt x="4726" y="3635"/>
                    <a:pt x="4492" y="3609"/>
                    <a:pt x="4284" y="3609"/>
                  </a:cubicBezTo>
                  <a:lnTo>
                    <a:pt x="4051" y="3609"/>
                  </a:lnTo>
                  <a:cubicBezTo>
                    <a:pt x="3635" y="3635"/>
                    <a:pt x="3220" y="3712"/>
                    <a:pt x="2831" y="3842"/>
                  </a:cubicBezTo>
                  <a:cubicBezTo>
                    <a:pt x="2078" y="4076"/>
                    <a:pt x="1403" y="4517"/>
                    <a:pt x="884" y="5140"/>
                  </a:cubicBezTo>
                  <a:cubicBezTo>
                    <a:pt x="650" y="5452"/>
                    <a:pt x="442" y="5789"/>
                    <a:pt x="286" y="6179"/>
                  </a:cubicBezTo>
                  <a:cubicBezTo>
                    <a:pt x="157" y="6568"/>
                    <a:pt x="53" y="7009"/>
                    <a:pt x="53" y="7425"/>
                  </a:cubicBezTo>
                  <a:cubicBezTo>
                    <a:pt x="1" y="8256"/>
                    <a:pt x="131" y="9086"/>
                    <a:pt x="442" y="9865"/>
                  </a:cubicBezTo>
                  <a:cubicBezTo>
                    <a:pt x="728" y="10514"/>
                    <a:pt x="1169" y="11111"/>
                    <a:pt x="1714" y="11579"/>
                  </a:cubicBezTo>
                  <a:cubicBezTo>
                    <a:pt x="2259" y="12072"/>
                    <a:pt x="2882" y="12461"/>
                    <a:pt x="3557" y="12747"/>
                  </a:cubicBezTo>
                  <a:cubicBezTo>
                    <a:pt x="4258" y="13058"/>
                    <a:pt x="4985" y="13292"/>
                    <a:pt x="5738" y="13448"/>
                  </a:cubicBezTo>
                  <a:cubicBezTo>
                    <a:pt x="6465" y="13629"/>
                    <a:pt x="7218" y="13733"/>
                    <a:pt x="7919" y="13837"/>
                  </a:cubicBezTo>
                  <a:lnTo>
                    <a:pt x="8879" y="13915"/>
                  </a:lnTo>
                  <a:cubicBezTo>
                    <a:pt x="9762" y="13993"/>
                    <a:pt x="10619" y="14123"/>
                    <a:pt x="11501" y="14278"/>
                  </a:cubicBezTo>
                  <a:cubicBezTo>
                    <a:pt x="12332" y="14434"/>
                    <a:pt x="13137" y="14694"/>
                    <a:pt x="13916" y="15057"/>
                  </a:cubicBezTo>
                  <a:cubicBezTo>
                    <a:pt x="14279" y="15239"/>
                    <a:pt x="14643" y="15447"/>
                    <a:pt x="15006" y="15706"/>
                  </a:cubicBezTo>
                  <a:cubicBezTo>
                    <a:pt x="15136" y="15810"/>
                    <a:pt x="15292" y="15914"/>
                    <a:pt x="15447" y="16044"/>
                  </a:cubicBezTo>
                  <a:lnTo>
                    <a:pt x="15447" y="16018"/>
                  </a:lnTo>
                  <a:cubicBezTo>
                    <a:pt x="15162" y="15291"/>
                    <a:pt x="14902" y="14564"/>
                    <a:pt x="14695" y="13811"/>
                  </a:cubicBezTo>
                  <a:lnTo>
                    <a:pt x="14695" y="13863"/>
                  </a:lnTo>
                  <a:cubicBezTo>
                    <a:pt x="14539" y="13136"/>
                    <a:pt x="14409" y="12357"/>
                    <a:pt x="14331" y="11605"/>
                  </a:cubicBezTo>
                  <a:cubicBezTo>
                    <a:pt x="14279" y="11085"/>
                    <a:pt x="14227" y="10592"/>
                    <a:pt x="14201" y="10073"/>
                  </a:cubicBezTo>
                  <a:lnTo>
                    <a:pt x="14149" y="9424"/>
                  </a:lnTo>
                  <a:cubicBezTo>
                    <a:pt x="14046" y="7892"/>
                    <a:pt x="13786" y="6386"/>
                    <a:pt x="13423" y="4907"/>
                  </a:cubicBezTo>
                  <a:cubicBezTo>
                    <a:pt x="13215" y="4232"/>
                    <a:pt x="12929" y="3531"/>
                    <a:pt x="12592" y="2908"/>
                  </a:cubicBezTo>
                  <a:cubicBezTo>
                    <a:pt x="12254" y="2285"/>
                    <a:pt x="11813" y="1739"/>
                    <a:pt x="11294" y="1272"/>
                  </a:cubicBezTo>
                  <a:cubicBezTo>
                    <a:pt x="11034" y="1039"/>
                    <a:pt x="10723" y="805"/>
                    <a:pt x="10411" y="623"/>
                  </a:cubicBezTo>
                  <a:cubicBezTo>
                    <a:pt x="10100" y="441"/>
                    <a:pt x="9736" y="286"/>
                    <a:pt x="9373" y="156"/>
                  </a:cubicBezTo>
                  <a:cubicBezTo>
                    <a:pt x="9035" y="52"/>
                    <a:pt x="8646" y="0"/>
                    <a:pt x="8282" y="0"/>
                  </a:cubicBezTo>
                  <a:lnTo>
                    <a:pt x="8178" y="0"/>
                  </a:lnTo>
                  <a:close/>
                </a:path>
              </a:pathLst>
            </a:custGeom>
            <a:solidFill>
              <a:srgbClr val="FEB8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8" name="Google Shape;217;p14">
              <a:extLst>
                <a:ext uri="{FF2B5EF4-FFF2-40B4-BE49-F238E27FC236}">
                  <a16:creationId xmlns:a16="http://schemas.microsoft.com/office/drawing/2014/main" id="{295491ED-EF0B-4869-B7D3-00598C8B82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70549" y="-202918"/>
              <a:ext cx="804742" cy="724170"/>
            </a:xfrm>
            <a:custGeom>
              <a:avLst/>
              <a:gdLst>
                <a:gd name="T0" fmla="*/ 2147483646 w 16330"/>
                <a:gd name="T1" fmla="*/ 159291577 h 14695"/>
                <a:gd name="T2" fmla="*/ 1533423265 w 16330"/>
                <a:gd name="T3" fmla="*/ 925946529 h 14695"/>
                <a:gd name="T4" fmla="*/ 920077298 w 16330"/>
                <a:gd name="T5" fmla="*/ 1539293781 h 14695"/>
                <a:gd name="T6" fmla="*/ 306733696 w 16330"/>
                <a:gd name="T7" fmla="*/ 2147483646 h 14695"/>
                <a:gd name="T8" fmla="*/ 0 w 16330"/>
                <a:gd name="T9" fmla="*/ 2147483646 h 14695"/>
                <a:gd name="T10" fmla="*/ 1073384641 w 16330"/>
                <a:gd name="T11" fmla="*/ 2147483646 h 14695"/>
                <a:gd name="T12" fmla="*/ 2147483646 w 16330"/>
                <a:gd name="T13" fmla="*/ 2147483646 h 14695"/>
                <a:gd name="T14" fmla="*/ 2147483646 w 16330"/>
                <a:gd name="T15" fmla="*/ 2147483646 h 14695"/>
                <a:gd name="T16" fmla="*/ 2147483646 w 16330"/>
                <a:gd name="T17" fmla="*/ 2147483646 h 14695"/>
                <a:gd name="T18" fmla="*/ 2147483646 w 16330"/>
                <a:gd name="T19" fmla="*/ 2147483646 h 14695"/>
                <a:gd name="T20" fmla="*/ 2147483646 w 16330"/>
                <a:gd name="T21" fmla="*/ 2147483646 h 14695"/>
                <a:gd name="T22" fmla="*/ 2147483646 w 16330"/>
                <a:gd name="T23" fmla="*/ 2147483646 h 14695"/>
                <a:gd name="T24" fmla="*/ 2147483646 w 16330"/>
                <a:gd name="T25" fmla="*/ 2147483646 h 14695"/>
                <a:gd name="T26" fmla="*/ 2147483646 w 16330"/>
                <a:gd name="T27" fmla="*/ 2147483646 h 14695"/>
                <a:gd name="T28" fmla="*/ 2147483646 w 16330"/>
                <a:gd name="T29" fmla="*/ 2147483646 h 14695"/>
                <a:gd name="T30" fmla="*/ 2147483646 w 16330"/>
                <a:gd name="T31" fmla="*/ 2147483646 h 14695"/>
                <a:gd name="T32" fmla="*/ 2147483646 w 16330"/>
                <a:gd name="T33" fmla="*/ 2147483646 h 14695"/>
                <a:gd name="T34" fmla="*/ 2147483646 w 16330"/>
                <a:gd name="T35" fmla="*/ 2147483646 h 14695"/>
                <a:gd name="T36" fmla="*/ 2147483646 w 16330"/>
                <a:gd name="T37" fmla="*/ 2147483646 h 14695"/>
                <a:gd name="T38" fmla="*/ 2147483646 w 16330"/>
                <a:gd name="T39" fmla="*/ 2147483646 h 14695"/>
                <a:gd name="T40" fmla="*/ 2147483646 w 16330"/>
                <a:gd name="T41" fmla="*/ 2147483646 h 14695"/>
                <a:gd name="T42" fmla="*/ 2147483646 w 16330"/>
                <a:gd name="T43" fmla="*/ 2147483646 h 14695"/>
                <a:gd name="T44" fmla="*/ 2147483646 w 16330"/>
                <a:gd name="T45" fmla="*/ 2147483646 h 14695"/>
                <a:gd name="T46" fmla="*/ 2147483646 w 16330"/>
                <a:gd name="T47" fmla="*/ 2147483646 h 14695"/>
                <a:gd name="T48" fmla="*/ 2147483646 w 16330"/>
                <a:gd name="T49" fmla="*/ 2147483646 h 14695"/>
                <a:gd name="T50" fmla="*/ 2147483646 w 16330"/>
                <a:gd name="T51" fmla="*/ 2147483646 h 14695"/>
                <a:gd name="T52" fmla="*/ 2147483646 w 16330"/>
                <a:gd name="T53" fmla="*/ 2147483646 h 14695"/>
                <a:gd name="T54" fmla="*/ 2147483646 w 16330"/>
                <a:gd name="T55" fmla="*/ 2147483646 h 14695"/>
                <a:gd name="T56" fmla="*/ 2147483646 w 16330"/>
                <a:gd name="T57" fmla="*/ 2147483646 h 14695"/>
                <a:gd name="T58" fmla="*/ 2147483646 w 16330"/>
                <a:gd name="T59" fmla="*/ 2147483646 h 14695"/>
                <a:gd name="T60" fmla="*/ 2147483646 w 16330"/>
                <a:gd name="T61" fmla="*/ 2147483646 h 14695"/>
                <a:gd name="T62" fmla="*/ 2147483646 w 16330"/>
                <a:gd name="T63" fmla="*/ 2147483646 h 14695"/>
                <a:gd name="T64" fmla="*/ 2147483646 w 16330"/>
                <a:gd name="T65" fmla="*/ 2147483646 h 14695"/>
                <a:gd name="T66" fmla="*/ 2147483646 w 16330"/>
                <a:gd name="T67" fmla="*/ 2147483646 h 14695"/>
                <a:gd name="T68" fmla="*/ 2147483646 w 16330"/>
                <a:gd name="T69" fmla="*/ 2147483646 h 14695"/>
                <a:gd name="T70" fmla="*/ 2147483646 w 16330"/>
                <a:gd name="T71" fmla="*/ 2147483646 h 14695"/>
                <a:gd name="T72" fmla="*/ 2147483646 w 16330"/>
                <a:gd name="T73" fmla="*/ 2147483646 h 14695"/>
                <a:gd name="T74" fmla="*/ 2147483646 w 16330"/>
                <a:gd name="T75" fmla="*/ 2147483646 h 14695"/>
                <a:gd name="T76" fmla="*/ 2147483646 w 16330"/>
                <a:gd name="T77" fmla="*/ 2147483646 h 14695"/>
                <a:gd name="T78" fmla="*/ 2147483646 w 16330"/>
                <a:gd name="T79" fmla="*/ 2147483646 h 14695"/>
                <a:gd name="T80" fmla="*/ 2147483646 w 16330"/>
                <a:gd name="T81" fmla="*/ 2147483646 h 14695"/>
                <a:gd name="T82" fmla="*/ 2147483646 w 16330"/>
                <a:gd name="T83" fmla="*/ 2147483646 h 14695"/>
                <a:gd name="T84" fmla="*/ 2147483646 w 16330"/>
                <a:gd name="T85" fmla="*/ 2147483646 h 14695"/>
                <a:gd name="T86" fmla="*/ 2147483646 w 16330"/>
                <a:gd name="T87" fmla="*/ 2147483646 h 14695"/>
                <a:gd name="T88" fmla="*/ 2147483646 w 16330"/>
                <a:gd name="T89" fmla="*/ 2147483646 h 14695"/>
                <a:gd name="T90" fmla="*/ 2147483646 w 16330"/>
                <a:gd name="T91" fmla="*/ 2147483646 h 14695"/>
                <a:gd name="T92" fmla="*/ 2147483646 w 16330"/>
                <a:gd name="T93" fmla="*/ 2147483646 h 14695"/>
                <a:gd name="T94" fmla="*/ 2147483646 w 16330"/>
                <a:gd name="T95" fmla="*/ 2147483646 h 14695"/>
                <a:gd name="T96" fmla="*/ 2147483646 w 16330"/>
                <a:gd name="T97" fmla="*/ 2147483646 h 14695"/>
                <a:gd name="T98" fmla="*/ 2147483646 w 16330"/>
                <a:gd name="T99" fmla="*/ 2147483646 h 14695"/>
                <a:gd name="T100" fmla="*/ 2147483646 w 16330"/>
                <a:gd name="T101" fmla="*/ 2147483646 h 14695"/>
                <a:gd name="T102" fmla="*/ 2147483646 w 16330"/>
                <a:gd name="T103" fmla="*/ 2147483646 h 14695"/>
                <a:gd name="T104" fmla="*/ 2147483646 w 16330"/>
                <a:gd name="T105" fmla="*/ 2147483646 h 14695"/>
                <a:gd name="T106" fmla="*/ 2147483646 w 16330"/>
                <a:gd name="T107" fmla="*/ 2147483646 h 14695"/>
                <a:gd name="T108" fmla="*/ 2147483646 w 16330"/>
                <a:gd name="T109" fmla="*/ 2147483646 h 14695"/>
                <a:gd name="T110" fmla="*/ 2147483646 w 16330"/>
                <a:gd name="T111" fmla="*/ 2147483646 h 14695"/>
                <a:gd name="T112" fmla="*/ 2147483646 w 16330"/>
                <a:gd name="T113" fmla="*/ 2147483646 h 14695"/>
                <a:gd name="T114" fmla="*/ 2147483646 w 16330"/>
                <a:gd name="T115" fmla="*/ 2147483646 h 14695"/>
                <a:gd name="T116" fmla="*/ 2147483646 w 16330"/>
                <a:gd name="T117" fmla="*/ 2147483646 h 14695"/>
                <a:gd name="T118" fmla="*/ 2147483646 w 16330"/>
                <a:gd name="T119" fmla="*/ 2147483646 h 14695"/>
                <a:gd name="T120" fmla="*/ 2147483646 w 16330"/>
                <a:gd name="T121" fmla="*/ 2147483646 h 14695"/>
                <a:gd name="T122" fmla="*/ 2147483646 w 16330"/>
                <a:gd name="T123" fmla="*/ 1846025729 h 14695"/>
                <a:gd name="T124" fmla="*/ 2147483646 w 16330"/>
                <a:gd name="T125" fmla="*/ 5864865 h 1469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30" h="14695" extrusionOk="0">
                  <a:moveTo>
                    <a:pt x="935" y="1"/>
                  </a:moveTo>
                  <a:cubicBezTo>
                    <a:pt x="805" y="1"/>
                    <a:pt x="701" y="1"/>
                    <a:pt x="598" y="27"/>
                  </a:cubicBezTo>
                  <a:cubicBezTo>
                    <a:pt x="520" y="53"/>
                    <a:pt x="442" y="79"/>
                    <a:pt x="364" y="105"/>
                  </a:cubicBezTo>
                  <a:lnTo>
                    <a:pt x="260" y="157"/>
                  </a:lnTo>
                  <a:cubicBezTo>
                    <a:pt x="234" y="183"/>
                    <a:pt x="208" y="209"/>
                    <a:pt x="182" y="235"/>
                  </a:cubicBezTo>
                  <a:lnTo>
                    <a:pt x="156" y="261"/>
                  </a:lnTo>
                  <a:cubicBezTo>
                    <a:pt x="130" y="287"/>
                    <a:pt x="130" y="287"/>
                    <a:pt x="104" y="313"/>
                  </a:cubicBezTo>
                  <a:cubicBezTo>
                    <a:pt x="78" y="338"/>
                    <a:pt x="52" y="390"/>
                    <a:pt x="52" y="416"/>
                  </a:cubicBezTo>
                  <a:cubicBezTo>
                    <a:pt x="26" y="494"/>
                    <a:pt x="0" y="572"/>
                    <a:pt x="0" y="676"/>
                  </a:cubicBezTo>
                  <a:cubicBezTo>
                    <a:pt x="0" y="676"/>
                    <a:pt x="0" y="702"/>
                    <a:pt x="0" y="728"/>
                  </a:cubicBezTo>
                  <a:cubicBezTo>
                    <a:pt x="26" y="806"/>
                    <a:pt x="26" y="832"/>
                    <a:pt x="52" y="858"/>
                  </a:cubicBezTo>
                  <a:cubicBezTo>
                    <a:pt x="78" y="936"/>
                    <a:pt x="130" y="1013"/>
                    <a:pt x="182" y="1091"/>
                  </a:cubicBezTo>
                  <a:cubicBezTo>
                    <a:pt x="260" y="1195"/>
                    <a:pt x="364" y="1299"/>
                    <a:pt x="468" y="1403"/>
                  </a:cubicBezTo>
                  <a:cubicBezTo>
                    <a:pt x="598" y="1507"/>
                    <a:pt x="727" y="1611"/>
                    <a:pt x="883" y="1714"/>
                  </a:cubicBezTo>
                  <a:cubicBezTo>
                    <a:pt x="1221" y="1948"/>
                    <a:pt x="1532" y="2130"/>
                    <a:pt x="1870" y="2311"/>
                  </a:cubicBezTo>
                  <a:cubicBezTo>
                    <a:pt x="2519" y="2727"/>
                    <a:pt x="3194" y="3064"/>
                    <a:pt x="3817" y="3376"/>
                  </a:cubicBezTo>
                  <a:lnTo>
                    <a:pt x="4570" y="3765"/>
                  </a:lnTo>
                  <a:cubicBezTo>
                    <a:pt x="5452" y="4207"/>
                    <a:pt x="6335" y="4648"/>
                    <a:pt x="7166" y="5141"/>
                  </a:cubicBezTo>
                  <a:cubicBezTo>
                    <a:pt x="7114" y="5271"/>
                    <a:pt x="7036" y="5375"/>
                    <a:pt x="6984" y="5505"/>
                  </a:cubicBezTo>
                  <a:cubicBezTo>
                    <a:pt x="6854" y="5764"/>
                    <a:pt x="6776" y="6050"/>
                    <a:pt x="6698" y="6309"/>
                  </a:cubicBezTo>
                  <a:cubicBezTo>
                    <a:pt x="6517" y="6881"/>
                    <a:pt x="6413" y="7452"/>
                    <a:pt x="6335" y="8049"/>
                  </a:cubicBezTo>
                  <a:cubicBezTo>
                    <a:pt x="6257" y="8620"/>
                    <a:pt x="6257" y="9191"/>
                    <a:pt x="6283" y="9788"/>
                  </a:cubicBezTo>
                  <a:cubicBezTo>
                    <a:pt x="6283" y="10333"/>
                    <a:pt x="6361" y="10879"/>
                    <a:pt x="6491" y="11398"/>
                  </a:cubicBezTo>
                  <a:cubicBezTo>
                    <a:pt x="6517" y="11476"/>
                    <a:pt x="6569" y="11502"/>
                    <a:pt x="6620" y="11502"/>
                  </a:cubicBezTo>
                  <a:cubicBezTo>
                    <a:pt x="6672" y="11476"/>
                    <a:pt x="6698" y="11424"/>
                    <a:pt x="6698" y="11372"/>
                  </a:cubicBezTo>
                  <a:cubicBezTo>
                    <a:pt x="6595" y="10904"/>
                    <a:pt x="6543" y="10437"/>
                    <a:pt x="6543" y="9970"/>
                  </a:cubicBezTo>
                  <a:cubicBezTo>
                    <a:pt x="6517" y="9606"/>
                    <a:pt x="6543" y="9217"/>
                    <a:pt x="6569" y="8828"/>
                  </a:cubicBezTo>
                  <a:cubicBezTo>
                    <a:pt x="6620" y="8464"/>
                    <a:pt x="6672" y="8075"/>
                    <a:pt x="6776" y="7711"/>
                  </a:cubicBezTo>
                  <a:cubicBezTo>
                    <a:pt x="6828" y="7452"/>
                    <a:pt x="6906" y="7192"/>
                    <a:pt x="7010" y="6932"/>
                  </a:cubicBezTo>
                  <a:cubicBezTo>
                    <a:pt x="7088" y="6673"/>
                    <a:pt x="7192" y="6413"/>
                    <a:pt x="7321" y="6154"/>
                  </a:cubicBezTo>
                  <a:lnTo>
                    <a:pt x="7425" y="5972"/>
                  </a:lnTo>
                  <a:cubicBezTo>
                    <a:pt x="7503" y="5842"/>
                    <a:pt x="7581" y="5712"/>
                    <a:pt x="7659" y="5583"/>
                  </a:cubicBezTo>
                  <a:cubicBezTo>
                    <a:pt x="7685" y="5531"/>
                    <a:pt x="7711" y="5479"/>
                    <a:pt x="7737" y="5453"/>
                  </a:cubicBezTo>
                  <a:lnTo>
                    <a:pt x="7763" y="5453"/>
                  </a:lnTo>
                  <a:lnTo>
                    <a:pt x="7737" y="5427"/>
                  </a:lnTo>
                  <a:cubicBezTo>
                    <a:pt x="8126" y="5660"/>
                    <a:pt x="8490" y="5920"/>
                    <a:pt x="8853" y="6180"/>
                  </a:cubicBezTo>
                  <a:cubicBezTo>
                    <a:pt x="9191" y="6439"/>
                    <a:pt x="9554" y="6699"/>
                    <a:pt x="9995" y="7088"/>
                  </a:cubicBezTo>
                  <a:cubicBezTo>
                    <a:pt x="10203" y="7244"/>
                    <a:pt x="10411" y="7426"/>
                    <a:pt x="10592" y="7607"/>
                  </a:cubicBezTo>
                  <a:cubicBezTo>
                    <a:pt x="10567" y="7945"/>
                    <a:pt x="10541" y="8308"/>
                    <a:pt x="10567" y="8672"/>
                  </a:cubicBezTo>
                  <a:cubicBezTo>
                    <a:pt x="10567" y="9113"/>
                    <a:pt x="10618" y="9529"/>
                    <a:pt x="10696" y="9970"/>
                  </a:cubicBezTo>
                  <a:cubicBezTo>
                    <a:pt x="10748" y="10385"/>
                    <a:pt x="10852" y="10827"/>
                    <a:pt x="10956" y="11242"/>
                  </a:cubicBezTo>
                  <a:cubicBezTo>
                    <a:pt x="11060" y="11631"/>
                    <a:pt x="11190" y="12047"/>
                    <a:pt x="11319" y="12436"/>
                  </a:cubicBezTo>
                  <a:cubicBezTo>
                    <a:pt x="11345" y="12488"/>
                    <a:pt x="11397" y="12488"/>
                    <a:pt x="11449" y="12488"/>
                  </a:cubicBezTo>
                  <a:cubicBezTo>
                    <a:pt x="11501" y="12462"/>
                    <a:pt x="11501" y="12410"/>
                    <a:pt x="11501" y="12358"/>
                  </a:cubicBezTo>
                  <a:cubicBezTo>
                    <a:pt x="11449" y="12228"/>
                    <a:pt x="11423" y="12125"/>
                    <a:pt x="11371" y="12021"/>
                  </a:cubicBezTo>
                  <a:cubicBezTo>
                    <a:pt x="11138" y="11190"/>
                    <a:pt x="11008" y="10359"/>
                    <a:pt x="10982" y="9529"/>
                  </a:cubicBezTo>
                  <a:lnTo>
                    <a:pt x="10982" y="9061"/>
                  </a:lnTo>
                  <a:cubicBezTo>
                    <a:pt x="10982" y="8880"/>
                    <a:pt x="10982" y="8698"/>
                    <a:pt x="11008" y="8542"/>
                  </a:cubicBezTo>
                  <a:cubicBezTo>
                    <a:pt x="11034" y="8360"/>
                    <a:pt x="11034" y="8205"/>
                    <a:pt x="11060" y="8023"/>
                  </a:cubicBezTo>
                  <a:cubicBezTo>
                    <a:pt x="11449" y="8412"/>
                    <a:pt x="11839" y="8776"/>
                    <a:pt x="12202" y="9165"/>
                  </a:cubicBezTo>
                  <a:lnTo>
                    <a:pt x="12436" y="9425"/>
                  </a:lnTo>
                  <a:lnTo>
                    <a:pt x="13033" y="10178"/>
                  </a:lnTo>
                  <a:cubicBezTo>
                    <a:pt x="13189" y="10359"/>
                    <a:pt x="13318" y="10541"/>
                    <a:pt x="13448" y="10697"/>
                  </a:cubicBezTo>
                  <a:cubicBezTo>
                    <a:pt x="13422" y="10930"/>
                    <a:pt x="13396" y="11138"/>
                    <a:pt x="13422" y="11346"/>
                  </a:cubicBezTo>
                  <a:cubicBezTo>
                    <a:pt x="13422" y="11579"/>
                    <a:pt x="13448" y="11813"/>
                    <a:pt x="13474" y="12047"/>
                  </a:cubicBezTo>
                  <a:cubicBezTo>
                    <a:pt x="13552" y="12488"/>
                    <a:pt x="13682" y="12903"/>
                    <a:pt x="13864" y="13319"/>
                  </a:cubicBezTo>
                  <a:cubicBezTo>
                    <a:pt x="13889" y="13371"/>
                    <a:pt x="13941" y="13371"/>
                    <a:pt x="13993" y="13371"/>
                  </a:cubicBezTo>
                  <a:cubicBezTo>
                    <a:pt x="14019" y="13345"/>
                    <a:pt x="14045" y="13293"/>
                    <a:pt x="14019" y="13241"/>
                  </a:cubicBezTo>
                  <a:cubicBezTo>
                    <a:pt x="13993" y="13137"/>
                    <a:pt x="13941" y="13007"/>
                    <a:pt x="13915" y="12903"/>
                  </a:cubicBezTo>
                  <a:cubicBezTo>
                    <a:pt x="13864" y="12722"/>
                    <a:pt x="13812" y="12514"/>
                    <a:pt x="13786" y="12306"/>
                  </a:cubicBezTo>
                  <a:cubicBezTo>
                    <a:pt x="13760" y="12099"/>
                    <a:pt x="13760" y="11891"/>
                    <a:pt x="13734" y="11683"/>
                  </a:cubicBezTo>
                  <a:lnTo>
                    <a:pt x="13734" y="11112"/>
                  </a:lnTo>
                  <a:lnTo>
                    <a:pt x="13838" y="11216"/>
                  </a:lnTo>
                  <a:cubicBezTo>
                    <a:pt x="14097" y="11579"/>
                    <a:pt x="14357" y="11943"/>
                    <a:pt x="14616" y="12306"/>
                  </a:cubicBezTo>
                  <a:cubicBezTo>
                    <a:pt x="14876" y="12670"/>
                    <a:pt x="15136" y="13007"/>
                    <a:pt x="15369" y="13397"/>
                  </a:cubicBezTo>
                  <a:lnTo>
                    <a:pt x="15343" y="13371"/>
                  </a:lnTo>
                  <a:cubicBezTo>
                    <a:pt x="15603" y="13786"/>
                    <a:pt x="15863" y="14202"/>
                    <a:pt x="16070" y="14617"/>
                  </a:cubicBezTo>
                  <a:cubicBezTo>
                    <a:pt x="16089" y="14655"/>
                    <a:pt x="16108" y="14679"/>
                    <a:pt x="16137" y="14679"/>
                  </a:cubicBezTo>
                  <a:cubicBezTo>
                    <a:pt x="16148" y="14679"/>
                    <a:pt x="16160" y="14676"/>
                    <a:pt x="16174" y="14669"/>
                  </a:cubicBezTo>
                  <a:cubicBezTo>
                    <a:pt x="16174" y="14695"/>
                    <a:pt x="16200" y="14695"/>
                    <a:pt x="16226" y="14695"/>
                  </a:cubicBezTo>
                  <a:cubicBezTo>
                    <a:pt x="16278" y="14695"/>
                    <a:pt x="16304" y="14669"/>
                    <a:pt x="16304" y="14643"/>
                  </a:cubicBezTo>
                  <a:cubicBezTo>
                    <a:pt x="16330" y="14617"/>
                    <a:pt x="16330" y="14591"/>
                    <a:pt x="16330" y="14565"/>
                  </a:cubicBezTo>
                  <a:cubicBezTo>
                    <a:pt x="15681" y="13345"/>
                    <a:pt x="14954" y="12151"/>
                    <a:pt x="14149" y="11008"/>
                  </a:cubicBezTo>
                  <a:lnTo>
                    <a:pt x="14383" y="11008"/>
                  </a:lnTo>
                  <a:cubicBezTo>
                    <a:pt x="14513" y="11008"/>
                    <a:pt x="14642" y="11034"/>
                    <a:pt x="14746" y="11060"/>
                  </a:cubicBezTo>
                  <a:cubicBezTo>
                    <a:pt x="14902" y="11112"/>
                    <a:pt x="15032" y="11138"/>
                    <a:pt x="15162" y="11190"/>
                  </a:cubicBezTo>
                  <a:cubicBezTo>
                    <a:pt x="15291" y="11242"/>
                    <a:pt x="15421" y="11320"/>
                    <a:pt x="15551" y="11372"/>
                  </a:cubicBezTo>
                  <a:lnTo>
                    <a:pt x="15577" y="11372"/>
                  </a:lnTo>
                  <a:cubicBezTo>
                    <a:pt x="15655" y="11424"/>
                    <a:pt x="15733" y="11476"/>
                    <a:pt x="15837" y="11528"/>
                  </a:cubicBezTo>
                  <a:cubicBezTo>
                    <a:pt x="15851" y="11542"/>
                    <a:pt x="15867" y="11549"/>
                    <a:pt x="15883" y="11549"/>
                  </a:cubicBezTo>
                  <a:cubicBezTo>
                    <a:pt x="15947" y="11549"/>
                    <a:pt x="16003" y="11435"/>
                    <a:pt x="15940" y="11372"/>
                  </a:cubicBezTo>
                  <a:cubicBezTo>
                    <a:pt x="15629" y="11190"/>
                    <a:pt x="15291" y="10982"/>
                    <a:pt x="14954" y="10827"/>
                  </a:cubicBezTo>
                  <a:cubicBezTo>
                    <a:pt x="14798" y="10749"/>
                    <a:pt x="14616" y="10697"/>
                    <a:pt x="14435" y="10671"/>
                  </a:cubicBezTo>
                  <a:cubicBezTo>
                    <a:pt x="14331" y="10645"/>
                    <a:pt x="14227" y="10619"/>
                    <a:pt x="14097" y="10619"/>
                  </a:cubicBezTo>
                  <a:cubicBezTo>
                    <a:pt x="14045" y="10619"/>
                    <a:pt x="13967" y="10645"/>
                    <a:pt x="13915" y="10645"/>
                  </a:cubicBezTo>
                  <a:cubicBezTo>
                    <a:pt x="13630" y="10204"/>
                    <a:pt x="13318" y="9788"/>
                    <a:pt x="12981" y="9373"/>
                  </a:cubicBezTo>
                  <a:cubicBezTo>
                    <a:pt x="12514" y="8750"/>
                    <a:pt x="12020" y="8153"/>
                    <a:pt x="11501" y="7530"/>
                  </a:cubicBezTo>
                  <a:lnTo>
                    <a:pt x="11605" y="7478"/>
                  </a:lnTo>
                  <a:cubicBezTo>
                    <a:pt x="11761" y="7400"/>
                    <a:pt x="11916" y="7348"/>
                    <a:pt x="12098" y="7296"/>
                  </a:cubicBezTo>
                  <a:cubicBezTo>
                    <a:pt x="12280" y="7244"/>
                    <a:pt x="12462" y="7192"/>
                    <a:pt x="12643" y="7166"/>
                  </a:cubicBezTo>
                  <a:cubicBezTo>
                    <a:pt x="12877" y="7140"/>
                    <a:pt x="13085" y="7114"/>
                    <a:pt x="13318" y="7114"/>
                  </a:cubicBezTo>
                  <a:lnTo>
                    <a:pt x="13292" y="7114"/>
                  </a:lnTo>
                  <a:cubicBezTo>
                    <a:pt x="13368" y="7110"/>
                    <a:pt x="13443" y="7108"/>
                    <a:pt x="13517" y="7108"/>
                  </a:cubicBezTo>
                  <a:cubicBezTo>
                    <a:pt x="13876" y="7108"/>
                    <a:pt x="14220" y="7158"/>
                    <a:pt x="14564" y="7244"/>
                  </a:cubicBezTo>
                  <a:cubicBezTo>
                    <a:pt x="14616" y="7244"/>
                    <a:pt x="14668" y="7218"/>
                    <a:pt x="14668" y="7166"/>
                  </a:cubicBezTo>
                  <a:cubicBezTo>
                    <a:pt x="14694" y="7114"/>
                    <a:pt x="14668" y="7062"/>
                    <a:pt x="14616" y="7036"/>
                  </a:cubicBezTo>
                  <a:cubicBezTo>
                    <a:pt x="14331" y="6984"/>
                    <a:pt x="14045" y="6907"/>
                    <a:pt x="13760" y="6881"/>
                  </a:cubicBezTo>
                  <a:cubicBezTo>
                    <a:pt x="13474" y="6829"/>
                    <a:pt x="13163" y="6803"/>
                    <a:pt x="12877" y="6803"/>
                  </a:cubicBezTo>
                  <a:lnTo>
                    <a:pt x="12747" y="6803"/>
                  </a:lnTo>
                  <a:cubicBezTo>
                    <a:pt x="12410" y="6829"/>
                    <a:pt x="12098" y="6855"/>
                    <a:pt x="11787" y="6932"/>
                  </a:cubicBezTo>
                  <a:cubicBezTo>
                    <a:pt x="11605" y="6958"/>
                    <a:pt x="11449" y="7010"/>
                    <a:pt x="11319" y="7088"/>
                  </a:cubicBezTo>
                  <a:cubicBezTo>
                    <a:pt x="11267" y="7114"/>
                    <a:pt x="11216" y="7140"/>
                    <a:pt x="11164" y="7166"/>
                  </a:cubicBezTo>
                  <a:lnTo>
                    <a:pt x="10956" y="6932"/>
                  </a:lnTo>
                  <a:cubicBezTo>
                    <a:pt x="10203" y="6102"/>
                    <a:pt x="9476" y="5375"/>
                    <a:pt x="8775" y="4700"/>
                  </a:cubicBezTo>
                  <a:cubicBezTo>
                    <a:pt x="8697" y="4648"/>
                    <a:pt x="8645" y="4596"/>
                    <a:pt x="8568" y="4544"/>
                  </a:cubicBezTo>
                  <a:cubicBezTo>
                    <a:pt x="8801" y="4285"/>
                    <a:pt x="9061" y="4077"/>
                    <a:pt x="9346" y="3895"/>
                  </a:cubicBezTo>
                  <a:cubicBezTo>
                    <a:pt x="9762" y="3661"/>
                    <a:pt x="10203" y="3480"/>
                    <a:pt x="10644" y="3350"/>
                  </a:cubicBezTo>
                  <a:cubicBezTo>
                    <a:pt x="11164" y="3194"/>
                    <a:pt x="11683" y="3116"/>
                    <a:pt x="12202" y="3090"/>
                  </a:cubicBezTo>
                  <a:lnTo>
                    <a:pt x="12540" y="3090"/>
                  </a:lnTo>
                  <a:cubicBezTo>
                    <a:pt x="12591" y="3090"/>
                    <a:pt x="12643" y="3038"/>
                    <a:pt x="12643" y="2986"/>
                  </a:cubicBezTo>
                  <a:cubicBezTo>
                    <a:pt x="12643" y="2935"/>
                    <a:pt x="12617" y="2883"/>
                    <a:pt x="12565" y="2883"/>
                  </a:cubicBezTo>
                  <a:lnTo>
                    <a:pt x="12202" y="2883"/>
                  </a:lnTo>
                  <a:cubicBezTo>
                    <a:pt x="11916" y="2883"/>
                    <a:pt x="11631" y="2883"/>
                    <a:pt x="11345" y="2909"/>
                  </a:cubicBezTo>
                  <a:cubicBezTo>
                    <a:pt x="10930" y="2961"/>
                    <a:pt x="10515" y="3038"/>
                    <a:pt x="10125" y="3142"/>
                  </a:cubicBezTo>
                  <a:cubicBezTo>
                    <a:pt x="9736" y="3272"/>
                    <a:pt x="9346" y="3428"/>
                    <a:pt x="9009" y="3610"/>
                  </a:cubicBezTo>
                  <a:cubicBezTo>
                    <a:pt x="8827" y="3713"/>
                    <a:pt x="8645" y="3817"/>
                    <a:pt x="8464" y="3947"/>
                  </a:cubicBezTo>
                  <a:cubicBezTo>
                    <a:pt x="8360" y="4025"/>
                    <a:pt x="8256" y="4103"/>
                    <a:pt x="8178" y="4181"/>
                  </a:cubicBezTo>
                  <a:cubicBezTo>
                    <a:pt x="7607" y="3661"/>
                    <a:pt x="7010" y="3168"/>
                    <a:pt x="6413" y="2727"/>
                  </a:cubicBezTo>
                  <a:lnTo>
                    <a:pt x="6283" y="2623"/>
                  </a:lnTo>
                  <a:cubicBezTo>
                    <a:pt x="5920" y="2337"/>
                    <a:pt x="5582" y="2078"/>
                    <a:pt x="5219" y="1818"/>
                  </a:cubicBezTo>
                  <a:cubicBezTo>
                    <a:pt x="4777" y="1507"/>
                    <a:pt x="4336" y="1221"/>
                    <a:pt x="3895" y="962"/>
                  </a:cubicBezTo>
                  <a:cubicBezTo>
                    <a:pt x="3453" y="702"/>
                    <a:pt x="2986" y="468"/>
                    <a:pt x="2519" y="313"/>
                  </a:cubicBezTo>
                  <a:cubicBezTo>
                    <a:pt x="2051" y="131"/>
                    <a:pt x="1584" y="27"/>
                    <a:pt x="1091" y="1"/>
                  </a:cubicBezTo>
                  <a:lnTo>
                    <a:pt x="935" y="1"/>
                  </a:ln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9" name="Google Shape;218;p14">
              <a:extLst>
                <a:ext uri="{FF2B5EF4-FFF2-40B4-BE49-F238E27FC236}">
                  <a16:creationId xmlns:a16="http://schemas.microsoft.com/office/drawing/2014/main" id="{83006614-F989-46C1-BCF4-09F050289C2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44955" y="275991"/>
              <a:ext cx="63620" cy="54652"/>
            </a:xfrm>
            <a:custGeom>
              <a:avLst/>
              <a:gdLst>
                <a:gd name="T0" fmla="*/ 2147483646 w 1291"/>
                <a:gd name="T1" fmla="*/ 5864963 h 1109"/>
                <a:gd name="T2" fmla="*/ 106151374 w 1291"/>
                <a:gd name="T3" fmla="*/ 2147483646 h 1109"/>
                <a:gd name="T4" fmla="*/ 2147483646 w 1291"/>
                <a:gd name="T5" fmla="*/ 2147483646 h 1109"/>
                <a:gd name="T6" fmla="*/ 2147483646 w 1291"/>
                <a:gd name="T7" fmla="*/ 872948708 h 1109"/>
                <a:gd name="T8" fmla="*/ 2147483646 w 1291"/>
                <a:gd name="T9" fmla="*/ 5864963 h 1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91" h="1109" extrusionOk="0">
                  <a:moveTo>
                    <a:pt x="561" y="1"/>
                  </a:moveTo>
                  <a:cubicBezTo>
                    <a:pt x="272" y="1"/>
                    <a:pt x="0" y="238"/>
                    <a:pt x="18" y="563"/>
                  </a:cubicBezTo>
                  <a:cubicBezTo>
                    <a:pt x="18" y="875"/>
                    <a:pt x="278" y="1109"/>
                    <a:pt x="589" y="1109"/>
                  </a:cubicBezTo>
                  <a:cubicBezTo>
                    <a:pt x="1057" y="1083"/>
                    <a:pt x="1290" y="486"/>
                    <a:pt x="927" y="148"/>
                  </a:cubicBezTo>
                  <a:cubicBezTo>
                    <a:pt x="817" y="46"/>
                    <a:pt x="687" y="1"/>
                    <a:pt x="561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0" name="Google Shape;219;p14">
              <a:extLst>
                <a:ext uri="{FF2B5EF4-FFF2-40B4-BE49-F238E27FC236}">
                  <a16:creationId xmlns:a16="http://schemas.microsoft.com/office/drawing/2014/main" id="{409ACEF6-EEBC-41A8-88C4-A231EBC15A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9750" y="224394"/>
              <a:ext cx="33313" cy="28878"/>
            </a:xfrm>
            <a:custGeom>
              <a:avLst/>
              <a:gdLst>
                <a:gd name="T0" fmla="*/ 1686689377 w 676"/>
                <a:gd name="T1" fmla="*/ 5864846 h 586"/>
                <a:gd name="T2" fmla="*/ 5864764 w 676"/>
                <a:gd name="T3" fmla="*/ 1840024750 h 586"/>
                <a:gd name="T4" fmla="*/ 1739705489 w 676"/>
                <a:gd name="T5" fmla="*/ 2147483646 h 586"/>
                <a:gd name="T6" fmla="*/ 2147483646 w 676"/>
                <a:gd name="T7" fmla="*/ 2147483646 h 586"/>
                <a:gd name="T8" fmla="*/ 1686689377 w 676"/>
                <a:gd name="T9" fmla="*/ 5864846 h 5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6" h="586" extrusionOk="0">
                  <a:moveTo>
                    <a:pt x="286" y="1"/>
                  </a:moveTo>
                  <a:cubicBezTo>
                    <a:pt x="131" y="27"/>
                    <a:pt x="1" y="157"/>
                    <a:pt x="1" y="312"/>
                  </a:cubicBezTo>
                  <a:cubicBezTo>
                    <a:pt x="18" y="482"/>
                    <a:pt x="157" y="586"/>
                    <a:pt x="295" y="586"/>
                  </a:cubicBezTo>
                  <a:cubicBezTo>
                    <a:pt x="368" y="586"/>
                    <a:pt x="440" y="557"/>
                    <a:pt x="494" y="494"/>
                  </a:cubicBezTo>
                  <a:cubicBezTo>
                    <a:pt x="676" y="286"/>
                    <a:pt x="546" y="1"/>
                    <a:pt x="28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1" name="Google Shape;220;p14">
              <a:extLst>
                <a:ext uri="{FF2B5EF4-FFF2-40B4-BE49-F238E27FC236}">
                  <a16:creationId xmlns:a16="http://schemas.microsoft.com/office/drawing/2014/main" id="{13670F51-58AF-4134-8674-BA220451545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65406" y="227942"/>
              <a:ext cx="24394" cy="20845"/>
            </a:xfrm>
            <a:custGeom>
              <a:avLst/>
              <a:gdLst>
                <a:gd name="T0" fmla="*/ 1321184067 w 495"/>
                <a:gd name="T1" fmla="*/ 5864640 h 423"/>
                <a:gd name="T2" fmla="*/ 5865057 w 495"/>
                <a:gd name="T3" fmla="*/ 1262038005 h 423"/>
                <a:gd name="T4" fmla="*/ 1380186845 w 495"/>
                <a:gd name="T5" fmla="*/ 2147483646 h 423"/>
                <a:gd name="T6" fmla="*/ 2146878240 w 495"/>
                <a:gd name="T7" fmla="*/ 347880283 h 423"/>
                <a:gd name="T8" fmla="*/ 1321184067 w 495"/>
                <a:gd name="T9" fmla="*/ 5864640 h 4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5" h="423" extrusionOk="0">
                  <a:moveTo>
                    <a:pt x="224" y="1"/>
                  </a:moveTo>
                  <a:cubicBezTo>
                    <a:pt x="112" y="1"/>
                    <a:pt x="1" y="89"/>
                    <a:pt x="1" y="214"/>
                  </a:cubicBezTo>
                  <a:cubicBezTo>
                    <a:pt x="1" y="344"/>
                    <a:pt x="105" y="422"/>
                    <a:pt x="234" y="422"/>
                  </a:cubicBezTo>
                  <a:cubicBezTo>
                    <a:pt x="416" y="422"/>
                    <a:pt x="494" y="188"/>
                    <a:pt x="364" y="59"/>
                  </a:cubicBezTo>
                  <a:cubicBezTo>
                    <a:pt x="324" y="18"/>
                    <a:pt x="274" y="1"/>
                    <a:pt x="224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2" name="Google Shape;221;p14">
              <a:extLst>
                <a:ext uri="{FF2B5EF4-FFF2-40B4-BE49-F238E27FC236}">
                  <a16:creationId xmlns:a16="http://schemas.microsoft.com/office/drawing/2014/main" id="{0FF423B3-0CAC-497A-88BA-A5B39A7C25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83689" y="137365"/>
              <a:ext cx="45732" cy="38488"/>
            </a:xfrm>
            <a:custGeom>
              <a:avLst/>
              <a:gdLst>
                <a:gd name="T0" fmla="*/ 2147483646 w 928"/>
                <a:gd name="T1" fmla="*/ 0 h 781"/>
                <a:gd name="T2" fmla="*/ 2147483646 w 928"/>
                <a:gd name="T3" fmla="*/ 11848932 h 781"/>
                <a:gd name="T4" fmla="*/ 153308596 w 928"/>
                <a:gd name="T5" fmla="*/ 2147483646 h 781"/>
                <a:gd name="T6" fmla="*/ 2147483646 w 928"/>
                <a:gd name="T7" fmla="*/ 2147483646 h 781"/>
                <a:gd name="T8" fmla="*/ 2147483646 w 928"/>
                <a:gd name="T9" fmla="*/ 2147483646 h 781"/>
                <a:gd name="T10" fmla="*/ 2147483646 w 928"/>
                <a:gd name="T11" fmla="*/ 0 h 7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781" extrusionOk="0">
                  <a:moveTo>
                    <a:pt x="422" y="0"/>
                  </a:moveTo>
                  <a:cubicBezTo>
                    <a:pt x="411" y="0"/>
                    <a:pt x="400" y="1"/>
                    <a:pt x="389" y="2"/>
                  </a:cubicBezTo>
                  <a:cubicBezTo>
                    <a:pt x="182" y="2"/>
                    <a:pt x="0" y="183"/>
                    <a:pt x="26" y="417"/>
                  </a:cubicBezTo>
                  <a:cubicBezTo>
                    <a:pt x="26" y="638"/>
                    <a:pt x="215" y="781"/>
                    <a:pt x="411" y="781"/>
                  </a:cubicBezTo>
                  <a:cubicBezTo>
                    <a:pt x="514" y="781"/>
                    <a:pt x="620" y="740"/>
                    <a:pt x="701" y="651"/>
                  </a:cubicBezTo>
                  <a:cubicBezTo>
                    <a:pt x="928" y="399"/>
                    <a:pt x="763" y="0"/>
                    <a:pt x="422" y="0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3" name="Google Shape;222;p14">
              <a:extLst>
                <a:ext uri="{FF2B5EF4-FFF2-40B4-BE49-F238E27FC236}">
                  <a16:creationId xmlns:a16="http://schemas.microsoft.com/office/drawing/2014/main" id="{EF58EF97-10C7-4FAD-891D-0D54184A9A6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853923" y="179943"/>
              <a:ext cx="15375" cy="16361"/>
            </a:xfrm>
            <a:custGeom>
              <a:avLst/>
              <a:gdLst>
                <a:gd name="T0" fmla="*/ 920015706 w 312"/>
                <a:gd name="T1" fmla="*/ 5864876 h 332"/>
                <a:gd name="T2" fmla="*/ 0 w 312"/>
                <a:gd name="T3" fmla="*/ 1037968402 h 332"/>
                <a:gd name="T4" fmla="*/ 920015706 w 312"/>
                <a:gd name="T5" fmla="*/ 1958055947 h 332"/>
                <a:gd name="T6" fmla="*/ 1839909939 w 312"/>
                <a:gd name="T7" fmla="*/ 1037968402 h 332"/>
                <a:gd name="T8" fmla="*/ 920015706 w 312"/>
                <a:gd name="T9" fmla="*/ 5864876 h 3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32" extrusionOk="0">
                  <a:moveTo>
                    <a:pt x="156" y="1"/>
                  </a:moveTo>
                  <a:cubicBezTo>
                    <a:pt x="78" y="1"/>
                    <a:pt x="0" y="59"/>
                    <a:pt x="0" y="176"/>
                  </a:cubicBezTo>
                  <a:cubicBezTo>
                    <a:pt x="0" y="280"/>
                    <a:pt x="78" y="332"/>
                    <a:pt x="156" y="332"/>
                  </a:cubicBezTo>
                  <a:cubicBezTo>
                    <a:pt x="234" y="332"/>
                    <a:pt x="312" y="280"/>
                    <a:pt x="312" y="176"/>
                  </a:cubicBezTo>
                  <a:cubicBezTo>
                    <a:pt x="312" y="59"/>
                    <a:pt x="234" y="1"/>
                    <a:pt x="156" y="1"/>
                  </a:cubicBezTo>
                  <a:close/>
                </a:path>
              </a:pathLst>
            </a:custGeom>
            <a:solidFill>
              <a:srgbClr val="FD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4" name="Google Shape;223;p14">
            <a:extLst>
              <a:ext uri="{FF2B5EF4-FFF2-40B4-BE49-F238E27FC236}">
                <a16:creationId xmlns:a16="http://schemas.microsoft.com/office/drawing/2014/main" id="{972942E8-3A6F-4783-AD06-21A4D05F83C0}"/>
              </a:ext>
            </a:extLst>
          </p:cNvPr>
          <p:cNvGrpSpPr>
            <a:grpSpLocks/>
          </p:cNvGrpSpPr>
          <p:nvPr/>
        </p:nvGrpSpPr>
        <p:grpSpPr bwMode="auto">
          <a:xfrm>
            <a:off x="10560051" y="1606551"/>
            <a:ext cx="895349" cy="584200"/>
            <a:chOff x="7555450" y="377766"/>
            <a:chExt cx="670499" cy="438524"/>
          </a:xfrm>
        </p:grpSpPr>
        <p:sp>
          <p:nvSpPr>
            <p:cNvPr id="15" name="Google Shape;224;p14">
              <a:extLst>
                <a:ext uri="{FF2B5EF4-FFF2-40B4-BE49-F238E27FC236}">
                  <a16:creationId xmlns:a16="http://schemas.microsoft.com/office/drawing/2014/main" id="{830144E0-E012-41F6-9670-68287558A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5450" y="562549"/>
              <a:ext cx="279163" cy="253742"/>
            </a:xfrm>
            <a:custGeom>
              <a:avLst/>
              <a:gdLst>
                <a:gd name="T0" fmla="*/ 2147483646 w 4206"/>
                <a:gd name="T1" fmla="*/ 19299658 h 3823"/>
                <a:gd name="T2" fmla="*/ 2147483646 w 4206"/>
                <a:gd name="T3" fmla="*/ 388001784 h 3823"/>
                <a:gd name="T4" fmla="*/ 2147483646 w 4206"/>
                <a:gd name="T5" fmla="*/ 2147483646 h 3823"/>
                <a:gd name="T6" fmla="*/ 2147483646 w 4206"/>
                <a:gd name="T7" fmla="*/ 2147483646 h 3823"/>
                <a:gd name="T8" fmla="*/ 2147483646 w 4206"/>
                <a:gd name="T9" fmla="*/ 2147483646 h 3823"/>
                <a:gd name="T10" fmla="*/ 2147483646 w 4206"/>
                <a:gd name="T11" fmla="*/ 2147483646 h 3823"/>
                <a:gd name="T12" fmla="*/ 2147483646 w 4206"/>
                <a:gd name="T13" fmla="*/ 2147483646 h 3823"/>
                <a:gd name="T14" fmla="*/ 2147483646 w 4206"/>
                <a:gd name="T15" fmla="*/ 2147483646 h 3823"/>
                <a:gd name="T16" fmla="*/ 1494415757 w 4206"/>
                <a:gd name="T17" fmla="*/ 2147483646 h 3823"/>
                <a:gd name="T18" fmla="*/ 0 w 4206"/>
                <a:gd name="T19" fmla="*/ 2147483646 h 3823"/>
                <a:gd name="T20" fmla="*/ 2147483646 w 4206"/>
                <a:gd name="T21" fmla="*/ 2147483646 h 3823"/>
                <a:gd name="T22" fmla="*/ 2147483646 w 4206"/>
                <a:gd name="T23" fmla="*/ 2147483646 h 3823"/>
                <a:gd name="T24" fmla="*/ 2147483646 w 4206"/>
                <a:gd name="T25" fmla="*/ 2147483646 h 3823"/>
                <a:gd name="T26" fmla="*/ 2147483646 w 4206"/>
                <a:gd name="T27" fmla="*/ 2147483646 h 3823"/>
                <a:gd name="T28" fmla="*/ 2147483646 w 4206"/>
                <a:gd name="T29" fmla="*/ 2147483646 h 3823"/>
                <a:gd name="T30" fmla="*/ 2147483646 w 4206"/>
                <a:gd name="T31" fmla="*/ 2147483646 h 3823"/>
                <a:gd name="T32" fmla="*/ 2147483646 w 4206"/>
                <a:gd name="T33" fmla="*/ 2147483646 h 3823"/>
                <a:gd name="T34" fmla="*/ 2147483646 w 4206"/>
                <a:gd name="T35" fmla="*/ 2147483646 h 3823"/>
                <a:gd name="T36" fmla="*/ 2147483646 w 4206"/>
                <a:gd name="T37" fmla="*/ 2147483646 h 3823"/>
                <a:gd name="T38" fmla="*/ 2147483646 w 4206"/>
                <a:gd name="T39" fmla="*/ 2147483646 h 3823"/>
                <a:gd name="T40" fmla="*/ 2147483646 w 4206"/>
                <a:gd name="T41" fmla="*/ 2147483646 h 3823"/>
                <a:gd name="T42" fmla="*/ 2147483646 w 4206"/>
                <a:gd name="T43" fmla="*/ 2147483646 h 3823"/>
                <a:gd name="T44" fmla="*/ 2147483646 w 4206"/>
                <a:gd name="T45" fmla="*/ 2147483646 h 3823"/>
                <a:gd name="T46" fmla="*/ 2147483646 w 4206"/>
                <a:gd name="T47" fmla="*/ 2147483646 h 3823"/>
                <a:gd name="T48" fmla="*/ 2147483646 w 4206"/>
                <a:gd name="T49" fmla="*/ 2147483646 h 3823"/>
                <a:gd name="T50" fmla="*/ 2147483646 w 4206"/>
                <a:gd name="T51" fmla="*/ 388001784 h 3823"/>
                <a:gd name="T52" fmla="*/ 2147483646 w 4206"/>
                <a:gd name="T53" fmla="*/ 19299658 h 38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206" h="3823" extrusionOk="0">
                  <a:moveTo>
                    <a:pt x="3169" y="1"/>
                  </a:moveTo>
                  <a:cubicBezTo>
                    <a:pt x="3073" y="1"/>
                    <a:pt x="2977" y="1"/>
                    <a:pt x="2881" y="20"/>
                  </a:cubicBezTo>
                  <a:cubicBezTo>
                    <a:pt x="2746" y="59"/>
                    <a:pt x="2573" y="97"/>
                    <a:pt x="2362" y="193"/>
                  </a:cubicBezTo>
                  <a:cubicBezTo>
                    <a:pt x="2017" y="347"/>
                    <a:pt x="1690" y="558"/>
                    <a:pt x="1325" y="846"/>
                  </a:cubicBezTo>
                  <a:cubicBezTo>
                    <a:pt x="1210" y="942"/>
                    <a:pt x="1114" y="1019"/>
                    <a:pt x="1018" y="1115"/>
                  </a:cubicBezTo>
                  <a:lnTo>
                    <a:pt x="999" y="1134"/>
                  </a:lnTo>
                  <a:cubicBezTo>
                    <a:pt x="864" y="1230"/>
                    <a:pt x="749" y="1345"/>
                    <a:pt x="615" y="1518"/>
                  </a:cubicBezTo>
                  <a:cubicBezTo>
                    <a:pt x="480" y="1652"/>
                    <a:pt x="384" y="1806"/>
                    <a:pt x="288" y="1979"/>
                  </a:cubicBezTo>
                  <a:cubicBezTo>
                    <a:pt x="192" y="2133"/>
                    <a:pt x="135" y="2325"/>
                    <a:pt x="77" y="2497"/>
                  </a:cubicBezTo>
                  <a:cubicBezTo>
                    <a:pt x="39" y="2670"/>
                    <a:pt x="0" y="2843"/>
                    <a:pt x="0" y="2997"/>
                  </a:cubicBezTo>
                  <a:cubicBezTo>
                    <a:pt x="0" y="3189"/>
                    <a:pt x="58" y="3342"/>
                    <a:pt x="154" y="3458"/>
                  </a:cubicBezTo>
                  <a:cubicBezTo>
                    <a:pt x="173" y="3515"/>
                    <a:pt x="192" y="3534"/>
                    <a:pt x="231" y="3554"/>
                  </a:cubicBezTo>
                  <a:lnTo>
                    <a:pt x="288" y="3630"/>
                  </a:lnTo>
                  <a:cubicBezTo>
                    <a:pt x="384" y="3707"/>
                    <a:pt x="461" y="3726"/>
                    <a:pt x="538" y="3746"/>
                  </a:cubicBezTo>
                  <a:cubicBezTo>
                    <a:pt x="653" y="3803"/>
                    <a:pt x="768" y="3822"/>
                    <a:pt x="941" y="3822"/>
                  </a:cubicBezTo>
                  <a:lnTo>
                    <a:pt x="1191" y="3822"/>
                  </a:lnTo>
                  <a:cubicBezTo>
                    <a:pt x="1383" y="3803"/>
                    <a:pt x="1575" y="3746"/>
                    <a:pt x="1786" y="3669"/>
                  </a:cubicBezTo>
                  <a:cubicBezTo>
                    <a:pt x="1978" y="3611"/>
                    <a:pt x="2170" y="3515"/>
                    <a:pt x="2381" y="3381"/>
                  </a:cubicBezTo>
                  <a:cubicBezTo>
                    <a:pt x="2593" y="3266"/>
                    <a:pt x="2823" y="3131"/>
                    <a:pt x="3015" y="2958"/>
                  </a:cubicBezTo>
                  <a:cubicBezTo>
                    <a:pt x="3207" y="2785"/>
                    <a:pt x="3399" y="2613"/>
                    <a:pt x="3553" y="2459"/>
                  </a:cubicBezTo>
                  <a:cubicBezTo>
                    <a:pt x="3745" y="2267"/>
                    <a:pt x="3879" y="2056"/>
                    <a:pt x="3995" y="1844"/>
                  </a:cubicBezTo>
                  <a:cubicBezTo>
                    <a:pt x="4110" y="1633"/>
                    <a:pt x="4167" y="1422"/>
                    <a:pt x="4187" y="1230"/>
                  </a:cubicBezTo>
                  <a:cubicBezTo>
                    <a:pt x="4206" y="1038"/>
                    <a:pt x="4167" y="846"/>
                    <a:pt x="4091" y="615"/>
                  </a:cubicBezTo>
                  <a:cubicBezTo>
                    <a:pt x="4071" y="500"/>
                    <a:pt x="4033" y="462"/>
                    <a:pt x="3975" y="366"/>
                  </a:cubicBezTo>
                  <a:cubicBezTo>
                    <a:pt x="3918" y="289"/>
                    <a:pt x="3879" y="251"/>
                    <a:pt x="3802" y="193"/>
                  </a:cubicBezTo>
                  <a:cubicBezTo>
                    <a:pt x="3687" y="97"/>
                    <a:pt x="3534" y="59"/>
                    <a:pt x="3361" y="20"/>
                  </a:cubicBezTo>
                  <a:cubicBezTo>
                    <a:pt x="3322" y="20"/>
                    <a:pt x="3246" y="1"/>
                    <a:pt x="3169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6" name="Google Shape;225;p14">
              <a:extLst>
                <a:ext uri="{FF2B5EF4-FFF2-40B4-BE49-F238E27FC236}">
                  <a16:creationId xmlns:a16="http://schemas.microsoft.com/office/drawing/2014/main" id="{9E7E2A8D-5987-43FA-A20C-9C755690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5393" y="377766"/>
              <a:ext cx="142767" cy="126240"/>
            </a:xfrm>
            <a:custGeom>
              <a:avLst/>
              <a:gdLst>
                <a:gd name="T0" fmla="*/ 2147483646 w 2151"/>
                <a:gd name="T1" fmla="*/ 0 h 1902"/>
                <a:gd name="T2" fmla="*/ 2147483646 w 2151"/>
                <a:gd name="T3" fmla="*/ 2147483646 h 1902"/>
                <a:gd name="T4" fmla="*/ 2147483646 w 2151"/>
                <a:gd name="T5" fmla="*/ 2147483646 h 1902"/>
                <a:gd name="T6" fmla="*/ 2147483646 w 2151"/>
                <a:gd name="T7" fmla="*/ 2147483646 h 1902"/>
                <a:gd name="T8" fmla="*/ 2147483646 w 2151"/>
                <a:gd name="T9" fmla="*/ 2147483646 h 1902"/>
                <a:gd name="T10" fmla="*/ 368705435 w 2151"/>
                <a:gd name="T11" fmla="*/ 2147483646 h 1902"/>
                <a:gd name="T12" fmla="*/ 2147483646 w 2151"/>
                <a:gd name="T13" fmla="*/ 2147483646 h 1902"/>
                <a:gd name="T14" fmla="*/ 2147483646 w 2151"/>
                <a:gd name="T15" fmla="*/ 2147483646 h 1902"/>
                <a:gd name="T16" fmla="*/ 2147483646 w 2151"/>
                <a:gd name="T17" fmla="*/ 2147483646 h 1902"/>
                <a:gd name="T18" fmla="*/ 2147483646 w 2151"/>
                <a:gd name="T19" fmla="*/ 2147483646 h 1902"/>
                <a:gd name="T20" fmla="*/ 2147483646 w 2151"/>
                <a:gd name="T21" fmla="*/ 2147483646 h 1902"/>
                <a:gd name="T22" fmla="*/ 2147483646 w 2151"/>
                <a:gd name="T23" fmla="*/ 2147483646 h 1902"/>
                <a:gd name="T24" fmla="*/ 2147483646 w 2151"/>
                <a:gd name="T25" fmla="*/ 2147483646 h 1902"/>
                <a:gd name="T26" fmla="*/ 2147483646 w 2151"/>
                <a:gd name="T27" fmla="*/ 2147483646 h 1902"/>
                <a:gd name="T28" fmla="*/ 2147483646 w 2151"/>
                <a:gd name="T29" fmla="*/ 2147483646 h 1902"/>
                <a:gd name="T30" fmla="*/ 2147483646 w 2151"/>
                <a:gd name="T31" fmla="*/ 2147483646 h 1902"/>
                <a:gd name="T32" fmla="*/ 2147483646 w 2151"/>
                <a:gd name="T33" fmla="*/ 1125692965 h 1902"/>
                <a:gd name="T34" fmla="*/ 2147483646 w 2151"/>
                <a:gd name="T35" fmla="*/ 0 h 19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1" h="1902" extrusionOk="0">
                  <a:moveTo>
                    <a:pt x="1556" y="0"/>
                  </a:moveTo>
                  <a:cubicBezTo>
                    <a:pt x="1383" y="0"/>
                    <a:pt x="1229" y="58"/>
                    <a:pt x="999" y="154"/>
                  </a:cubicBezTo>
                  <a:cubicBezTo>
                    <a:pt x="845" y="250"/>
                    <a:pt x="672" y="365"/>
                    <a:pt x="499" y="480"/>
                  </a:cubicBezTo>
                  <a:lnTo>
                    <a:pt x="423" y="557"/>
                  </a:lnTo>
                  <a:lnTo>
                    <a:pt x="346" y="634"/>
                  </a:lnTo>
                  <a:cubicBezTo>
                    <a:pt x="154" y="826"/>
                    <a:pt x="77" y="1018"/>
                    <a:pt x="19" y="1210"/>
                  </a:cubicBezTo>
                  <a:cubicBezTo>
                    <a:pt x="0" y="1402"/>
                    <a:pt x="77" y="1633"/>
                    <a:pt x="211" y="1748"/>
                  </a:cubicBezTo>
                  <a:cubicBezTo>
                    <a:pt x="288" y="1825"/>
                    <a:pt x="365" y="1844"/>
                    <a:pt x="461" y="1882"/>
                  </a:cubicBezTo>
                  <a:cubicBezTo>
                    <a:pt x="499" y="1882"/>
                    <a:pt x="557" y="1902"/>
                    <a:pt x="615" y="1902"/>
                  </a:cubicBezTo>
                  <a:lnTo>
                    <a:pt x="768" y="1902"/>
                  </a:lnTo>
                  <a:lnTo>
                    <a:pt x="1056" y="1825"/>
                  </a:lnTo>
                  <a:cubicBezTo>
                    <a:pt x="1152" y="1806"/>
                    <a:pt x="1229" y="1748"/>
                    <a:pt x="1344" y="1690"/>
                  </a:cubicBezTo>
                  <a:cubicBezTo>
                    <a:pt x="1536" y="1556"/>
                    <a:pt x="1709" y="1421"/>
                    <a:pt x="1844" y="1249"/>
                  </a:cubicBezTo>
                  <a:cubicBezTo>
                    <a:pt x="1940" y="1133"/>
                    <a:pt x="2093" y="961"/>
                    <a:pt x="2132" y="749"/>
                  </a:cubicBezTo>
                  <a:cubicBezTo>
                    <a:pt x="2151" y="653"/>
                    <a:pt x="2151" y="577"/>
                    <a:pt x="2132" y="461"/>
                  </a:cubicBezTo>
                  <a:cubicBezTo>
                    <a:pt x="2112" y="365"/>
                    <a:pt x="2055" y="269"/>
                    <a:pt x="2016" y="192"/>
                  </a:cubicBezTo>
                  <a:cubicBezTo>
                    <a:pt x="1959" y="116"/>
                    <a:pt x="1863" y="77"/>
                    <a:pt x="1805" y="58"/>
                  </a:cubicBezTo>
                  <a:cubicBezTo>
                    <a:pt x="1728" y="20"/>
                    <a:pt x="1652" y="0"/>
                    <a:pt x="1556" y="0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17" name="Google Shape;226;p14">
              <a:extLst>
                <a:ext uri="{FF2B5EF4-FFF2-40B4-BE49-F238E27FC236}">
                  <a16:creationId xmlns:a16="http://schemas.microsoft.com/office/drawing/2014/main" id="{35C68750-D006-4F63-81A0-3637ECE2B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9200" y="543433"/>
              <a:ext cx="86749" cy="71483"/>
            </a:xfrm>
            <a:custGeom>
              <a:avLst/>
              <a:gdLst>
                <a:gd name="T0" fmla="*/ 2147483646 w 1307"/>
                <a:gd name="T1" fmla="*/ 19299547 h 1077"/>
                <a:gd name="T2" fmla="*/ 2147483646 w 1307"/>
                <a:gd name="T3" fmla="*/ 1125696032 h 1077"/>
                <a:gd name="T4" fmla="*/ 2147483646 w 1307"/>
                <a:gd name="T5" fmla="*/ 2147483646 h 1077"/>
                <a:gd name="T6" fmla="*/ 2147483646 w 1307"/>
                <a:gd name="T7" fmla="*/ 2147483646 h 1077"/>
                <a:gd name="T8" fmla="*/ 2147483646 w 1307"/>
                <a:gd name="T9" fmla="*/ 2147483646 h 1077"/>
                <a:gd name="T10" fmla="*/ 2147483646 w 1307"/>
                <a:gd name="T11" fmla="*/ 2147483646 h 1077"/>
                <a:gd name="T12" fmla="*/ 2147483646 w 1307"/>
                <a:gd name="T13" fmla="*/ 2147483646 h 1077"/>
                <a:gd name="T14" fmla="*/ 2147483646 w 1307"/>
                <a:gd name="T15" fmla="*/ 2147483646 h 1077"/>
                <a:gd name="T16" fmla="*/ 2147483646 w 1307"/>
                <a:gd name="T17" fmla="*/ 2147483646 h 1077"/>
                <a:gd name="T18" fmla="*/ 2147483646 w 1307"/>
                <a:gd name="T19" fmla="*/ 2147483646 h 1077"/>
                <a:gd name="T20" fmla="*/ 2147483646 w 1307"/>
                <a:gd name="T21" fmla="*/ 2147483646 h 1077"/>
                <a:gd name="T22" fmla="*/ 2147483646 w 1307"/>
                <a:gd name="T23" fmla="*/ 1125696032 h 1077"/>
                <a:gd name="T24" fmla="*/ 2147483646 w 1307"/>
                <a:gd name="T25" fmla="*/ 19299547 h 10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7" h="1077" extrusionOk="0">
                  <a:moveTo>
                    <a:pt x="1153" y="1"/>
                  </a:moveTo>
                  <a:cubicBezTo>
                    <a:pt x="1037" y="1"/>
                    <a:pt x="941" y="20"/>
                    <a:pt x="845" y="58"/>
                  </a:cubicBezTo>
                  <a:cubicBezTo>
                    <a:pt x="711" y="97"/>
                    <a:pt x="596" y="154"/>
                    <a:pt x="500" y="212"/>
                  </a:cubicBezTo>
                  <a:cubicBezTo>
                    <a:pt x="461" y="270"/>
                    <a:pt x="384" y="308"/>
                    <a:pt x="327" y="366"/>
                  </a:cubicBezTo>
                  <a:lnTo>
                    <a:pt x="308" y="385"/>
                  </a:lnTo>
                  <a:cubicBezTo>
                    <a:pt x="173" y="539"/>
                    <a:pt x="0" y="750"/>
                    <a:pt x="116" y="942"/>
                  </a:cubicBezTo>
                  <a:cubicBezTo>
                    <a:pt x="173" y="1038"/>
                    <a:pt x="269" y="1076"/>
                    <a:pt x="404" y="1076"/>
                  </a:cubicBezTo>
                  <a:cubicBezTo>
                    <a:pt x="500" y="1076"/>
                    <a:pt x="557" y="1076"/>
                    <a:pt x="615" y="1057"/>
                  </a:cubicBezTo>
                  <a:cubicBezTo>
                    <a:pt x="692" y="1057"/>
                    <a:pt x="769" y="1019"/>
                    <a:pt x="826" y="980"/>
                  </a:cubicBezTo>
                  <a:cubicBezTo>
                    <a:pt x="961" y="923"/>
                    <a:pt x="1076" y="788"/>
                    <a:pt x="1172" y="654"/>
                  </a:cubicBezTo>
                  <a:cubicBezTo>
                    <a:pt x="1268" y="500"/>
                    <a:pt x="1306" y="347"/>
                    <a:pt x="1287" y="193"/>
                  </a:cubicBezTo>
                  <a:cubicBezTo>
                    <a:pt x="1287" y="154"/>
                    <a:pt x="1268" y="97"/>
                    <a:pt x="1249" y="58"/>
                  </a:cubicBezTo>
                  <a:cubicBezTo>
                    <a:pt x="1249" y="20"/>
                    <a:pt x="1191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grpSp>
        <p:nvGrpSpPr>
          <p:cNvPr id="18" name="Google Shape;227;p14">
            <a:extLst>
              <a:ext uri="{FF2B5EF4-FFF2-40B4-BE49-F238E27FC236}">
                <a16:creationId xmlns:a16="http://schemas.microsoft.com/office/drawing/2014/main" id="{A0AC2520-94F1-43BE-9E67-9395E46F2034}"/>
              </a:ext>
            </a:extLst>
          </p:cNvPr>
          <p:cNvGrpSpPr>
            <a:grpSpLocks/>
          </p:cNvGrpSpPr>
          <p:nvPr/>
        </p:nvGrpSpPr>
        <p:grpSpPr bwMode="auto">
          <a:xfrm>
            <a:off x="1149352" y="3175000"/>
            <a:ext cx="654049" cy="812800"/>
            <a:chOff x="7376250" y="1989890"/>
            <a:chExt cx="490228" cy="608811"/>
          </a:xfrm>
        </p:grpSpPr>
        <p:sp>
          <p:nvSpPr>
            <p:cNvPr id="19" name="Google Shape;228;p14">
              <a:extLst>
                <a:ext uri="{FF2B5EF4-FFF2-40B4-BE49-F238E27FC236}">
                  <a16:creationId xmlns:a16="http://schemas.microsoft.com/office/drawing/2014/main" id="{AFDBB5A8-BD32-4A3A-96EA-A6D4FF430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6250" y="2459787"/>
              <a:ext cx="183714" cy="138915"/>
            </a:xfrm>
            <a:custGeom>
              <a:avLst/>
              <a:gdLst>
                <a:gd name="T0" fmla="*/ 2147483646 w 2440"/>
                <a:gd name="T1" fmla="*/ 32012792 h 1845"/>
                <a:gd name="T2" fmla="*/ 2147483646 w 2440"/>
                <a:gd name="T3" fmla="*/ 642812259 h 1845"/>
                <a:gd name="T4" fmla="*/ 2147483646 w 2440"/>
                <a:gd name="T5" fmla="*/ 2147483646 h 1845"/>
                <a:gd name="T6" fmla="*/ 2147483646 w 2440"/>
                <a:gd name="T7" fmla="*/ 2147483646 h 1845"/>
                <a:gd name="T8" fmla="*/ 2147483646 w 2440"/>
                <a:gd name="T9" fmla="*/ 2147483646 h 1845"/>
                <a:gd name="T10" fmla="*/ 2147483646 w 2440"/>
                <a:gd name="T11" fmla="*/ 2147483646 h 1845"/>
                <a:gd name="T12" fmla="*/ 2147483646 w 2440"/>
                <a:gd name="T13" fmla="*/ 2147483646 h 1845"/>
                <a:gd name="T14" fmla="*/ 2147483646 w 2440"/>
                <a:gd name="T15" fmla="*/ 2147483646 h 1845"/>
                <a:gd name="T16" fmla="*/ 2147483646 w 2440"/>
                <a:gd name="T17" fmla="*/ 2147483646 h 1845"/>
                <a:gd name="T18" fmla="*/ 2147483646 w 2440"/>
                <a:gd name="T19" fmla="*/ 2147483646 h 1845"/>
                <a:gd name="T20" fmla="*/ 2147483646 w 2440"/>
                <a:gd name="T21" fmla="*/ 2147483646 h 1845"/>
                <a:gd name="T22" fmla="*/ 2147483646 w 2440"/>
                <a:gd name="T23" fmla="*/ 2147483646 h 1845"/>
                <a:gd name="T24" fmla="*/ 2147483646 w 2440"/>
                <a:gd name="T25" fmla="*/ 2147483646 h 1845"/>
                <a:gd name="T26" fmla="*/ 2147483646 w 2440"/>
                <a:gd name="T27" fmla="*/ 1253180826 h 1845"/>
                <a:gd name="T28" fmla="*/ 2147483646 w 2440"/>
                <a:gd name="T29" fmla="*/ 32012792 h 18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440" h="1845" extrusionOk="0">
                  <a:moveTo>
                    <a:pt x="1652" y="1"/>
                  </a:moveTo>
                  <a:cubicBezTo>
                    <a:pt x="1595" y="1"/>
                    <a:pt x="1518" y="1"/>
                    <a:pt x="1441" y="20"/>
                  </a:cubicBezTo>
                  <a:cubicBezTo>
                    <a:pt x="1268" y="39"/>
                    <a:pt x="1115" y="116"/>
                    <a:pt x="923" y="212"/>
                  </a:cubicBezTo>
                  <a:cubicBezTo>
                    <a:pt x="827" y="270"/>
                    <a:pt x="750" y="308"/>
                    <a:pt x="673" y="385"/>
                  </a:cubicBezTo>
                  <a:cubicBezTo>
                    <a:pt x="596" y="423"/>
                    <a:pt x="539" y="481"/>
                    <a:pt x="462" y="558"/>
                  </a:cubicBezTo>
                  <a:cubicBezTo>
                    <a:pt x="212" y="769"/>
                    <a:pt x="1" y="1153"/>
                    <a:pt x="155" y="1480"/>
                  </a:cubicBezTo>
                  <a:cubicBezTo>
                    <a:pt x="212" y="1633"/>
                    <a:pt x="347" y="1749"/>
                    <a:pt x="558" y="1806"/>
                  </a:cubicBezTo>
                  <a:cubicBezTo>
                    <a:pt x="654" y="1825"/>
                    <a:pt x="750" y="1845"/>
                    <a:pt x="904" y="1845"/>
                  </a:cubicBezTo>
                  <a:cubicBezTo>
                    <a:pt x="980" y="1845"/>
                    <a:pt x="1076" y="1825"/>
                    <a:pt x="1192" y="1806"/>
                  </a:cubicBezTo>
                  <a:cubicBezTo>
                    <a:pt x="1288" y="1768"/>
                    <a:pt x="1384" y="1729"/>
                    <a:pt x="1480" y="1672"/>
                  </a:cubicBezTo>
                  <a:cubicBezTo>
                    <a:pt x="1576" y="1633"/>
                    <a:pt x="1672" y="1576"/>
                    <a:pt x="1768" y="1518"/>
                  </a:cubicBezTo>
                  <a:cubicBezTo>
                    <a:pt x="1979" y="1364"/>
                    <a:pt x="2152" y="1230"/>
                    <a:pt x="2267" y="1038"/>
                  </a:cubicBezTo>
                  <a:cubicBezTo>
                    <a:pt x="2382" y="846"/>
                    <a:pt x="2440" y="616"/>
                    <a:pt x="2363" y="462"/>
                  </a:cubicBezTo>
                  <a:cubicBezTo>
                    <a:pt x="2286" y="270"/>
                    <a:pt x="2152" y="116"/>
                    <a:pt x="1941" y="39"/>
                  </a:cubicBezTo>
                  <a:cubicBezTo>
                    <a:pt x="1864" y="20"/>
                    <a:pt x="1787" y="1"/>
                    <a:pt x="1652" y="1"/>
                  </a:cubicBez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0" name="Google Shape;229;p14">
              <a:extLst>
                <a:ext uri="{FF2B5EF4-FFF2-40B4-BE49-F238E27FC236}">
                  <a16:creationId xmlns:a16="http://schemas.microsoft.com/office/drawing/2014/main" id="{486DB3FE-8749-44B7-A48B-7108F07AD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683" y="1989890"/>
              <a:ext cx="339795" cy="261792"/>
            </a:xfrm>
            <a:custGeom>
              <a:avLst/>
              <a:gdLst>
                <a:gd name="T0" fmla="*/ 2147483646 w 4513"/>
                <a:gd name="T1" fmla="*/ 32012637 h 3477"/>
                <a:gd name="T2" fmla="*/ 2147483646 w 4513"/>
                <a:gd name="T3" fmla="*/ 2147483646 h 3477"/>
                <a:gd name="T4" fmla="*/ 2147483646 w 4513"/>
                <a:gd name="T5" fmla="*/ 2147483646 h 3477"/>
                <a:gd name="T6" fmla="*/ 2147483646 w 4513"/>
                <a:gd name="T7" fmla="*/ 2147483646 h 3477"/>
                <a:gd name="T8" fmla="*/ 2147483646 w 4513"/>
                <a:gd name="T9" fmla="*/ 2147483646 h 3477"/>
                <a:gd name="T10" fmla="*/ 2147483646 w 4513"/>
                <a:gd name="T11" fmla="*/ 2147483646 h 3477"/>
                <a:gd name="T12" fmla="*/ 2147483646 w 4513"/>
                <a:gd name="T13" fmla="*/ 2147483646 h 3477"/>
                <a:gd name="T14" fmla="*/ 1253174350 w 4513"/>
                <a:gd name="T15" fmla="*/ 2147483646 h 3477"/>
                <a:gd name="T16" fmla="*/ 2147483646 w 4513"/>
                <a:gd name="T17" fmla="*/ 2147483646 h 3477"/>
                <a:gd name="T18" fmla="*/ 2147483646 w 4513"/>
                <a:gd name="T19" fmla="*/ 2147483646 h 3477"/>
                <a:gd name="T20" fmla="*/ 2147483646 w 4513"/>
                <a:gd name="T21" fmla="*/ 2147483646 h 3477"/>
                <a:gd name="T22" fmla="*/ 2147483646 w 4513"/>
                <a:gd name="T23" fmla="*/ 2147483646 h 3477"/>
                <a:gd name="T24" fmla="*/ 2147483646 w 4513"/>
                <a:gd name="T25" fmla="*/ 2147483646 h 3477"/>
                <a:gd name="T26" fmla="*/ 2147483646 w 4513"/>
                <a:gd name="T27" fmla="*/ 2147483646 h 3477"/>
                <a:gd name="T28" fmla="*/ 2147483646 w 4513"/>
                <a:gd name="T29" fmla="*/ 2147483646 h 3477"/>
                <a:gd name="T30" fmla="*/ 2147483646 w 4513"/>
                <a:gd name="T31" fmla="*/ 2147483646 h 3477"/>
                <a:gd name="T32" fmla="*/ 2147483646 w 4513"/>
                <a:gd name="T33" fmla="*/ 2147483646 h 3477"/>
                <a:gd name="T34" fmla="*/ 2147483646 w 4513"/>
                <a:gd name="T35" fmla="*/ 2147483646 h 3477"/>
                <a:gd name="T36" fmla="*/ 2147483646 w 4513"/>
                <a:gd name="T37" fmla="*/ 2147483646 h 3477"/>
                <a:gd name="T38" fmla="*/ 2147483646 w 4513"/>
                <a:gd name="T39" fmla="*/ 2147483646 h 3477"/>
                <a:gd name="T40" fmla="*/ 2147483646 w 4513"/>
                <a:gd name="T41" fmla="*/ 2147483646 h 3477"/>
                <a:gd name="T42" fmla="*/ 2147483646 w 4513"/>
                <a:gd name="T43" fmla="*/ 32012637 h 3477"/>
                <a:gd name="T44" fmla="*/ 2147483646 w 4513"/>
                <a:gd name="T45" fmla="*/ 32012637 h 34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513" h="3477" extrusionOk="0">
                  <a:moveTo>
                    <a:pt x="3265" y="1"/>
                  </a:moveTo>
                  <a:cubicBezTo>
                    <a:pt x="3073" y="1"/>
                    <a:pt x="2861" y="39"/>
                    <a:pt x="2669" y="97"/>
                  </a:cubicBezTo>
                  <a:cubicBezTo>
                    <a:pt x="2650" y="97"/>
                    <a:pt x="2612" y="116"/>
                    <a:pt x="2593" y="116"/>
                  </a:cubicBezTo>
                  <a:lnTo>
                    <a:pt x="2516" y="116"/>
                  </a:lnTo>
                  <a:cubicBezTo>
                    <a:pt x="2113" y="270"/>
                    <a:pt x="1748" y="481"/>
                    <a:pt x="1517" y="615"/>
                  </a:cubicBezTo>
                  <a:cubicBezTo>
                    <a:pt x="1325" y="750"/>
                    <a:pt x="1133" y="884"/>
                    <a:pt x="941" y="1038"/>
                  </a:cubicBezTo>
                  <a:cubicBezTo>
                    <a:pt x="749" y="1172"/>
                    <a:pt x="595" y="1345"/>
                    <a:pt x="461" y="1479"/>
                  </a:cubicBezTo>
                  <a:cubicBezTo>
                    <a:pt x="154" y="1864"/>
                    <a:pt x="0" y="2228"/>
                    <a:pt x="39" y="2593"/>
                  </a:cubicBezTo>
                  <a:cubicBezTo>
                    <a:pt x="77" y="2785"/>
                    <a:pt x="173" y="2958"/>
                    <a:pt x="307" y="3150"/>
                  </a:cubicBezTo>
                  <a:cubicBezTo>
                    <a:pt x="403" y="3265"/>
                    <a:pt x="557" y="3361"/>
                    <a:pt x="749" y="3400"/>
                  </a:cubicBezTo>
                  <a:cubicBezTo>
                    <a:pt x="864" y="3457"/>
                    <a:pt x="999" y="3477"/>
                    <a:pt x="1152" y="3477"/>
                  </a:cubicBezTo>
                  <a:lnTo>
                    <a:pt x="1268" y="3477"/>
                  </a:lnTo>
                  <a:cubicBezTo>
                    <a:pt x="1460" y="3477"/>
                    <a:pt x="1652" y="3438"/>
                    <a:pt x="1863" y="3361"/>
                  </a:cubicBezTo>
                  <a:cubicBezTo>
                    <a:pt x="2285" y="3246"/>
                    <a:pt x="2689" y="3054"/>
                    <a:pt x="3092" y="2785"/>
                  </a:cubicBezTo>
                  <a:cubicBezTo>
                    <a:pt x="3514" y="2516"/>
                    <a:pt x="3841" y="2248"/>
                    <a:pt x="4091" y="1940"/>
                  </a:cubicBezTo>
                  <a:cubicBezTo>
                    <a:pt x="4225" y="1768"/>
                    <a:pt x="4302" y="1652"/>
                    <a:pt x="4379" y="1518"/>
                  </a:cubicBezTo>
                  <a:cubicBezTo>
                    <a:pt x="4436" y="1345"/>
                    <a:pt x="4494" y="1134"/>
                    <a:pt x="4494" y="903"/>
                  </a:cubicBezTo>
                  <a:cubicBezTo>
                    <a:pt x="4513" y="807"/>
                    <a:pt x="4494" y="711"/>
                    <a:pt x="4475" y="615"/>
                  </a:cubicBezTo>
                  <a:cubicBezTo>
                    <a:pt x="4436" y="519"/>
                    <a:pt x="4398" y="462"/>
                    <a:pt x="4321" y="366"/>
                  </a:cubicBezTo>
                  <a:cubicBezTo>
                    <a:pt x="4263" y="289"/>
                    <a:pt x="4187" y="231"/>
                    <a:pt x="4129" y="193"/>
                  </a:cubicBezTo>
                  <a:cubicBezTo>
                    <a:pt x="4052" y="135"/>
                    <a:pt x="3995" y="116"/>
                    <a:pt x="3860" y="78"/>
                  </a:cubicBezTo>
                  <a:cubicBezTo>
                    <a:pt x="3726" y="20"/>
                    <a:pt x="3553" y="1"/>
                    <a:pt x="3361" y="1"/>
                  </a:cubicBezTo>
                  <a:lnTo>
                    <a:pt x="3265" y="1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  <p:sp>
          <p:nvSpPr>
            <p:cNvPr id="21" name="Google Shape;230;p14">
              <a:extLst>
                <a:ext uri="{FF2B5EF4-FFF2-40B4-BE49-F238E27FC236}">
                  <a16:creationId xmlns:a16="http://schemas.microsoft.com/office/drawing/2014/main" id="{69DEFEA3-7493-4A57-ACD4-219607E3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4358" y="2297909"/>
              <a:ext cx="124459" cy="99838"/>
            </a:xfrm>
            <a:custGeom>
              <a:avLst/>
              <a:gdLst>
                <a:gd name="T0" fmla="*/ 2147483646 w 1653"/>
                <a:gd name="T1" fmla="*/ 0 h 1326"/>
                <a:gd name="T2" fmla="*/ 2147483646 w 1653"/>
                <a:gd name="T3" fmla="*/ 1863976665 h 1326"/>
                <a:gd name="T4" fmla="*/ 2147483646 w 1653"/>
                <a:gd name="T5" fmla="*/ 2147483646 h 1326"/>
                <a:gd name="T6" fmla="*/ 2147483646 w 1653"/>
                <a:gd name="T7" fmla="*/ 2147483646 h 1326"/>
                <a:gd name="T8" fmla="*/ 642814246 w 1653"/>
                <a:gd name="T9" fmla="*/ 2147483646 h 1326"/>
                <a:gd name="T10" fmla="*/ 32012843 w 1653"/>
                <a:gd name="T11" fmla="*/ 2147483646 h 1326"/>
                <a:gd name="T12" fmla="*/ 1863991799 w 1653"/>
                <a:gd name="T13" fmla="*/ 2147483646 h 1326"/>
                <a:gd name="T14" fmla="*/ 2147483646 w 1653"/>
                <a:gd name="T15" fmla="*/ 2147483646 h 1326"/>
                <a:gd name="T16" fmla="*/ 2147483646 w 1653"/>
                <a:gd name="T17" fmla="*/ 2147483646 h 1326"/>
                <a:gd name="T18" fmla="*/ 2147483646 w 1653"/>
                <a:gd name="T19" fmla="*/ 2147483646 h 1326"/>
                <a:gd name="T20" fmla="*/ 2147483646 w 1653"/>
                <a:gd name="T21" fmla="*/ 2147483646 h 1326"/>
                <a:gd name="T22" fmla="*/ 2147483646 w 1653"/>
                <a:gd name="T23" fmla="*/ 2147483646 h 1326"/>
                <a:gd name="T24" fmla="*/ 2147483646 w 1653"/>
                <a:gd name="T25" fmla="*/ 2147483646 h 1326"/>
                <a:gd name="T26" fmla="*/ 2147483646 w 1653"/>
                <a:gd name="T27" fmla="*/ 2147483646 h 1326"/>
                <a:gd name="T28" fmla="*/ 2147483646 w 1653"/>
                <a:gd name="T29" fmla="*/ 2147483646 h 1326"/>
                <a:gd name="T30" fmla="*/ 2147483646 w 1653"/>
                <a:gd name="T31" fmla="*/ 2147483646 h 1326"/>
                <a:gd name="T32" fmla="*/ 2147483646 w 1653"/>
                <a:gd name="T33" fmla="*/ 2147483646 h 1326"/>
                <a:gd name="T34" fmla="*/ 2147483646 w 1653"/>
                <a:gd name="T35" fmla="*/ 1253178397 h 1326"/>
                <a:gd name="T36" fmla="*/ 2147483646 w 1653"/>
                <a:gd name="T37" fmla="*/ 0 h 1326"/>
                <a:gd name="T38" fmla="*/ 2147483646 w 1653"/>
                <a:gd name="T39" fmla="*/ 0 h 13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53" h="1326" extrusionOk="0">
                  <a:moveTo>
                    <a:pt x="1115" y="0"/>
                  </a:moveTo>
                  <a:cubicBezTo>
                    <a:pt x="1019" y="0"/>
                    <a:pt x="923" y="39"/>
                    <a:pt x="827" y="58"/>
                  </a:cubicBezTo>
                  <a:cubicBezTo>
                    <a:pt x="692" y="96"/>
                    <a:pt x="558" y="154"/>
                    <a:pt x="462" y="231"/>
                  </a:cubicBezTo>
                  <a:cubicBezTo>
                    <a:pt x="346" y="288"/>
                    <a:pt x="250" y="365"/>
                    <a:pt x="174" y="442"/>
                  </a:cubicBezTo>
                  <a:cubicBezTo>
                    <a:pt x="97" y="538"/>
                    <a:pt x="58" y="615"/>
                    <a:pt x="20" y="730"/>
                  </a:cubicBezTo>
                  <a:cubicBezTo>
                    <a:pt x="1" y="768"/>
                    <a:pt x="1" y="845"/>
                    <a:pt x="1" y="903"/>
                  </a:cubicBezTo>
                  <a:cubicBezTo>
                    <a:pt x="1" y="941"/>
                    <a:pt x="20" y="999"/>
                    <a:pt x="58" y="1056"/>
                  </a:cubicBezTo>
                  <a:cubicBezTo>
                    <a:pt x="78" y="1114"/>
                    <a:pt x="97" y="1152"/>
                    <a:pt x="174" y="1210"/>
                  </a:cubicBezTo>
                  <a:cubicBezTo>
                    <a:pt x="212" y="1229"/>
                    <a:pt x="270" y="1287"/>
                    <a:pt x="308" y="1306"/>
                  </a:cubicBezTo>
                  <a:cubicBezTo>
                    <a:pt x="346" y="1306"/>
                    <a:pt x="385" y="1325"/>
                    <a:pt x="442" y="1325"/>
                  </a:cubicBezTo>
                  <a:lnTo>
                    <a:pt x="558" y="1325"/>
                  </a:lnTo>
                  <a:cubicBezTo>
                    <a:pt x="634" y="1325"/>
                    <a:pt x="673" y="1306"/>
                    <a:pt x="731" y="1287"/>
                  </a:cubicBezTo>
                  <a:cubicBezTo>
                    <a:pt x="942" y="1210"/>
                    <a:pt x="1153" y="1095"/>
                    <a:pt x="1345" y="941"/>
                  </a:cubicBezTo>
                  <a:cubicBezTo>
                    <a:pt x="1441" y="864"/>
                    <a:pt x="1499" y="807"/>
                    <a:pt x="1556" y="730"/>
                  </a:cubicBezTo>
                  <a:cubicBezTo>
                    <a:pt x="1595" y="692"/>
                    <a:pt x="1614" y="653"/>
                    <a:pt x="1633" y="615"/>
                  </a:cubicBezTo>
                  <a:cubicBezTo>
                    <a:pt x="1652" y="557"/>
                    <a:pt x="1652" y="519"/>
                    <a:pt x="1652" y="461"/>
                  </a:cubicBezTo>
                  <a:cubicBezTo>
                    <a:pt x="1652" y="384"/>
                    <a:pt x="1633" y="288"/>
                    <a:pt x="1595" y="231"/>
                  </a:cubicBezTo>
                  <a:cubicBezTo>
                    <a:pt x="1518" y="115"/>
                    <a:pt x="1441" y="58"/>
                    <a:pt x="1345" y="39"/>
                  </a:cubicBezTo>
                  <a:cubicBezTo>
                    <a:pt x="1307" y="0"/>
                    <a:pt x="1249" y="0"/>
                    <a:pt x="1172" y="0"/>
                  </a:cubicBezTo>
                  <a:lnTo>
                    <a:pt x="1115" y="0"/>
                  </a:lnTo>
                  <a:close/>
                </a:path>
              </a:pathLst>
            </a:custGeom>
            <a:solidFill>
              <a:srgbClr val="FFFFFF">
                <a:alpha val="3450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 sz="2400"/>
            </a:p>
          </p:txBody>
        </p:sp>
      </p:grpSp>
      <p:sp>
        <p:nvSpPr>
          <p:cNvPr id="231" name="Google Shape;231;p14"/>
          <p:cNvSpPr txBox="1">
            <a:spLocks noGrp="1"/>
          </p:cNvSpPr>
          <p:nvPr>
            <p:ph type="title"/>
          </p:nvPr>
        </p:nvSpPr>
        <p:spPr>
          <a:xfrm>
            <a:off x="2262184" y="1606300"/>
            <a:ext cx="7282800" cy="1656400"/>
          </a:xfrm>
          <a:prstGeom prst="rect">
            <a:avLst/>
          </a:prstGeom>
          <a:effectLst>
            <a:outerShdw dist="57150" dir="3960000" algn="bl" rotWithShape="0">
              <a:schemeClr val="lt1"/>
            </a:outerShdw>
          </a:effectLst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"/>
              <a:buNone/>
              <a:defRPr sz="1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4"/>
          <p:cNvSpPr txBox="1">
            <a:spLocks noGrp="1"/>
          </p:cNvSpPr>
          <p:nvPr>
            <p:ph type="subTitle" idx="1"/>
          </p:nvPr>
        </p:nvSpPr>
        <p:spPr>
          <a:xfrm>
            <a:off x="2980184" y="3236000"/>
            <a:ext cx="5846800" cy="143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221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6F444-4353-4DA7-95C4-BBD8D857DB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61CDB-809F-4F01-8B1D-FE5EAC243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BEBBD-17BD-4560-87E4-547DA4A47E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299E6-7C00-4D22-A89F-1F9B3615D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683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41182-25CA-4852-8295-F5606E8063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D8CAD-8B7D-4421-84A6-58E0B706B0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A2312-82E8-4FE4-9A01-ADEF37E3A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37326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537326"/>
            <a:ext cx="3860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3CDFB-B3A1-4232-AA4B-479C24C388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 descr="1"/>
          <p:cNvPicPr>
            <a:picLocks noChangeAspect="1" noChangeArrowheads="1"/>
          </p:cNvPicPr>
          <p:nvPr/>
        </p:nvPicPr>
        <p:blipFill>
          <a:blip r:embed="rId20"/>
          <a:srcRect b="38461"/>
          <a:stretch>
            <a:fillRect/>
          </a:stretch>
        </p:blipFill>
        <p:spPr bwMode="auto">
          <a:xfrm>
            <a:off x="0" y="6324600"/>
            <a:ext cx="12192000" cy="542925"/>
          </a:xfrm>
          <a:prstGeom prst="rect">
            <a:avLst/>
          </a:prstGeom>
          <a:noFill/>
        </p:spPr>
      </p:pic>
      <p:sp>
        <p:nvSpPr>
          <p:cNvPr id="1041" name="Rectangle 17"/>
          <p:cNvSpPr>
            <a:spLocks noChangeArrowheads="1"/>
          </p:cNvSpPr>
          <p:nvPr userDrawn="1"/>
        </p:nvSpPr>
        <p:spPr bwMode="gray">
          <a:xfrm>
            <a:off x="0" y="0"/>
            <a:ext cx="12192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373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E436440-C9A7-4386-89C9-F52B6C3604B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artplus_nature_naturalcity42_a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521951" y="5935664"/>
            <a:ext cx="1646767" cy="833437"/>
          </a:xfrm>
          <a:prstGeom prst="rect">
            <a:avLst/>
          </a:prstGeom>
          <a:noFill/>
        </p:spPr>
      </p:pic>
      <p:pic>
        <p:nvPicPr>
          <p:cNvPr id="1034" name="Picture 10" descr="artplus_nature_naturalcity42_b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642601" y="5916613"/>
            <a:ext cx="1104900" cy="158750"/>
          </a:xfrm>
          <a:prstGeom prst="rect">
            <a:avLst/>
          </a:prstGeom>
          <a:noFill/>
        </p:spPr>
      </p:pic>
      <p:pic>
        <p:nvPicPr>
          <p:cNvPr id="1035" name="Picture 11" descr="artplus_nature_naturalcity42_e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881784" y="5608638"/>
            <a:ext cx="573616" cy="463550"/>
          </a:xfrm>
          <a:prstGeom prst="rect">
            <a:avLst/>
          </a:prstGeom>
          <a:noFill/>
        </p:spPr>
      </p:pic>
      <p:pic>
        <p:nvPicPr>
          <p:cNvPr id="1036" name="Picture 12" descr="artplus_nature_naturalcity42_d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803467" y="5849939"/>
            <a:ext cx="230717" cy="161925"/>
          </a:xfrm>
          <a:prstGeom prst="rect">
            <a:avLst/>
          </a:prstGeom>
          <a:noFill/>
        </p:spPr>
      </p:pic>
      <p:pic>
        <p:nvPicPr>
          <p:cNvPr id="1037" name="Picture 13" descr="artplus_nature_naturalcity42_i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1292418" y="5969001"/>
            <a:ext cx="615949" cy="244475"/>
          </a:xfrm>
          <a:prstGeom prst="rect">
            <a:avLst/>
          </a:prstGeom>
          <a:noFill/>
        </p:spPr>
      </p:pic>
      <p:pic>
        <p:nvPicPr>
          <p:cNvPr id="1038" name="Picture 14" descr="artplus_nature_naturalcity42_c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1417301" y="5943600"/>
            <a:ext cx="412751" cy="241300"/>
          </a:xfrm>
          <a:prstGeom prst="rect">
            <a:avLst/>
          </a:prstGeom>
          <a:noFill/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0568517" y="6334126"/>
            <a:ext cx="1826683" cy="5238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N&#258;M%202016%20-%202017;%20THI%20TH&#192;NH%20PH&#7888;\T&#7852;P%20&#272;&#7884;C%20-%20B&#192;I%20TH&#416;%20V&#7872;%20TI&#7874;U%20&#272;&#7896;I%20XE%20KH&#212;NG%20K&#205;NH\LAN%202%20MO%20DAU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viettien\Desktop\HUE\doan%201.wm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TieuDoiXeKhongKinh-QuocDong-TopNa_487sb.mp3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2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Documents%20and%20Settings\viettien\Desktop\HUE\doan%201.wm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B51140-FA46-4747-8763-557F7AA2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7620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28F1AA-BA00-4BE4-834D-21715ECF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58" y="304800"/>
            <a:ext cx="105906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altLang="vi-V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23B779C7-FE33-4E00-AE1E-A0A65D79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81" y="1828800"/>
            <a:ext cx="10381673" cy="215443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 đọc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54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về tiểu đội xe không kính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4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altLang="en-US" sz="4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altLang="en-US" sz="4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Tiến </a:t>
            </a:r>
            <a:r>
              <a:rPr lang="en-US" altLang="en-US" sz="40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Duật</a:t>
            </a:r>
            <a:endParaRPr lang="vi-VN" altLang="en-US" sz="40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4976" y="943599"/>
            <a:ext cx="65998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ngày 9 tháng 3 năm 20</a:t>
            </a:r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6084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30" y="228600"/>
            <a:ext cx="10616993" cy="6553200"/>
          </a:xfrm>
          <a:prstGeom prst="rect">
            <a:avLst/>
          </a:prstGeom>
          <a:noFill/>
          <a:ln w="9525">
            <a:solidFill>
              <a:srgbClr val="770B4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71" y="228600"/>
            <a:ext cx="10250890" cy="62484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22" y="381000"/>
            <a:ext cx="10067839" cy="6096000"/>
          </a:xfrm>
          <a:prstGeom prst="rect">
            <a:avLst/>
          </a:prstGeom>
          <a:noFill/>
          <a:ln w="9525">
            <a:solidFill>
              <a:srgbClr val="770B4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2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751232" y="2955925"/>
            <a:ext cx="768816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rung,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ừ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ướt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879030" y="1676400"/>
            <a:ext cx="104339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just"/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 hình ảnh nào trong bài thơ nói lên tinh thần dũng cảm và lòng hăng hái của các chiến sĩ lái xe ?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695978" y="228601"/>
            <a:ext cx="1098309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đọc </a:t>
            </a:r>
          </a:p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thơ về tiểu đội xe không kính</a:t>
            </a:r>
            <a:r>
              <a:rPr lang="en-US" alt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9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9" name="Rectangle 3"/>
          <p:cNvSpPr>
            <a:spLocks noRot="1" noChangeArrowheads="1"/>
          </p:cNvSpPr>
          <p:nvPr/>
        </p:nvSpPr>
        <p:spPr bwMode="auto">
          <a:xfrm>
            <a:off x="879029" y="2209800"/>
            <a:ext cx="1055097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Tình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chí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chiến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2770563" y="3733800"/>
            <a:ext cx="7322064" cy="12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Gặp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bè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suốt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dọc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tới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cửa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vơ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altLang="vi-VN" sz="29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rồi</a:t>
            </a:r>
            <a:r>
              <a:rPr lang="en-US" altLang="vi-VN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604452" y="0"/>
            <a:ext cx="10983097" cy="6858000"/>
            <a:chOff x="0" y="0"/>
            <a:chExt cx="5760" cy="4320"/>
          </a:xfrm>
        </p:grpSpPr>
        <p:pic>
          <p:nvPicPr>
            <p:cNvPr id="15366" name="Picture 23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24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04452" y="520701"/>
            <a:ext cx="1098309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đọc </a:t>
            </a:r>
          </a:p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thơ về tiểu đội xe không kính</a:t>
            </a:r>
            <a:r>
              <a:rPr lang="en-US" alt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6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anh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>
            <a:fillRect/>
          </a:stretch>
        </p:blipFill>
        <p:spPr bwMode="auto">
          <a:xfrm>
            <a:off x="970556" y="304800"/>
            <a:ext cx="10342416" cy="5715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970556" y="6172201"/>
            <a:ext cx="1015936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itchFamily="18" charset="0"/>
              </a:rPr>
              <a:t>Hình ảnh các chiến sĩ gặp nhau trên đường ra trận</a:t>
            </a:r>
          </a:p>
        </p:txBody>
      </p:sp>
    </p:spTree>
    <p:extLst>
      <p:ext uri="{BB962C8B-B14F-4D97-AF65-F5344CB8AC3E}">
        <p14:creationId xmlns:p14="http://schemas.microsoft.com/office/powerpoint/2010/main" val="2522528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AN 2 MO DAU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0554" y="228600"/>
            <a:ext cx="10159364" cy="634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670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0001" r="14000" b="16667"/>
          <a:stretch>
            <a:fillRect/>
          </a:stretch>
        </p:blipFill>
        <p:spPr bwMode="auto">
          <a:xfrm>
            <a:off x="787504" y="152400"/>
            <a:ext cx="10616993" cy="5638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879030" y="5788025"/>
            <a:ext cx="1043394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 ảnh chiếc xe ô tô của bộ đội ta trong thời kì chiến tranh chống đế quốc Mỹ xâm lược.</a:t>
            </a:r>
          </a:p>
        </p:txBody>
      </p:sp>
    </p:spTree>
    <p:extLst>
      <p:ext uri="{BB962C8B-B14F-4D97-AF65-F5344CB8AC3E}">
        <p14:creationId xmlns:p14="http://schemas.microsoft.com/office/powerpoint/2010/main" val="181978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0" name="Text Box 6"/>
          <p:cNvSpPr txBox="1">
            <a:spLocks noChangeArrowheads="1"/>
          </p:cNvSpPr>
          <p:nvPr/>
        </p:nvSpPr>
        <p:spPr bwMode="auto">
          <a:xfrm>
            <a:off x="1072258" y="1905000"/>
            <a:ext cx="1043394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eaLnBrk="1" hangingPunct="1">
              <a:spcBef>
                <a:spcPct val="50000"/>
              </a:spcBef>
            </a:pPr>
            <a:endParaRPr lang="en-US" altLang="vi-VN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604452" y="304801"/>
            <a:ext cx="1098309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đọc </a:t>
            </a:r>
          </a:p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thơ về tiểu đội xe không kính</a:t>
            </a:r>
            <a:r>
              <a:rPr lang="en-US" alt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625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558307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56" y="3886200"/>
            <a:ext cx="11623777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doan 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26" y="0"/>
            <a:ext cx="604070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64693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452" y="-38100"/>
            <a:ext cx="5857652" cy="3467100"/>
          </a:xfrm>
        </p:spPr>
      </p:pic>
      <p:pic>
        <p:nvPicPr>
          <p:cNvPr id="2150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04" y="0"/>
            <a:ext cx="5125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3443288"/>
            <a:ext cx="5857652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122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219200" y="3733800"/>
            <a:ext cx="990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604452" y="152401"/>
            <a:ext cx="1098309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 đọc </a:t>
            </a:r>
          </a:p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thơ về tiểu đội xe không kính</a:t>
            </a:r>
            <a:r>
              <a:rPr lang="en-US" altLang="vi-V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00858" y="1905000"/>
            <a:ext cx="104339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765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67620" name="Picture 4" descr="Bai tho ve tieu doi xe khong k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-76200"/>
            <a:ext cx="10983097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76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10001" r="14000" b="16667"/>
          <a:stretch>
            <a:fillRect/>
          </a:stretch>
        </p:blipFill>
        <p:spPr bwMode="auto">
          <a:xfrm>
            <a:off x="695978" y="0"/>
            <a:ext cx="108915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ieuDoiXeKhongKinh-QuocDong-TopNa_487s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23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604452" y="228601"/>
            <a:ext cx="1098309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Rectangle 10"/>
          <p:cNvSpPr>
            <a:spLocks noChangeArrowheads="1"/>
          </p:cNvSpPr>
          <p:nvPr/>
        </p:nvSpPr>
        <p:spPr bwMode="auto">
          <a:xfrm>
            <a:off x="970555" y="2326790"/>
            <a:ext cx="988478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     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thơ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ngợi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tinh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thần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dũng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cảm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lạc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quan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chiến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sĩ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lái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xe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kháng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chiến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chống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Mĩ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cứu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</a:p>
          <a:p>
            <a:endParaRPr lang="en-US" sz="3200" b="1" u="sng" dirty="0">
              <a:solidFill>
                <a:srgbClr val="000066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34326" y="1548825"/>
            <a:ext cx="104339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21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254881" y="0"/>
            <a:ext cx="9032119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3300"/>
                </a:solidFill>
                <a:latin typeface="Arial" pitchFamily="34" charset="0"/>
              </a:rPr>
              <a:t>Luyện</a:t>
            </a:r>
            <a:r>
              <a:rPr lang="en-US" altLang="vi-VN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vi-VN" sz="3600" b="1" dirty="0" err="1">
                <a:solidFill>
                  <a:srgbClr val="FF3300"/>
                </a:solidFill>
                <a:latin typeface="Arial" pitchFamily="34" charset="0"/>
              </a:rPr>
              <a:t>đọc</a:t>
            </a:r>
            <a:r>
              <a:rPr lang="en-US" altLang="vi-VN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en-US" altLang="vi-VN" sz="3600" b="1" dirty="0" err="1">
                <a:solidFill>
                  <a:srgbClr val="FF3300"/>
                </a:solidFill>
                <a:latin typeface="Arial" pitchFamily="34" charset="0"/>
              </a:rPr>
              <a:t>lại</a:t>
            </a:r>
            <a:endParaRPr lang="en-US" altLang="vi-VN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        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endParaRPr lang="en-US" altLang="vi-V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Bom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giật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bom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rung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vỡ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rồi</a:t>
            </a:r>
            <a:endParaRPr lang="en-US" altLang="vi-V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Ung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buồng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ngồ</a:t>
            </a:r>
            <a:r>
              <a:rPr lang="en-US" altLang="vi-VN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altLang="vi-VN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đất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ừ 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ướt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áo</a:t>
            </a:r>
            <a:endParaRPr lang="en-US" altLang="vi-V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tuôn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xối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ngoài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endParaRPr lang="en-US" altLang="vi-V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lái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nữa</a:t>
            </a:r>
            <a:endParaRPr lang="en-US" altLang="vi-VN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Mưa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ngừng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gió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lùa</a:t>
            </a:r>
            <a:r>
              <a:rPr lang="en-US" alt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mau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</a:t>
            </a:r>
            <a:r>
              <a:rPr lang="en-US" alt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thôi</a:t>
            </a:r>
            <a:r>
              <a:rPr lang="en-US" altLang="vi-VN" sz="28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4588" name="Line 24"/>
          <p:cNvSpPr>
            <a:spLocks noChangeShapeType="1"/>
          </p:cNvSpPr>
          <p:nvPr/>
        </p:nvSpPr>
        <p:spPr bwMode="auto">
          <a:xfrm flipH="1">
            <a:off x="5546846" y="8153400"/>
            <a:ext cx="274577" cy="5334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25"/>
          <p:cNvSpPr>
            <a:spLocks noChangeShapeType="1"/>
          </p:cNvSpPr>
          <p:nvPr/>
        </p:nvSpPr>
        <p:spPr bwMode="auto">
          <a:xfrm flipH="1">
            <a:off x="5363794" y="8153400"/>
            <a:ext cx="274577" cy="533400"/>
          </a:xfrm>
          <a:prstGeom prst="line">
            <a:avLst/>
          </a:prstGeom>
          <a:noFill/>
          <a:ln w="2857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1148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611236" y="1"/>
            <a:ext cx="933563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4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24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14"/>
          <p:cNvSpPr txBox="1">
            <a:spLocks noChangeArrowheads="1"/>
          </p:cNvSpPr>
          <p:nvPr/>
        </p:nvSpPr>
        <p:spPr bwMode="auto">
          <a:xfrm>
            <a:off x="604452" y="6338889"/>
            <a:ext cx="1043394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ĐƯỜNG TRƯỜNG SƠN NGÀY NAY</a:t>
            </a:r>
          </a:p>
        </p:txBody>
      </p:sp>
    </p:spTree>
    <p:extLst>
      <p:ext uri="{BB962C8B-B14F-4D97-AF65-F5344CB8AC3E}">
        <p14:creationId xmlns:p14="http://schemas.microsoft.com/office/powerpoint/2010/main" val="127334409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4452" y="0"/>
            <a:ext cx="10983097" cy="3581400"/>
          </a:xfrm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3438526"/>
            <a:ext cx="6132229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22" y="3438526"/>
            <a:ext cx="5148327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026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Download[4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17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2526494" y="6172200"/>
            <a:ext cx="832884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FF0000"/>
                </a:solidFill>
                <a:latin typeface="Arial" pitchFamily="34" charset="0"/>
              </a:rPr>
              <a:t>NGHĨA TRANG TRƯỜNG SƠN</a:t>
            </a:r>
          </a:p>
        </p:txBody>
      </p:sp>
    </p:spTree>
    <p:extLst>
      <p:ext uri="{BB962C8B-B14F-4D97-AF65-F5344CB8AC3E}">
        <p14:creationId xmlns:p14="http://schemas.microsoft.com/office/powerpoint/2010/main" val="173894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648199" y="737719"/>
            <a:ext cx="2853267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đọ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670863" y="1268889"/>
            <a:ext cx="8367672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ctr" eaLnBrk="1" hangingPunct="1"/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172632" y="2286000"/>
            <a:ext cx="10104968" cy="218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algn="just"/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nl-NL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ca ngợi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alt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501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840;p36">
            <a:extLst>
              <a:ext uri="{FF2B5EF4-FFF2-40B4-BE49-F238E27FC236}">
                <a16:creationId xmlns:a16="http://schemas.microsoft.com/office/drawing/2014/main" id="{02D2E031-AD68-4216-82E9-360534C9C590}"/>
              </a:ext>
            </a:extLst>
          </p:cNvPr>
          <p:cNvSpPr>
            <a:spLocks/>
          </p:cNvSpPr>
          <p:nvPr/>
        </p:nvSpPr>
        <p:spPr bwMode="auto">
          <a:xfrm flipH="1">
            <a:off x="2319687" y="1006058"/>
            <a:ext cx="8508734" cy="5054600"/>
          </a:xfrm>
          <a:custGeom>
            <a:avLst/>
            <a:gdLst>
              <a:gd name="T0" fmla="*/ 0 w 34424"/>
              <a:gd name="T1" fmla="*/ 0 h 23680"/>
              <a:gd name="T2" fmla="*/ 34424 w 34424"/>
              <a:gd name="T3" fmla="*/ 23680 h 23680"/>
            </a:gdLst>
            <a:ahLst/>
            <a:cxnLst/>
            <a:rect l="T0" t="T1" r="T2" b="T3"/>
            <a:pathLst>
              <a:path w="34424" h="23680" extrusionOk="0">
                <a:moveTo>
                  <a:pt x="17172" y="0"/>
                </a:moveTo>
                <a:cubicBezTo>
                  <a:pt x="15954" y="0"/>
                  <a:pt x="14750" y="27"/>
                  <a:pt x="13613" y="68"/>
                </a:cubicBezTo>
                <a:cubicBezTo>
                  <a:pt x="12463" y="108"/>
                  <a:pt x="11299" y="176"/>
                  <a:pt x="10190" y="257"/>
                </a:cubicBezTo>
                <a:cubicBezTo>
                  <a:pt x="9635" y="298"/>
                  <a:pt x="9066" y="352"/>
                  <a:pt x="8498" y="406"/>
                </a:cubicBezTo>
                <a:cubicBezTo>
                  <a:pt x="8133" y="447"/>
                  <a:pt x="7592" y="501"/>
                  <a:pt x="7037" y="582"/>
                </a:cubicBezTo>
                <a:cubicBezTo>
                  <a:pt x="6306" y="677"/>
                  <a:pt x="5562" y="812"/>
                  <a:pt x="4845" y="1001"/>
                </a:cubicBezTo>
                <a:cubicBezTo>
                  <a:pt x="4101" y="1191"/>
                  <a:pt x="3383" y="1461"/>
                  <a:pt x="2720" y="1827"/>
                </a:cubicBezTo>
                <a:cubicBezTo>
                  <a:pt x="2396" y="2003"/>
                  <a:pt x="2084" y="2206"/>
                  <a:pt x="1800" y="2436"/>
                </a:cubicBezTo>
                <a:cubicBezTo>
                  <a:pt x="1516" y="2666"/>
                  <a:pt x="1259" y="2923"/>
                  <a:pt x="1043" y="3207"/>
                </a:cubicBezTo>
                <a:cubicBezTo>
                  <a:pt x="637" y="3748"/>
                  <a:pt x="366" y="4371"/>
                  <a:pt x="231" y="5034"/>
                </a:cubicBezTo>
                <a:cubicBezTo>
                  <a:pt x="95" y="5697"/>
                  <a:pt x="14" y="6373"/>
                  <a:pt x="14" y="7063"/>
                </a:cubicBezTo>
                <a:cubicBezTo>
                  <a:pt x="1" y="7808"/>
                  <a:pt x="55" y="8565"/>
                  <a:pt x="149" y="9309"/>
                </a:cubicBezTo>
                <a:cubicBezTo>
                  <a:pt x="352" y="10852"/>
                  <a:pt x="731" y="12367"/>
                  <a:pt x="1259" y="13842"/>
                </a:cubicBezTo>
                <a:cubicBezTo>
                  <a:pt x="1503" y="14519"/>
                  <a:pt x="1800" y="15182"/>
                  <a:pt x="2125" y="15831"/>
                </a:cubicBezTo>
                <a:cubicBezTo>
                  <a:pt x="2409" y="16386"/>
                  <a:pt x="2747" y="16927"/>
                  <a:pt x="3126" y="17428"/>
                </a:cubicBezTo>
                <a:cubicBezTo>
                  <a:pt x="3586" y="17996"/>
                  <a:pt x="4155" y="18484"/>
                  <a:pt x="4804" y="18849"/>
                </a:cubicBezTo>
                <a:cubicBezTo>
                  <a:pt x="5129" y="19038"/>
                  <a:pt x="5481" y="19187"/>
                  <a:pt x="5833" y="19336"/>
                </a:cubicBezTo>
                <a:cubicBezTo>
                  <a:pt x="6198" y="19471"/>
                  <a:pt x="6563" y="19593"/>
                  <a:pt x="6942" y="19688"/>
                </a:cubicBezTo>
                <a:cubicBezTo>
                  <a:pt x="7930" y="19931"/>
                  <a:pt x="8918" y="20094"/>
                  <a:pt x="9932" y="20175"/>
                </a:cubicBezTo>
                <a:cubicBezTo>
                  <a:pt x="10162" y="20202"/>
                  <a:pt x="10406" y="20216"/>
                  <a:pt x="10650" y="20229"/>
                </a:cubicBezTo>
                <a:cubicBezTo>
                  <a:pt x="10663" y="20283"/>
                  <a:pt x="10677" y="20351"/>
                  <a:pt x="10690" y="20405"/>
                </a:cubicBezTo>
                <a:cubicBezTo>
                  <a:pt x="10704" y="20554"/>
                  <a:pt x="10704" y="20689"/>
                  <a:pt x="10690" y="20838"/>
                </a:cubicBezTo>
                <a:cubicBezTo>
                  <a:pt x="10650" y="21027"/>
                  <a:pt x="10609" y="21203"/>
                  <a:pt x="10541" y="21379"/>
                </a:cubicBezTo>
                <a:cubicBezTo>
                  <a:pt x="10447" y="21569"/>
                  <a:pt x="10338" y="21758"/>
                  <a:pt x="10217" y="21920"/>
                </a:cubicBezTo>
                <a:cubicBezTo>
                  <a:pt x="10081" y="22083"/>
                  <a:pt x="9919" y="22232"/>
                  <a:pt x="9757" y="22353"/>
                </a:cubicBezTo>
                <a:cubicBezTo>
                  <a:pt x="9594" y="22462"/>
                  <a:pt x="9432" y="22556"/>
                  <a:pt x="9269" y="22624"/>
                </a:cubicBezTo>
                <a:cubicBezTo>
                  <a:pt x="9053" y="22719"/>
                  <a:pt x="8809" y="22759"/>
                  <a:pt x="8566" y="22759"/>
                </a:cubicBezTo>
                <a:lnTo>
                  <a:pt x="8403" y="22759"/>
                </a:lnTo>
                <a:cubicBezTo>
                  <a:pt x="8349" y="22746"/>
                  <a:pt x="8295" y="22746"/>
                  <a:pt x="8255" y="22732"/>
                </a:cubicBezTo>
                <a:lnTo>
                  <a:pt x="8200" y="22732"/>
                </a:lnTo>
                <a:cubicBezTo>
                  <a:pt x="8119" y="22732"/>
                  <a:pt x="8052" y="22759"/>
                  <a:pt x="8011" y="22827"/>
                </a:cubicBezTo>
                <a:cubicBezTo>
                  <a:pt x="7984" y="22868"/>
                  <a:pt x="7984" y="22922"/>
                  <a:pt x="7997" y="22976"/>
                </a:cubicBezTo>
                <a:cubicBezTo>
                  <a:pt x="8011" y="23030"/>
                  <a:pt x="8052" y="23071"/>
                  <a:pt x="8092" y="23098"/>
                </a:cubicBezTo>
                <a:cubicBezTo>
                  <a:pt x="8241" y="23192"/>
                  <a:pt x="8403" y="23287"/>
                  <a:pt x="8579" y="23341"/>
                </a:cubicBezTo>
                <a:cubicBezTo>
                  <a:pt x="9121" y="23571"/>
                  <a:pt x="9689" y="23679"/>
                  <a:pt x="10271" y="23679"/>
                </a:cubicBezTo>
                <a:lnTo>
                  <a:pt x="10338" y="23679"/>
                </a:lnTo>
                <a:cubicBezTo>
                  <a:pt x="10704" y="23679"/>
                  <a:pt x="11083" y="23639"/>
                  <a:pt x="11434" y="23571"/>
                </a:cubicBezTo>
                <a:cubicBezTo>
                  <a:pt x="11827" y="23490"/>
                  <a:pt x="12206" y="23368"/>
                  <a:pt x="12557" y="23206"/>
                </a:cubicBezTo>
                <a:cubicBezTo>
                  <a:pt x="12882" y="23071"/>
                  <a:pt x="13193" y="22895"/>
                  <a:pt x="13478" y="22692"/>
                </a:cubicBezTo>
                <a:cubicBezTo>
                  <a:pt x="13775" y="22489"/>
                  <a:pt x="14046" y="22245"/>
                  <a:pt x="14289" y="21975"/>
                </a:cubicBezTo>
                <a:cubicBezTo>
                  <a:pt x="14519" y="21704"/>
                  <a:pt x="14709" y="21406"/>
                  <a:pt x="14844" y="21082"/>
                </a:cubicBezTo>
                <a:cubicBezTo>
                  <a:pt x="14898" y="20973"/>
                  <a:pt x="14939" y="20851"/>
                  <a:pt x="14980" y="20730"/>
                </a:cubicBezTo>
                <a:lnTo>
                  <a:pt x="15020" y="20730"/>
                </a:lnTo>
                <a:lnTo>
                  <a:pt x="15494" y="20784"/>
                </a:lnTo>
                <a:cubicBezTo>
                  <a:pt x="16536" y="20906"/>
                  <a:pt x="17659" y="21027"/>
                  <a:pt x="18768" y="21122"/>
                </a:cubicBezTo>
                <a:cubicBezTo>
                  <a:pt x="20433" y="21271"/>
                  <a:pt x="21813" y="21339"/>
                  <a:pt x="23112" y="21339"/>
                </a:cubicBezTo>
                <a:cubicBezTo>
                  <a:pt x="23883" y="21339"/>
                  <a:pt x="24627" y="21312"/>
                  <a:pt x="25358" y="21257"/>
                </a:cubicBezTo>
                <a:cubicBezTo>
                  <a:pt x="26440" y="21190"/>
                  <a:pt x="27509" y="21027"/>
                  <a:pt x="28578" y="20797"/>
                </a:cubicBezTo>
                <a:cubicBezTo>
                  <a:pt x="28835" y="20743"/>
                  <a:pt x="29025" y="20689"/>
                  <a:pt x="29187" y="20635"/>
                </a:cubicBezTo>
                <a:cubicBezTo>
                  <a:pt x="29363" y="20594"/>
                  <a:pt x="29566" y="20527"/>
                  <a:pt x="29769" y="20446"/>
                </a:cubicBezTo>
                <a:cubicBezTo>
                  <a:pt x="30107" y="20324"/>
                  <a:pt x="30419" y="20188"/>
                  <a:pt x="30730" y="20013"/>
                </a:cubicBezTo>
                <a:cubicBezTo>
                  <a:pt x="31312" y="19688"/>
                  <a:pt x="31839" y="19282"/>
                  <a:pt x="32286" y="18795"/>
                </a:cubicBezTo>
                <a:cubicBezTo>
                  <a:pt x="32719" y="18321"/>
                  <a:pt x="33084" y="17793"/>
                  <a:pt x="33368" y="17212"/>
                </a:cubicBezTo>
                <a:cubicBezTo>
                  <a:pt x="33896" y="16156"/>
                  <a:pt x="34207" y="14925"/>
                  <a:pt x="34329" y="13436"/>
                </a:cubicBezTo>
                <a:cubicBezTo>
                  <a:pt x="34424" y="12097"/>
                  <a:pt x="34370" y="10757"/>
                  <a:pt x="34194" y="9431"/>
                </a:cubicBezTo>
                <a:cubicBezTo>
                  <a:pt x="34153" y="9188"/>
                  <a:pt x="34113" y="8958"/>
                  <a:pt x="34085" y="8714"/>
                </a:cubicBezTo>
                <a:lnTo>
                  <a:pt x="34045" y="8457"/>
                </a:lnTo>
                <a:lnTo>
                  <a:pt x="33977" y="8078"/>
                </a:lnTo>
                <a:lnTo>
                  <a:pt x="33964" y="7916"/>
                </a:lnTo>
                <a:cubicBezTo>
                  <a:pt x="33937" y="7726"/>
                  <a:pt x="33910" y="7550"/>
                  <a:pt x="33883" y="7375"/>
                </a:cubicBezTo>
                <a:cubicBezTo>
                  <a:pt x="33774" y="6630"/>
                  <a:pt x="33625" y="5886"/>
                  <a:pt x="33422" y="5155"/>
                </a:cubicBezTo>
                <a:cubicBezTo>
                  <a:pt x="33233" y="4425"/>
                  <a:pt x="32922" y="3735"/>
                  <a:pt x="32502" y="3099"/>
                </a:cubicBezTo>
                <a:cubicBezTo>
                  <a:pt x="32299" y="2787"/>
                  <a:pt x="32042" y="2490"/>
                  <a:pt x="31772" y="2233"/>
                </a:cubicBezTo>
                <a:cubicBezTo>
                  <a:pt x="31474" y="1976"/>
                  <a:pt x="31149" y="1746"/>
                  <a:pt x="30797" y="1556"/>
                </a:cubicBezTo>
                <a:cubicBezTo>
                  <a:pt x="30432" y="1353"/>
                  <a:pt x="30053" y="1177"/>
                  <a:pt x="29661" y="1042"/>
                </a:cubicBezTo>
                <a:cubicBezTo>
                  <a:pt x="29255" y="893"/>
                  <a:pt x="28849" y="771"/>
                  <a:pt x="28429" y="663"/>
                </a:cubicBezTo>
                <a:cubicBezTo>
                  <a:pt x="27550" y="460"/>
                  <a:pt x="26657" y="325"/>
                  <a:pt x="25764" y="257"/>
                </a:cubicBezTo>
                <a:cubicBezTo>
                  <a:pt x="24803" y="162"/>
                  <a:pt x="23869" y="135"/>
                  <a:pt x="23085" y="108"/>
                </a:cubicBezTo>
                <a:lnTo>
                  <a:pt x="22178" y="95"/>
                </a:lnTo>
                <a:lnTo>
                  <a:pt x="21826" y="81"/>
                </a:lnTo>
                <a:cubicBezTo>
                  <a:pt x="21623" y="81"/>
                  <a:pt x="21420" y="68"/>
                  <a:pt x="21217" y="68"/>
                </a:cubicBezTo>
                <a:lnTo>
                  <a:pt x="21014" y="54"/>
                </a:lnTo>
                <a:lnTo>
                  <a:pt x="20446" y="54"/>
                </a:lnTo>
                <a:cubicBezTo>
                  <a:pt x="19296" y="14"/>
                  <a:pt x="18227" y="0"/>
                  <a:pt x="17172" y="0"/>
                </a:cubicBezTo>
                <a:close/>
              </a:path>
            </a:pathLst>
          </a:custGeom>
          <a:solidFill>
            <a:schemeClr val="bg1">
              <a:alpha val="34509"/>
            </a:schemeClr>
          </a:solidFill>
          <a:ln>
            <a:noFill/>
          </a:ln>
        </p:spPr>
        <p:txBody>
          <a:bodyPr lIns="121900" tIns="121900" rIns="121900" bIns="121900" anchor="ctr"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vi-VN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vi-VN" altLang="vi-VN" sz="5867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vi-VN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:</a:t>
            </a:r>
            <a:r>
              <a:rPr lang="en-US" altLang="vi-VN" sz="5867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5867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586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endParaRPr lang="vi-VN" altLang="vi-VN" sz="5867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Google Shape;843;p36">
            <a:extLst>
              <a:ext uri="{FF2B5EF4-FFF2-40B4-BE49-F238E27FC236}">
                <a16:creationId xmlns:a16="http://schemas.microsoft.com/office/drawing/2014/main" id="{BF0D28DC-7EC9-4DC4-840F-55B04BA63F6F}"/>
              </a:ext>
            </a:extLst>
          </p:cNvPr>
          <p:cNvSpPr>
            <a:spLocks/>
          </p:cNvSpPr>
          <p:nvPr/>
        </p:nvSpPr>
        <p:spPr bwMode="auto">
          <a:xfrm>
            <a:off x="4152900" y="-1337733"/>
            <a:ext cx="10584" cy="16933"/>
          </a:xfrm>
          <a:custGeom>
            <a:avLst/>
            <a:gdLst>
              <a:gd name="T0" fmla="*/ 32765114 w 339"/>
              <a:gd name="T1" fmla="*/ 516128 h 475"/>
              <a:gd name="T2" fmla="*/ 20439741 w 339"/>
              <a:gd name="T3" fmla="*/ 7148576 h 475"/>
              <a:gd name="T4" fmla="*/ 8114369 w 339"/>
              <a:gd name="T5" fmla="*/ 69494988 h 475"/>
              <a:gd name="T6" fmla="*/ 28566731 w 339"/>
              <a:gd name="T7" fmla="*/ 138493152 h 475"/>
              <a:gd name="T8" fmla="*/ 40892642 w 339"/>
              <a:gd name="T9" fmla="*/ 207988141 h 475"/>
              <a:gd name="T10" fmla="*/ 57120841 w 339"/>
              <a:gd name="T11" fmla="*/ 235587406 h 475"/>
              <a:gd name="T12" fmla="*/ 77265588 w 339"/>
              <a:gd name="T13" fmla="*/ 242219881 h 475"/>
              <a:gd name="T14" fmla="*/ 97705353 w 339"/>
              <a:gd name="T15" fmla="*/ 180388875 h 475"/>
              <a:gd name="T16" fmla="*/ 57120841 w 339"/>
              <a:gd name="T17" fmla="*/ 20948209 h 475"/>
              <a:gd name="T18" fmla="*/ 32765114 w 339"/>
              <a:gd name="T19" fmla="*/ 516128 h 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475" extrusionOk="0">
                <a:moveTo>
                  <a:pt x="109" y="1"/>
                </a:moveTo>
                <a:cubicBezTo>
                  <a:pt x="95" y="1"/>
                  <a:pt x="82" y="1"/>
                  <a:pt x="68" y="14"/>
                </a:cubicBezTo>
                <a:cubicBezTo>
                  <a:pt x="14" y="41"/>
                  <a:pt x="0" y="96"/>
                  <a:pt x="27" y="136"/>
                </a:cubicBezTo>
                <a:cubicBezTo>
                  <a:pt x="54" y="177"/>
                  <a:pt x="68" y="231"/>
                  <a:pt x="95" y="271"/>
                </a:cubicBezTo>
                <a:cubicBezTo>
                  <a:pt x="109" y="312"/>
                  <a:pt x="122" y="353"/>
                  <a:pt x="136" y="407"/>
                </a:cubicBezTo>
                <a:cubicBezTo>
                  <a:pt x="149" y="420"/>
                  <a:pt x="163" y="447"/>
                  <a:pt x="190" y="461"/>
                </a:cubicBezTo>
                <a:cubicBezTo>
                  <a:pt x="203" y="474"/>
                  <a:pt x="230" y="474"/>
                  <a:pt x="257" y="474"/>
                </a:cubicBezTo>
                <a:cubicBezTo>
                  <a:pt x="312" y="447"/>
                  <a:pt x="339" y="407"/>
                  <a:pt x="325" y="353"/>
                </a:cubicBezTo>
                <a:cubicBezTo>
                  <a:pt x="284" y="244"/>
                  <a:pt x="244" y="136"/>
                  <a:pt x="190" y="41"/>
                </a:cubicBezTo>
                <a:cubicBezTo>
                  <a:pt x="176" y="14"/>
                  <a:pt x="136" y="1"/>
                  <a:pt x="109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4" name="Google Shape;844;p36">
            <a:extLst>
              <a:ext uri="{FF2B5EF4-FFF2-40B4-BE49-F238E27FC236}">
                <a16:creationId xmlns:a16="http://schemas.microsoft.com/office/drawing/2014/main" id="{B6F82F12-7A98-45ED-926B-A4521C0B463C}"/>
              </a:ext>
            </a:extLst>
          </p:cNvPr>
          <p:cNvSpPr>
            <a:spLocks/>
          </p:cNvSpPr>
          <p:nvPr/>
        </p:nvSpPr>
        <p:spPr bwMode="auto">
          <a:xfrm>
            <a:off x="4167717" y="-1337733"/>
            <a:ext cx="8467" cy="12700"/>
          </a:xfrm>
          <a:custGeom>
            <a:avLst/>
            <a:gdLst>
              <a:gd name="T0" fmla="*/ 23415592 w 285"/>
              <a:gd name="T1" fmla="*/ 403436 h 377"/>
              <a:gd name="T2" fmla="*/ 13549541 w 285"/>
              <a:gd name="T3" fmla="*/ 5709240 h 377"/>
              <a:gd name="T4" fmla="*/ 6658610 w 285"/>
              <a:gd name="T5" fmla="*/ 44415833 h 377"/>
              <a:gd name="T6" fmla="*/ 30063284 w 285"/>
              <a:gd name="T7" fmla="*/ 121424978 h 377"/>
              <a:gd name="T8" fmla="*/ 30063284 w 285"/>
              <a:gd name="T9" fmla="*/ 132424079 h 377"/>
              <a:gd name="T10" fmla="*/ 40173086 w 285"/>
              <a:gd name="T11" fmla="*/ 149132445 h 377"/>
              <a:gd name="T12" fmla="*/ 46820266 w 285"/>
              <a:gd name="T13" fmla="*/ 153212682 h 377"/>
              <a:gd name="T14" fmla="*/ 53478876 w 285"/>
              <a:gd name="T15" fmla="*/ 149132445 h 377"/>
              <a:gd name="T16" fmla="*/ 66785178 w 285"/>
              <a:gd name="T17" fmla="*/ 116135116 h 377"/>
              <a:gd name="T18" fmla="*/ 40173086 w 285"/>
              <a:gd name="T19" fmla="*/ 16708366 h 377"/>
              <a:gd name="T20" fmla="*/ 23415592 w 285"/>
              <a:gd name="T21" fmla="*/ 403436 h 37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85" h="377" extrusionOk="0">
                <a:moveTo>
                  <a:pt x="95" y="1"/>
                </a:moveTo>
                <a:cubicBezTo>
                  <a:pt x="82" y="1"/>
                  <a:pt x="68" y="1"/>
                  <a:pt x="55" y="14"/>
                </a:cubicBezTo>
                <a:cubicBezTo>
                  <a:pt x="14" y="28"/>
                  <a:pt x="0" y="82"/>
                  <a:pt x="27" y="109"/>
                </a:cubicBezTo>
                <a:cubicBezTo>
                  <a:pt x="68" y="177"/>
                  <a:pt x="95" y="231"/>
                  <a:pt x="122" y="298"/>
                </a:cubicBezTo>
                <a:lnTo>
                  <a:pt x="122" y="325"/>
                </a:lnTo>
                <a:cubicBezTo>
                  <a:pt x="136" y="339"/>
                  <a:pt x="149" y="353"/>
                  <a:pt x="163" y="366"/>
                </a:cubicBezTo>
                <a:cubicBezTo>
                  <a:pt x="170" y="373"/>
                  <a:pt x="180" y="376"/>
                  <a:pt x="190" y="376"/>
                </a:cubicBezTo>
                <a:cubicBezTo>
                  <a:pt x="200" y="376"/>
                  <a:pt x="210" y="373"/>
                  <a:pt x="217" y="366"/>
                </a:cubicBezTo>
                <a:cubicBezTo>
                  <a:pt x="257" y="353"/>
                  <a:pt x="285" y="312"/>
                  <a:pt x="271" y="285"/>
                </a:cubicBezTo>
                <a:cubicBezTo>
                  <a:pt x="244" y="190"/>
                  <a:pt x="203" y="109"/>
                  <a:pt x="163" y="41"/>
                </a:cubicBezTo>
                <a:cubicBezTo>
                  <a:pt x="149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5" name="Google Shape;845;p36">
            <a:extLst>
              <a:ext uri="{FF2B5EF4-FFF2-40B4-BE49-F238E27FC236}">
                <a16:creationId xmlns:a16="http://schemas.microsoft.com/office/drawing/2014/main" id="{AC431B18-4285-4BF8-A057-D209D5B63899}"/>
              </a:ext>
            </a:extLst>
          </p:cNvPr>
          <p:cNvSpPr>
            <a:spLocks/>
          </p:cNvSpPr>
          <p:nvPr/>
        </p:nvSpPr>
        <p:spPr bwMode="auto">
          <a:xfrm>
            <a:off x="4186767" y="-1325033"/>
            <a:ext cx="10584" cy="12700"/>
          </a:xfrm>
          <a:custGeom>
            <a:avLst/>
            <a:gdLst>
              <a:gd name="T0" fmla="*/ 28566731 w 339"/>
              <a:gd name="T1" fmla="*/ 403436 h 377"/>
              <a:gd name="T2" fmla="*/ 12325372 w 339"/>
              <a:gd name="T3" fmla="*/ 11402537 h 377"/>
              <a:gd name="T4" fmla="*/ 12325372 w 339"/>
              <a:gd name="T5" fmla="*/ 61123567 h 377"/>
              <a:gd name="T6" fmla="*/ 32765114 w 339"/>
              <a:gd name="T7" fmla="*/ 94120921 h 377"/>
              <a:gd name="T8" fmla="*/ 49007011 w 339"/>
              <a:gd name="T9" fmla="*/ 121424978 h 377"/>
              <a:gd name="T10" fmla="*/ 49007011 w 339"/>
              <a:gd name="T11" fmla="*/ 127134217 h 377"/>
              <a:gd name="T12" fmla="*/ 61332383 w 339"/>
              <a:gd name="T13" fmla="*/ 149132445 h 377"/>
              <a:gd name="T14" fmla="*/ 69741746 w 339"/>
              <a:gd name="T15" fmla="*/ 153212682 h 377"/>
              <a:gd name="T16" fmla="*/ 81476592 w 339"/>
              <a:gd name="T17" fmla="*/ 149132445 h 377"/>
              <a:gd name="T18" fmla="*/ 97705353 w 339"/>
              <a:gd name="T19" fmla="*/ 132424079 h 377"/>
              <a:gd name="T20" fmla="*/ 97705353 w 339"/>
              <a:gd name="T21" fmla="*/ 105120022 h 377"/>
              <a:gd name="T22" fmla="*/ 81476592 w 339"/>
              <a:gd name="T23" fmla="*/ 55414328 h 377"/>
              <a:gd name="T24" fmla="*/ 49007011 w 339"/>
              <a:gd name="T25" fmla="*/ 11402537 h 377"/>
              <a:gd name="T26" fmla="*/ 28566731 w 339"/>
              <a:gd name="T27" fmla="*/ 403436 h 37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39" h="377" extrusionOk="0">
                <a:moveTo>
                  <a:pt x="95" y="1"/>
                </a:moveTo>
                <a:cubicBezTo>
                  <a:pt x="82" y="1"/>
                  <a:pt x="55" y="14"/>
                  <a:pt x="41" y="28"/>
                </a:cubicBezTo>
                <a:cubicBezTo>
                  <a:pt x="1" y="68"/>
                  <a:pt x="1" y="123"/>
                  <a:pt x="41" y="150"/>
                </a:cubicBezTo>
                <a:cubicBezTo>
                  <a:pt x="68" y="177"/>
                  <a:pt x="95" y="204"/>
                  <a:pt x="109" y="231"/>
                </a:cubicBezTo>
                <a:cubicBezTo>
                  <a:pt x="136" y="258"/>
                  <a:pt x="150" y="271"/>
                  <a:pt x="163" y="298"/>
                </a:cubicBezTo>
                <a:lnTo>
                  <a:pt x="163" y="312"/>
                </a:lnTo>
                <a:cubicBezTo>
                  <a:pt x="163" y="339"/>
                  <a:pt x="177" y="353"/>
                  <a:pt x="204" y="366"/>
                </a:cubicBezTo>
                <a:cubicBezTo>
                  <a:pt x="210" y="373"/>
                  <a:pt x="221" y="376"/>
                  <a:pt x="232" y="376"/>
                </a:cubicBezTo>
                <a:cubicBezTo>
                  <a:pt x="244" y="376"/>
                  <a:pt x="258" y="373"/>
                  <a:pt x="271" y="366"/>
                </a:cubicBezTo>
                <a:cubicBezTo>
                  <a:pt x="298" y="366"/>
                  <a:pt x="312" y="353"/>
                  <a:pt x="325" y="325"/>
                </a:cubicBezTo>
                <a:cubicBezTo>
                  <a:pt x="339" y="298"/>
                  <a:pt x="339" y="285"/>
                  <a:pt x="325" y="258"/>
                </a:cubicBezTo>
                <a:cubicBezTo>
                  <a:pt x="312" y="217"/>
                  <a:pt x="285" y="177"/>
                  <a:pt x="271" y="136"/>
                </a:cubicBezTo>
                <a:cubicBezTo>
                  <a:pt x="244" y="95"/>
                  <a:pt x="204" y="68"/>
                  <a:pt x="163" y="28"/>
                </a:cubicBezTo>
                <a:cubicBezTo>
                  <a:pt x="150" y="14"/>
                  <a:pt x="122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6" name="Google Shape;846;p36">
            <a:extLst>
              <a:ext uri="{FF2B5EF4-FFF2-40B4-BE49-F238E27FC236}">
                <a16:creationId xmlns:a16="http://schemas.microsoft.com/office/drawing/2014/main" id="{ACB856D2-0135-441C-AFF0-D694D0FD0E52}"/>
              </a:ext>
            </a:extLst>
          </p:cNvPr>
          <p:cNvSpPr>
            <a:spLocks/>
          </p:cNvSpPr>
          <p:nvPr/>
        </p:nvSpPr>
        <p:spPr bwMode="auto">
          <a:xfrm>
            <a:off x="3972985" y="-1365251"/>
            <a:ext cx="10583" cy="12700"/>
          </a:xfrm>
          <a:custGeom>
            <a:avLst/>
            <a:gdLst>
              <a:gd name="T0" fmla="*/ 21936685 w 349"/>
              <a:gd name="T1" fmla="*/ 0 h 395"/>
              <a:gd name="T2" fmla="*/ 10962657 w 349"/>
              <a:gd name="T3" fmla="*/ 4739664 h 395"/>
              <a:gd name="T4" fmla="*/ 3740419 w 349"/>
              <a:gd name="T5" fmla="*/ 18256194 h 395"/>
              <a:gd name="T6" fmla="*/ 3740419 w 349"/>
              <a:gd name="T7" fmla="*/ 36849042 h 395"/>
              <a:gd name="T8" fmla="*/ 47084695 w 349"/>
              <a:gd name="T9" fmla="*/ 119017021 h 395"/>
              <a:gd name="T10" fmla="*/ 65539584 w 349"/>
              <a:gd name="T11" fmla="*/ 133557549 h 395"/>
              <a:gd name="T12" fmla="*/ 83465356 w 349"/>
              <a:gd name="T13" fmla="*/ 96357842 h 395"/>
              <a:gd name="T14" fmla="*/ 39862457 w 349"/>
              <a:gd name="T15" fmla="*/ 9128085 h 395"/>
              <a:gd name="T16" fmla="*/ 25418504 w 349"/>
              <a:gd name="T17" fmla="*/ 0 h 395"/>
              <a:gd name="T18" fmla="*/ 21936685 w 349"/>
              <a:gd name="T19" fmla="*/ 0 h 3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9" h="395" extrusionOk="0">
                <a:moveTo>
                  <a:pt x="82" y="0"/>
                </a:moveTo>
                <a:cubicBezTo>
                  <a:pt x="68" y="0"/>
                  <a:pt x="55" y="0"/>
                  <a:pt x="41" y="14"/>
                </a:cubicBezTo>
                <a:cubicBezTo>
                  <a:pt x="27" y="14"/>
                  <a:pt x="14" y="27"/>
                  <a:pt x="14" y="54"/>
                </a:cubicBezTo>
                <a:cubicBezTo>
                  <a:pt x="0" y="68"/>
                  <a:pt x="0" y="82"/>
                  <a:pt x="14" y="109"/>
                </a:cubicBezTo>
                <a:cubicBezTo>
                  <a:pt x="82" y="190"/>
                  <a:pt x="136" y="271"/>
                  <a:pt x="176" y="352"/>
                </a:cubicBezTo>
                <a:cubicBezTo>
                  <a:pt x="194" y="383"/>
                  <a:pt x="219" y="395"/>
                  <a:pt x="245" y="395"/>
                </a:cubicBezTo>
                <a:cubicBezTo>
                  <a:pt x="298" y="395"/>
                  <a:pt x="348" y="340"/>
                  <a:pt x="312" y="285"/>
                </a:cubicBezTo>
                <a:cubicBezTo>
                  <a:pt x="258" y="190"/>
                  <a:pt x="203" y="109"/>
                  <a:pt x="149" y="27"/>
                </a:cubicBezTo>
                <a:cubicBezTo>
                  <a:pt x="136" y="14"/>
                  <a:pt x="122" y="0"/>
                  <a:pt x="95" y="0"/>
                </a:cubicBezTo>
                <a:lnTo>
                  <a:pt x="82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7" name="Google Shape;847;p36">
            <a:extLst>
              <a:ext uri="{FF2B5EF4-FFF2-40B4-BE49-F238E27FC236}">
                <a16:creationId xmlns:a16="http://schemas.microsoft.com/office/drawing/2014/main" id="{9E1A4BC5-7E7C-4B97-AAD2-CFF9DBF7A4AC}"/>
              </a:ext>
            </a:extLst>
          </p:cNvPr>
          <p:cNvSpPr>
            <a:spLocks/>
          </p:cNvSpPr>
          <p:nvPr/>
        </p:nvSpPr>
        <p:spPr bwMode="auto">
          <a:xfrm>
            <a:off x="3992034" y="-1358900"/>
            <a:ext cx="12700" cy="12700"/>
          </a:xfrm>
          <a:custGeom>
            <a:avLst/>
            <a:gdLst>
              <a:gd name="T0" fmla="*/ 49911934 w 367"/>
              <a:gd name="T1" fmla="*/ 0 h 404"/>
              <a:gd name="T2" fmla="*/ 43566000 w 367"/>
              <a:gd name="T3" fmla="*/ 1847685 h 404"/>
              <a:gd name="T4" fmla="*/ 12709361 w 367"/>
              <a:gd name="T5" fmla="*/ 5871007 h 404"/>
              <a:gd name="T6" fmla="*/ 6345934 w 367"/>
              <a:gd name="T7" fmla="*/ 26879267 h 404"/>
              <a:gd name="T8" fmla="*/ 12709361 w 367"/>
              <a:gd name="T9" fmla="*/ 43562375 h 404"/>
              <a:gd name="T10" fmla="*/ 43566000 w 367"/>
              <a:gd name="T11" fmla="*/ 68593957 h 404"/>
              <a:gd name="T12" fmla="*/ 92568570 w 367"/>
              <a:gd name="T13" fmla="*/ 114633257 h 404"/>
              <a:gd name="T14" fmla="*/ 126134410 w 367"/>
              <a:gd name="T15" fmla="*/ 124514832 h 404"/>
              <a:gd name="T16" fmla="*/ 141571139 w 367"/>
              <a:gd name="T17" fmla="*/ 122981212 h 404"/>
              <a:gd name="T18" fmla="*/ 153808324 w 367"/>
              <a:gd name="T19" fmla="*/ 85277066 h 404"/>
              <a:gd name="T20" fmla="*/ 68058539 w 367"/>
              <a:gd name="T21" fmla="*/ 5871007 h 404"/>
              <a:gd name="T22" fmla="*/ 49911934 w 367"/>
              <a:gd name="T23" fmla="*/ 0 h 4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" h="404" extrusionOk="0">
                <a:moveTo>
                  <a:pt x="110" y="0"/>
                </a:moveTo>
                <a:cubicBezTo>
                  <a:pt x="105" y="0"/>
                  <a:pt x="100" y="2"/>
                  <a:pt x="96" y="6"/>
                </a:cubicBezTo>
                <a:cubicBezTo>
                  <a:pt x="69" y="6"/>
                  <a:pt x="55" y="6"/>
                  <a:pt x="28" y="19"/>
                </a:cubicBezTo>
                <a:cubicBezTo>
                  <a:pt x="14" y="33"/>
                  <a:pt x="1" y="60"/>
                  <a:pt x="14" y="87"/>
                </a:cubicBezTo>
                <a:cubicBezTo>
                  <a:pt x="14" y="101"/>
                  <a:pt x="14" y="128"/>
                  <a:pt x="28" y="141"/>
                </a:cubicBezTo>
                <a:lnTo>
                  <a:pt x="96" y="222"/>
                </a:lnTo>
                <a:cubicBezTo>
                  <a:pt x="136" y="276"/>
                  <a:pt x="163" y="317"/>
                  <a:pt x="204" y="371"/>
                </a:cubicBezTo>
                <a:cubicBezTo>
                  <a:pt x="214" y="391"/>
                  <a:pt x="245" y="403"/>
                  <a:pt x="278" y="403"/>
                </a:cubicBezTo>
                <a:cubicBezTo>
                  <a:pt x="289" y="403"/>
                  <a:pt x="301" y="402"/>
                  <a:pt x="312" y="398"/>
                </a:cubicBezTo>
                <a:cubicBezTo>
                  <a:pt x="353" y="371"/>
                  <a:pt x="366" y="317"/>
                  <a:pt x="339" y="276"/>
                </a:cubicBezTo>
                <a:cubicBezTo>
                  <a:pt x="285" y="195"/>
                  <a:pt x="217" y="101"/>
                  <a:pt x="150" y="19"/>
                </a:cubicBezTo>
                <a:cubicBezTo>
                  <a:pt x="140" y="10"/>
                  <a:pt x="124" y="0"/>
                  <a:pt x="110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8" name="Google Shape;848;p36">
            <a:extLst>
              <a:ext uri="{FF2B5EF4-FFF2-40B4-BE49-F238E27FC236}">
                <a16:creationId xmlns:a16="http://schemas.microsoft.com/office/drawing/2014/main" id="{E1C1FFE8-F2B4-45DE-9D32-40815339EAD3}"/>
              </a:ext>
            </a:extLst>
          </p:cNvPr>
          <p:cNvSpPr>
            <a:spLocks/>
          </p:cNvSpPr>
          <p:nvPr/>
        </p:nvSpPr>
        <p:spPr bwMode="auto">
          <a:xfrm>
            <a:off x="4015318" y="-1337733"/>
            <a:ext cx="10583" cy="14816"/>
          </a:xfrm>
          <a:custGeom>
            <a:avLst/>
            <a:gdLst>
              <a:gd name="T0" fmla="*/ 36654330 w 339"/>
              <a:gd name="T1" fmla="*/ 0 h 453"/>
              <a:gd name="T2" fmla="*/ 20431852 w 339"/>
              <a:gd name="T3" fmla="*/ 5062804 h 453"/>
              <a:gd name="T4" fmla="*/ 8111239 w 339"/>
              <a:gd name="T5" fmla="*/ 59009822 h 453"/>
              <a:gd name="T6" fmla="*/ 32753026 w 339"/>
              <a:gd name="T7" fmla="*/ 112603023 h 453"/>
              <a:gd name="T8" fmla="*/ 40864242 w 339"/>
              <a:gd name="T9" fmla="*/ 137222628 h 453"/>
              <a:gd name="T10" fmla="*/ 52889944 w 339"/>
              <a:gd name="T11" fmla="*/ 161841644 h 453"/>
              <a:gd name="T12" fmla="*/ 69112423 w 339"/>
              <a:gd name="T13" fmla="*/ 164011427 h 453"/>
              <a:gd name="T14" fmla="*/ 77223662 w 339"/>
              <a:gd name="T15" fmla="*/ 161841644 h 453"/>
              <a:gd name="T16" fmla="*/ 97655513 w 339"/>
              <a:gd name="T17" fmla="*/ 117665827 h 453"/>
              <a:gd name="T18" fmla="*/ 65210556 w 339"/>
              <a:gd name="T19" fmla="*/ 19556826 h 453"/>
              <a:gd name="T20" fmla="*/ 36654330 w 339"/>
              <a:gd name="T21" fmla="*/ 0 h 4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39" h="453" extrusionOk="0">
                <a:moveTo>
                  <a:pt x="122" y="0"/>
                </a:moveTo>
                <a:cubicBezTo>
                  <a:pt x="109" y="0"/>
                  <a:pt x="82" y="0"/>
                  <a:pt x="68" y="14"/>
                </a:cubicBezTo>
                <a:cubicBezTo>
                  <a:pt x="14" y="41"/>
                  <a:pt x="0" y="109"/>
                  <a:pt x="27" y="163"/>
                </a:cubicBezTo>
                <a:cubicBezTo>
                  <a:pt x="55" y="217"/>
                  <a:pt x="82" y="257"/>
                  <a:pt x="109" y="311"/>
                </a:cubicBezTo>
                <a:cubicBezTo>
                  <a:pt x="109" y="339"/>
                  <a:pt x="122" y="366"/>
                  <a:pt x="136" y="379"/>
                </a:cubicBezTo>
                <a:cubicBezTo>
                  <a:pt x="136" y="406"/>
                  <a:pt x="149" y="433"/>
                  <a:pt x="176" y="447"/>
                </a:cubicBezTo>
                <a:cubicBezTo>
                  <a:pt x="194" y="447"/>
                  <a:pt x="212" y="453"/>
                  <a:pt x="230" y="453"/>
                </a:cubicBezTo>
                <a:cubicBezTo>
                  <a:pt x="239" y="453"/>
                  <a:pt x="248" y="451"/>
                  <a:pt x="257" y="447"/>
                </a:cubicBezTo>
                <a:cubicBezTo>
                  <a:pt x="312" y="433"/>
                  <a:pt x="339" y="379"/>
                  <a:pt x="325" y="325"/>
                </a:cubicBezTo>
                <a:cubicBezTo>
                  <a:pt x="298" y="230"/>
                  <a:pt x="257" y="136"/>
                  <a:pt x="217" y="54"/>
                </a:cubicBezTo>
                <a:cubicBezTo>
                  <a:pt x="190" y="14"/>
                  <a:pt x="163" y="0"/>
                  <a:pt x="122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09" name="Google Shape;849;p36">
            <a:extLst>
              <a:ext uri="{FF2B5EF4-FFF2-40B4-BE49-F238E27FC236}">
                <a16:creationId xmlns:a16="http://schemas.microsoft.com/office/drawing/2014/main" id="{F65B29DE-385D-4AEF-988A-6FFA20E59F40}"/>
              </a:ext>
            </a:extLst>
          </p:cNvPr>
          <p:cNvSpPr>
            <a:spLocks/>
          </p:cNvSpPr>
          <p:nvPr/>
        </p:nvSpPr>
        <p:spPr bwMode="auto">
          <a:xfrm>
            <a:off x="3996267" y="-1331384"/>
            <a:ext cx="10584" cy="10584"/>
          </a:xfrm>
          <a:custGeom>
            <a:avLst/>
            <a:gdLst>
              <a:gd name="T0" fmla="*/ 57172623 w 285"/>
              <a:gd name="T1" fmla="*/ 0 h 280"/>
              <a:gd name="T2" fmla="*/ 16248473 w 285"/>
              <a:gd name="T3" fmla="*/ 17431139 h 280"/>
              <a:gd name="T4" fmla="*/ 0 w 285"/>
              <a:gd name="T5" fmla="*/ 52315899 h 280"/>
              <a:gd name="T6" fmla="*/ 16248473 w 285"/>
              <a:gd name="T7" fmla="*/ 87861328 h 280"/>
              <a:gd name="T8" fmla="*/ 81243202 w 285"/>
              <a:gd name="T9" fmla="*/ 166015304 h 280"/>
              <a:gd name="T10" fmla="*/ 111946578 w 285"/>
              <a:gd name="T11" fmla="*/ 180871327 h 280"/>
              <a:gd name="T12" fmla="*/ 138415825 w 285"/>
              <a:gd name="T13" fmla="*/ 175061222 h 280"/>
              <a:gd name="T14" fmla="*/ 154664298 w 285"/>
              <a:gd name="T15" fmla="*/ 105291673 h 280"/>
              <a:gd name="T16" fmla="*/ 89669598 w 285"/>
              <a:gd name="T17" fmla="*/ 17431139 h 280"/>
              <a:gd name="T18" fmla="*/ 57172623 w 285"/>
              <a:gd name="T19" fmla="*/ 0 h 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5" h="280" extrusionOk="0">
                <a:moveTo>
                  <a:pt x="95" y="0"/>
                </a:moveTo>
                <a:cubicBezTo>
                  <a:pt x="68" y="0"/>
                  <a:pt x="41" y="0"/>
                  <a:pt x="27" y="27"/>
                </a:cubicBezTo>
                <a:cubicBezTo>
                  <a:pt x="14" y="41"/>
                  <a:pt x="0" y="54"/>
                  <a:pt x="0" y="81"/>
                </a:cubicBezTo>
                <a:cubicBezTo>
                  <a:pt x="0" y="95"/>
                  <a:pt x="14" y="122"/>
                  <a:pt x="27" y="136"/>
                </a:cubicBezTo>
                <a:lnTo>
                  <a:pt x="135" y="257"/>
                </a:lnTo>
                <a:cubicBezTo>
                  <a:pt x="151" y="273"/>
                  <a:pt x="167" y="280"/>
                  <a:pt x="186" y="280"/>
                </a:cubicBezTo>
                <a:cubicBezTo>
                  <a:pt x="199" y="280"/>
                  <a:pt x="213" y="277"/>
                  <a:pt x="230" y="271"/>
                </a:cubicBezTo>
                <a:cubicBezTo>
                  <a:pt x="271" y="244"/>
                  <a:pt x="284" y="203"/>
                  <a:pt x="257" y="163"/>
                </a:cubicBezTo>
                <a:cubicBezTo>
                  <a:pt x="217" y="122"/>
                  <a:pt x="190" y="68"/>
                  <a:pt x="149" y="27"/>
                </a:cubicBezTo>
                <a:cubicBezTo>
                  <a:pt x="135" y="14"/>
                  <a:pt x="108" y="0"/>
                  <a:pt x="9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0" name="Google Shape;850;p36">
            <a:extLst>
              <a:ext uri="{FF2B5EF4-FFF2-40B4-BE49-F238E27FC236}">
                <a16:creationId xmlns:a16="http://schemas.microsoft.com/office/drawing/2014/main" id="{FB1C90CF-2B91-4E1D-8987-D55F7CF054FD}"/>
              </a:ext>
            </a:extLst>
          </p:cNvPr>
          <p:cNvSpPr>
            <a:spLocks/>
          </p:cNvSpPr>
          <p:nvPr/>
        </p:nvSpPr>
        <p:spPr bwMode="auto">
          <a:xfrm>
            <a:off x="3907367" y="-1390651"/>
            <a:ext cx="8467" cy="10584"/>
          </a:xfrm>
          <a:custGeom>
            <a:avLst/>
            <a:gdLst>
              <a:gd name="T0" fmla="*/ 20489214 w 284"/>
              <a:gd name="T1" fmla="*/ 510163 h 298"/>
              <a:gd name="T2" fmla="*/ 10496058 w 284"/>
              <a:gd name="T3" fmla="*/ 7050196 h 298"/>
              <a:gd name="T4" fmla="*/ 6997543 w 284"/>
              <a:gd name="T5" fmla="*/ 54869640 h 298"/>
              <a:gd name="T6" fmla="*/ 30739813 w 284"/>
              <a:gd name="T7" fmla="*/ 136446415 h 298"/>
              <a:gd name="T8" fmla="*/ 42733667 w 284"/>
              <a:gd name="T9" fmla="*/ 149525762 h 298"/>
              <a:gd name="T10" fmla="*/ 60987681 w 284"/>
              <a:gd name="T11" fmla="*/ 102708237 h 298"/>
              <a:gd name="T12" fmla="*/ 33992355 w 284"/>
              <a:gd name="T13" fmla="*/ 14100392 h 298"/>
              <a:gd name="T14" fmla="*/ 20489214 w 284"/>
              <a:gd name="T15" fmla="*/ 510163 h 2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84" h="298" extrusionOk="0">
                <a:moveTo>
                  <a:pt x="82" y="1"/>
                </a:moveTo>
                <a:cubicBezTo>
                  <a:pt x="69" y="1"/>
                  <a:pt x="55" y="1"/>
                  <a:pt x="42" y="14"/>
                </a:cubicBezTo>
                <a:cubicBezTo>
                  <a:pt x="14" y="28"/>
                  <a:pt x="1" y="68"/>
                  <a:pt x="28" y="109"/>
                </a:cubicBezTo>
                <a:cubicBezTo>
                  <a:pt x="55" y="150"/>
                  <a:pt x="96" y="217"/>
                  <a:pt x="123" y="271"/>
                </a:cubicBezTo>
                <a:cubicBezTo>
                  <a:pt x="134" y="290"/>
                  <a:pt x="152" y="297"/>
                  <a:pt x="171" y="297"/>
                </a:cubicBezTo>
                <a:cubicBezTo>
                  <a:pt x="223" y="297"/>
                  <a:pt x="284" y="243"/>
                  <a:pt x="244" y="204"/>
                </a:cubicBezTo>
                <a:cubicBezTo>
                  <a:pt x="217" y="136"/>
                  <a:pt x="177" y="82"/>
                  <a:pt x="136" y="28"/>
                </a:cubicBezTo>
                <a:cubicBezTo>
                  <a:pt x="123" y="14"/>
                  <a:pt x="109" y="1"/>
                  <a:pt x="82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1" name="Google Shape;851;p36">
            <a:extLst>
              <a:ext uri="{FF2B5EF4-FFF2-40B4-BE49-F238E27FC236}">
                <a16:creationId xmlns:a16="http://schemas.microsoft.com/office/drawing/2014/main" id="{039F846A-BC54-4163-B15A-9B0D2AADED4A}"/>
              </a:ext>
            </a:extLst>
          </p:cNvPr>
          <p:cNvSpPr>
            <a:spLocks/>
          </p:cNvSpPr>
          <p:nvPr/>
        </p:nvSpPr>
        <p:spPr bwMode="auto">
          <a:xfrm>
            <a:off x="3917951" y="-1392767"/>
            <a:ext cx="12700" cy="10583"/>
          </a:xfrm>
          <a:custGeom>
            <a:avLst/>
            <a:gdLst>
              <a:gd name="T0" fmla="*/ 50486012 w 339"/>
              <a:gd name="T1" fmla="*/ 277841 h 346"/>
              <a:gd name="T2" fmla="*/ 16836042 w 339"/>
              <a:gd name="T3" fmla="*/ 7749517 h 346"/>
              <a:gd name="T4" fmla="*/ 16836042 w 339"/>
              <a:gd name="T5" fmla="*/ 37661501 h 346"/>
              <a:gd name="T6" fmla="*/ 118406483 w 339"/>
              <a:gd name="T7" fmla="*/ 90266377 h 346"/>
              <a:gd name="T8" fmla="*/ 156425338 w 339"/>
              <a:gd name="T9" fmla="*/ 95806862 h 346"/>
              <a:gd name="T10" fmla="*/ 193824478 w 339"/>
              <a:gd name="T11" fmla="*/ 90266377 h 346"/>
              <a:gd name="T12" fmla="*/ 210659733 w 339"/>
              <a:gd name="T13" fmla="*/ 75310385 h 346"/>
              <a:gd name="T14" fmla="*/ 193824478 w 339"/>
              <a:gd name="T15" fmla="*/ 60089169 h 346"/>
              <a:gd name="T16" fmla="*/ 84756513 w 339"/>
              <a:gd name="T17" fmla="*/ 7749517 h 346"/>
              <a:gd name="T18" fmla="*/ 50486012 w 339"/>
              <a:gd name="T19" fmla="*/ 277841 h 3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39" h="346" extrusionOk="0">
                <a:moveTo>
                  <a:pt x="81" y="1"/>
                </a:moveTo>
                <a:cubicBezTo>
                  <a:pt x="68" y="1"/>
                  <a:pt x="41" y="14"/>
                  <a:pt x="27" y="28"/>
                </a:cubicBezTo>
                <a:cubicBezTo>
                  <a:pt x="0" y="55"/>
                  <a:pt x="0" y="109"/>
                  <a:pt x="27" y="136"/>
                </a:cubicBezTo>
                <a:cubicBezTo>
                  <a:pt x="81" y="190"/>
                  <a:pt x="136" y="258"/>
                  <a:pt x="190" y="326"/>
                </a:cubicBezTo>
                <a:cubicBezTo>
                  <a:pt x="210" y="339"/>
                  <a:pt x="230" y="346"/>
                  <a:pt x="251" y="346"/>
                </a:cubicBezTo>
                <a:cubicBezTo>
                  <a:pt x="271" y="346"/>
                  <a:pt x="291" y="339"/>
                  <a:pt x="311" y="326"/>
                </a:cubicBezTo>
                <a:cubicBezTo>
                  <a:pt x="325" y="312"/>
                  <a:pt x="325" y="285"/>
                  <a:pt x="338" y="272"/>
                </a:cubicBezTo>
                <a:cubicBezTo>
                  <a:pt x="325" y="245"/>
                  <a:pt x="325" y="231"/>
                  <a:pt x="311" y="217"/>
                </a:cubicBezTo>
                <a:cubicBezTo>
                  <a:pt x="257" y="150"/>
                  <a:pt x="203" y="82"/>
                  <a:pt x="136" y="28"/>
                </a:cubicBezTo>
                <a:cubicBezTo>
                  <a:pt x="122" y="14"/>
                  <a:pt x="108" y="1"/>
                  <a:pt x="81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2" name="Google Shape;852;p36">
            <a:extLst>
              <a:ext uri="{FF2B5EF4-FFF2-40B4-BE49-F238E27FC236}">
                <a16:creationId xmlns:a16="http://schemas.microsoft.com/office/drawing/2014/main" id="{5C5CFB18-76C6-4796-9412-AFFF98F50617}"/>
              </a:ext>
            </a:extLst>
          </p:cNvPr>
          <p:cNvSpPr>
            <a:spLocks/>
          </p:cNvSpPr>
          <p:nvPr/>
        </p:nvSpPr>
        <p:spPr bwMode="auto">
          <a:xfrm>
            <a:off x="3926418" y="-1367367"/>
            <a:ext cx="12700" cy="14816"/>
          </a:xfrm>
          <a:custGeom>
            <a:avLst/>
            <a:gdLst>
              <a:gd name="T0" fmla="*/ 50352010 w 353"/>
              <a:gd name="T1" fmla="*/ 381429 h 448"/>
              <a:gd name="T2" fmla="*/ 28623839 w 353"/>
              <a:gd name="T3" fmla="*/ 5295166 h 448"/>
              <a:gd name="T4" fmla="*/ 7426451 w 353"/>
              <a:gd name="T5" fmla="*/ 51470288 h 448"/>
              <a:gd name="T6" fmla="*/ 86402273 w 353"/>
              <a:gd name="T7" fmla="*/ 154045458 h 448"/>
              <a:gd name="T8" fmla="*/ 126165775 w 353"/>
              <a:gd name="T9" fmla="*/ 169564308 h 448"/>
              <a:gd name="T10" fmla="*/ 150546322 w 353"/>
              <a:gd name="T11" fmla="*/ 164269142 h 448"/>
              <a:gd name="T12" fmla="*/ 172274493 w 353"/>
              <a:gd name="T13" fmla="*/ 118094020 h 448"/>
              <a:gd name="T14" fmla="*/ 93297942 w 353"/>
              <a:gd name="T15" fmla="*/ 15518851 h 448"/>
              <a:gd name="T16" fmla="*/ 50352010 w 353"/>
              <a:gd name="T17" fmla="*/ 381429 h 4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3" h="448" extrusionOk="0">
                <a:moveTo>
                  <a:pt x="95" y="1"/>
                </a:moveTo>
                <a:cubicBezTo>
                  <a:pt x="81" y="1"/>
                  <a:pt x="68" y="1"/>
                  <a:pt x="54" y="14"/>
                </a:cubicBezTo>
                <a:cubicBezTo>
                  <a:pt x="14" y="41"/>
                  <a:pt x="0" y="95"/>
                  <a:pt x="14" y="136"/>
                </a:cubicBezTo>
                <a:cubicBezTo>
                  <a:pt x="68" y="217"/>
                  <a:pt x="122" y="312"/>
                  <a:pt x="163" y="407"/>
                </a:cubicBezTo>
                <a:cubicBezTo>
                  <a:pt x="180" y="433"/>
                  <a:pt x="209" y="448"/>
                  <a:pt x="238" y="448"/>
                </a:cubicBezTo>
                <a:cubicBezTo>
                  <a:pt x="254" y="448"/>
                  <a:pt x="270" y="443"/>
                  <a:pt x="284" y="434"/>
                </a:cubicBezTo>
                <a:cubicBezTo>
                  <a:pt x="339" y="407"/>
                  <a:pt x="352" y="353"/>
                  <a:pt x="325" y="312"/>
                </a:cubicBezTo>
                <a:cubicBezTo>
                  <a:pt x="284" y="217"/>
                  <a:pt x="230" y="136"/>
                  <a:pt x="176" y="41"/>
                </a:cubicBezTo>
                <a:cubicBezTo>
                  <a:pt x="163" y="14"/>
                  <a:pt x="136" y="1"/>
                  <a:pt x="95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3" name="Google Shape;853;p36">
            <a:extLst>
              <a:ext uri="{FF2B5EF4-FFF2-40B4-BE49-F238E27FC236}">
                <a16:creationId xmlns:a16="http://schemas.microsoft.com/office/drawing/2014/main" id="{5538CE26-6938-46BB-91F4-46D3DCDA39A5}"/>
              </a:ext>
            </a:extLst>
          </p:cNvPr>
          <p:cNvSpPr>
            <a:spLocks/>
          </p:cNvSpPr>
          <p:nvPr/>
        </p:nvSpPr>
        <p:spPr bwMode="auto">
          <a:xfrm>
            <a:off x="3922184" y="-1303867"/>
            <a:ext cx="0" cy="0"/>
          </a:xfrm>
          <a:custGeom>
            <a:avLst/>
            <a:gdLst>
              <a:gd name="T0" fmla="*/ 0 w 15"/>
              <a:gd name="T1" fmla="*/ 0 h 1"/>
              <a:gd name="T2" fmla="*/ 0 w 15"/>
              <a:gd name="T3" fmla="*/ 0 h 1"/>
              <a:gd name="T4" fmla="*/ 0 w 15"/>
              <a:gd name="T5" fmla="*/ 0 h 1"/>
              <a:gd name="T6" fmla="*/ 0 w 15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" h="1" extrusionOk="0">
                <a:moveTo>
                  <a:pt x="15" y="0"/>
                </a:moveTo>
                <a:lnTo>
                  <a:pt x="1" y="0"/>
                </a:lnTo>
                <a:lnTo>
                  <a:pt x="15" y="0"/>
                </a:lnTo>
                <a:close/>
              </a:path>
            </a:pathLst>
          </a:custGeom>
          <a:solidFill>
            <a:srgbClr val="EC8D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sp>
        <p:nvSpPr>
          <p:cNvPr id="51214" name="Google Shape;934;p36">
            <a:extLst>
              <a:ext uri="{FF2B5EF4-FFF2-40B4-BE49-F238E27FC236}">
                <a16:creationId xmlns:a16="http://schemas.microsoft.com/office/drawing/2014/main" id="{90E0F57D-DF09-439E-99E7-5A2B2D89BCD1}"/>
              </a:ext>
            </a:extLst>
          </p:cNvPr>
          <p:cNvSpPr>
            <a:spLocks/>
          </p:cNvSpPr>
          <p:nvPr/>
        </p:nvSpPr>
        <p:spPr bwMode="auto">
          <a:xfrm>
            <a:off x="8587317" y="601134"/>
            <a:ext cx="1430867" cy="709084"/>
          </a:xfrm>
          <a:custGeom>
            <a:avLst/>
            <a:gdLst>
              <a:gd name="T0" fmla="*/ 2147483646 w 12214"/>
              <a:gd name="T1" fmla="*/ 59767870 h 6050"/>
              <a:gd name="T2" fmla="*/ 2147483646 w 12214"/>
              <a:gd name="T3" fmla="*/ 2147483646 h 6050"/>
              <a:gd name="T4" fmla="*/ 2147483646 w 12214"/>
              <a:gd name="T5" fmla="*/ 2147483646 h 6050"/>
              <a:gd name="T6" fmla="*/ 2147483646 w 12214"/>
              <a:gd name="T7" fmla="*/ 2147483646 h 6050"/>
              <a:gd name="T8" fmla="*/ 2147483646 w 12214"/>
              <a:gd name="T9" fmla="*/ 2147483646 h 6050"/>
              <a:gd name="T10" fmla="*/ 2147483646 w 12214"/>
              <a:gd name="T11" fmla="*/ 2147483646 h 6050"/>
              <a:gd name="T12" fmla="*/ 2147483646 w 12214"/>
              <a:gd name="T13" fmla="*/ 2147483646 h 6050"/>
              <a:gd name="T14" fmla="*/ 2147483646 w 12214"/>
              <a:gd name="T15" fmla="*/ 2147483646 h 6050"/>
              <a:gd name="T16" fmla="*/ 2147483646 w 12214"/>
              <a:gd name="T17" fmla="*/ 2147483646 h 6050"/>
              <a:gd name="T18" fmla="*/ 2147483646 w 12214"/>
              <a:gd name="T19" fmla="*/ 2147483646 h 6050"/>
              <a:gd name="T20" fmla="*/ 2147483646 w 12214"/>
              <a:gd name="T21" fmla="*/ 2147483646 h 6050"/>
              <a:gd name="T22" fmla="*/ 2147483646 w 12214"/>
              <a:gd name="T23" fmla="*/ 2147483646 h 6050"/>
              <a:gd name="T24" fmla="*/ 2147483646 w 12214"/>
              <a:gd name="T25" fmla="*/ 2147483646 h 6050"/>
              <a:gd name="T26" fmla="*/ 2147483646 w 12214"/>
              <a:gd name="T27" fmla="*/ 2147483646 h 6050"/>
              <a:gd name="T28" fmla="*/ 2147483646 w 12214"/>
              <a:gd name="T29" fmla="*/ 2147483646 h 6050"/>
              <a:gd name="T30" fmla="*/ 0 w 12214"/>
              <a:gd name="T31" fmla="*/ 2147483646 h 6050"/>
              <a:gd name="T32" fmla="*/ 1132044268 w 12214"/>
              <a:gd name="T33" fmla="*/ 2147483646 h 6050"/>
              <a:gd name="T34" fmla="*/ 2147483646 w 12214"/>
              <a:gd name="T35" fmla="*/ 2147483646 h 6050"/>
              <a:gd name="T36" fmla="*/ 2147483646 w 12214"/>
              <a:gd name="T37" fmla="*/ 2147483646 h 6050"/>
              <a:gd name="T38" fmla="*/ 2147483646 w 12214"/>
              <a:gd name="T39" fmla="*/ 2147483646 h 6050"/>
              <a:gd name="T40" fmla="*/ 2147483646 w 12214"/>
              <a:gd name="T41" fmla="*/ 2147483646 h 6050"/>
              <a:gd name="T42" fmla="*/ 2147483646 w 12214"/>
              <a:gd name="T43" fmla="*/ 2147483646 h 6050"/>
              <a:gd name="T44" fmla="*/ 2147483646 w 12214"/>
              <a:gd name="T45" fmla="*/ 2147483646 h 6050"/>
              <a:gd name="T46" fmla="*/ 2147483646 w 12214"/>
              <a:gd name="T47" fmla="*/ 2147483646 h 6050"/>
              <a:gd name="T48" fmla="*/ 2147483646 w 12214"/>
              <a:gd name="T49" fmla="*/ 2147483646 h 6050"/>
              <a:gd name="T50" fmla="*/ 2147483646 w 12214"/>
              <a:gd name="T51" fmla="*/ 2147483646 h 6050"/>
              <a:gd name="T52" fmla="*/ 2147483646 w 12214"/>
              <a:gd name="T53" fmla="*/ 2147483646 h 6050"/>
              <a:gd name="T54" fmla="*/ 2147483646 w 12214"/>
              <a:gd name="T55" fmla="*/ 2147483646 h 6050"/>
              <a:gd name="T56" fmla="*/ 2147483646 w 12214"/>
              <a:gd name="T57" fmla="*/ 2147483646 h 6050"/>
              <a:gd name="T58" fmla="*/ 2147483646 w 12214"/>
              <a:gd name="T59" fmla="*/ 2147483646 h 6050"/>
              <a:gd name="T60" fmla="*/ 2147483646 w 12214"/>
              <a:gd name="T61" fmla="*/ 2147483646 h 6050"/>
              <a:gd name="T62" fmla="*/ 2147483646 w 12214"/>
              <a:gd name="T63" fmla="*/ 2147483646 h 6050"/>
              <a:gd name="T64" fmla="*/ 2147483646 w 12214"/>
              <a:gd name="T65" fmla="*/ 2147483646 h 6050"/>
              <a:gd name="T66" fmla="*/ 2147483646 w 12214"/>
              <a:gd name="T67" fmla="*/ 59767870 h 60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2214" h="6050" extrusionOk="0">
                <a:moveTo>
                  <a:pt x="6318" y="1"/>
                </a:moveTo>
                <a:cubicBezTo>
                  <a:pt x="6068" y="1"/>
                  <a:pt x="5819" y="20"/>
                  <a:pt x="5531" y="97"/>
                </a:cubicBezTo>
                <a:cubicBezTo>
                  <a:pt x="5281" y="135"/>
                  <a:pt x="5051" y="231"/>
                  <a:pt x="4801" y="346"/>
                </a:cubicBezTo>
                <a:cubicBezTo>
                  <a:pt x="4609" y="442"/>
                  <a:pt x="4417" y="596"/>
                  <a:pt x="4225" y="769"/>
                </a:cubicBezTo>
                <a:cubicBezTo>
                  <a:pt x="3918" y="1057"/>
                  <a:pt x="3630" y="1402"/>
                  <a:pt x="3380" y="1883"/>
                </a:cubicBezTo>
                <a:cubicBezTo>
                  <a:pt x="3188" y="2267"/>
                  <a:pt x="3034" y="2708"/>
                  <a:pt x="2842" y="3265"/>
                </a:cubicBezTo>
                <a:cubicBezTo>
                  <a:pt x="2765" y="3515"/>
                  <a:pt x="2689" y="3784"/>
                  <a:pt x="2612" y="3995"/>
                </a:cubicBezTo>
                <a:cubicBezTo>
                  <a:pt x="2554" y="3745"/>
                  <a:pt x="2420" y="3553"/>
                  <a:pt x="2304" y="3361"/>
                </a:cubicBezTo>
                <a:cubicBezTo>
                  <a:pt x="2170" y="3131"/>
                  <a:pt x="1997" y="2996"/>
                  <a:pt x="1824" y="2900"/>
                </a:cubicBezTo>
                <a:cubicBezTo>
                  <a:pt x="1728" y="2843"/>
                  <a:pt x="1632" y="2804"/>
                  <a:pt x="1536" y="2785"/>
                </a:cubicBezTo>
                <a:cubicBezTo>
                  <a:pt x="1498" y="2785"/>
                  <a:pt x="1421" y="2747"/>
                  <a:pt x="1363" y="2747"/>
                </a:cubicBezTo>
                <a:cubicBezTo>
                  <a:pt x="1306" y="2747"/>
                  <a:pt x="1229" y="2747"/>
                  <a:pt x="1152" y="2785"/>
                </a:cubicBezTo>
                <a:cubicBezTo>
                  <a:pt x="1018" y="2804"/>
                  <a:pt x="883" y="2843"/>
                  <a:pt x="787" y="2900"/>
                </a:cubicBezTo>
                <a:cubicBezTo>
                  <a:pt x="691" y="2939"/>
                  <a:pt x="595" y="3016"/>
                  <a:pt x="480" y="3112"/>
                </a:cubicBezTo>
                <a:cubicBezTo>
                  <a:pt x="346" y="3265"/>
                  <a:pt x="211" y="3419"/>
                  <a:pt x="115" y="3669"/>
                </a:cubicBezTo>
                <a:cubicBezTo>
                  <a:pt x="58" y="3841"/>
                  <a:pt x="0" y="4053"/>
                  <a:pt x="0" y="4341"/>
                </a:cubicBezTo>
                <a:cubicBezTo>
                  <a:pt x="0" y="4533"/>
                  <a:pt x="0" y="4763"/>
                  <a:pt x="19" y="5051"/>
                </a:cubicBezTo>
                <a:cubicBezTo>
                  <a:pt x="58" y="5339"/>
                  <a:pt x="96" y="5608"/>
                  <a:pt x="154" y="5877"/>
                </a:cubicBezTo>
                <a:lnTo>
                  <a:pt x="154" y="5915"/>
                </a:lnTo>
                <a:lnTo>
                  <a:pt x="173" y="6050"/>
                </a:lnTo>
                <a:lnTo>
                  <a:pt x="11733" y="6050"/>
                </a:lnTo>
                <a:lnTo>
                  <a:pt x="11772" y="6011"/>
                </a:lnTo>
                <a:lnTo>
                  <a:pt x="11829" y="5915"/>
                </a:lnTo>
                <a:cubicBezTo>
                  <a:pt x="12098" y="5474"/>
                  <a:pt x="12214" y="5032"/>
                  <a:pt x="12175" y="4648"/>
                </a:cubicBezTo>
                <a:cubicBezTo>
                  <a:pt x="12117" y="4264"/>
                  <a:pt x="11964" y="3937"/>
                  <a:pt x="11676" y="3688"/>
                </a:cubicBezTo>
                <a:cubicBezTo>
                  <a:pt x="11388" y="3457"/>
                  <a:pt x="11023" y="3323"/>
                  <a:pt x="10620" y="3323"/>
                </a:cubicBezTo>
                <a:lnTo>
                  <a:pt x="10562" y="3323"/>
                </a:lnTo>
                <a:cubicBezTo>
                  <a:pt x="10178" y="3323"/>
                  <a:pt x="9775" y="3457"/>
                  <a:pt x="9391" y="3688"/>
                </a:cubicBezTo>
                <a:cubicBezTo>
                  <a:pt x="9237" y="3784"/>
                  <a:pt x="9103" y="3880"/>
                  <a:pt x="8987" y="3995"/>
                </a:cubicBezTo>
                <a:cubicBezTo>
                  <a:pt x="9007" y="3803"/>
                  <a:pt x="9007" y="3572"/>
                  <a:pt x="8987" y="3304"/>
                </a:cubicBezTo>
                <a:cubicBezTo>
                  <a:pt x="8949" y="2824"/>
                  <a:pt x="8853" y="2363"/>
                  <a:pt x="8718" y="1959"/>
                </a:cubicBezTo>
                <a:cubicBezTo>
                  <a:pt x="8546" y="1498"/>
                  <a:pt x="8334" y="1114"/>
                  <a:pt x="8066" y="807"/>
                </a:cubicBezTo>
                <a:cubicBezTo>
                  <a:pt x="7777" y="481"/>
                  <a:pt x="7413" y="231"/>
                  <a:pt x="7009" y="116"/>
                </a:cubicBezTo>
                <a:cubicBezTo>
                  <a:pt x="6798" y="20"/>
                  <a:pt x="6587" y="1"/>
                  <a:pt x="6318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/>
          <a:p>
            <a:endParaRPr lang="vi-VN" sz="2400"/>
          </a:p>
        </p:txBody>
      </p:sp>
      <p:grpSp>
        <p:nvGrpSpPr>
          <p:cNvPr id="51215" name="Google Shape;935;p36">
            <a:extLst>
              <a:ext uri="{FF2B5EF4-FFF2-40B4-BE49-F238E27FC236}">
                <a16:creationId xmlns:a16="http://schemas.microsoft.com/office/drawing/2014/main" id="{47C57AF0-6BEE-4488-B35C-2AE6170E9FA5}"/>
              </a:ext>
            </a:extLst>
          </p:cNvPr>
          <p:cNvGrpSpPr>
            <a:grpSpLocks/>
          </p:cNvGrpSpPr>
          <p:nvPr/>
        </p:nvGrpSpPr>
        <p:grpSpPr bwMode="auto">
          <a:xfrm>
            <a:off x="1885951" y="910167"/>
            <a:ext cx="1308100" cy="711200"/>
            <a:chOff x="816462" y="899275"/>
            <a:chExt cx="981285" cy="534397"/>
          </a:xfrm>
        </p:grpSpPr>
        <p:sp>
          <p:nvSpPr>
            <p:cNvPr id="51216" name="Google Shape;936;p36">
              <a:extLst>
                <a:ext uri="{FF2B5EF4-FFF2-40B4-BE49-F238E27FC236}">
                  <a16:creationId xmlns:a16="http://schemas.microsoft.com/office/drawing/2014/main" id="{B3403AEE-1805-4F4C-80B7-89A36E9B7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62" y="899275"/>
              <a:ext cx="981285" cy="534397"/>
            </a:xfrm>
            <a:custGeom>
              <a:avLst/>
              <a:gdLst>
                <a:gd name="T0" fmla="*/ 2147483646 w 13770"/>
                <a:gd name="T1" fmla="*/ 25696379 h 7499"/>
                <a:gd name="T2" fmla="*/ 2147483646 w 13770"/>
                <a:gd name="T3" fmla="*/ 2147483646 h 7499"/>
                <a:gd name="T4" fmla="*/ 2147483646 w 13770"/>
                <a:gd name="T5" fmla="*/ 2147483646 h 7499"/>
                <a:gd name="T6" fmla="*/ 2147483646 w 13770"/>
                <a:gd name="T7" fmla="*/ 2147483646 h 7499"/>
                <a:gd name="T8" fmla="*/ 2147483646 w 13770"/>
                <a:gd name="T9" fmla="*/ 2147483646 h 7499"/>
                <a:gd name="T10" fmla="*/ 2147483646 w 13770"/>
                <a:gd name="T11" fmla="*/ 2147483646 h 7499"/>
                <a:gd name="T12" fmla="*/ 2147483646 w 13770"/>
                <a:gd name="T13" fmla="*/ 2147483646 h 7499"/>
                <a:gd name="T14" fmla="*/ 2147483646 w 13770"/>
                <a:gd name="T15" fmla="*/ 2147483646 h 7499"/>
                <a:gd name="T16" fmla="*/ 2147483646 w 13770"/>
                <a:gd name="T17" fmla="*/ 2147483646 h 7499"/>
                <a:gd name="T18" fmla="*/ 2147483646 w 13770"/>
                <a:gd name="T19" fmla="*/ 2147483646 h 7499"/>
                <a:gd name="T20" fmla="*/ 2147483646 w 13770"/>
                <a:gd name="T21" fmla="*/ 2147483646 h 7499"/>
                <a:gd name="T22" fmla="*/ 2147483646 w 13770"/>
                <a:gd name="T23" fmla="*/ 2147483646 h 7499"/>
                <a:gd name="T24" fmla="*/ 2147483646 w 13770"/>
                <a:gd name="T25" fmla="*/ 2147483646 h 7499"/>
                <a:gd name="T26" fmla="*/ 1005710944 w 13770"/>
                <a:gd name="T27" fmla="*/ 2147483646 h 7499"/>
                <a:gd name="T28" fmla="*/ 1495715644 w 13770"/>
                <a:gd name="T29" fmla="*/ 2147483646 h 7499"/>
                <a:gd name="T30" fmla="*/ 2147483646 w 13770"/>
                <a:gd name="T31" fmla="*/ 2147483646 h 7499"/>
                <a:gd name="T32" fmla="*/ 2147483646 w 13770"/>
                <a:gd name="T33" fmla="*/ 2147483646 h 7499"/>
                <a:gd name="T34" fmla="*/ 2147483646 w 13770"/>
                <a:gd name="T35" fmla="*/ 2147483646 h 7499"/>
                <a:gd name="T36" fmla="*/ 2147483646 w 13770"/>
                <a:gd name="T37" fmla="*/ 2147483646 h 7499"/>
                <a:gd name="T38" fmla="*/ 2147483646 w 13770"/>
                <a:gd name="T39" fmla="*/ 2147483646 h 7499"/>
                <a:gd name="T40" fmla="*/ 2147483646 w 13770"/>
                <a:gd name="T41" fmla="*/ 2147483646 h 7499"/>
                <a:gd name="T42" fmla="*/ 2147483646 w 13770"/>
                <a:gd name="T43" fmla="*/ 2147483646 h 7499"/>
                <a:gd name="T44" fmla="*/ 2147483646 w 13770"/>
                <a:gd name="T45" fmla="*/ 2147483646 h 7499"/>
                <a:gd name="T46" fmla="*/ 2147483646 w 13770"/>
                <a:gd name="T47" fmla="*/ 2147483646 h 7499"/>
                <a:gd name="T48" fmla="*/ 2147483646 w 13770"/>
                <a:gd name="T49" fmla="*/ 2147483646 h 7499"/>
                <a:gd name="T50" fmla="*/ 2147483646 w 13770"/>
                <a:gd name="T51" fmla="*/ 2147483646 h 7499"/>
                <a:gd name="T52" fmla="*/ 2147483646 w 13770"/>
                <a:gd name="T53" fmla="*/ 2147483646 h 7499"/>
                <a:gd name="T54" fmla="*/ 2147483646 w 13770"/>
                <a:gd name="T55" fmla="*/ 2147483646 h 7499"/>
                <a:gd name="T56" fmla="*/ 2147483646 w 13770"/>
                <a:gd name="T57" fmla="*/ 2147483646 h 7499"/>
                <a:gd name="T58" fmla="*/ 2147483646 w 13770"/>
                <a:gd name="T59" fmla="*/ 2147483646 h 7499"/>
                <a:gd name="T60" fmla="*/ 2147483646 w 13770"/>
                <a:gd name="T61" fmla="*/ 25696379 h 749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770" h="7499" extrusionOk="0">
                  <a:moveTo>
                    <a:pt x="7065" y="1"/>
                  </a:moveTo>
                  <a:cubicBezTo>
                    <a:pt x="6780" y="1"/>
                    <a:pt x="6480" y="35"/>
                    <a:pt x="6165" y="105"/>
                  </a:cubicBezTo>
                  <a:cubicBezTo>
                    <a:pt x="5858" y="182"/>
                    <a:pt x="5551" y="297"/>
                    <a:pt x="5263" y="451"/>
                  </a:cubicBezTo>
                  <a:cubicBezTo>
                    <a:pt x="5032" y="566"/>
                    <a:pt x="4763" y="758"/>
                    <a:pt x="4552" y="950"/>
                  </a:cubicBezTo>
                  <a:cubicBezTo>
                    <a:pt x="4168" y="1296"/>
                    <a:pt x="3822" y="1737"/>
                    <a:pt x="3534" y="2275"/>
                  </a:cubicBezTo>
                  <a:cubicBezTo>
                    <a:pt x="3400" y="2505"/>
                    <a:pt x="3265" y="2794"/>
                    <a:pt x="3169" y="3082"/>
                  </a:cubicBezTo>
                  <a:cubicBezTo>
                    <a:pt x="3112" y="3043"/>
                    <a:pt x="3035" y="2986"/>
                    <a:pt x="2958" y="2966"/>
                  </a:cubicBezTo>
                  <a:cubicBezTo>
                    <a:pt x="2824" y="2870"/>
                    <a:pt x="2632" y="2832"/>
                    <a:pt x="2440" y="2774"/>
                  </a:cubicBezTo>
                  <a:cubicBezTo>
                    <a:pt x="2344" y="2755"/>
                    <a:pt x="2252" y="2746"/>
                    <a:pt x="2152" y="2746"/>
                  </a:cubicBezTo>
                  <a:cubicBezTo>
                    <a:pt x="2051" y="2746"/>
                    <a:pt x="1940" y="2755"/>
                    <a:pt x="1806" y="2774"/>
                  </a:cubicBezTo>
                  <a:cubicBezTo>
                    <a:pt x="1595" y="2832"/>
                    <a:pt x="1403" y="2890"/>
                    <a:pt x="1249" y="2947"/>
                  </a:cubicBezTo>
                  <a:cubicBezTo>
                    <a:pt x="1095" y="3024"/>
                    <a:pt x="942" y="3120"/>
                    <a:pt x="769" y="3254"/>
                  </a:cubicBezTo>
                  <a:cubicBezTo>
                    <a:pt x="538" y="3466"/>
                    <a:pt x="346" y="3735"/>
                    <a:pt x="193" y="4099"/>
                  </a:cubicBezTo>
                  <a:cubicBezTo>
                    <a:pt x="97" y="4368"/>
                    <a:pt x="58" y="4618"/>
                    <a:pt x="39" y="5002"/>
                  </a:cubicBezTo>
                  <a:cubicBezTo>
                    <a:pt x="1" y="5252"/>
                    <a:pt x="39" y="5520"/>
                    <a:pt x="58" y="5847"/>
                  </a:cubicBezTo>
                  <a:cubicBezTo>
                    <a:pt x="78" y="6135"/>
                    <a:pt x="154" y="6423"/>
                    <a:pt x="193" y="6730"/>
                  </a:cubicBezTo>
                  <a:lnTo>
                    <a:pt x="231" y="6903"/>
                  </a:lnTo>
                  <a:cubicBezTo>
                    <a:pt x="289" y="7249"/>
                    <a:pt x="577" y="7498"/>
                    <a:pt x="922" y="7498"/>
                  </a:cubicBezTo>
                  <a:lnTo>
                    <a:pt x="12464" y="7498"/>
                  </a:lnTo>
                  <a:cubicBezTo>
                    <a:pt x="12675" y="7498"/>
                    <a:pt x="12886" y="7402"/>
                    <a:pt x="13021" y="7268"/>
                  </a:cubicBezTo>
                  <a:lnTo>
                    <a:pt x="13136" y="7114"/>
                  </a:lnTo>
                  <a:cubicBezTo>
                    <a:pt x="13155" y="7095"/>
                    <a:pt x="13194" y="7057"/>
                    <a:pt x="13213" y="7018"/>
                  </a:cubicBezTo>
                  <a:cubicBezTo>
                    <a:pt x="13616" y="6423"/>
                    <a:pt x="13770" y="5866"/>
                    <a:pt x="13693" y="5328"/>
                  </a:cubicBezTo>
                  <a:cubicBezTo>
                    <a:pt x="13635" y="4752"/>
                    <a:pt x="13366" y="4234"/>
                    <a:pt x="12925" y="3888"/>
                  </a:cubicBezTo>
                  <a:cubicBezTo>
                    <a:pt x="12521" y="3542"/>
                    <a:pt x="11984" y="3370"/>
                    <a:pt x="11408" y="3350"/>
                  </a:cubicBezTo>
                  <a:lnTo>
                    <a:pt x="11369" y="3350"/>
                  </a:lnTo>
                  <a:cubicBezTo>
                    <a:pt x="11043" y="3350"/>
                    <a:pt x="10755" y="3408"/>
                    <a:pt x="10447" y="3504"/>
                  </a:cubicBezTo>
                  <a:cubicBezTo>
                    <a:pt x="10409" y="3139"/>
                    <a:pt x="10313" y="2774"/>
                    <a:pt x="10179" y="2448"/>
                  </a:cubicBezTo>
                  <a:cubicBezTo>
                    <a:pt x="10006" y="1910"/>
                    <a:pt x="9737" y="1430"/>
                    <a:pt x="9391" y="1046"/>
                  </a:cubicBezTo>
                  <a:cubicBezTo>
                    <a:pt x="9007" y="624"/>
                    <a:pt x="8566" y="297"/>
                    <a:pt x="8028" y="143"/>
                  </a:cubicBezTo>
                  <a:cubicBezTo>
                    <a:pt x="7725" y="49"/>
                    <a:pt x="7405" y="1"/>
                    <a:pt x="7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999997" algn="bl" rotWithShape="0">
                <a:srgbClr val="000000">
                  <a:alpha val="9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vi-VN" sz="2400"/>
            </a:p>
          </p:txBody>
        </p:sp>
        <p:sp>
          <p:nvSpPr>
            <p:cNvPr id="937" name="Google Shape;937;p36">
              <a:extLst>
                <a:ext uri="{FF2B5EF4-FFF2-40B4-BE49-F238E27FC236}">
                  <a16:creationId xmlns:a16="http://schemas.microsoft.com/office/drawing/2014/main" id="{92D0898B-3977-464C-998B-33F6B5276A9F}"/>
                </a:ext>
              </a:extLst>
            </p:cNvPr>
            <p:cNvSpPr/>
            <p:nvPr/>
          </p:nvSpPr>
          <p:spPr>
            <a:xfrm>
              <a:off x="875212" y="950170"/>
              <a:ext cx="870136" cy="432607"/>
            </a:xfrm>
            <a:custGeom>
              <a:avLst/>
              <a:gdLst/>
              <a:ahLst/>
              <a:cxnLst/>
              <a:rect l="l" t="t" r="r" b="b"/>
              <a:pathLst>
                <a:path w="12214" h="6069" extrusionOk="0">
                  <a:moveTo>
                    <a:pt x="6318" y="1"/>
                  </a:moveTo>
                  <a:cubicBezTo>
                    <a:pt x="6069" y="1"/>
                    <a:pt x="5819" y="20"/>
                    <a:pt x="5531" y="97"/>
                  </a:cubicBezTo>
                  <a:cubicBezTo>
                    <a:pt x="5281" y="135"/>
                    <a:pt x="5051" y="231"/>
                    <a:pt x="4801" y="346"/>
                  </a:cubicBezTo>
                  <a:cubicBezTo>
                    <a:pt x="4609" y="442"/>
                    <a:pt x="4417" y="596"/>
                    <a:pt x="4225" y="769"/>
                  </a:cubicBezTo>
                  <a:cubicBezTo>
                    <a:pt x="3918" y="1057"/>
                    <a:pt x="3630" y="1402"/>
                    <a:pt x="3380" y="1883"/>
                  </a:cubicBezTo>
                  <a:cubicBezTo>
                    <a:pt x="3188" y="2267"/>
                    <a:pt x="3035" y="2708"/>
                    <a:pt x="2843" y="3265"/>
                  </a:cubicBezTo>
                  <a:cubicBezTo>
                    <a:pt x="2766" y="3515"/>
                    <a:pt x="2689" y="3784"/>
                    <a:pt x="2612" y="3995"/>
                  </a:cubicBezTo>
                  <a:cubicBezTo>
                    <a:pt x="2555" y="3745"/>
                    <a:pt x="2420" y="3553"/>
                    <a:pt x="2305" y="3361"/>
                  </a:cubicBezTo>
                  <a:cubicBezTo>
                    <a:pt x="2170" y="3131"/>
                    <a:pt x="1998" y="2996"/>
                    <a:pt x="1825" y="2900"/>
                  </a:cubicBezTo>
                  <a:cubicBezTo>
                    <a:pt x="1729" y="2843"/>
                    <a:pt x="1633" y="2804"/>
                    <a:pt x="1537" y="2804"/>
                  </a:cubicBezTo>
                  <a:cubicBezTo>
                    <a:pt x="1498" y="2804"/>
                    <a:pt x="1422" y="2785"/>
                    <a:pt x="1364" y="2785"/>
                  </a:cubicBezTo>
                  <a:cubicBezTo>
                    <a:pt x="1306" y="2785"/>
                    <a:pt x="1230" y="2785"/>
                    <a:pt x="1153" y="2804"/>
                  </a:cubicBezTo>
                  <a:cubicBezTo>
                    <a:pt x="1018" y="2823"/>
                    <a:pt x="884" y="2881"/>
                    <a:pt x="788" y="2920"/>
                  </a:cubicBezTo>
                  <a:cubicBezTo>
                    <a:pt x="692" y="2977"/>
                    <a:pt x="596" y="3035"/>
                    <a:pt x="481" y="3131"/>
                  </a:cubicBezTo>
                  <a:cubicBezTo>
                    <a:pt x="346" y="3284"/>
                    <a:pt x="212" y="3457"/>
                    <a:pt x="116" y="3688"/>
                  </a:cubicBezTo>
                  <a:cubicBezTo>
                    <a:pt x="58" y="3860"/>
                    <a:pt x="0" y="4072"/>
                    <a:pt x="0" y="4360"/>
                  </a:cubicBezTo>
                  <a:cubicBezTo>
                    <a:pt x="0" y="4552"/>
                    <a:pt x="0" y="4801"/>
                    <a:pt x="20" y="5090"/>
                  </a:cubicBezTo>
                  <a:cubicBezTo>
                    <a:pt x="58" y="5378"/>
                    <a:pt x="96" y="5627"/>
                    <a:pt x="154" y="5896"/>
                  </a:cubicBezTo>
                  <a:lnTo>
                    <a:pt x="154" y="5954"/>
                  </a:lnTo>
                  <a:lnTo>
                    <a:pt x="173" y="6069"/>
                  </a:lnTo>
                  <a:lnTo>
                    <a:pt x="11734" y="6069"/>
                  </a:lnTo>
                  <a:lnTo>
                    <a:pt x="11772" y="6050"/>
                  </a:lnTo>
                  <a:lnTo>
                    <a:pt x="11830" y="5954"/>
                  </a:lnTo>
                  <a:cubicBezTo>
                    <a:pt x="12099" y="5493"/>
                    <a:pt x="12214" y="5051"/>
                    <a:pt x="12176" y="4667"/>
                  </a:cubicBezTo>
                  <a:cubicBezTo>
                    <a:pt x="12118" y="4283"/>
                    <a:pt x="11964" y="3957"/>
                    <a:pt x="11676" y="3707"/>
                  </a:cubicBezTo>
                  <a:cubicBezTo>
                    <a:pt x="11388" y="3476"/>
                    <a:pt x="11023" y="3361"/>
                    <a:pt x="10620" y="3361"/>
                  </a:cubicBezTo>
                  <a:lnTo>
                    <a:pt x="10562" y="3361"/>
                  </a:lnTo>
                  <a:cubicBezTo>
                    <a:pt x="10178" y="3361"/>
                    <a:pt x="9775" y="3476"/>
                    <a:pt x="9391" y="3707"/>
                  </a:cubicBezTo>
                  <a:cubicBezTo>
                    <a:pt x="9237" y="3803"/>
                    <a:pt x="9103" y="3899"/>
                    <a:pt x="8988" y="4033"/>
                  </a:cubicBezTo>
                  <a:cubicBezTo>
                    <a:pt x="9007" y="3841"/>
                    <a:pt x="9007" y="3592"/>
                    <a:pt x="8988" y="3323"/>
                  </a:cubicBezTo>
                  <a:cubicBezTo>
                    <a:pt x="8949" y="2843"/>
                    <a:pt x="8853" y="2401"/>
                    <a:pt x="8719" y="1979"/>
                  </a:cubicBezTo>
                  <a:cubicBezTo>
                    <a:pt x="8546" y="1537"/>
                    <a:pt x="8335" y="1153"/>
                    <a:pt x="8066" y="826"/>
                  </a:cubicBezTo>
                  <a:cubicBezTo>
                    <a:pt x="7778" y="500"/>
                    <a:pt x="7413" y="250"/>
                    <a:pt x="7010" y="135"/>
                  </a:cubicBezTo>
                  <a:cubicBezTo>
                    <a:pt x="6799" y="39"/>
                    <a:pt x="6549" y="1"/>
                    <a:pt x="63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defRPr/>
              </a:pPr>
              <a:endParaRPr sz="24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00BB976-1714-491F-92D1-80A4B3B44F80}"/>
              </a:ext>
            </a:extLst>
          </p:cNvPr>
          <p:cNvSpPr/>
          <p:nvPr/>
        </p:nvSpPr>
        <p:spPr>
          <a:xfrm>
            <a:off x="4506569" y="770097"/>
            <a:ext cx="3247871" cy="1231102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67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Dặn</a:t>
            </a:r>
            <a:r>
              <a:rPr lang="en-US" sz="7200" b="1" spc="67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67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dò</a:t>
            </a:r>
            <a:r>
              <a:rPr lang="en-US" sz="7200" b="1" spc="67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79118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29D7753-73C2-46B3-BEA8-873474623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5" y="-2667002"/>
            <a:ext cx="6858001" cy="121920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A457F7C-43A0-47EB-A1FE-E8B040174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75" y="-192630"/>
            <a:ext cx="1996261" cy="12192003"/>
          </a:xfrm>
          <a:prstGeom prst="rect">
            <a:avLst/>
          </a:prstGeom>
        </p:spPr>
      </p:pic>
      <p:pic>
        <p:nvPicPr>
          <p:cNvPr id="7" name="Picture 49" descr="06269111cc29d70672126d513faef3b8.jpg">
            <a:extLst>
              <a:ext uri="{FF2B5EF4-FFF2-40B4-BE49-F238E27FC236}">
                <a16:creationId xmlns:a16="http://schemas.microsoft.com/office/drawing/2014/main" id="{4E51FC0F-9A9F-4B3D-A9E2-A16F45D72E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b="7853"/>
          <a:stretch/>
        </p:blipFill>
        <p:spPr bwMode="auto">
          <a:xfrm>
            <a:off x="0" y="-3818"/>
            <a:ext cx="12198284" cy="690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314B12-BCC0-44B7-966A-BEB7BB88F9ED}"/>
              </a:ext>
            </a:extLst>
          </p:cNvPr>
          <p:cNvSpPr txBox="1"/>
          <p:nvPr/>
        </p:nvSpPr>
        <p:spPr>
          <a:xfrm>
            <a:off x="857070" y="3117701"/>
            <a:ext cx="104778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TẠM BIỆT CÁC EM!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33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367"/>
            <a:ext cx="5949177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304800" y="5486400"/>
            <a:ext cx="10983097" cy="94456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Tiến Duật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thật 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cũng là bút danh, sinh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14-1-1941, mất năm 2007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792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6324028" cy="6705600"/>
          </a:xfrm>
        </p:spPr>
        <p:txBody>
          <a:bodyPr/>
          <a:lstStyle/>
          <a:p>
            <a:r>
              <a:rPr lang="vi-VN" sz="2200" dirty="0"/>
              <a:t>Không có kính không phải vì xe không có kính</a:t>
            </a:r>
            <a:br>
              <a:rPr lang="vi-VN" sz="2200" dirty="0"/>
            </a:br>
            <a:r>
              <a:rPr lang="vi-VN" sz="2200" dirty="0"/>
              <a:t>Bom giật, bom rung</a:t>
            </a:r>
            <a:r>
              <a:rPr lang="en-US" sz="2200" dirty="0"/>
              <a:t>,</a:t>
            </a:r>
            <a:r>
              <a:rPr lang="vi-VN" sz="2200" dirty="0"/>
              <a:t> kính vỡ đi rồi</a:t>
            </a:r>
            <a:br>
              <a:rPr lang="vi-VN" sz="2200" dirty="0"/>
            </a:br>
            <a:r>
              <a:rPr lang="vi-VN" sz="2200" dirty="0"/>
              <a:t>Ung dung buồng lái ta ngồi,</a:t>
            </a:r>
            <a:br>
              <a:rPr lang="vi-VN" sz="2200" dirty="0"/>
            </a:br>
            <a:r>
              <a:rPr lang="vi-VN" sz="2200" dirty="0"/>
              <a:t>Nhìn đất nhìn trời, nhìn thẳng.</a:t>
            </a:r>
            <a:br>
              <a:rPr lang="vi-VN" sz="2200" dirty="0"/>
            </a:br>
            <a:br>
              <a:rPr lang="vi-VN" sz="2200" dirty="0"/>
            </a:br>
            <a:r>
              <a:rPr lang="vi-VN" sz="2200" dirty="0"/>
              <a:t>Nhìn thấy gió vào xoa mắt đắng</a:t>
            </a:r>
            <a:br>
              <a:rPr lang="vi-VN" sz="2200" dirty="0"/>
            </a:br>
            <a:r>
              <a:rPr lang="en-US" sz="2200" dirty="0"/>
              <a:t>T</a:t>
            </a:r>
            <a:r>
              <a:rPr lang="vi-VN" sz="2200" dirty="0"/>
              <a:t>hấy con đường chạy thẳng vào tim</a:t>
            </a:r>
            <a:br>
              <a:rPr lang="vi-VN" sz="2200" dirty="0"/>
            </a:br>
            <a:r>
              <a:rPr lang="vi-VN" sz="2200" dirty="0"/>
              <a:t>Thấy sao trời và đột ngột cánh chim</a:t>
            </a:r>
            <a:br>
              <a:rPr lang="vi-VN" sz="2200" dirty="0"/>
            </a:br>
            <a:r>
              <a:rPr lang="vi-VN" sz="2200" dirty="0"/>
              <a:t>Như sa, như ùa vào buồng lái</a:t>
            </a:r>
            <a:r>
              <a:rPr lang="en-US" sz="2200" dirty="0"/>
              <a:t>.</a:t>
            </a:r>
            <a:br>
              <a:rPr lang="vi-VN" sz="2200" dirty="0"/>
            </a:br>
            <a:br>
              <a:rPr lang="vi-VN" sz="2200" dirty="0"/>
            </a:br>
            <a:r>
              <a:rPr lang="vi-VN" sz="2200" dirty="0"/>
              <a:t>Không có kính, ừ thì ướt áo</a:t>
            </a:r>
            <a:br>
              <a:rPr lang="vi-VN" sz="2200" dirty="0"/>
            </a:br>
            <a:r>
              <a:rPr lang="vi-VN" sz="2200" dirty="0"/>
              <a:t>Mưa tuôn, mưa xối như ngoài trời</a:t>
            </a:r>
            <a:br>
              <a:rPr lang="vi-VN" sz="2200" dirty="0"/>
            </a:br>
            <a:r>
              <a:rPr lang="vi-VN" sz="2200" dirty="0"/>
              <a:t>Chưa cần thay, lái trăm cây số nữa</a:t>
            </a:r>
            <a:br>
              <a:rPr lang="vi-VN" sz="2200" dirty="0"/>
            </a:br>
            <a:r>
              <a:rPr lang="vi-VN" sz="2200" dirty="0"/>
              <a:t>Mưa ngừng, gió lùa khô mau thôi.</a:t>
            </a:r>
            <a:br>
              <a:rPr lang="vi-VN" sz="2200" dirty="0"/>
            </a:br>
            <a:br>
              <a:rPr lang="vi-VN" sz="2200" dirty="0"/>
            </a:br>
            <a:r>
              <a:rPr lang="vi-VN" sz="2200" dirty="0"/>
              <a:t>Những chiếc xe từ trong bom rơi</a:t>
            </a:r>
            <a:br>
              <a:rPr lang="vi-VN" sz="2200" dirty="0"/>
            </a:br>
            <a:r>
              <a:rPr lang="vi-VN" sz="2200" dirty="0"/>
              <a:t>Ðã về đây họp thành tiểu đội</a:t>
            </a:r>
            <a:br>
              <a:rPr lang="vi-VN" sz="2200" dirty="0"/>
            </a:br>
            <a:r>
              <a:rPr lang="vi-VN" sz="2200" dirty="0"/>
              <a:t>Gặp bè bạn suốt dọc đường đi tới</a:t>
            </a:r>
            <a:br>
              <a:rPr lang="vi-VN" sz="2200" dirty="0"/>
            </a:br>
            <a:r>
              <a:rPr lang="vi-VN" sz="2200" dirty="0"/>
              <a:t>Bắt tay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vi-VN" sz="2200" dirty="0"/>
              <a:t> qua cửa kính vỡ rồi.</a:t>
            </a:r>
            <a:endParaRPr lang="en-US" sz="2200" dirty="0"/>
          </a:p>
        </p:txBody>
      </p:sp>
      <p:pic>
        <p:nvPicPr>
          <p:cNvPr id="61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266" y="3443288"/>
            <a:ext cx="5339005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8" descr="xek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34" y="0"/>
            <a:ext cx="527226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143000" y="-44301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392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04452" y="-76200"/>
            <a:ext cx="1098309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endParaRPr lang="en-US" alt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7"/>
          <p:cNvSpPr txBox="1">
            <a:spLocks/>
          </p:cNvSpPr>
          <p:nvPr/>
        </p:nvSpPr>
        <p:spPr bwMode="auto">
          <a:xfrm>
            <a:off x="604453" y="1219200"/>
            <a:ext cx="485277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r>
              <a:rPr lang="en-US" sz="3600" u="sng" ker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  <a:endParaRPr lang="en-US" sz="3600" u="sng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Content Placeholder 8"/>
          <p:cNvSpPr>
            <a:spLocks noGrp="1"/>
          </p:cNvSpPr>
          <p:nvPr>
            <p:ph sz="half" idx="4294967295"/>
          </p:nvPr>
        </p:nvSpPr>
        <p:spPr>
          <a:xfrm>
            <a:off x="1794288" y="1828800"/>
            <a:ext cx="2471197" cy="68580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* Từ khó: </a:t>
            </a: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1885814" y="2590800"/>
            <a:ext cx="192204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3441752" y="2590800"/>
            <a:ext cx="256272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Content Placeholder 2"/>
          <p:cNvSpPr txBox="1">
            <a:spLocks noChangeArrowheads="1"/>
          </p:cNvSpPr>
          <p:nvPr/>
        </p:nvSpPr>
        <p:spPr bwMode="auto">
          <a:xfrm>
            <a:off x="1763233" y="3429000"/>
            <a:ext cx="503391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278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0"/>
            <a:ext cx="109830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8" name="Text Box 10"/>
          <p:cNvSpPr txBox="1">
            <a:spLocks noChangeArrowheads="1"/>
          </p:cNvSpPr>
          <p:nvPr/>
        </p:nvSpPr>
        <p:spPr bwMode="auto">
          <a:xfrm>
            <a:off x="1981200" y="2362200"/>
            <a:ext cx="10159364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có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kính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/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phải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vì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xe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có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kính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Nhìn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thấy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gio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́ /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vào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xoa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mắt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đắng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Thấy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đường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/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chạy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thẳng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vào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tim.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kính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/ ừ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ướt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áo</a:t>
            </a: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Mưa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ngừng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gió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lùa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/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mau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khô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</a:rPr>
              <a:t>thôi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vi-VN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8198" name="Group 11"/>
          <p:cNvGrpSpPr>
            <a:grpSpLocks/>
          </p:cNvGrpSpPr>
          <p:nvPr/>
        </p:nvGrpSpPr>
        <p:grpSpPr bwMode="auto">
          <a:xfrm>
            <a:off x="0" y="0"/>
            <a:ext cx="12140564" cy="6858000"/>
            <a:chOff x="0" y="0"/>
            <a:chExt cx="5760" cy="4320"/>
          </a:xfrm>
        </p:grpSpPr>
        <p:grpSp>
          <p:nvGrpSpPr>
            <p:cNvPr id="8202" name="Group 12"/>
            <p:cNvGrpSpPr>
              <a:grpSpLocks/>
            </p:cNvGrpSpPr>
            <p:nvPr/>
          </p:nvGrpSpPr>
          <p:grpSpPr bwMode="auto">
            <a:xfrm>
              <a:off x="0" y="0"/>
              <a:ext cx="4854" cy="3265"/>
              <a:chOff x="158" y="164"/>
              <a:chExt cx="4854" cy="3265"/>
            </a:xfrm>
          </p:grpSpPr>
          <p:sp>
            <p:nvSpPr>
              <p:cNvPr id="8210" name="Line 13"/>
              <p:cNvSpPr>
                <a:spLocks noChangeShapeType="1"/>
              </p:cNvSpPr>
              <p:nvPr/>
            </p:nvSpPr>
            <p:spPr bwMode="auto">
              <a:xfrm flipH="1" flipV="1">
                <a:off x="249" y="254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Line 14"/>
              <p:cNvSpPr>
                <a:spLocks noChangeShapeType="1"/>
              </p:cNvSpPr>
              <p:nvPr/>
            </p:nvSpPr>
            <p:spPr bwMode="auto">
              <a:xfrm flipH="1" flipV="1">
                <a:off x="158" y="164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Line 15"/>
              <p:cNvSpPr>
                <a:spLocks noChangeShapeType="1"/>
              </p:cNvSpPr>
              <p:nvPr/>
            </p:nvSpPr>
            <p:spPr bwMode="auto">
              <a:xfrm flipH="1">
                <a:off x="158" y="164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Line 16"/>
              <p:cNvSpPr>
                <a:spLocks noChangeShapeType="1"/>
              </p:cNvSpPr>
              <p:nvPr/>
            </p:nvSpPr>
            <p:spPr bwMode="auto">
              <a:xfrm flipH="1">
                <a:off x="249" y="254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3" name="Group 17"/>
            <p:cNvGrpSpPr>
              <a:grpSpLocks/>
            </p:cNvGrpSpPr>
            <p:nvPr/>
          </p:nvGrpSpPr>
          <p:grpSpPr bwMode="auto">
            <a:xfrm>
              <a:off x="906" y="1055"/>
              <a:ext cx="4854" cy="3265"/>
              <a:chOff x="748" y="845"/>
              <a:chExt cx="4854" cy="3265"/>
            </a:xfrm>
          </p:grpSpPr>
          <p:sp>
            <p:nvSpPr>
              <p:cNvPr id="8206" name="Line 18"/>
              <p:cNvSpPr>
                <a:spLocks noChangeShapeType="1"/>
              </p:cNvSpPr>
              <p:nvPr/>
            </p:nvSpPr>
            <p:spPr bwMode="auto">
              <a:xfrm>
                <a:off x="884" y="4020"/>
                <a:ext cx="4627" cy="0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Line 19"/>
              <p:cNvSpPr>
                <a:spLocks noChangeShapeType="1"/>
              </p:cNvSpPr>
              <p:nvPr/>
            </p:nvSpPr>
            <p:spPr bwMode="auto">
              <a:xfrm>
                <a:off x="748" y="4110"/>
                <a:ext cx="4854" cy="0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Line 20"/>
              <p:cNvSpPr>
                <a:spLocks noChangeShapeType="1"/>
              </p:cNvSpPr>
              <p:nvPr/>
            </p:nvSpPr>
            <p:spPr bwMode="auto">
              <a:xfrm flipV="1">
                <a:off x="5602" y="845"/>
                <a:ext cx="0" cy="3265"/>
              </a:xfrm>
              <a:prstGeom prst="line">
                <a:avLst/>
              </a:prstGeom>
              <a:noFill/>
              <a:ln w="76200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Line 21"/>
              <p:cNvSpPr>
                <a:spLocks noChangeShapeType="1"/>
              </p:cNvSpPr>
              <p:nvPr/>
            </p:nvSpPr>
            <p:spPr bwMode="auto">
              <a:xfrm flipV="1">
                <a:off x="5511" y="935"/>
                <a:ext cx="0" cy="3085"/>
              </a:xfrm>
              <a:prstGeom prst="line">
                <a:avLst/>
              </a:prstGeom>
              <a:noFill/>
              <a:ln w="28575">
                <a:solidFill>
                  <a:srgbClr val="99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8204" name="Picture 22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0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23" descr="HOLLY2">
              <a:hlinkClick r:id="" action="ppaction://macro?name=SlideShowNext"/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72"/>
              <a:ext cx="78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9" name="Action Button: Home 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361485" y="5737225"/>
            <a:ext cx="957207" cy="869950"/>
          </a:xfrm>
          <a:prstGeom prst="actionButtonHom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005964" y="1625600"/>
            <a:ext cx="4850868" cy="5847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dài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604452" y="322264"/>
            <a:ext cx="1098309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altLang="vi-VN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tiểu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0119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8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encrypted-tbn0.gstatic.com/images?q=tbn:ANd9GcQgED0GsWKFfk25N8LrHqH_iwFn4_Y0YMjYsq7UfPcTMfA86AQ3mPcJF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540002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970556" y="6280150"/>
            <a:ext cx="402713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đội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" name="Picture 3" descr="Kết quả hình ảnh cho hình ảnh tiểu đội x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48" y="152400"/>
            <a:ext cx="568434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010400" y="6291264"/>
            <a:ext cx="402713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đội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</a:rPr>
              <a:t>xe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23103" y="6237767"/>
            <a:ext cx="112116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52" y="-25400"/>
            <a:ext cx="10983097" cy="6858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doan 1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647" y="1828800"/>
            <a:ext cx="5033919" cy="4902200"/>
          </a:xfrm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11333" r="14000" b="15334"/>
          <a:stretch>
            <a:fillRect/>
          </a:stretch>
        </p:blipFill>
        <p:spPr bwMode="auto">
          <a:xfrm>
            <a:off x="5821423" y="1828800"/>
            <a:ext cx="5583074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4452" y="493713"/>
            <a:ext cx="1080004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 Những hình ảnh nào trong bài thơ nói lên tinh thần dũng cảm và lòng hăng hái  của các chiến sĩ lái xe?</a:t>
            </a: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619707" y="93663"/>
            <a:ext cx="311187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u="sng">
                <a:solidFill>
                  <a:srgbClr val="FF0000"/>
                </a:solidFill>
                <a:latin typeface="Times New Roman" pitchFamily="18" charset="0"/>
              </a:rPr>
              <a:t>II. T</a:t>
            </a:r>
            <a:r>
              <a:rPr lang="en-US" altLang="vi-VN" b="1" u="sng">
                <a:solidFill>
                  <a:srgbClr val="FF0000"/>
                </a:solidFill>
                <a:latin typeface="Arial" pitchFamily="34" charset="0"/>
              </a:rPr>
              <a:t>ìm hiểu bài:</a:t>
            </a:r>
          </a:p>
        </p:txBody>
      </p:sp>
    </p:spTree>
    <p:extLst>
      <p:ext uri="{BB962C8B-B14F-4D97-AF65-F5344CB8AC3E}">
        <p14:creationId xmlns:p14="http://schemas.microsoft.com/office/powerpoint/2010/main" val="143630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video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8" descr="xek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30" y="152400"/>
            <a:ext cx="10433942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4438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TIMING" val="|6"/>
</p:tagLst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</TotalTime>
  <Words>857</Words>
  <Application>Microsoft Office PowerPoint</Application>
  <PresentationFormat>Widescreen</PresentationFormat>
  <Paragraphs>82</Paragraphs>
  <Slides>27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微软雅黑</vt:lpstr>
      <vt:lpstr>Arial</vt:lpstr>
      <vt:lpstr>Calibri</vt:lpstr>
      <vt:lpstr>HP001 4 hàng</vt:lpstr>
      <vt:lpstr>Times New Roman</vt:lpstr>
      <vt:lpstr>Verdana</vt:lpstr>
      <vt:lpstr>VNI-Times</vt:lpstr>
      <vt:lpstr>Wingdings</vt:lpstr>
      <vt:lpstr>400TGp_globalcity_light_ani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This PC</dc:creator>
  <cp:lastModifiedBy>laptop</cp:lastModifiedBy>
  <cp:revision>301</cp:revision>
  <dcterms:created xsi:type="dcterms:W3CDTF">2021-12-23T08:26:02Z</dcterms:created>
  <dcterms:modified xsi:type="dcterms:W3CDTF">2022-03-08T12:55:13Z</dcterms:modified>
</cp:coreProperties>
</file>