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32" r:id="rId2"/>
    <p:sldId id="355" r:id="rId3"/>
    <p:sldId id="374" r:id="rId4"/>
    <p:sldId id="375" r:id="rId5"/>
    <p:sldId id="380" r:id="rId6"/>
    <p:sldId id="356" r:id="rId7"/>
    <p:sldId id="376" r:id="rId8"/>
    <p:sldId id="357" r:id="rId9"/>
    <p:sldId id="377" r:id="rId10"/>
    <p:sldId id="361" r:id="rId11"/>
    <p:sldId id="379" r:id="rId12"/>
    <p:sldId id="378" r:id="rId13"/>
    <p:sldId id="382" r:id="rId14"/>
    <p:sldId id="354" r:id="rId15"/>
  </p:sldIdLst>
  <p:sldSz cx="12192000" cy="6858000"/>
  <p:notesSz cx="6858000" cy="9144000"/>
  <p:embeddedFontLst>
    <p:embeddedFont>
      <p:font typeface="HP001 4 hàng" panose="020B06030503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字魂151号-联盟综艺体" panose="020B0604020202020204" charset="-122"/>
      <p:regular r:id="rId23"/>
    </p:embeddedFont>
    <p:embeddedFont>
      <p:font typeface="SimSun" panose="02010600030101010101" pitchFamily="2" charset="-122"/>
      <p:regular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346"/>
    <a:srgbClr val="50BFEC"/>
    <a:srgbClr val="FDDC19"/>
    <a:srgbClr val="396250"/>
    <a:srgbClr val="0D2B01"/>
    <a:srgbClr val="F5AD4B"/>
    <a:srgbClr val="CE8E36"/>
    <a:srgbClr val="76DAED"/>
    <a:srgbClr val="FF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8" y="48"/>
      </p:cViewPr>
      <p:guideLst>
        <p:guide orient="horz" pos="2221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CE45B-CC8A-49CA-88C8-FA200BEA5300}"/>
              </a:ext>
            </a:extLst>
          </p:cNvPr>
          <p:cNvSpPr/>
          <p:nvPr userDrawn="1"/>
        </p:nvSpPr>
        <p:spPr>
          <a:xfrm rot="16200000" flipH="1">
            <a:off x="11568433" y="5388069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1C5EA-0766-41DB-AD45-0276F9FA047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-3447601"/>
            <a:ext cx="1428956" cy="1143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539D4-C8AF-4979-A98E-2B168617521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2969" y="-2952246"/>
            <a:ext cx="1428956" cy="1143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C66EE4-FD10-4042-8CBE-8F26CD913D5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8944" y="10114825"/>
            <a:ext cx="1428956" cy="1143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A8216-ADF2-4F23-BFD6-083508835F7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9543270"/>
            <a:ext cx="1428956" cy="1143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593C3-9BB9-49EC-85F3-762564DD5017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4FBC4C-B041-4BD7-ADBA-4C94A265EC7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C4EFB8-8C0F-4A37-B7F3-289DFDE18B26}"/>
              </a:ext>
            </a:extLst>
          </p:cNvPr>
          <p:cNvSpPr/>
          <p:nvPr userDrawn="1"/>
        </p:nvSpPr>
        <p:spPr>
          <a:xfrm rot="5400000" flipH="1">
            <a:off x="-223458" y="862090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E:\设计\PPT\图片1.png图片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9174" y="963684"/>
            <a:ext cx="5153291" cy="4869129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630" y="714375"/>
            <a:ext cx="694055" cy="8382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3BB31CB-C0B8-48DB-B0F8-EF44CD2BC211}"/>
              </a:ext>
            </a:extLst>
          </p:cNvPr>
          <p:cNvGrpSpPr/>
          <p:nvPr/>
        </p:nvGrpSpPr>
        <p:grpSpPr>
          <a:xfrm>
            <a:off x="4067402" y="1669906"/>
            <a:ext cx="6413210" cy="3644508"/>
            <a:chOff x="4067402" y="1669906"/>
            <a:chExt cx="6413210" cy="3644508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9" name="文本框 75">
              <a:extLst>
                <a:ext uri="{FF2B5EF4-FFF2-40B4-BE49-F238E27FC236}">
                  <a16:creationId xmlns:a16="http://schemas.microsoft.com/office/drawing/2014/main" id="{75024F50-1330-4690-ABF0-E7F76A7185B8}"/>
                </a:ext>
              </a:extLst>
            </p:cNvPr>
            <p:cNvSpPr txBox="1"/>
            <p:nvPr/>
          </p:nvSpPr>
          <p:spPr>
            <a:xfrm>
              <a:off x="4067402" y="1669906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ABCD,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AC = 3cm; BD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1806250" y="2240795"/>
            <a:ext cx="2855758" cy="3764869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stCxn id="12" idx="0"/>
            <a:endCxn id="12" idx="2"/>
          </p:cNvCxnSpPr>
          <p:nvPr/>
        </p:nvCxnSpPr>
        <p:spPr>
          <a:xfrm>
            <a:off x="3234129" y="2240795"/>
            <a:ext cx="0" cy="37648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1806250" y="4123230"/>
            <a:ext cx="285575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1380800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063949" y="181432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4643276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104675" y="592040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234129" y="3955589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209903" y="2982379"/>
                <a:ext cx="4929902" cy="1144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6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03" y="2982379"/>
                <a:ext cx="4929902" cy="1144993"/>
              </a:xfrm>
              <a:prstGeom prst="rect">
                <a:avLst/>
              </a:prstGeom>
              <a:blipFill>
                <a:blip r:embed="rId3"/>
                <a:stretch>
                  <a:fillRect l="-4455" r="-4084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182913" y="2275991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ABCD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b)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MNPQ,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MN = 7cm; NQ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711113" y="2336810"/>
            <a:ext cx="5498790" cy="2835744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3460508" y="2336810"/>
            <a:ext cx="0" cy="28357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711113" y="3754682"/>
            <a:ext cx="549879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445959" y="37546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440578" y="193899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5982098" y="380513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325569" y="514262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468203" y="3587080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14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blipFill>
                <a:blip r:embed="rId3"/>
                <a:stretch>
                  <a:fillRect l="-4042" r="-3233"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210007" y="2266418"/>
            <a:ext cx="6402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MNPQ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6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Text Box 8">
            <a:extLst>
              <a:ext uri="{FF2B5EF4-FFF2-40B4-BE49-F238E27FC236}">
                <a16:creationId xmlns:a16="http://schemas.microsoft.com/office/drawing/2014/main" id="{3907EA36-FE8F-48EC-A626-BE62A88F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1366341"/>
            <a:ext cx="10041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a)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5dm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20dm 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618189"/>
            <a:ext cx="955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4000" b="1" u="sng" dirty="0">
                <a:latin typeface="UTM Avo" panose="02040603050506020204" pitchFamily="18" charset="0"/>
              </a:rPr>
              <a:t> 2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diện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tích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hình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thoi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biết</a:t>
            </a:r>
            <a:r>
              <a:rPr lang="en-US" altLang="en-US" sz="40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35" name="Text Box 49">
            <a:extLst>
              <a:ext uri="{FF2B5EF4-FFF2-40B4-BE49-F238E27FC236}">
                <a16:creationId xmlns:a16="http://schemas.microsoft.com/office/drawing/2014/main" id="{270BBCB7-ABFF-4844-B981-4F906BA5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3338772"/>
            <a:ext cx="1036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b)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4m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15dm </a:t>
            </a:r>
          </a:p>
        </p:txBody>
      </p:sp>
    </p:spTree>
    <p:extLst>
      <p:ext uri="{BB962C8B-B14F-4D97-AF65-F5344CB8AC3E}">
        <p14:creationId xmlns:p14="http://schemas.microsoft.com/office/powerpoint/2010/main" val="28951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Text Box 8">
            <a:extLst>
              <a:ext uri="{FF2B5EF4-FFF2-40B4-BE49-F238E27FC236}">
                <a16:creationId xmlns:a16="http://schemas.microsoft.com/office/drawing/2014/main" id="{3907EA36-FE8F-48EC-A626-BE62A88F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1366341"/>
            <a:ext cx="10041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a)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5dm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20dm 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618189"/>
            <a:ext cx="955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4000" b="1" u="sng" dirty="0">
                <a:latin typeface="UTM Avo" panose="02040603050506020204" pitchFamily="18" charset="0"/>
              </a:rPr>
              <a:t> 2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diện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tích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hình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thoi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biết</a:t>
            </a:r>
            <a:r>
              <a:rPr lang="en-US" altLang="en-US" sz="4000" dirty="0"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/>
              <p:nvPr/>
            </p:nvSpPr>
            <p:spPr>
              <a:xfrm>
                <a:off x="3528403" y="1974040"/>
                <a:ext cx="7017677" cy="125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50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03" y="1974040"/>
                <a:ext cx="7017677" cy="1250086"/>
              </a:xfrm>
              <a:prstGeom prst="rect">
                <a:avLst/>
              </a:prstGeom>
              <a:blipFill>
                <a:blip r:embed="rId3"/>
                <a:stretch>
                  <a:fillRect l="-3562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9">
            <a:extLst>
              <a:ext uri="{FF2B5EF4-FFF2-40B4-BE49-F238E27FC236}">
                <a16:creationId xmlns:a16="http://schemas.microsoft.com/office/drawing/2014/main" id="{270BBCB7-ABFF-4844-B981-4F906BA5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3338772"/>
            <a:ext cx="1036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b)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4m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15dm 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E5AC25CC-3A58-412F-87CC-F47461DC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029" y="3936167"/>
            <a:ext cx="4815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4m = 40dm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/>
              <p:nvPr/>
            </p:nvSpPr>
            <p:spPr>
              <a:xfrm>
                <a:off x="3528402" y="4559327"/>
                <a:ext cx="7017677" cy="125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300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44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4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02" y="4559327"/>
                <a:ext cx="7017677" cy="1250086"/>
              </a:xfrm>
              <a:prstGeom prst="rect">
                <a:avLst/>
              </a:prstGeom>
              <a:blipFill>
                <a:blip r:embed="rId4"/>
                <a:stretch>
                  <a:fillRect l="-3562" r="-348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52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C1307-A2D1-4450-8A49-A6E950E6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D1D17C-2B22-4F6E-B940-0A39E3D56AC1}"/>
              </a:ext>
            </a:extLst>
          </p:cNvPr>
          <p:cNvSpPr txBox="1"/>
          <p:nvPr/>
        </p:nvSpPr>
        <p:spPr>
          <a:xfrm>
            <a:off x="1816772" y="510439"/>
            <a:ext cx="8759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FB73B35A-E87C-42DD-A500-3C8E936D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613" y="1800631"/>
            <a:ext cx="3785812" cy="19469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C2DA04E4-2342-4EB3-A165-944E984F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09" y="1809056"/>
            <a:ext cx="3893979" cy="216332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31FB7166-7840-4450-AF87-24F7ACABFB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838834" y="4203456"/>
            <a:ext cx="2163322" cy="1730657"/>
          </a:xfrm>
          <a:prstGeom prst="flowChartManualOperation">
            <a:avLst/>
          </a:prstGeom>
          <a:solidFill>
            <a:srgbClr val="FFC346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FEACE507-847F-42AE-87F6-DE0660A19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076" y="2458052"/>
            <a:ext cx="2704153" cy="3028651"/>
          </a:xfrm>
          <a:prstGeom prst="flowChartDecision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9">
            <a:extLst>
              <a:ext uri="{FF2B5EF4-FFF2-40B4-BE49-F238E27FC236}">
                <a16:creationId xmlns:a16="http://schemas.microsoft.com/office/drawing/2014/main" id="{A6F584C9-8989-4329-847E-C1FE02D61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799" y="4557444"/>
            <a:ext cx="3028651" cy="140616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79CA5E6D-723C-4238-8EF1-38B92833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15" y="2505569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15960EA7-A6F0-4E0E-863D-A547D154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081" y="2462151"/>
            <a:ext cx="4282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chữ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nhật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A65AC8C4-78B2-481D-877C-64174EA9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27" y="3618580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1695446" y="743584"/>
            <a:ext cx="90659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đặc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7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图片 27" descr="微信截图_20220125115450">
            <a:extLst>
              <a:ext uri="{FF2B5EF4-FFF2-40B4-BE49-F238E27FC236}">
                <a16:creationId xmlns:a16="http://schemas.microsoft.com/office/drawing/2014/main" id="{FFADCA6D-CE35-4FAF-BC83-90CC22C8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0" y="2838767"/>
            <a:ext cx="4905375" cy="3648075"/>
          </a:xfrm>
          <a:prstGeom prst="rect">
            <a:avLst/>
          </a:prstGeom>
        </p:spPr>
      </p:pic>
      <p:pic>
        <p:nvPicPr>
          <p:cNvPr id="25" name="图片 2" descr="矢量智能对象">
            <a:extLst>
              <a:ext uri="{FF2B5EF4-FFF2-40B4-BE49-F238E27FC236}">
                <a16:creationId xmlns:a16="http://schemas.microsoft.com/office/drawing/2014/main" id="{D0908BA4-8BAE-49A1-8E2A-1B6BF163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5153">
            <a:off x="9432573" y="3192000"/>
            <a:ext cx="1273810" cy="732155"/>
          </a:xfrm>
          <a:prstGeom prst="rect">
            <a:avLst/>
          </a:prstGeom>
        </p:spPr>
      </p:pic>
      <p:pic>
        <p:nvPicPr>
          <p:cNvPr id="26" name="图片 4" descr="矢量智能对象">
            <a:extLst>
              <a:ext uri="{FF2B5EF4-FFF2-40B4-BE49-F238E27FC236}">
                <a16:creationId xmlns:a16="http://schemas.microsoft.com/office/drawing/2014/main" id="{14C358C0-8129-4523-B84D-0915DFFC9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8796">
            <a:off x="6381626" y="5068437"/>
            <a:ext cx="1273810" cy="732155"/>
          </a:xfrm>
          <a:prstGeom prst="rect">
            <a:avLst/>
          </a:prstGeom>
        </p:spPr>
      </p:pic>
      <p:pic>
        <p:nvPicPr>
          <p:cNvPr id="29" name="图片 104" descr="微信截图_20220125120118">
            <a:extLst>
              <a:ext uri="{FF2B5EF4-FFF2-40B4-BE49-F238E27FC236}">
                <a16:creationId xmlns:a16="http://schemas.microsoft.com/office/drawing/2014/main" id="{C9EA5D72-DECE-4CA1-983D-4D9748AFB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2" y="2522057"/>
            <a:ext cx="5428925" cy="3912398"/>
          </a:xfrm>
          <a:prstGeom prst="rect">
            <a:avLst/>
          </a:prstGeom>
        </p:spPr>
      </p:pic>
      <p:pic>
        <p:nvPicPr>
          <p:cNvPr id="30" name="图片 4" descr="矢量智能对象">
            <a:extLst>
              <a:ext uri="{FF2B5EF4-FFF2-40B4-BE49-F238E27FC236}">
                <a16:creationId xmlns:a16="http://schemas.microsoft.com/office/drawing/2014/main" id="{DE7F06A3-179F-490A-B2AE-EC6470E6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6057">
            <a:off x="3403730" y="5474986"/>
            <a:ext cx="1273810" cy="732155"/>
          </a:xfrm>
          <a:prstGeom prst="rect">
            <a:avLst/>
          </a:prstGeom>
        </p:spPr>
      </p:pic>
      <p:pic>
        <p:nvPicPr>
          <p:cNvPr id="31" name="图片 4" descr="矢量智能对象">
            <a:extLst>
              <a:ext uri="{FF2B5EF4-FFF2-40B4-BE49-F238E27FC236}">
                <a16:creationId xmlns:a16="http://schemas.microsoft.com/office/drawing/2014/main" id="{89E600CB-EEC9-4859-BE17-340F0592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0062">
            <a:off x="152481" y="3574016"/>
            <a:ext cx="1273810" cy="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3948249" y="5013037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  <p:extLst>
      <p:ext uri="{BB962C8B-B14F-4D97-AF65-F5344CB8AC3E}">
        <p14:creationId xmlns:p14="http://schemas.microsoft.com/office/powerpoint/2010/main" val="1170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/>
      <p:bldP spid="7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522A0-EB04-4EB8-864D-035ED2E18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749" b="-4311"/>
          <a:stretch/>
        </p:blipFill>
        <p:spPr>
          <a:xfrm>
            <a:off x="711859" y="-157163"/>
            <a:ext cx="10476099" cy="7172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542A74-AA34-4F43-ABAC-BEB2AB96EE5A}"/>
              </a:ext>
            </a:extLst>
          </p:cNvPr>
          <p:cNvSpPr txBox="1"/>
          <p:nvPr/>
        </p:nvSpPr>
        <p:spPr>
          <a:xfrm>
            <a:off x="1788463" y="324060"/>
            <a:ext cx="1012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</a:rPr>
              <a:t> 21 </a:t>
            </a:r>
            <a:r>
              <a:rPr lang="en-US" sz="3200" b="1" dirty="0" err="1"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</a:rPr>
              <a:t> 3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3B9F1-B4A0-429B-99A5-D13C92F8128D}"/>
              </a:ext>
            </a:extLst>
          </p:cNvPr>
          <p:cNvSpPr txBox="1"/>
          <p:nvPr/>
        </p:nvSpPr>
        <p:spPr>
          <a:xfrm>
            <a:off x="4671715" y="972259"/>
            <a:ext cx="144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Toán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848F9-4B6B-4800-8CC4-BC165C50CB3E}"/>
              </a:ext>
            </a:extLst>
          </p:cNvPr>
          <p:cNvSpPr txBox="1"/>
          <p:nvPr/>
        </p:nvSpPr>
        <p:spPr>
          <a:xfrm>
            <a:off x="4029399" y="1620458"/>
            <a:ext cx="416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Diện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tích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hình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thoi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2618686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3629597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3626519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1484973" y="3629598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3632944" y="363078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EE073-AEB3-4404-8792-7716A52EE7BF}"/>
              </a:ext>
            </a:extLst>
          </p:cNvPr>
          <p:cNvSpPr txBox="1"/>
          <p:nvPr/>
        </p:nvSpPr>
        <p:spPr>
          <a:xfrm>
            <a:off x="2594239" y="541634"/>
            <a:ext cx="688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Cho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AC = m, BD = n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2682054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2680701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4962260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2682054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329584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A8E61B-4CC3-4D4B-87D6-59C882EFC02B}"/>
              </a:ext>
            </a:extLst>
          </p:cNvPr>
          <p:cNvSpPr txBox="1"/>
          <p:nvPr/>
        </p:nvSpPr>
        <p:spPr>
          <a:xfrm>
            <a:off x="1014356" y="1137162"/>
            <a:ext cx="10196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MNCA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22585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326067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452860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2666721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4576894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326067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491808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35890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324856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220825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323295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35273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4023265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397909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877A8D1-4AA3-4498-A416-56C41D1DA68C}"/>
              </a:ext>
            </a:extLst>
          </p:cNvPr>
          <p:cNvSpPr txBox="1"/>
          <p:nvPr/>
        </p:nvSpPr>
        <p:spPr>
          <a:xfrm>
            <a:off x="6536107" y="226747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026B27-652F-4111-87AD-FB206C1FB29F}"/>
              </a:ext>
            </a:extLst>
          </p:cNvPr>
          <p:cNvSpPr txBox="1"/>
          <p:nvPr/>
        </p:nvSpPr>
        <p:spPr>
          <a:xfrm>
            <a:off x="11120256" y="22291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L 0.62304 -0.1458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7044 -0.146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56" grpId="0" animBg="1"/>
      <p:bldP spid="56" grpId="1" animBg="1"/>
      <p:bldP spid="94" grpId="0" animBg="1"/>
      <p:bldP spid="94" grpId="1" animBg="1"/>
      <p:bldP spid="2" grpId="0"/>
      <p:bldP spid="42" grpId="0" animBg="1"/>
      <p:bldP spid="14" grpId="0"/>
      <p:bldP spid="57" grpId="0"/>
      <p:bldP spid="58" grpId="0"/>
      <p:bldP spid="59" grpId="0"/>
      <p:bldP spid="60" grpId="0"/>
      <p:bldP spid="65" grpId="0"/>
      <p:bldP spid="76" grpId="0"/>
      <p:bldP spid="77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7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1164790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2175701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2172623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9080552" y="1182570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6923591" y="117934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1228158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1226805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3508364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1228158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184194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80461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180677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30747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1212825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3122998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180677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346419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21351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179466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75435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177905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207348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2569369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252519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/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Dựa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vẽ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MNCA.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Vậy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blipFill>
                <a:blip r:embed="rId7"/>
                <a:stretch>
                  <a:fillRect l="-1090" t="-24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6D13023D-230E-49DB-87A5-F06DF6B852A7}"/>
              </a:ext>
            </a:extLst>
          </p:cNvPr>
          <p:cNvSpPr txBox="1"/>
          <p:nvPr/>
        </p:nvSpPr>
        <p:spPr>
          <a:xfrm>
            <a:off x="6536107" y="779612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C3C24D-36E1-4F6C-9CF2-E74F4C0A30B0}"/>
              </a:ext>
            </a:extLst>
          </p:cNvPr>
          <p:cNvSpPr txBox="1"/>
          <p:nvPr/>
        </p:nvSpPr>
        <p:spPr>
          <a:xfrm>
            <a:off x="11120256" y="741324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8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2" name="图片 21" descr="组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03990" y="400680"/>
            <a:ext cx="3662758" cy="60337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49727" y="653445"/>
            <a:ext cx="6744024" cy="5487576"/>
            <a:chOff x="1247" y="3141"/>
            <a:chExt cx="16597" cy="5497"/>
          </a:xfrm>
        </p:grpSpPr>
        <p:sp>
          <p:nvSpPr>
            <p:cNvPr id="106" name="圆角矩形 105"/>
            <p:cNvSpPr/>
            <p:nvPr/>
          </p:nvSpPr>
          <p:spPr>
            <a:xfrm>
              <a:off x="1430" y="3341"/>
              <a:ext cx="16414" cy="52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1247" y="3141"/>
              <a:ext cx="16130" cy="52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/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thoi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độ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dài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hai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chéo</a:t>
                </a:r>
                <a:r>
                  <a:rPr lang="en-US" sz="3200" dirty="0">
                    <a:latin typeface="UTM Avo" panose="02040603050506020204" pitchFamily="18" charset="0"/>
                  </a:rPr>
                  <a:t> chia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dirty="0">
                    <a:latin typeface="UTM Avo" panose="02040603050506020204" pitchFamily="18" charset="0"/>
                  </a:rPr>
                  <a:t> 2 (</a:t>
                </a:r>
                <a:r>
                  <a:rPr lang="en-US" sz="32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đo</a:t>
                </a:r>
                <a:r>
                  <a:rPr lang="en-US" sz="3200" dirty="0">
                    <a:latin typeface="UTM Avo" panose="02040603050506020204" pitchFamily="18" charset="0"/>
                  </a:rPr>
                  <a:t>).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m, n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độ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hai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chéo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blipFill>
                <a:blip r:embed="rId4"/>
                <a:stretch>
                  <a:fillRect t="-1652" b="-3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0FD584-BFC3-42C2-8A6E-91A0E778344E}"/>
              </a:ext>
            </a:extLst>
          </p:cNvPr>
          <p:cNvGrpSpPr/>
          <p:nvPr/>
        </p:nvGrpSpPr>
        <p:grpSpPr>
          <a:xfrm>
            <a:off x="4186175" y="1671221"/>
            <a:ext cx="6412719" cy="3643193"/>
            <a:chOff x="4186175" y="1671221"/>
            <a:chExt cx="6412719" cy="3643193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33" name="文本框 75">
              <a:extLst>
                <a:ext uri="{FF2B5EF4-FFF2-40B4-BE49-F238E27FC236}">
                  <a16:creationId xmlns:a16="http://schemas.microsoft.com/office/drawing/2014/main" id="{AC54B1A7-05CD-4728-9DAF-6B443E485F8A}"/>
                </a:ext>
              </a:extLst>
            </p:cNvPr>
            <p:cNvSpPr txBox="1"/>
            <p:nvPr/>
          </p:nvSpPr>
          <p:spPr>
            <a:xfrm>
              <a:off x="4304457" y="167122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pic>
        <p:nvPicPr>
          <p:cNvPr id="35" name="图片 100" descr="D:\资料\PPT\新建文件夹 (2)\图片1.png图片1">
            <a:extLst>
              <a:ext uri="{FF2B5EF4-FFF2-40B4-BE49-F238E27FC236}">
                <a16:creationId xmlns:a16="http://schemas.microsoft.com/office/drawing/2014/main" id="{9DB41DCE-27CF-4E3C-BFAD-1148ABDAB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2224" y="225425"/>
            <a:ext cx="5205581" cy="58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336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UTM Avo</vt:lpstr>
      <vt:lpstr>HP001 4 hàng</vt:lpstr>
      <vt:lpstr>UTM Magnesium</vt:lpstr>
      <vt:lpstr>Calibri</vt:lpstr>
      <vt:lpstr>Times New Roman</vt:lpstr>
      <vt:lpstr>字魂151号-联盟综艺体</vt:lpstr>
      <vt:lpstr>Arial</vt:lpstr>
      <vt:lpstr>SimSun</vt:lpstr>
      <vt:lpstr>Cambria Math</vt:lpstr>
      <vt:lpstr>UTM Showcard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VIETBAO</cp:keywords>
  <cp:lastModifiedBy>LE THI THU GIANG</cp:lastModifiedBy>
  <cp:revision>24</cp:revision>
  <dcterms:created xsi:type="dcterms:W3CDTF">2022-01-10T07:22:00Z</dcterms:created>
  <dcterms:modified xsi:type="dcterms:W3CDTF">2022-03-22T03:20:24Z</dcterms:modified>
  <cp:version>G12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