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88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431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87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1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48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1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41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7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6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09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29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5ADD-36FA-4831-977A-19979A990EC9}" type="datetimeFigureOut">
              <a:rPr lang="vi-VN" smtClean="0"/>
              <a:t>15/03/2022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9643-8D06-43B5-B093-0F6472AFE2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041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17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3 </a:t>
            </a:r>
            <a:r>
              <a:rPr lang="en-US" altLang="vi-VN" sz="5027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2022</a:t>
            </a:r>
            <a:endParaRPr lang="en-US" altLang="vi-VN" sz="5027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en-US" altLang="vi-VN" sz="6144" dirty="0" smtClean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495675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47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-42843" y="-41798"/>
            <a:ext cx="11791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-42843" y="604533"/>
            <a:ext cx="1206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32120" y="1078566"/>
            <a:ext cx="1084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706384" y="1522389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13215" y="1524965"/>
                <a:ext cx="27953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– 10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5" y="1524965"/>
                <a:ext cx="2795359" cy="923330"/>
              </a:xfrm>
              <a:prstGeom prst="rect">
                <a:avLst/>
              </a:prstGeom>
              <a:blipFill>
                <a:blip r:embed="rId2"/>
                <a:stretch>
                  <a:fillRect l="-3275" t="-1316" b="-25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32121" y="2321865"/>
            <a:ext cx="972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13215" y="2872013"/>
                <a:ext cx="3173506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400" b="1" i="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5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5" y="2872013"/>
                <a:ext cx="3173506" cy="1292598"/>
              </a:xfrm>
              <a:prstGeom prst="rect">
                <a:avLst/>
              </a:prstGeom>
              <a:blipFill>
                <a:blip r:embed="rId3"/>
                <a:stretch>
                  <a:fillRect l="-2885" b="-51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845744" y="3006886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32120" y="4164611"/>
            <a:ext cx="9553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5979633" y="4810942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452575" y="4813518"/>
                <a:ext cx="279535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+ 15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7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575" y="4813518"/>
                <a:ext cx="2795359" cy="923330"/>
              </a:xfrm>
              <a:prstGeom prst="rect">
                <a:avLst/>
              </a:prstGeom>
              <a:blipFill>
                <a:blip r:embed="rId4"/>
                <a:stretch>
                  <a:fillRect l="-3050" t="-1987" b="-26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20335" y="5914044"/>
            <a:ext cx="18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7568773" y="5727375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1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29047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48179"/>
              </p:ext>
            </p:extLst>
          </p:nvPr>
        </p:nvGraphicFramePr>
        <p:xfrm>
          <a:off x="0" y="-4337"/>
          <a:ext cx="12192000" cy="686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9426426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5812847"/>
                    </a:ext>
                  </a:extLst>
                </a:gridCol>
              </a:tblGrid>
              <a:tr h="3431168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06511"/>
                  </a:ext>
                </a:extLst>
              </a:tr>
              <a:tr h="3431168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8186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6900" y="677345"/>
            <a:ext cx="5893298" cy="1820157"/>
            <a:chOff x="202702" y="31014"/>
            <a:chExt cx="5893298" cy="18201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202703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blipFill>
                  <a:blip r:embed="rId2"/>
                  <a:stretch>
                    <a:fillRect l="-6275" b="-132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3084855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855" y="558573"/>
                  <a:ext cx="3011145" cy="1292598"/>
                </a:xfrm>
                <a:prstGeom prst="rect">
                  <a:avLst/>
                </a:prstGeom>
                <a:blipFill>
                  <a:blip r:embed="rId3"/>
                  <a:stretch>
                    <a:fillRect l="-6275" b="-1367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169711" y="677345"/>
            <a:ext cx="6022290" cy="1820189"/>
            <a:chOff x="6169710" y="31014"/>
            <a:chExt cx="6022290" cy="182018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6169710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169710" y="558605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710" y="558605"/>
                  <a:ext cx="3011145" cy="1292598"/>
                </a:xfrm>
                <a:prstGeom prst="rect">
                  <a:avLst/>
                </a:prstGeom>
                <a:blipFill>
                  <a:blip r:embed="rId4"/>
                  <a:stretch>
                    <a:fillRect l="-60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9180855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0855" y="558573"/>
                  <a:ext cx="3011145" cy="1292598"/>
                </a:xfrm>
                <a:prstGeom prst="rect">
                  <a:avLst/>
                </a:prstGeom>
                <a:blipFill>
                  <a:blip r:embed="rId5"/>
                  <a:stretch>
                    <a:fillRect l="-60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0" y="3971875"/>
            <a:ext cx="5893298" cy="1820157"/>
            <a:chOff x="202702" y="31014"/>
            <a:chExt cx="5893298" cy="18201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202703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blipFill>
                  <a:blip r:embed="rId6"/>
                  <a:stretch>
                    <a:fillRect l="-60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3084855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5400" b="1" i="0" dirty="0" smtClean="0">
                      <a:solidFill>
                        <a:srgbClr val="FF0000"/>
                      </a:solidFill>
                      <a:latin typeface="+mj-lt"/>
                    </a:rPr>
                    <a:t> </a:t>
                  </a:r>
                  <a:r>
                    <a:rPr lang="en-US" sz="4400" b="1" i="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  <a:endPara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855" y="558573"/>
                  <a:ext cx="3011145" cy="1292598"/>
                </a:xfrm>
                <a:prstGeom prst="rect">
                  <a:avLst/>
                </a:prstGeom>
                <a:blipFill>
                  <a:blip r:embed="rId7"/>
                  <a:stretch>
                    <a:fillRect l="-6275" b="-471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6234207" y="3971875"/>
            <a:ext cx="5893298" cy="1820157"/>
            <a:chOff x="202702" y="31014"/>
            <a:chExt cx="5893298" cy="182015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202703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blipFill>
                  <a:blip r:embed="rId8"/>
                  <a:stretch>
                    <a:fillRect l="-627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3084855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5400" b="1" i="0" dirty="0" smtClean="0">
                      <a:solidFill>
                        <a:srgbClr val="7030A0"/>
                      </a:solidFill>
                      <a:latin typeface="+mj-lt"/>
                    </a:rPr>
                    <a:t> </a:t>
                  </a:r>
                  <a:r>
                    <a:rPr lang="en-US" sz="4400" b="1" i="0" dirty="0" smtClean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855" y="558573"/>
                  <a:ext cx="3011145" cy="1292598"/>
                </a:xfrm>
                <a:prstGeom prst="rect">
                  <a:avLst/>
                </a:prstGeom>
                <a:blipFill>
                  <a:blip r:embed="rId9"/>
                  <a:stretch>
                    <a:fillRect l="-6073" b="-51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2661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42" y="3429064"/>
                <a:ext cx="2253840" cy="1292598"/>
              </a:xfrm>
              <a:prstGeom prst="rect">
                <a:avLst/>
              </a:prstGeom>
              <a:blipFill>
                <a:blip r:embed="rId2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20" y="3429064"/>
                <a:ext cx="1076040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20" y="3429064"/>
                <a:ext cx="1076040" cy="1292598"/>
              </a:xfrm>
              <a:prstGeom prst="rect">
                <a:avLst/>
              </a:prstGeom>
              <a:blipFill>
                <a:blip r:embed="rId3"/>
                <a:stretch>
                  <a:fillRect r="-27273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19" y="3429000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67" y="3429000"/>
                <a:ext cx="1402193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356963" y="2464214"/>
            <a:ext cx="2813712" cy="1001377"/>
            <a:chOff x="2046272" y="2871226"/>
            <a:chExt cx="2813712" cy="1001377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299447" cy="478158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272" y="2871226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33900" y="4753997"/>
            <a:ext cx="2672273" cy="964786"/>
            <a:chOff x="3531041" y="5738610"/>
            <a:chExt cx="3474571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649223" y="5738610"/>
              <a:ext cx="3222632" cy="441566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041" y="6180176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88" y="3429000"/>
                <a:ext cx="2558632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687019" y="3429064"/>
                <a:ext cx="1619153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19" y="3429064"/>
                <a:ext cx="1619153" cy="1292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322313" y="3444677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313" y="3444677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149690" y="3429000"/>
                <a:ext cx="171683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90" y="3429000"/>
                <a:ext cx="1716839" cy="129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637161" y="2496548"/>
            <a:ext cx="2835792" cy="1021205"/>
            <a:chOff x="2326470" y="2903560"/>
            <a:chExt cx="2835792" cy="1021205"/>
          </a:xfrm>
        </p:grpSpPr>
        <p:sp>
          <p:nvSpPr>
            <p:cNvPr id="21" name="Curved Down Arrow 20"/>
            <p:cNvSpPr/>
            <p:nvPr/>
          </p:nvSpPr>
          <p:spPr>
            <a:xfrm>
              <a:off x="2430944" y="3394445"/>
              <a:ext cx="2731318" cy="530320"/>
            </a:xfrm>
            <a:prstGeom prst="curvedDownArrow">
              <a:avLst>
                <a:gd name="adj1" fmla="val 25000"/>
                <a:gd name="adj2" fmla="val 67424"/>
                <a:gd name="adj3" fmla="val 422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470" y="2903560"/>
              <a:ext cx="281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3093" y="4721662"/>
            <a:ext cx="3069817" cy="964786"/>
            <a:chOff x="3894056" y="5706275"/>
            <a:chExt cx="3991470" cy="964786"/>
          </a:xfrm>
        </p:grpSpPr>
        <p:sp>
          <p:nvSpPr>
            <p:cNvPr id="24" name="Curved Up Arrow 23"/>
            <p:cNvSpPr/>
            <p:nvPr/>
          </p:nvSpPr>
          <p:spPr>
            <a:xfrm>
              <a:off x="3894056" y="5706275"/>
              <a:ext cx="3991470" cy="473901"/>
            </a:xfrm>
            <a:prstGeom prst="curvedUpArrow">
              <a:avLst>
                <a:gd name="adj1" fmla="val 25000"/>
                <a:gd name="adj2" fmla="val 95209"/>
                <a:gd name="adj3" fmla="val 4287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/>
                <a:cs typeface="+mn-cs"/>
              </a:endParaRPr>
            </a:p>
          </p:txBody>
        </p:sp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FCE4C8E-2D0C-450E-8557-34208C607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562" y="6147841"/>
              <a:ext cx="34745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vi-VN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3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35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733566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Muốn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0" y="1949572"/>
                <a:ext cx="2476978" cy="1292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80" y="1949572"/>
                <a:ext cx="2401372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94" y="1949572"/>
                <a:ext cx="1326059" cy="126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42900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56E0561-BB54-4275-95AE-85E8D3E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25" y="4075331"/>
            <a:ext cx="11615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377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10" y="5245330"/>
                <a:ext cx="2193424" cy="1305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198392" y="5263894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92" y="5263894"/>
                <a:ext cx="1340389" cy="1289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10" y="5261938"/>
                <a:ext cx="868707" cy="1288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6716782" y="5259982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82" y="5259982"/>
                <a:ext cx="2395547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4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8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593" y="0"/>
            <a:ext cx="8881618" cy="3408154"/>
            <a:chOff x="178813" y="-708574"/>
            <a:chExt cx="8290369" cy="34081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178813" y="-70857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78813" y="-27892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13" y="-27892"/>
                  <a:ext cx="3011145" cy="1292598"/>
                </a:xfrm>
                <a:prstGeom prst="rect">
                  <a:avLst/>
                </a:prstGeom>
                <a:blipFill>
                  <a:blip r:embed="rId2"/>
                  <a:stretch>
                    <a:fillRect l="-5860" b="-132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319966" y="1398518"/>
                  <a:ext cx="3149216" cy="13010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54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400" b="1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5400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966" y="1398518"/>
                  <a:ext cx="3149216" cy="1301062"/>
                </a:xfrm>
                <a:prstGeom prst="rect">
                  <a:avLst/>
                </a:prstGeom>
                <a:blipFill>
                  <a:blip r:embed="rId3"/>
                  <a:stretch>
                    <a:fillRect l="-5415" b="-1314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69677" y="680810"/>
                <a:ext cx="1457144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677" y="680810"/>
                <a:ext cx="1457144" cy="1292598"/>
              </a:xfrm>
              <a:prstGeom prst="rect">
                <a:avLst/>
              </a:prstGeom>
              <a:blipFill>
                <a:blip r:embed="rId4"/>
                <a:stretch>
                  <a:fillRect r="-14226" b="-132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938964" y="712037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964" y="712037"/>
                <a:ext cx="1326059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722055" y="680682"/>
                <a:ext cx="17046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55" y="680682"/>
                <a:ext cx="1704695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376849" y="2090328"/>
                <a:ext cx="1457144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849" y="2090328"/>
                <a:ext cx="1457144" cy="1292598"/>
              </a:xfrm>
              <a:prstGeom prst="rect">
                <a:avLst/>
              </a:prstGeom>
              <a:blipFill>
                <a:blip r:embed="rId7"/>
                <a:stretch>
                  <a:fillRect r="-14644" b="-14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451198" y="2072078"/>
                <a:ext cx="17046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98" y="2072078"/>
                <a:ext cx="1704695" cy="12926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838230" y="2090328"/>
                <a:ext cx="1030767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230" y="2090328"/>
                <a:ext cx="1030767" cy="12925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-25593" y="3433168"/>
            <a:ext cx="122175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-25593" y="3458183"/>
            <a:ext cx="8942503" cy="3399817"/>
            <a:chOff x="6169710" y="31014"/>
            <a:chExt cx="8942503" cy="33998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6169710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169710" y="558605"/>
                  <a:ext cx="3475375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710" y="558605"/>
                  <a:ext cx="3475375" cy="1292662"/>
                </a:xfrm>
                <a:prstGeom prst="rect">
                  <a:avLst/>
                </a:prstGeom>
                <a:blipFill>
                  <a:blip r:embed="rId10"/>
                  <a:stretch>
                    <a:fillRect l="-54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11621903" y="2141439"/>
                  <a:ext cx="3490310" cy="12893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1903" y="2141439"/>
                  <a:ext cx="3490310" cy="1289392"/>
                </a:xfrm>
                <a:prstGeom prst="rect">
                  <a:avLst/>
                </a:prstGeom>
                <a:blipFill>
                  <a:blip r:embed="rId11"/>
                  <a:stretch>
                    <a:fillRect l="-523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105510" y="3985838"/>
                <a:ext cx="1619153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10" y="3985838"/>
                <a:ext cx="1619153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5843062" y="4017129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62" y="4017129"/>
                <a:ext cx="1326059" cy="126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568181" y="3985774"/>
                <a:ext cx="1716839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81" y="3985774"/>
                <a:ext cx="1716839" cy="1292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376848" y="5568608"/>
                <a:ext cx="174827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848" y="5568608"/>
                <a:ext cx="1748277" cy="12886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9679611" y="5568608"/>
                <a:ext cx="170469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611" y="5568608"/>
                <a:ext cx="1704695" cy="12926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1074676" y="5568608"/>
                <a:ext cx="1030767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676" y="5568608"/>
                <a:ext cx="1030767" cy="12925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7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-25593" y="3433168"/>
            <a:ext cx="122175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50236" y="-47036"/>
            <a:ext cx="9144584" cy="2896244"/>
            <a:chOff x="202702" y="31014"/>
            <a:chExt cx="9144584" cy="28962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202703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54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blipFill>
                  <a:blip r:embed="rId2"/>
                  <a:stretch>
                    <a:fillRect l="-627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6336141" y="1636840"/>
                  <a:ext cx="3011145" cy="12904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5400" b="1" i="0" dirty="0" smtClean="0">
                      <a:solidFill>
                        <a:srgbClr val="00B050"/>
                      </a:solidFill>
                      <a:latin typeface="+mj-lt"/>
                    </a:rPr>
                    <a:t> </a:t>
                  </a:r>
                  <a:r>
                    <a:rPr lang="en-US" sz="4400" b="1" i="0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141" y="1636840"/>
                  <a:ext cx="3011145" cy="1290418"/>
                </a:xfrm>
                <a:prstGeom prst="rect">
                  <a:avLst/>
                </a:prstGeom>
                <a:blipFill>
                  <a:blip r:embed="rId3"/>
                  <a:stretch>
                    <a:fillRect l="-6275" b="-521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512446" y="480523"/>
                <a:ext cx="2401372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46" y="480523"/>
                <a:ext cx="2401372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4372544" y="524385"/>
                <a:ext cx="1326059" cy="126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44" y="524385"/>
                <a:ext cx="1326059" cy="1261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788554" y="1558790"/>
                <a:ext cx="2738427" cy="1292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554" y="1558790"/>
                <a:ext cx="2738427" cy="1292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10916432" y="1544235"/>
                <a:ext cx="935748" cy="1304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432" y="1544235"/>
                <a:ext cx="935748" cy="1304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-90094" y="3445675"/>
            <a:ext cx="8337975" cy="3095087"/>
            <a:chOff x="202702" y="31014"/>
            <a:chExt cx="8337975" cy="309508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F1C30C-D811-48A5-88DE-EB717D8EFC3B}"/>
                </a:ext>
              </a:extLst>
            </p:cNvPr>
            <p:cNvSpPr txBox="1"/>
            <p:nvPr/>
          </p:nvSpPr>
          <p:spPr>
            <a:xfrm>
              <a:off x="202703" y="31014"/>
              <a:ext cx="2523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02" y="558573"/>
                  <a:ext cx="3011145" cy="1292598"/>
                </a:xfrm>
                <a:prstGeom prst="rect">
                  <a:avLst/>
                </a:prstGeom>
                <a:blipFill>
                  <a:blip r:embed="rId8"/>
                  <a:stretch>
                    <a:fillRect l="-607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/>
                <p:nvPr/>
              </p:nvSpPr>
              <p:spPr>
                <a:xfrm>
                  <a:off x="5529532" y="1836709"/>
                  <a:ext cx="3011145" cy="12893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5400" b="1" i="0" dirty="0" smtClean="0">
                      <a:solidFill>
                        <a:srgbClr val="00B050"/>
                      </a:solidFill>
                      <a:latin typeface="+mj-lt"/>
                    </a:rPr>
                    <a:t> </a:t>
                  </a:r>
                  <a:r>
                    <a:rPr lang="en-US" sz="4400" b="1" i="0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endPara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Hộp Văn bản 14">
                  <a:extLst>
                    <a:ext uri="{FF2B5EF4-FFF2-40B4-BE49-F238E27FC236}">
                      <a16:creationId xmlns:a16="http://schemas.microsoft.com/office/drawing/2014/main" id="{64FA9A09-1696-4663-9E5A-4EC5EDCE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9532" y="1836709"/>
                  <a:ext cx="3011145" cy="1289392"/>
                </a:xfrm>
                <a:prstGeom prst="rect">
                  <a:avLst/>
                </a:prstGeom>
                <a:blipFill>
                  <a:blip r:embed="rId9"/>
                  <a:stretch>
                    <a:fillRect l="-6073" b="-518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2319409" y="3964640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09" y="3964640"/>
                <a:ext cx="1340389" cy="12893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386127" y="3962684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27" y="3962684"/>
                <a:ext cx="868707" cy="12886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837799" y="3960728"/>
                <a:ext cx="239554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799" y="3960728"/>
                <a:ext cx="2395547" cy="12926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7448165" y="5249382"/>
                <a:ext cx="1340389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6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165" y="5249382"/>
                <a:ext cx="1340389" cy="12893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478500" y="5247394"/>
                <a:ext cx="86870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500" y="5247394"/>
                <a:ext cx="868707" cy="12886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8912853" y="5243418"/>
                <a:ext cx="1782900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853" y="5243418"/>
                <a:ext cx="1782900" cy="12926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-42843" y="-41798"/>
                <a:ext cx="11791497" cy="2267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50kg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10kg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-gam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843" y="-41798"/>
                <a:ext cx="11791497" cy="2267480"/>
              </a:xfrm>
              <a:prstGeom prst="rect">
                <a:avLst/>
              </a:prstGeom>
              <a:blipFill>
                <a:blip r:embed="rId2"/>
                <a:stretch>
                  <a:fillRect l="-1603" t="-4301" b="-5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0" y="2225682"/>
            <a:ext cx="1206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-1" y="2872013"/>
            <a:ext cx="4807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3006437" y="2733513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0" y="3580643"/>
            <a:ext cx="6373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2987284" y="3379844"/>
            <a:ext cx="2187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0" y="4353003"/>
            <a:ext cx="6373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/>
              <p:nvPr/>
            </p:nvSpPr>
            <p:spPr>
              <a:xfrm>
                <a:off x="3186546" y="4096425"/>
                <a:ext cx="3532910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4">
                <a:extLst>
                  <a:ext uri="{FF2B5EF4-FFF2-40B4-BE49-F238E27FC236}">
                    <a16:creationId xmlns:a16="http://schemas.microsoft.com/office/drawing/2014/main" id="{64FA9A09-1696-4663-9E5A-4EC5EDCEB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6" y="4096425"/>
                <a:ext cx="3532910" cy="11594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4">
            <a:extLst>
              <a:ext uri="{FF2B5EF4-FFF2-40B4-BE49-F238E27FC236}">
                <a16:creationId xmlns:a16="http://schemas.microsoft.com/office/drawing/2014/main" id="{64FA9A09-1696-4663-9E5A-4EC5EDCEB5A1}"/>
              </a:ext>
            </a:extLst>
          </p:cNvPr>
          <p:cNvSpPr txBox="1"/>
          <p:nvPr/>
        </p:nvSpPr>
        <p:spPr>
          <a:xfrm>
            <a:off x="0" y="5255910"/>
            <a:ext cx="4987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 ?kg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276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等线</vt:lpstr>
      <vt:lpstr>HP001 5Ha</vt:lpstr>
      <vt:lpstr>Times New Roman</vt:lpstr>
      <vt:lpstr>Wingdings</vt:lpstr>
      <vt:lpstr>字魂17号-萌趣果冻体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2022-03-14T13:08:47Z</dcterms:created>
  <dcterms:modified xsi:type="dcterms:W3CDTF">2022-03-15T14:01:29Z</dcterms:modified>
</cp:coreProperties>
</file>