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5" r:id="rId1"/>
    <p:sldMasterId id="2147484662" r:id="rId2"/>
  </p:sldMasterIdLst>
  <p:notesMasterIdLst>
    <p:notesMasterId r:id="rId20"/>
  </p:notesMasterIdLst>
  <p:sldIdLst>
    <p:sldId id="339" r:id="rId3"/>
    <p:sldId id="257" r:id="rId4"/>
    <p:sldId id="338" r:id="rId5"/>
    <p:sldId id="324" r:id="rId6"/>
    <p:sldId id="340" r:id="rId7"/>
    <p:sldId id="327" r:id="rId8"/>
    <p:sldId id="325" r:id="rId9"/>
    <p:sldId id="329" r:id="rId10"/>
    <p:sldId id="330" r:id="rId11"/>
    <p:sldId id="331" r:id="rId12"/>
    <p:sldId id="326" r:id="rId13"/>
    <p:sldId id="328" r:id="rId14"/>
    <p:sldId id="333" r:id="rId15"/>
    <p:sldId id="332" r:id="rId16"/>
    <p:sldId id="337" r:id="rId17"/>
    <p:sldId id="334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66FFFF"/>
    <a:srgbClr val="FF99FF"/>
    <a:srgbClr val="CC00FF"/>
    <a:srgbClr val="0000FF"/>
    <a:srgbClr val="FFFF99"/>
    <a:srgbClr val="FF0000"/>
    <a:srgbClr val="99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2" autoAdjust="0"/>
  </p:normalViewPr>
  <p:slideViewPr>
    <p:cSldViewPr>
      <p:cViewPr varScale="1">
        <p:scale>
          <a:sx n="84" d="100"/>
          <a:sy n="84" d="100"/>
        </p:scale>
        <p:origin x="84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C756F77-D44B-41F3-8342-405BE07FC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28004F-53E1-426D-88AD-63CD1E871B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1D07A9-E4CE-489C-BD10-8E40B52375D3}" type="datetimeFigureOut">
              <a:rPr lang="en-US"/>
              <a:pPr>
                <a:defRPr/>
              </a:pPr>
              <a:t>2/26/2022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F9D9B34-A861-4D7E-8911-B0AC188317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115E51D-E919-4F0A-B1BE-DAFC57763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15B601-2C0D-4927-BD32-8D98AE90E3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33EC93-8077-4F0B-A2E1-0EC828599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31DDBE-9384-499C-823F-A13696C84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675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27D8D7C1-6D11-4CA3-991D-11A1D5844D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2C487B-D8BF-4887-BB91-C4E9BE1E7D5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3CE3F45D-AD56-4D9E-A9BD-B4910CD81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AC0C7A3B-E628-4371-8445-E0DB36D7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8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4D53EB-8870-4442-942F-0BF9AED2B7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xmlns="" id="{C58EFC5B-878D-4C6B-A19D-325817AEF84D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FBDD11-F2BD-4E7C-83CA-476CBD4AEFA5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2388CC-AE28-483B-BC81-06C4DFBB3620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354AAAC-6D34-4E8F-A657-2E975F478266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xmlns="" id="{EF84DE50-B912-49A8-92A8-11A00FB2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xmlns="" id="{D8712F49-78C7-4B8E-BF15-5D20DB40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xmlns="" id="{258EFFDA-DC33-4396-BE9F-C3D6D2AC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0EAB3-2031-4989-9F31-E5FFFB15B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134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52E3FA50-9949-4489-A409-AD28150D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5660EF2E-FBF4-4E31-B088-FF78E10D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CA59AAF5-0D20-41AC-8512-98EC4C14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6A2E1-116A-47FC-9F34-66B92B81B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06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D112EC77-492D-499D-9888-700223EC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4A5B6FF9-B260-4227-BEA2-F66D0260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6F57F6FF-8EE7-46A4-8CAA-07FE6B8B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15C1-ED22-4527-AF77-2B9EC8FB4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29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FAD7246-9E51-4680-8130-67E3735FF2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885B9D8-68D1-47C3-B136-D2D3B6E12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EF1855-CA20-44B1-86B8-A652E339B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F016B-0C6E-432B-B551-8E3C5DE204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520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4BA084C-FDD6-4C6D-B5DF-10921EFDD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864824-32A9-48E5-BD77-D117937A4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C9BC766-00FD-40AC-B1CB-A093E8D47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9295-1B8A-4BE9-998B-674D58198B1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949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7FDEB9F-BDE8-4565-BD9C-271F58FD5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E0755F-D89B-42A3-89FC-3124CB696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F347AC2-C31E-4984-9077-B23826601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558D-1260-4B37-A5E7-148E610D14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1493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D7DDFD-3AF8-4577-9A01-08ECF69E4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E784C8-1FE9-4F4E-84CD-9E3A830C5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C9276D-8FCA-46A1-A79A-08B0AE9C1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DC6EA-2DB0-4043-9673-9211344F038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490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EB0D592-0BE6-480A-9A1B-F816B3650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FFF08AB-C11E-4583-A702-000A57C88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7C5A4F5-23AA-476A-A2B3-7D2DD9718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626E-DB33-4BD6-A40D-A96564077D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0573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22AC1B6-172C-43E2-A77E-7F19795F3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113365B-EC94-4E1E-8BAB-D6AA94D08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D9F9B02-319E-41B7-90DA-F8F6C4E15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F5AC-C30A-4FED-B1B8-F870CC0E28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091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9AFF72F-9A8D-431B-B9FF-D86870413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7F28512-679E-4717-92DC-D3F5D0591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D0FB0A1-9AA1-4DF5-B56C-B6CCBCD77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A5BF-8D75-444A-B1EC-8710B7E1A20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012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1775ED-2F32-4C25-A3F5-F87F45E44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C723B1-241E-469F-B786-73338EC25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1747DE5-69B7-450B-9DC5-BC700EDAF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6A5E-B099-4F6E-B524-C70F98935A8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4921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4269B0DF-8719-4F13-9096-CC08D09E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FD2BE6BF-00C5-40A9-BCF0-2C158617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9FCE5F03-0928-46D6-B589-ED087ED6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4682F-3ADD-457D-89B6-88711A5C2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01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FDD081-E26A-438B-9D78-696239144E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0499DA-BD6B-49AC-A0E3-CAB4241A5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90256F-4A2B-42B6-814E-849CADEE0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B6E0-E051-43B4-A7D0-55F380E2F5D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6578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231E20E-4A8F-41B7-93D3-235BE1AF1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ED916E2-BFFE-4F6D-AA44-00DDDBCA0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04F2A25-E488-438C-A5C4-56E99A38A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1E69-649C-4FD1-9215-B0A5B934FF1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6343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26D278E-65C8-486E-8322-10F95E6A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2E58758-4D76-4CF3-B069-ECBF23310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4CAAF24-03F0-40A4-8F11-2F737404A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9D55-8AA5-4ABB-8302-363BC59C87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926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7EBCA-C85F-453A-90C9-8561E465B3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xmlns="" id="{CD815721-DBEC-4473-A20F-9D73BABCF8F4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79F4CD-4199-4B9F-8552-CD1AC0F6F879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AB1F87-18C7-4D3D-AD62-F4028886A6D1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D41DE9-0BB9-4F39-8449-CB2C9C0AB3DA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0DAD2951-1EA3-4FDA-A563-407CF919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961EA3F5-FC15-43B7-BD8E-DB6198E3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4505B870-5FF8-4979-91D3-A2404F01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F78E81E-6F32-4DD5-9DB6-A5EA33926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05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A219FC45-6CD2-47C4-A70E-1612EF01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683D5511-961B-47DE-A22C-0248F3E7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C44555D9-4097-4581-9D18-AA628F8A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13B66-6405-4CF3-B666-E098E786E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32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xmlns="" id="{6C6383EC-070F-4459-AA9E-7E9B7D4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E893BC33-36B1-4A58-A485-12FE105D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xmlns="" id="{AC46BA0D-B9F7-4AFA-9A83-9ABD6DA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8A7AC-2140-49A3-B93F-4E1E882CD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32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xmlns="" id="{0EC16F96-7E54-4D75-826E-604E37D0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4CD26134-2F75-474D-874C-34688F7F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A4B84C28-5B6C-481B-9F8F-7B22752B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40C27-D7D8-4CD7-A5EC-54240D3FD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43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xmlns="" id="{174D4762-A651-46BE-81EC-D2751CD0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2A16AA-CCAF-458D-81FD-E7B6A546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xmlns="" id="{E1FF0E7E-B2D1-44A6-A2EB-0C5E7407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C74F4-C5BC-490B-B262-2DEFA6D70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6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1F2109-C4B1-48DC-8818-CF85C85345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xmlns="" id="{63758160-BFF5-4073-B239-B2B9E8FFFB26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5EECA4EC-2EC6-4A1F-8666-A25A50BB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90ED4DAD-4310-40CD-B783-326237E9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A09DB866-522C-48A8-8636-90593EA6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990BB-2C51-4F5F-AC64-5538ABEAC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60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3C7668-7DB0-4406-BBCF-6B004AB84172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0639F3-2327-4FD6-989A-61203F836F48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96AB20-7E7D-4F5D-8FE1-ABBE78E6064A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E95369C4-5C3E-4A1B-8111-4E584244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23B45956-4180-4885-BD8F-E6A283BE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FEDE6D62-B2BE-497A-B741-25B440F3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D020B30-3725-4688-A821-CDA07CB6C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26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DD559B-4003-474B-AC1B-E288670D19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xmlns="" id="{8D147B15-2E25-4980-89C5-B097706F0D35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xmlns="" id="{46951B42-BD6A-4729-8DCB-A578E124C7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9E75015-9011-4CEE-A7AE-28D6CB4B7E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586DFFC1-40C4-45E7-ABCA-118780E50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1743DA-47B1-4EFD-BF33-94E59B88F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104B4D1C-D6A1-4E6F-9919-9C921C2A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0725C45D-E48E-47EC-9716-3AC3B330BB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1" r:id="rId2"/>
    <p:sldLayoutId id="2147484659" r:id="rId3"/>
    <p:sldLayoutId id="2147484652" r:id="rId4"/>
    <p:sldLayoutId id="2147484653" r:id="rId5"/>
    <p:sldLayoutId id="2147484654" r:id="rId6"/>
    <p:sldLayoutId id="2147484655" r:id="rId7"/>
    <p:sldLayoutId id="2147484660" r:id="rId8"/>
    <p:sldLayoutId id="2147484661" r:id="rId9"/>
    <p:sldLayoutId id="2147484656" r:id="rId10"/>
    <p:sldLayoutId id="214748465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710EA11-F48A-4235-8818-C19DA02C8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E04ABD6-1172-47C6-960F-8550D00A7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01A2C8C-FD14-4D3D-9B4F-367AD939C8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C185177-DA14-47C7-9E71-429513EC71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43FE6A8-05CE-41CB-AB08-8DD262DA50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8EDD3E6D-1793-4E66-9737-1F9581FFA89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378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7" Type="http://schemas.openxmlformats.org/officeDocument/2006/relationships/image" Target="../media/image61.png"/><Relationship Id="rId12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56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C&#244;%20gi&#225;o%20em.mp3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9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252520" cy="69573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5532" y="1628800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CHÀO MỪNG CÁC EM ĐẾN VỚI TIẾT HỌC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25331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4"/>
            <a:ext cx="9144000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DFE25C4A-A3D9-4C0F-81AD-A0BFEB4D0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50" y="1752600"/>
            <a:ext cx="3690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id-ID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id-ID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id-ID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467544" y="2387025"/>
            <a:ext cx="288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HP001 4 hàng" panose="020B0603050302020204" pitchFamily="34" charset="0"/>
              </a:rPr>
              <a:t>Bài 3</a:t>
            </a: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: Tìm x</a:t>
            </a:r>
            <a:endParaRPr lang="en-US" sz="32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="" id="{695DE4D4-36CF-4EF4-B922-D5B29D5AEF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3451246"/>
                <a:ext cx="2438400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a) x </a:t>
                </a:r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695DE4D4-36CF-4EF4-B922-D5B29D5AE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451246"/>
                <a:ext cx="2438400" cy="714683"/>
              </a:xfrm>
              <a:prstGeom prst="rect">
                <a:avLst/>
              </a:prstGeom>
              <a:blipFill>
                <a:blip r:embed="rId3"/>
                <a:stretch>
                  <a:fillRect l="-5000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xmlns="" id="{F8C19950-263C-4D85-B3F0-EEF4FD1E6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3449194"/>
                <a:ext cx="2514602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00B0F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x </a:t>
                </a:r>
                <a:r>
                  <a:rPr lang="en-US" altLang="en-US" sz="2800" b="1" dirty="0">
                    <a:solidFill>
                      <a:srgbClr val="00B0F0"/>
                    </a:solidFill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F8C19950-263C-4D85-B3F0-EEF4FD1E6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449194"/>
                <a:ext cx="2514602" cy="712631"/>
              </a:xfrm>
              <a:prstGeom prst="rect">
                <a:avLst/>
              </a:prstGeom>
              <a:blipFill>
                <a:blip r:embed="rId4"/>
                <a:stretch>
                  <a:fillRect l="-5097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="" id="{A18A735E-4664-490D-825B-E28122080A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449194"/>
                <a:ext cx="2514600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  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x  </a:t>
                </a:r>
                <a:r>
                  <a:rPr lang="en-US" alt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A18A735E-4664-490D-825B-E28122080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3449194"/>
                <a:ext cx="2514600" cy="739754"/>
              </a:xfrm>
              <a:prstGeom prst="rect">
                <a:avLst/>
              </a:prstGeom>
              <a:blipFill>
                <a:blip r:embed="rId5"/>
                <a:stretch>
                  <a:fillRect l="-5097" b="-82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2D05C55-0B9B-4FC1-8A8E-B4B83A835B3E}"/>
              </a:ext>
            </a:extLst>
          </p:cNvPr>
          <p:cNvSpPr txBox="1">
            <a:spLocks/>
          </p:cNvSpPr>
          <p:nvPr/>
        </p:nvSpPr>
        <p:spPr bwMode="auto">
          <a:xfrm>
            <a:off x="286627" y="548689"/>
            <a:ext cx="8494547" cy="11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Thứ</a:t>
            </a:r>
            <a:r>
              <a:rPr lang="vi-VN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sáu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ngày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4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tháng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3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năm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2022</a:t>
            </a:r>
            <a:endParaRPr lang="en-US" sz="3200" b="1" kern="0" dirty="0">
              <a:solidFill>
                <a:schemeClr val="bg1"/>
              </a:solidFill>
              <a:latin typeface="HP001 4 hàng" panose="020B0603050302020204" pitchFamily="34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u="sng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Toán</a:t>
            </a:r>
            <a:endParaRPr lang="en-US" sz="3200" b="1" u="sng" kern="0" dirty="0">
              <a:solidFill>
                <a:schemeClr val="bg1"/>
              </a:solidFill>
              <a:latin typeface="HP001 4 hàng" panose="020B0603050302020204" pitchFamily="34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C48C4F-BD31-4ADE-8248-4FD9D48E015A}"/>
              </a:ext>
            </a:extLst>
          </p:cNvPr>
          <p:cNvSpPr txBox="1"/>
          <p:nvPr/>
        </p:nvSpPr>
        <p:spPr>
          <a:xfrm>
            <a:off x="467544" y="533400"/>
            <a:ext cx="311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HP001 4 hàng" panose="020B0603050302020204" pitchFamily="34" charset="0"/>
              </a:rPr>
              <a:t>Bài 3</a:t>
            </a: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: Tìm x</a:t>
            </a:r>
            <a:endParaRPr lang="en-US" sz="32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xmlns="" id="{0D277361-6396-47D4-9975-AAE578A7BB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1066800"/>
                <a:ext cx="2438400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a) x </a:t>
                </a:r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0D277361-6396-47D4-9975-AAE578A7B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066800"/>
                <a:ext cx="2438400" cy="714683"/>
              </a:xfrm>
              <a:prstGeom prst="rect">
                <a:avLst/>
              </a:prstGeom>
              <a:blipFill>
                <a:blip r:embed="rId3"/>
                <a:stretch>
                  <a:fillRect l="-5000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xmlns="" id="{89F4B47F-427D-4BB8-A357-7EEE3FFC75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1791239"/>
                <a:ext cx="2819400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x     </a:t>
                </a:r>
                <a:r>
                  <a:rPr lang="en-US" alt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89F4B47F-427D-4BB8-A357-7EEE3FFC7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91239"/>
                <a:ext cx="2819400" cy="714683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="" id="{FB3055AA-D079-4C73-961D-EAB6003E7D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2561917"/>
                <a:ext cx="2819400" cy="710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x     </a:t>
                </a:r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="" xmlns:a16="http://schemas.microsoft.com/office/drawing/2014/main" id="{FB3055AA-D079-4C73-961D-EAB6003E7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61917"/>
                <a:ext cx="2819400" cy="710579"/>
              </a:xfrm>
              <a:prstGeom prst="rect">
                <a:avLst/>
              </a:prstGeom>
              <a:blipFill>
                <a:blip r:embed="rId5"/>
                <a:stretch>
                  <a:fillRect b="-1965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xmlns="" id="{5BDA3041-2D4C-42EB-A1FF-A57E754FE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1066800"/>
                <a:ext cx="2514602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00B0F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x </a:t>
                </a:r>
                <a:r>
                  <a:rPr lang="en-US" altLang="en-US" sz="2800" b="1" dirty="0">
                    <a:solidFill>
                      <a:srgbClr val="00B0F0"/>
                    </a:solidFill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5BDA3041-2D4C-42EB-A1FF-A57E754FE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1066800"/>
                <a:ext cx="2514602" cy="712631"/>
              </a:xfrm>
              <a:prstGeom prst="rect">
                <a:avLst/>
              </a:prstGeom>
              <a:blipFill>
                <a:blip r:embed="rId6"/>
                <a:stretch>
                  <a:fillRect l="-4843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xmlns="" id="{9CBCF8ED-5F2A-46E6-B349-47745EAC1E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1828800"/>
                <a:ext cx="3276602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rgbClr val="00B0F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x     </a:t>
                </a:r>
                <a:r>
                  <a:rPr lang="en-US" altLang="en-US" sz="2800" b="1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rgbClr val="00B0F0"/>
                    </a:solidFill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="" xmlns:a16="http://schemas.microsoft.com/office/drawing/2014/main" id="{9CBCF8ED-5F2A-46E6-B349-47745EAC1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1828800"/>
                <a:ext cx="3276602" cy="712631"/>
              </a:xfrm>
              <a:prstGeom prst="rect">
                <a:avLst/>
              </a:prstGeom>
              <a:blipFill>
                <a:blip r:embed="rId7"/>
                <a:stretch>
                  <a:fillRect b="-1965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="" id="{566A96D1-EAEC-4CF4-90B5-5741411A8B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2563969"/>
                <a:ext cx="3276602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rgbClr val="00B0F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x     </a:t>
                </a:r>
                <a:r>
                  <a:rPr lang="en-US" altLang="en-US" sz="2800" b="1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="" xmlns:a16="http://schemas.microsoft.com/office/drawing/2014/main" id="{566A96D1-EAEC-4CF4-90B5-5741411A8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563969"/>
                <a:ext cx="3276602" cy="739754"/>
              </a:xfrm>
              <a:prstGeom prst="rect">
                <a:avLst/>
              </a:prstGeom>
              <a:blipFill>
                <a:blip r:embed="rId8"/>
                <a:stretch>
                  <a:fillRect b="-1570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xmlns="" id="{A233B277-1A84-4E92-9FAF-E7BD3B766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3276600"/>
                <a:ext cx="2819400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99FF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99FF"/>
                    </a:solidFill>
                    <a:cs typeface="Arial" panose="020B0604020202020204" pitchFamily="34" charset="0"/>
                  </a:rPr>
                  <a:t>  -  </a:t>
                </a:r>
                <a:r>
                  <a:rPr lang="en-US" altLang="en-US" sz="2800" b="1" dirty="0">
                    <a:solidFill>
                      <a:srgbClr val="FF99FF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x  </a:t>
                </a:r>
                <a:r>
                  <a:rPr lang="en-US" altLang="en-US" sz="2800" b="1" dirty="0">
                    <a:solidFill>
                      <a:srgbClr val="FF99FF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rgbClr val="FF99FF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A233B277-1A84-4E92-9FAF-E7BD3B766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3276600"/>
                <a:ext cx="2819400" cy="739754"/>
              </a:xfrm>
              <a:prstGeom prst="rect">
                <a:avLst/>
              </a:prstGeom>
              <a:blipFill>
                <a:blip r:embed="rId9"/>
                <a:stretch>
                  <a:fillRect l="-4320" b="-7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xmlns="" id="{E746E338-CF88-42A4-A591-21F7642D4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7864" y="4060846"/>
                <a:ext cx="3891136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99FF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     x  </a:t>
                </a:r>
                <a:r>
                  <a:rPr lang="en-US" altLang="en-US" sz="2800" b="1" dirty="0">
                    <a:solidFill>
                      <a:srgbClr val="FF99FF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99FF"/>
                    </a:solidFill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rgbClr val="FF99FF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E746E338-CF88-42A4-A591-21F7642D4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4060846"/>
                <a:ext cx="3891136" cy="739754"/>
              </a:xfrm>
              <a:prstGeom prst="rect">
                <a:avLst/>
              </a:prstGeom>
              <a:blipFill>
                <a:blip r:embed="rId10"/>
                <a:stretch>
                  <a:fillRect b="-7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xmlns="" id="{FEAE51D8-43AD-47FA-9F91-68E05E8C4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4916106"/>
                <a:ext cx="2420202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rgbClr val="FF99FF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   x </a:t>
                </a:r>
                <a:r>
                  <a:rPr lang="en-US" altLang="en-US" sz="2800" b="1">
                    <a:solidFill>
                      <a:srgbClr val="FF99FF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altLang="en-US" sz="2800" b="1" i="1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rgbClr val="FF99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="" xmlns:a16="http://schemas.microsoft.com/office/drawing/2014/main" id="{FEAE51D8-43AD-47FA-9F91-68E05E8C4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916106"/>
                <a:ext cx="2420202" cy="739754"/>
              </a:xfrm>
              <a:prstGeom prst="rect">
                <a:avLst/>
              </a:prstGeom>
              <a:blipFill>
                <a:blip r:embed="rId11"/>
                <a:stretch>
                  <a:fillRect b="-1557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xmlns="" id="{0836D8E9-C506-45C7-B787-5E80BEA3E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4916106"/>
                <a:ext cx="2420202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99FF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     x </a:t>
                </a:r>
                <a:r>
                  <a:rPr lang="en-US" altLang="en-US" sz="2800" b="1" dirty="0">
                    <a:solidFill>
                      <a:srgbClr val="FF99FF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altLang="en-US" sz="2800" b="1" i="1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99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rgbClr val="FF99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0836D8E9-C506-45C7-B787-5E80BEA3E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916106"/>
                <a:ext cx="2420202" cy="739754"/>
              </a:xfrm>
              <a:prstGeom prst="rect">
                <a:avLst/>
              </a:prstGeom>
              <a:blipFill>
                <a:blip r:embed="rId12"/>
                <a:stretch>
                  <a:fillRect b="-7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="" id="{53ECF3DF-880E-4A49-9219-55249E308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8400" y="4038600"/>
                <a:ext cx="1524000" cy="721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𝟓𝟎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rgbClr val="00B0F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="" xmlns:a16="http://schemas.microsoft.com/office/drawing/2014/main" id="{53ECF3DF-880E-4A49-9219-55249E308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8400" y="4038600"/>
                <a:ext cx="1524000" cy="721031"/>
              </a:xfrm>
              <a:prstGeom prst="rect">
                <a:avLst/>
              </a:prstGeom>
              <a:blipFill>
                <a:blip r:embed="rId13"/>
                <a:stretch>
                  <a:fillRect l="-8000" b="-847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>
                <a:extLst>
                  <a:ext uri="{FF2B5EF4-FFF2-40B4-BE49-F238E27FC236}">
                    <a16:creationId xmlns:a16="http://schemas.microsoft.com/office/drawing/2014/main" xmlns="" id="{14F2A55A-729C-4986-8B06-5CD71F188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2800" y="1828800"/>
                <a:ext cx="1828800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>
                <a:extLst>
                  <a:ext uri="{FF2B5EF4-FFF2-40B4-BE49-F238E27FC236}">
                    <a16:creationId xmlns="" xmlns:a16="http://schemas.microsoft.com/office/drawing/2014/main" id="{14F2A55A-729C-4986-8B06-5CD71F188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1828800"/>
                <a:ext cx="1828800" cy="712631"/>
              </a:xfrm>
              <a:prstGeom prst="rect">
                <a:avLst/>
              </a:prstGeom>
              <a:blipFill>
                <a:blip r:embed="rId14"/>
                <a:stretch>
                  <a:fillRect l="-6667" b="-940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>
                <a:extLst>
                  <a:ext uri="{FF2B5EF4-FFF2-40B4-BE49-F238E27FC236}">
                    <a16:creationId xmlns:a16="http://schemas.microsoft.com/office/drawing/2014/main" xmlns="" id="{018FCB3F-1718-483D-A2E7-0579B9FD80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1828800"/>
                <a:ext cx="1828800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Text Box 4">
                <a:extLst>
                  <a:ext uri="{FF2B5EF4-FFF2-40B4-BE49-F238E27FC236}">
                    <a16:creationId xmlns:a16="http://schemas.microsoft.com/office/drawing/2014/main" id="{018FCB3F-1718-483D-A2E7-0579B9FD8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1828800"/>
                <a:ext cx="1828800" cy="739754"/>
              </a:xfrm>
              <a:prstGeom prst="rect">
                <a:avLst/>
              </a:prstGeom>
              <a:blipFill>
                <a:blip r:embed="rId15"/>
                <a:stretch>
                  <a:fillRect l="-6667" b="-66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0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38C7A1-896E-497E-A8FD-A89BAA7DEA13}"/>
              </a:ext>
            </a:extLst>
          </p:cNvPr>
          <p:cNvSpPr txBox="1"/>
          <p:nvPr/>
        </p:nvSpPr>
        <p:spPr>
          <a:xfrm>
            <a:off x="467544" y="665202"/>
            <a:ext cx="8143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HP001 4 hàng" panose="020B0603050302020204" pitchFamily="34" charset="0"/>
              </a:rPr>
              <a:t>Muốn tìm số hạng ch</a:t>
            </a:r>
            <a:r>
              <a:rPr lang="vi-VN" sz="3000" b="1">
                <a:solidFill>
                  <a:srgbClr val="FFFF00"/>
                </a:solidFill>
                <a:latin typeface="HP001 4 hàng" panose="020B0603050302020204" pitchFamily="34" charset="0"/>
              </a:rPr>
              <a:t>ư</a:t>
            </a:r>
            <a:r>
              <a:rPr lang="en-US" sz="3000" b="1">
                <a:solidFill>
                  <a:srgbClr val="FFFF00"/>
                </a:solidFill>
                <a:latin typeface="HP001 4 hàng" panose="020B0603050302020204" pitchFamily="34" charset="0"/>
              </a:rPr>
              <a:t>a biết ta làm thế nào?</a:t>
            </a:r>
            <a:endParaRPr lang="en-US" sz="30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E67FCD-414E-430E-ACFF-FABBDE4B1A16}"/>
              </a:ext>
            </a:extLst>
          </p:cNvPr>
          <p:cNvSpPr txBox="1"/>
          <p:nvPr/>
        </p:nvSpPr>
        <p:spPr>
          <a:xfrm>
            <a:off x="457200" y="685800"/>
            <a:ext cx="814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Muốn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tìm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hạng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</a:t>
            </a:r>
            <a:r>
              <a:rPr lang="vi-VN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ư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a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biết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ta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lấy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tổng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trừ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đi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hạng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đã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biết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3EAFA2-2E0B-492A-B702-DE41D60717CB}"/>
              </a:ext>
            </a:extLst>
          </p:cNvPr>
          <p:cNvSpPr txBox="1"/>
          <p:nvPr/>
        </p:nvSpPr>
        <p:spPr>
          <a:xfrm>
            <a:off x="543744" y="1981200"/>
            <a:ext cx="8143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HP001 4 hàng" panose="020B0603050302020204" pitchFamily="34" charset="0"/>
              </a:rPr>
              <a:t>Muốn tìm số bị trừ ch</a:t>
            </a:r>
            <a:r>
              <a:rPr lang="vi-VN" sz="3000" b="1">
                <a:solidFill>
                  <a:srgbClr val="FFFF00"/>
                </a:solidFill>
                <a:latin typeface="HP001 4 hàng" panose="020B0603050302020204" pitchFamily="34" charset="0"/>
              </a:rPr>
              <a:t>ư</a:t>
            </a:r>
            <a:r>
              <a:rPr lang="en-US" sz="3000" b="1">
                <a:solidFill>
                  <a:srgbClr val="FFFF00"/>
                </a:solidFill>
                <a:latin typeface="HP001 4 hàng" panose="020B0603050302020204" pitchFamily="34" charset="0"/>
              </a:rPr>
              <a:t>a biết ta làm thế nào?</a:t>
            </a:r>
            <a:endParaRPr lang="en-US" sz="30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D97B62-3F8D-460E-94F6-AADC7B1E4A64}"/>
              </a:ext>
            </a:extLst>
          </p:cNvPr>
          <p:cNvSpPr txBox="1"/>
          <p:nvPr/>
        </p:nvSpPr>
        <p:spPr>
          <a:xfrm>
            <a:off x="457200" y="3256002"/>
            <a:ext cx="8143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HP001 4 hàng" panose="020B0603050302020204" pitchFamily="34" charset="0"/>
              </a:rPr>
              <a:t>Muốn tìm số trừ ch</a:t>
            </a:r>
            <a:r>
              <a:rPr lang="vi-VN" sz="3000" b="1">
                <a:solidFill>
                  <a:schemeClr val="bg1"/>
                </a:solidFill>
                <a:latin typeface="HP001 4 hàng" panose="020B0603050302020204" pitchFamily="34" charset="0"/>
              </a:rPr>
              <a:t>ư</a:t>
            </a:r>
            <a:r>
              <a:rPr lang="en-US" sz="3000" b="1">
                <a:solidFill>
                  <a:schemeClr val="bg1"/>
                </a:solidFill>
                <a:latin typeface="HP001 4 hàng" panose="020B0603050302020204" pitchFamily="34" charset="0"/>
              </a:rPr>
              <a:t>a biết ta làm thế nào?</a:t>
            </a:r>
            <a:endParaRPr lang="en-US" sz="3000" b="1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23308A-4271-4896-8678-C1E04578B868}"/>
              </a:ext>
            </a:extLst>
          </p:cNvPr>
          <p:cNvSpPr txBox="1"/>
          <p:nvPr/>
        </p:nvSpPr>
        <p:spPr>
          <a:xfrm>
            <a:off x="457200" y="3276600"/>
            <a:ext cx="814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Muốn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tìm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trừ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</a:t>
            </a:r>
            <a:r>
              <a:rPr lang="vi-VN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ư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a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biết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ta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lấy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bị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trừ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trừ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đi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857221-62F1-46A8-9BA2-780E970D2335}"/>
              </a:ext>
            </a:extLst>
          </p:cNvPr>
          <p:cNvSpPr txBox="1"/>
          <p:nvPr/>
        </p:nvSpPr>
        <p:spPr>
          <a:xfrm>
            <a:off x="533400" y="2032337"/>
            <a:ext cx="814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Muốn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tìm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bị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trừ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</a:t>
            </a:r>
            <a:r>
              <a:rPr lang="vi-VN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ư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a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biết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ta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lấy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hiệu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oộng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trừ</a:t>
            </a:r>
            <a:r>
              <a:rPr lang="en-US" sz="3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  <a:endParaRPr lang="en-US" sz="30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4"/>
            <a:ext cx="9144000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DFE25C4A-A3D9-4C0F-81AD-A0BFEB4D0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64" y="1752600"/>
            <a:ext cx="3714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id-ID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id-ID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id-ID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467544" y="2387025"/>
            <a:ext cx="768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4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thuận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tiện</a:t>
            </a:r>
            <a:endParaRPr lang="en-US" sz="28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1489C1A-8D95-4DE5-845F-B38C4B356066}"/>
              </a:ext>
            </a:extLst>
          </p:cNvPr>
          <p:cNvCxnSpPr>
            <a:cxnSpLocks/>
          </p:cNvCxnSpPr>
          <p:nvPr/>
        </p:nvCxnSpPr>
        <p:spPr>
          <a:xfrm>
            <a:off x="1763688" y="2852936"/>
            <a:ext cx="561628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0500650-48EA-4E0B-968D-8A34A70A458E}"/>
              </a:ext>
            </a:extLst>
          </p:cNvPr>
          <p:cNvCxnSpPr>
            <a:cxnSpLocks/>
          </p:cNvCxnSpPr>
          <p:nvPr/>
        </p:nvCxnSpPr>
        <p:spPr>
          <a:xfrm>
            <a:off x="3779912" y="2852936"/>
            <a:ext cx="1544216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xmlns="" id="{5E3FABD8-E00C-480F-AE2B-A8C8B5A1D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728" y="2819400"/>
                <a:ext cx="2905472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="" xmlns:a16="http://schemas.microsoft.com/office/drawing/2014/main" id="{5E3FABD8-E00C-480F-AE2B-A8C8B5A1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728" y="2819400"/>
                <a:ext cx="2905472" cy="740139"/>
              </a:xfrm>
              <a:prstGeom prst="rect">
                <a:avLst/>
              </a:prstGeom>
              <a:blipFill>
                <a:blip r:embed="rId4"/>
                <a:stretch>
                  <a:fillRect l="-4193" b="-1487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xmlns="" id="{290EBAC3-68C6-437B-BFCE-329ADDC0DC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128" y="3581400"/>
                <a:ext cx="2905472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  <m:r>
                      <a:rPr lang="en-US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="" xmlns:a16="http://schemas.microsoft.com/office/drawing/2014/main" id="{290EBAC3-68C6-437B-BFCE-329ADDC0D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128" y="3581400"/>
                <a:ext cx="2905472" cy="740139"/>
              </a:xfrm>
              <a:prstGeom prst="rect">
                <a:avLst/>
              </a:prstGeom>
              <a:blipFill>
                <a:blip r:embed="rId5"/>
                <a:stretch>
                  <a:fillRect l="-4193" b="-1487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xmlns="" id="{4F08FC75-C469-4B0D-8ED5-45D0C84E4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128" y="4267200"/>
                <a:ext cx="2905472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  <m:r>
                      <a:rPr lang="en-US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="" xmlns:a16="http://schemas.microsoft.com/office/drawing/2014/main" id="{4F08FC75-C469-4B0D-8ED5-45D0C84E4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128" y="4267200"/>
                <a:ext cx="2905472" cy="740139"/>
              </a:xfrm>
              <a:prstGeom prst="rect">
                <a:avLst/>
              </a:prstGeom>
              <a:blipFill>
                <a:blip r:embed="rId6"/>
                <a:stretch>
                  <a:fillRect l="-4193" b="-1570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xmlns="" id="{51E3FD8C-050B-4393-9971-013053C9BF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974861"/>
                <a:ext cx="1457672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𝟑𝟗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den>
                    </m:f>
                    <m:r>
                      <a:rPr lang="en-US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altLang="en-US" sz="2800" b="1" dirty="0">
                  <a:solidFill>
                    <a:schemeClr val="bg1"/>
                  </a:solidFill>
                  <a:latin typeface="HP001 4 hàng" panose="020B06030503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 Box 4">
                <a:extLst>
                  <a:ext uri="{FF2B5EF4-FFF2-40B4-BE49-F238E27FC236}">
                    <a16:creationId xmlns="" xmlns:a16="http://schemas.microsoft.com/office/drawing/2014/main" id="{51E3FD8C-050B-4393-9971-013053C9B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974861"/>
                <a:ext cx="1457672" cy="740139"/>
              </a:xfrm>
              <a:prstGeom prst="rect">
                <a:avLst/>
              </a:prstGeom>
              <a:blipFill>
                <a:blip r:embed="rId7"/>
                <a:stretch>
                  <a:fillRect l="-8368" b="-1475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="" id="{44204B7C-94E5-4948-A5C2-6008564F13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9328" y="2743200"/>
                <a:ext cx="2905472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="" xmlns:a16="http://schemas.microsoft.com/office/drawing/2014/main" id="{44204B7C-94E5-4948-A5C2-6008564F1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9328" y="2743200"/>
                <a:ext cx="2905472" cy="740139"/>
              </a:xfrm>
              <a:prstGeom prst="rect">
                <a:avLst/>
              </a:prstGeom>
              <a:blipFill>
                <a:blip r:embed="rId8"/>
                <a:stretch>
                  <a:fillRect l="-4193" b="-1570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>
                <a:extLst>
                  <a:ext uri="{FF2B5EF4-FFF2-40B4-BE49-F238E27FC236}">
                    <a16:creationId xmlns:a16="http://schemas.microsoft.com/office/drawing/2014/main" xmlns="" id="{0278AA00-6A16-4F18-B0DC-EAB1AC14A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4128" y="3450861"/>
                <a:ext cx="2905472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+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 Box 4">
                <a:extLst>
                  <a:ext uri="{FF2B5EF4-FFF2-40B4-BE49-F238E27FC236}">
                    <a16:creationId xmlns="" xmlns:a16="http://schemas.microsoft.com/office/drawing/2014/main" id="{0278AA00-6A16-4F18-B0DC-EAB1AC14A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4128" y="3450861"/>
                <a:ext cx="2905472" cy="740139"/>
              </a:xfrm>
              <a:prstGeom prst="rect">
                <a:avLst/>
              </a:prstGeom>
              <a:blipFill>
                <a:blip r:embed="rId9"/>
                <a:stretch>
                  <a:fillRect l="-4193" b="-1475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>
                <a:extLst>
                  <a:ext uri="{FF2B5EF4-FFF2-40B4-BE49-F238E27FC236}">
                    <a16:creationId xmlns:a16="http://schemas.microsoft.com/office/drawing/2014/main" xmlns="" id="{F887CCFD-5C42-4058-B5BA-D99D85383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0" y="4114800"/>
                <a:ext cx="2905472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latin typeface="HP001 4 hàng" panose="020B06030503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4">
                <a:extLst>
                  <a:ext uri="{FF2B5EF4-FFF2-40B4-BE49-F238E27FC236}">
                    <a16:creationId xmlns="" xmlns:a16="http://schemas.microsoft.com/office/drawing/2014/main" id="{F887CCFD-5C42-4058-B5BA-D99D85383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4114800"/>
                <a:ext cx="2905472" cy="740139"/>
              </a:xfrm>
              <a:prstGeom prst="rect">
                <a:avLst/>
              </a:prstGeom>
              <a:blipFill>
                <a:blip r:embed="rId10"/>
                <a:stretch>
                  <a:fillRect l="-4193" b="-1570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xmlns="" id="{FBAC3CA5-6A4C-46B1-9F5D-2B240D00C7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0" y="4114800"/>
                <a:ext cx="2905472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latin typeface="HP001 4 hàng" panose="020B06030503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FBAC3CA5-6A4C-46B1-9F5D-2B240D00C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4114800"/>
                <a:ext cx="2905472" cy="740139"/>
              </a:xfrm>
              <a:prstGeom prst="rect">
                <a:avLst/>
              </a:prstGeom>
              <a:blipFill>
                <a:blip r:embed="rId11"/>
                <a:stretch>
                  <a:fillRect l="-4193" b="-82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xmlns="" id="{9DCE71DE-7A7A-42D9-904E-BD6EF27E3E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4128" y="4974861"/>
                <a:ext cx="1768152" cy="721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  <m:r>
                      <a:rPr lang="en-US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9DCE71DE-7A7A-42D9-904E-BD6EF27E3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4128" y="4974861"/>
                <a:ext cx="1768152" cy="721031"/>
              </a:xfrm>
              <a:prstGeom prst="rect">
                <a:avLst/>
              </a:prstGeom>
              <a:blipFill>
                <a:blip r:embed="rId12"/>
                <a:stretch>
                  <a:fillRect l="-6897" b="-110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xmlns="" id="{24A20CA9-325B-4C52-935B-516E7542A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6876256" y="4974861"/>
                <a:ext cx="1676400" cy="71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altLang="en-US" sz="2800" b="1" dirty="0">
                  <a:solidFill>
                    <a:schemeClr val="bg1"/>
                  </a:solidFill>
                  <a:latin typeface="HP001 4 hàng" panose="020B06030503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24A20CA9-325B-4C52-935B-516E7542A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876256" y="4974861"/>
                <a:ext cx="1676400" cy="713016"/>
              </a:xfrm>
              <a:prstGeom prst="rect">
                <a:avLst/>
              </a:prstGeom>
              <a:blipFill>
                <a:blip r:embed="rId13"/>
                <a:stretch>
                  <a:fillRect l="-7636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2D05C55-0B9B-4FC1-8A8E-B4B83A835B3E}"/>
              </a:ext>
            </a:extLst>
          </p:cNvPr>
          <p:cNvSpPr txBox="1">
            <a:spLocks/>
          </p:cNvSpPr>
          <p:nvPr/>
        </p:nvSpPr>
        <p:spPr bwMode="auto">
          <a:xfrm>
            <a:off x="323528" y="488442"/>
            <a:ext cx="8494547" cy="11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Thứ</a:t>
            </a:r>
            <a:r>
              <a:rPr lang="vi-VN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sáu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ngày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4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tháng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3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năm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2022</a:t>
            </a:r>
            <a:endParaRPr lang="en-US" sz="3200" b="1" kern="0" dirty="0">
              <a:solidFill>
                <a:schemeClr val="bg1"/>
              </a:solidFill>
              <a:latin typeface="HP001 4 hàng" panose="020B0603050302020204" pitchFamily="34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u="sng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Toán</a:t>
            </a:r>
            <a:endParaRPr lang="en-US" sz="3200" b="1" u="sng" kern="0" dirty="0">
              <a:solidFill>
                <a:schemeClr val="bg1"/>
              </a:solidFill>
              <a:latin typeface="HP001 4 hàng" panose="020B0603050302020204" pitchFamily="34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9877C8-17C4-4C44-B0EC-D1E7876342C6}"/>
              </a:ext>
            </a:extLst>
          </p:cNvPr>
          <p:cNvSpPr txBox="1"/>
          <p:nvPr/>
        </p:nvSpPr>
        <p:spPr>
          <a:xfrm>
            <a:off x="467544" y="533400"/>
            <a:ext cx="166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latin typeface="HP001 4 hàng" panose="020B0603050302020204" pitchFamily="34" charset="0"/>
              </a:rPr>
              <a:t>Bài 5</a:t>
            </a:r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endParaRPr lang="en-US" sz="28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473B2D-1935-43F1-A40F-848427EA888E}"/>
              </a:ext>
            </a:extLst>
          </p:cNvPr>
          <p:cNvSpPr txBox="1"/>
          <p:nvPr/>
        </p:nvSpPr>
        <p:spPr>
          <a:xfrm>
            <a:off x="533399" y="1066800"/>
            <a:ext cx="297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HP001 4 hàng" panose="020B0603050302020204" pitchFamily="34" charset="0"/>
              </a:rPr>
              <a:t>Học Tiếng Anh:</a:t>
            </a:r>
            <a:r>
              <a:rPr lang="en-US" sz="2800" b="1">
                <a:solidFill>
                  <a:srgbClr val="00B0F0"/>
                </a:solidFill>
                <a:latin typeface="#9Slide03 AmpleSoft Bold" panose="02000000000000000000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9B8230-9147-42F2-B551-076EF31C11CD}"/>
              </a:ext>
            </a:extLst>
          </p:cNvPr>
          <p:cNvSpPr txBox="1"/>
          <p:nvPr/>
        </p:nvSpPr>
        <p:spPr>
          <a:xfrm>
            <a:off x="609600" y="182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HP001 4 hàng" panose="020B0603050302020204" pitchFamily="34" charset="0"/>
              </a:rPr>
              <a:t>Học Tin học:</a:t>
            </a:r>
            <a:r>
              <a:rPr lang="en-US" sz="2800" b="1">
                <a:solidFill>
                  <a:srgbClr val="00B0F0"/>
                </a:solidFill>
                <a:latin typeface="#9Slide03 AmpleSoft Bold" panose="02000000000000000000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#9Slide03 AmpleSoft Bol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="" id="{79CFF9A9-39D9-4B89-8F01-68FA51016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936261"/>
                <a:ext cx="2616695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số học sinh</a:t>
                </a: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="" xmlns:a16="http://schemas.microsoft.com/office/drawing/2014/main" id="{79CFF9A9-39D9-4B89-8F01-68FA5101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936261"/>
                <a:ext cx="2616695" cy="740139"/>
              </a:xfrm>
              <a:prstGeom prst="rect">
                <a:avLst/>
              </a:prstGeom>
              <a:blipFill>
                <a:blip r:embed="rId3"/>
                <a:stretch>
                  <a:fillRect b="-1570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xmlns="" id="{E6FA4B23-60B5-4271-8162-B58414C23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0705" y="1698261"/>
                <a:ext cx="2616695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sinh</a:t>
                </a:r>
                <a:endParaRPr lang="en-US" altLang="en-US" sz="2800" b="1" dirty="0">
                  <a:solidFill>
                    <a:schemeClr val="bg1"/>
                  </a:solidFill>
                  <a:latin typeface="HP001 4 hàng" panose="020B06030503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="" xmlns:a16="http://schemas.microsoft.com/office/drawing/2014/main" id="{E6FA4B23-60B5-4271-8162-B58414C23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0705" y="1698261"/>
                <a:ext cx="2616695" cy="740139"/>
              </a:xfrm>
              <a:prstGeom prst="rect">
                <a:avLst/>
              </a:prstGeom>
              <a:blipFill>
                <a:blip r:embed="rId4"/>
                <a:stretch>
                  <a:fillRect b="-1570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037D4FD8-2EA9-4CDB-835A-39EBAF34DDAF}"/>
              </a:ext>
            </a:extLst>
          </p:cNvPr>
          <p:cNvSpPr/>
          <p:nvPr/>
        </p:nvSpPr>
        <p:spPr>
          <a:xfrm>
            <a:off x="5633866" y="1295400"/>
            <a:ext cx="157334" cy="879219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3A0F6A9D-8F0E-4016-8DDA-77552707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331893"/>
            <a:ext cx="27813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11742" y="324433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014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2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38C7A1-896E-497E-A8FD-A89BAA7DEA13}"/>
              </a:ext>
            </a:extLst>
          </p:cNvPr>
          <p:cNvSpPr txBox="1"/>
          <p:nvPr/>
        </p:nvSpPr>
        <p:spPr>
          <a:xfrm>
            <a:off x="467544" y="980728"/>
            <a:ext cx="814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5:                            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giải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E67FCD-414E-430E-ACFF-FABBDE4B1A16}"/>
              </a:ext>
            </a:extLst>
          </p:cNvPr>
          <p:cNvSpPr txBox="1"/>
          <p:nvPr/>
        </p:nvSpPr>
        <p:spPr>
          <a:xfrm>
            <a:off x="457200" y="198884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sinh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Tin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Anh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chiếm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sinh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lớp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8EC02DDD-2554-4F39-8977-5073F5A66C8E}"/>
                  </a:ext>
                </a:extLst>
              </p:cNvPr>
              <p:cNvSpPr txBox="1"/>
              <p:nvPr/>
            </p:nvSpPr>
            <p:spPr>
              <a:xfrm>
                <a:off x="611560" y="3398460"/>
                <a:ext cx="7776864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ổ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𝒏𝒈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ố 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ọ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ả 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ớ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8EC02DDD-2554-4F39-8977-5073F5A66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98460"/>
                <a:ext cx="7776864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C9A3C95E-8528-4CBE-AE64-4917675412F5}"/>
              </a:ext>
            </a:extLst>
          </p:cNvPr>
          <p:cNvSpPr/>
          <p:nvPr/>
        </p:nvSpPr>
        <p:spPr>
          <a:xfrm>
            <a:off x="1331640" y="462361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74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4E4197-9438-40C0-8CE0-DF6E7C287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743200"/>
            <a:ext cx="7992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03FB21-09A3-4F75-AFA1-E61F8F1B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1295400"/>
            <a:ext cx="47164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4400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pring_natura-03157966">
            <a:extLst>
              <a:ext uri="{FF2B5EF4-FFF2-40B4-BE49-F238E27FC236}">
                <a16:creationId xmlns:a16="http://schemas.microsoft.com/office/drawing/2014/main" xmlns="" id="{F084BF69-567E-4C9B-A93B-EE8FDB63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4">
            <a:extLst>
              <a:ext uri="{FF2B5EF4-FFF2-40B4-BE49-F238E27FC236}">
                <a16:creationId xmlns:a16="http://schemas.microsoft.com/office/drawing/2014/main" xmlns="" id="{42202E08-5378-4721-A643-2CAEA0103A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5410200" cy="1743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 gặp lại </a:t>
            </a:r>
          </a:p>
        </p:txBody>
      </p:sp>
      <p:pic>
        <p:nvPicPr>
          <p:cNvPr id="24581" name="Cô giáo em.mp3">
            <a:hlinkClick r:id="" action="ppaction://media"/>
            <a:extLst>
              <a:ext uri="{FF2B5EF4-FFF2-40B4-BE49-F238E27FC236}">
                <a16:creationId xmlns:a16="http://schemas.microsoft.com/office/drawing/2014/main" xmlns="" id="{EEF5C951-A403-4CAD-AD9D-9E5A77A60DE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209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14" y="-27161"/>
            <a:ext cx="9180214" cy="6885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319E26-5459-45D6-B5CC-FB7AB4085DCE}"/>
              </a:ext>
            </a:extLst>
          </p:cNvPr>
          <p:cNvSpPr txBox="1"/>
          <p:nvPr/>
        </p:nvSpPr>
        <p:spPr>
          <a:xfrm>
            <a:off x="3786182" y="1595836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D25C79-4C51-4B77-96C4-192D73FD9995}"/>
              </a:ext>
            </a:extLst>
          </p:cNvPr>
          <p:cNvSpPr txBox="1"/>
          <p:nvPr/>
        </p:nvSpPr>
        <p:spPr>
          <a:xfrm>
            <a:off x="1542842" y="2514600"/>
            <a:ext cx="6553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 TẬP CHUNG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2FF45-E9B9-4DFC-B591-4DE6470FFFFF}"/>
              </a:ext>
            </a:extLst>
          </p:cNvPr>
          <p:cNvSpPr txBox="1"/>
          <p:nvPr/>
        </p:nvSpPr>
        <p:spPr>
          <a:xfrm>
            <a:off x="2843808" y="335756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#9Slide03 Ample" panose="02000000000000000000" pitchFamily="2" charset="0"/>
              </a:rPr>
              <a:t>(</a:t>
            </a:r>
            <a:r>
              <a:rPr lang="en-US" sz="4000" b="1" i="1" dirty="0" err="1">
                <a:solidFill>
                  <a:schemeClr val="bg1"/>
                </a:solidFill>
                <a:latin typeface="#9Slide03 Ample" panose="02000000000000000000" pitchFamily="2" charset="0"/>
              </a:rPr>
              <a:t>Trang</a:t>
            </a:r>
            <a:r>
              <a:rPr lang="en-US" sz="4000" b="1" i="1" dirty="0">
                <a:solidFill>
                  <a:schemeClr val="bg1"/>
                </a:solidFill>
                <a:latin typeface="#9Slide03 Ample" panose="02000000000000000000" pitchFamily="2" charset="0"/>
              </a:rPr>
              <a:t> 131, 132)  </a:t>
            </a:r>
          </a:p>
        </p:txBody>
      </p:sp>
    </p:spTree>
    <p:extLst>
      <p:ext uri="{BB962C8B-B14F-4D97-AF65-F5344CB8AC3E}">
        <p14:creationId xmlns:p14="http://schemas.microsoft.com/office/powerpoint/2010/main" val="20999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73" y="-243408"/>
            <a:ext cx="9180214" cy="7151787"/>
          </a:xfrm>
          <a:prstGeom prst="rect">
            <a:avLst/>
          </a:prstGeom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092280" y="122128"/>
            <a:ext cx="1920391" cy="1321322"/>
            <a:chOff x="5225" y="9335"/>
            <a:chExt cx="2520" cy="1750"/>
          </a:xfrm>
        </p:grpSpPr>
        <p:sp>
          <p:nvSpPr>
            <p:cNvPr id="4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 eaLnBrk="1" hangingPunct="1">
                <a:spcBef>
                  <a:spcPct val="0"/>
                </a:spcBef>
                <a:buFontTx/>
                <a:buNone/>
              </a:pPr>
              <a:endParaRPr lang="vi-VN" altLang="en-US" sz="4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457200"/>
              <a:r>
                <a:rPr lang="en-US" b="1" kern="10">
                  <a:solidFill>
                    <a:srgbClr val="FFFFFF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NĂM 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6656" y="10026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 eaLnBrk="1" hangingPunct="1">
                <a:spcBef>
                  <a:spcPct val="0"/>
                </a:spcBef>
                <a:buFontTx/>
                <a:buNone/>
              </a:pPr>
              <a:endParaRPr lang="vi-VN" altLang="en-US" sz="4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7" descr="GRANS024">
            <a:extLst>
              <a:ext uri="{FF2B5EF4-FFF2-40B4-BE49-F238E27FC236}">
                <a16:creationId xmlns:a16="http://schemas.microsoft.com/office/drawing/2014/main" xmlns="" id="{F64CD7BB-5C88-47EF-B896-6958FBC0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7276">
            <a:off x="318085" y="47777"/>
            <a:ext cx="15255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656" y="0"/>
            <a:ext cx="8555956" cy="65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97" y="-45267"/>
            <a:ext cx="9164897" cy="68736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2D05C55-0B9B-4FC1-8A8E-B4B83A835B3E}"/>
              </a:ext>
            </a:extLst>
          </p:cNvPr>
          <p:cNvSpPr txBox="1">
            <a:spLocks/>
          </p:cNvSpPr>
          <p:nvPr/>
        </p:nvSpPr>
        <p:spPr bwMode="auto">
          <a:xfrm>
            <a:off x="642796" y="624689"/>
            <a:ext cx="8249684" cy="12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Thứ</a:t>
            </a:r>
            <a:r>
              <a:rPr lang="vi-VN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sáu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ngày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4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 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tháng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3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năm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2022</a:t>
            </a:r>
            <a:endParaRPr lang="en-US" sz="3200" b="1" kern="0" dirty="0">
              <a:solidFill>
                <a:schemeClr val="bg1"/>
              </a:solidFill>
              <a:latin typeface="HP001 4 hàng" panose="020B0603050302020204" pitchFamily="34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u="sng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Toán</a:t>
            </a:r>
            <a:endParaRPr lang="en-US" sz="3200" b="1" u="sng" kern="0" dirty="0">
              <a:solidFill>
                <a:schemeClr val="bg1"/>
              </a:solidFill>
              <a:latin typeface="HP001 4 hàng" panose="020B06030503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875083FC-61E9-4B85-9794-C5768A88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719670"/>
            <a:ext cx="3302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*</a:t>
            </a:r>
            <a:r>
              <a:rPr lang="en-US" altLang="id-ID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id-ID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endParaRPr lang="en-US" altLang="id-ID" sz="32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xmlns="" id="{6703A670-3D7E-4C6D-A158-CA1ABA6CA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1679" y="1978859"/>
                <a:ext cx="1679717" cy="88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3 -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2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03A670-3D7E-4C6D-A158-CA1ABA6CA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1679" y="1978859"/>
                <a:ext cx="1679717" cy="889924"/>
              </a:xfrm>
              <a:prstGeom prst="rect">
                <a:avLst/>
              </a:prstGeom>
              <a:blipFill rotWithShape="0">
                <a:blip r:embed="rId3"/>
                <a:stretch>
                  <a:fillRect l="-9455" b="-54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xmlns="" id="{3A80C10D-1BCD-4709-90C3-4963565F7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2194" y="1967959"/>
                <a:ext cx="1908321" cy="900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alt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80C10D-1BCD-4709-90C3-4963565F7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2194" y="1967959"/>
                <a:ext cx="1908321" cy="900824"/>
              </a:xfrm>
              <a:prstGeom prst="rect">
                <a:avLst/>
              </a:prstGeom>
              <a:blipFill rotWithShape="0">
                <a:blip r:embed="rId4"/>
                <a:stretch>
                  <a:fillRect b="-54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xmlns="" id="{9029FDD1-A62C-48F1-849F-68C9ADBDD1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1911" y="1887087"/>
                <a:ext cx="841521" cy="834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en-US" sz="32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029FDD1-A62C-48F1-849F-68C9ADBDD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1911" y="1887087"/>
                <a:ext cx="841521" cy="834716"/>
              </a:xfrm>
              <a:prstGeom prst="rect">
                <a:avLst/>
              </a:prstGeom>
              <a:blipFill rotWithShape="0">
                <a:blip r:embed="rId5"/>
                <a:stretch>
                  <a:fillRect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55576" y="292936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3636106"/>
            <a:ext cx="7961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3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7" y="-99392"/>
            <a:ext cx="9164897" cy="6873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9888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LUYỆN TẬP ,THỰC HÀNH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DFE25C4A-A3D9-4C0F-81AD-A0BFEB4D0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1752600"/>
            <a:ext cx="420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id-ID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id-ID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id-ID" sz="32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467544" y="238702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HP001 4 hàng" panose="020B0603050302020204" pitchFamily="34" charset="0"/>
              </a:rPr>
              <a:t>Bài 1</a:t>
            </a: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: Tính</a:t>
            </a:r>
            <a:endParaRPr lang="en-US" sz="32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="" id="{695DE4D4-36CF-4EF4-B922-D5B29D5AEF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528" y="3451246"/>
                <a:ext cx="1600200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="" xmlns:a16="http://schemas.microsoft.com/office/drawing/2014/main" id="{695DE4D4-36CF-4EF4-B922-D5B29D5AE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528" y="3451246"/>
                <a:ext cx="1600200" cy="739754"/>
              </a:xfrm>
              <a:prstGeom prst="rect">
                <a:avLst/>
              </a:prstGeom>
              <a:blipFill>
                <a:blip r:embed="rId3"/>
                <a:stretch>
                  <a:fillRect l="-8015" b="-1557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xmlns="" id="{F8C19950-263C-4D85-B3F0-EEF4FD1E6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200" y="3449194"/>
                <a:ext cx="1752600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smtClean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8C19950-263C-4D85-B3F0-EEF4FD1E6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3449194"/>
                <a:ext cx="1752600" cy="741806"/>
              </a:xfrm>
              <a:prstGeom prst="rect">
                <a:avLst/>
              </a:prstGeom>
              <a:blipFill rotWithShape="0">
                <a:blip r:embed="rId4"/>
                <a:stretch>
                  <a:fillRect l="-7317"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xmlns="" id="{BECDF75F-CCC9-4F04-ACC4-E5A8AC396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450861"/>
                <a:ext cx="1600200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="" xmlns:a16="http://schemas.microsoft.com/office/drawing/2014/main" id="{BECDF75F-CCC9-4F04-ACC4-E5A8AC39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3450861"/>
                <a:ext cx="1600200" cy="740139"/>
              </a:xfrm>
              <a:prstGeom prst="rect">
                <a:avLst/>
              </a:prstGeom>
              <a:blipFill>
                <a:blip r:embed="rId5"/>
                <a:stretch>
                  <a:fillRect l="-7605" b="-1475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="" id="{A18A735E-4664-490D-825B-E28122080A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3449194"/>
                <a:ext cx="1752600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smtClean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8A735E-4664-490D-825B-E28122080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3449194"/>
                <a:ext cx="1752600" cy="741806"/>
              </a:xfrm>
              <a:prstGeom prst="rect">
                <a:avLst/>
              </a:prstGeom>
              <a:blipFill rotWithShape="0">
                <a:blip r:embed="rId6"/>
                <a:stretch>
                  <a:fillRect l="-6944"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2D05C55-0B9B-4FC1-8A8E-B4B83A835B3E}"/>
              </a:ext>
            </a:extLst>
          </p:cNvPr>
          <p:cNvSpPr txBox="1">
            <a:spLocks/>
          </p:cNvSpPr>
          <p:nvPr/>
        </p:nvSpPr>
        <p:spPr bwMode="auto">
          <a:xfrm>
            <a:off x="325924" y="642795"/>
            <a:ext cx="8494547" cy="11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Thứ</a:t>
            </a:r>
            <a:r>
              <a:rPr lang="vi-VN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sáu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ngày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4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tháng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3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năm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2022</a:t>
            </a:r>
            <a:endParaRPr lang="en-US" sz="3200" b="1" kern="0" dirty="0">
              <a:solidFill>
                <a:schemeClr val="bg1"/>
              </a:solidFill>
              <a:latin typeface="HP001 4 hàng" panose="020B0603050302020204" pitchFamily="34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u="sng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Toán</a:t>
            </a:r>
            <a:endParaRPr lang="en-US" sz="3200" b="1" u="sng" kern="0" dirty="0">
              <a:solidFill>
                <a:schemeClr val="bg1"/>
              </a:solidFill>
              <a:latin typeface="HP001 4 hàng" panose="020B0603050302020204" pitchFamily="34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87FB66-5223-438C-A01D-2E7CF765EFC6}"/>
              </a:ext>
            </a:extLst>
          </p:cNvPr>
          <p:cNvSpPr txBox="1"/>
          <p:nvPr/>
        </p:nvSpPr>
        <p:spPr>
          <a:xfrm>
            <a:off x="467544" y="53340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HP001 4 hàng" panose="020B0603050302020204" pitchFamily="34" charset="0"/>
              </a:rPr>
              <a:t>Bài 1</a:t>
            </a: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: Tính</a:t>
            </a:r>
            <a:endParaRPr lang="en-US" sz="32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xmlns="" id="{298CB6CE-4E59-44DF-8608-8F3A701738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528" y="1066800"/>
                <a:ext cx="1600200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298CB6CE-4E59-44DF-8608-8F3A70173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528" y="1066800"/>
                <a:ext cx="1600200" cy="739754"/>
              </a:xfrm>
              <a:prstGeom prst="rect">
                <a:avLst/>
              </a:prstGeom>
              <a:blipFill>
                <a:blip r:embed="rId3"/>
                <a:stretch>
                  <a:fillRect l="-8015" b="-82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xmlns="" id="{0050FD16-2771-4801-8357-0B2BC9C79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0" y="1066800"/>
                <a:ext cx="1981200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="" xmlns:a16="http://schemas.microsoft.com/office/drawing/2014/main" id="{0050FD16-2771-4801-8357-0B2BC9C79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066800"/>
                <a:ext cx="1981200" cy="741806"/>
              </a:xfrm>
              <a:prstGeom prst="rect">
                <a:avLst/>
              </a:prstGeom>
              <a:blipFill>
                <a:blip r:embed="rId4"/>
                <a:stretch>
                  <a:fillRect l="-6154" b="-573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="" id="{5E3F11EB-6DD4-4232-9E8B-FE7C0E858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4275" y="1066800"/>
                <a:ext cx="1000125" cy="714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="" xmlns:a16="http://schemas.microsoft.com/office/drawing/2014/main" id="{5E3F11EB-6DD4-4232-9E8B-FE7C0E858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4275" y="1066800"/>
                <a:ext cx="1000125" cy="714811"/>
              </a:xfrm>
              <a:prstGeom prst="rect">
                <a:avLst/>
              </a:prstGeom>
              <a:blipFill>
                <a:blip r:embed="rId5"/>
                <a:stretch>
                  <a:fillRect l="-12805" b="-940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xmlns="" id="{24BD1683-7075-4D20-9D8C-6B62DD853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631" y="2057400"/>
                <a:ext cx="1752600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BD1683-7075-4D20-9D8C-6B62DD853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631" y="2057400"/>
                <a:ext cx="1752600" cy="741806"/>
              </a:xfrm>
              <a:prstGeom prst="rect">
                <a:avLst/>
              </a:prstGeom>
              <a:blipFill rotWithShape="0">
                <a:blip r:embed="rId6"/>
                <a:stretch>
                  <a:fillRect l="-6944" b="-148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xmlns="" id="{8157713B-959E-44AB-872A-149C862CA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431" y="2057400"/>
                <a:ext cx="1981200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157713B-959E-44AB-872A-149C862CA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4431" y="2057400"/>
                <a:ext cx="1981200" cy="739754"/>
              </a:xfrm>
              <a:prstGeom prst="rect">
                <a:avLst/>
              </a:prstGeom>
              <a:blipFill rotWithShape="0">
                <a:blip r:embed="rId7"/>
                <a:stretch>
                  <a:fillRect l="-6462" b="-57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="" id="{2974AD70-C1CF-44A2-9FA5-431F0D7E59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231" y="2028389"/>
                <a:ext cx="1000125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𝟔𝟗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974AD70-C1CF-44A2-9FA5-431F0D7E5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3231" y="2028389"/>
                <a:ext cx="1000125" cy="739754"/>
              </a:xfrm>
              <a:prstGeom prst="rect">
                <a:avLst/>
              </a:prstGeom>
              <a:blipFill rotWithShape="0">
                <a:blip r:embed="rId8"/>
                <a:stretch>
                  <a:fillRect l="-12805" b="-57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xmlns="" id="{3C0E132D-075E-4E60-956B-54A731C21B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1600200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3C0E132D-075E-4E60-956B-54A731C21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276600"/>
                <a:ext cx="1600200" cy="740139"/>
              </a:xfrm>
              <a:prstGeom prst="rect">
                <a:avLst/>
              </a:prstGeom>
              <a:blipFill>
                <a:blip r:embed="rId9"/>
                <a:stretch>
                  <a:fillRect l="-8015" b="-66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xmlns="" id="{7E9D01A9-67CF-4BDD-BB1F-D925A93A1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3276600"/>
                <a:ext cx="1981200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>
                <a:extLst>
                  <a:ext uri="{FF2B5EF4-FFF2-40B4-BE49-F238E27FC236}">
                    <a16:creationId xmlns="" xmlns:a16="http://schemas.microsoft.com/office/drawing/2014/main" id="{7E9D01A9-67CF-4BDD-BB1F-D925A93A1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276600"/>
                <a:ext cx="1981200" cy="741806"/>
              </a:xfrm>
              <a:prstGeom prst="rect">
                <a:avLst/>
              </a:prstGeom>
              <a:blipFill>
                <a:blip r:embed="rId10"/>
                <a:stretch>
                  <a:fillRect l="-6462" b="-495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xmlns="" id="{36CB6112-18F4-407E-8432-6CD850FD6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3276600"/>
                <a:ext cx="1000125" cy="714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="" xmlns:a16="http://schemas.microsoft.com/office/drawing/2014/main" id="{36CB6112-18F4-407E-8432-6CD850FD6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3276600"/>
                <a:ext cx="1000125" cy="714811"/>
              </a:xfrm>
              <a:prstGeom prst="rect">
                <a:avLst/>
              </a:prstGeom>
              <a:blipFill>
                <a:blip r:embed="rId11"/>
                <a:stretch>
                  <a:fillRect l="-12805" b="-85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xmlns="" id="{427A2273-9C45-459D-AFBE-BE29CB2527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431" y="4439794"/>
                <a:ext cx="1752600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7A2273-9C45-459D-AFBE-BE29CB252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431" y="4439794"/>
                <a:ext cx="1752600" cy="741806"/>
              </a:xfrm>
              <a:prstGeom prst="rect">
                <a:avLst/>
              </a:prstGeom>
              <a:blipFill rotWithShape="0">
                <a:blip r:embed="rId12"/>
                <a:stretch>
                  <a:fillRect l="-7317"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xmlns="" id="{72403D83-EFE6-4B4C-89EC-D4DDE3FF17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441846"/>
                <a:ext cx="1981200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403D83-EFE6-4B4C-89EC-D4DDE3FF1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4441846"/>
                <a:ext cx="1981200" cy="739754"/>
              </a:xfrm>
              <a:prstGeom prst="rect">
                <a:avLst/>
              </a:prstGeom>
              <a:blipFill rotWithShape="0">
                <a:blip r:embed="rId13"/>
                <a:stretch>
                  <a:fillRect l="-6462" b="-57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xmlns="" id="{E8FBB664-59F0-4570-86F1-CB1101C34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4441846"/>
                <a:ext cx="1000125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8FBB664-59F0-4570-86F1-CB1101C34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4441846"/>
                <a:ext cx="1000125" cy="739754"/>
              </a:xfrm>
              <a:prstGeom prst="rect">
                <a:avLst/>
              </a:prstGeom>
              <a:blipFill rotWithShape="0">
                <a:blip r:embed="rId14"/>
                <a:stretch>
                  <a:fillRect l="-12805" b="-57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DFE25C4A-A3D9-4C0F-81AD-A0BFEB4D0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1752600"/>
            <a:ext cx="3578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3200" b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 tập chung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65B42-D8CB-4072-BF05-C16EFFFEE474}"/>
              </a:ext>
            </a:extLst>
          </p:cNvPr>
          <p:cNvSpPr txBox="1"/>
          <p:nvPr/>
        </p:nvSpPr>
        <p:spPr>
          <a:xfrm>
            <a:off x="467544" y="238702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HP001 4 hàng" panose="020B0603050302020204" pitchFamily="34" charset="0"/>
              </a:rPr>
              <a:t>Bài 2</a:t>
            </a: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: Tính</a:t>
            </a:r>
            <a:endParaRPr lang="en-US" sz="32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="" id="{695DE4D4-36CF-4EF4-B922-D5B29D5AEF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3451246"/>
                <a:ext cx="1752600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695DE4D4-36CF-4EF4-B922-D5B29D5AE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451246"/>
                <a:ext cx="1752600" cy="714683"/>
              </a:xfrm>
              <a:prstGeom prst="rect">
                <a:avLst/>
              </a:prstGeom>
              <a:blipFill>
                <a:blip r:embed="rId3"/>
                <a:stretch>
                  <a:fillRect l="-6944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xmlns="" id="{F8C19950-263C-4D85-B3F0-EEF4FD1E6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200" y="3449194"/>
                <a:ext cx="1752600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8C19950-263C-4D85-B3F0-EEF4FD1E6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3449194"/>
                <a:ext cx="1752600" cy="741806"/>
              </a:xfrm>
              <a:prstGeom prst="rect">
                <a:avLst/>
              </a:prstGeom>
              <a:blipFill rotWithShape="0">
                <a:blip r:embed="rId4"/>
                <a:stretch>
                  <a:fillRect l="-7317" b="-155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xmlns="" id="{BECDF75F-CCC9-4F04-ACC4-E5A8AC396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450861"/>
                <a:ext cx="1600200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c) 1 </a:t>
                </a:r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="" xmlns:a16="http://schemas.microsoft.com/office/drawing/2014/main" id="{BECDF75F-CCC9-4F04-ACC4-E5A8AC39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3450861"/>
                <a:ext cx="1600200" cy="740139"/>
              </a:xfrm>
              <a:prstGeom prst="rect">
                <a:avLst/>
              </a:prstGeom>
              <a:blipFill>
                <a:blip r:embed="rId5"/>
                <a:stretch>
                  <a:fillRect l="-7605" b="-1475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="" id="{A18A735E-4664-490D-825B-E28122080A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3449194"/>
                <a:ext cx="1752600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smtClean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  3</a:t>
                </a: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8A735E-4664-490D-825B-E28122080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3449194"/>
                <a:ext cx="1752600" cy="712631"/>
              </a:xfrm>
              <a:prstGeom prst="rect">
                <a:avLst/>
              </a:prstGeom>
              <a:blipFill rotWithShape="0">
                <a:blip r:embed="rId6"/>
                <a:stretch>
                  <a:fillRect l="-6944" b="-196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2D05C55-0B9B-4FC1-8A8E-B4B83A835B3E}"/>
              </a:ext>
            </a:extLst>
          </p:cNvPr>
          <p:cNvSpPr txBox="1">
            <a:spLocks/>
          </p:cNvSpPr>
          <p:nvPr/>
        </p:nvSpPr>
        <p:spPr bwMode="auto">
          <a:xfrm>
            <a:off x="325924" y="642795"/>
            <a:ext cx="8494547" cy="11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Thứ</a:t>
            </a:r>
            <a:r>
              <a:rPr lang="vi-VN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sáu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ngày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4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tháng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3</a:t>
            </a:r>
            <a:r>
              <a:rPr lang="vi-VN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năm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 2022</a:t>
            </a:r>
            <a:endParaRPr lang="en-US" sz="3200" b="1" kern="0" dirty="0">
              <a:solidFill>
                <a:schemeClr val="bg1"/>
              </a:solidFill>
              <a:latin typeface="HP001 4 hàng" panose="020B0603050302020204" pitchFamily="34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u="sng" kern="0" dirty="0" err="1">
                <a:solidFill>
                  <a:schemeClr val="bg1"/>
                </a:solidFill>
                <a:latin typeface="HP001 4 hàng" panose="020B0603050302020204" pitchFamily="34" charset="0"/>
                <a:ea typeface="+mj-ea"/>
                <a:cs typeface="Times New Roman" pitchFamily="18" charset="0"/>
              </a:rPr>
              <a:t>Toán</a:t>
            </a:r>
            <a:endParaRPr lang="en-US" sz="3200" b="1" u="sng" kern="0" dirty="0">
              <a:solidFill>
                <a:schemeClr val="bg1"/>
              </a:solidFill>
              <a:latin typeface="HP001 4 hàng" panose="020B0603050302020204" pitchFamily="34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87FB66-5223-438C-A01D-2E7CF765EFC6}"/>
              </a:ext>
            </a:extLst>
          </p:cNvPr>
          <p:cNvSpPr txBox="1"/>
          <p:nvPr/>
        </p:nvSpPr>
        <p:spPr>
          <a:xfrm>
            <a:off x="467544" y="53340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latin typeface="HP001 4 hàng" panose="020B0603050302020204" pitchFamily="34" charset="0"/>
              </a:rPr>
              <a:t>Bài 2</a:t>
            </a: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: Tính</a:t>
            </a:r>
            <a:endParaRPr lang="en-US" sz="32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xmlns="" id="{298CB6CE-4E59-44DF-8608-8F3A701738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528" y="1066800"/>
                <a:ext cx="1686272" cy="713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298CB6CE-4E59-44DF-8608-8F3A70173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528" y="1066800"/>
                <a:ext cx="1686272" cy="713529"/>
              </a:xfrm>
              <a:prstGeom prst="rect">
                <a:avLst/>
              </a:prstGeom>
              <a:blipFill>
                <a:blip r:embed="rId3"/>
                <a:stretch>
                  <a:fillRect l="-7581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xmlns="" id="{0050FD16-2771-4801-8357-0B2BC9C79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1066800"/>
                <a:ext cx="1981200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="" xmlns:a16="http://schemas.microsoft.com/office/drawing/2014/main" id="{0050FD16-2771-4801-8357-0B2BC9C79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066800"/>
                <a:ext cx="1981200" cy="741806"/>
              </a:xfrm>
              <a:prstGeom prst="rect">
                <a:avLst/>
              </a:prstGeom>
              <a:blipFill>
                <a:blip r:embed="rId4"/>
                <a:stretch>
                  <a:fillRect l="-6154" b="-49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="" id="{5E3F11EB-6DD4-4232-9E8B-FE7C0E858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6675" y="1066800"/>
                <a:ext cx="1000125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="" xmlns:a16="http://schemas.microsoft.com/office/drawing/2014/main" id="{5E3F11EB-6DD4-4232-9E8B-FE7C0E858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6675" y="1066800"/>
                <a:ext cx="1000125" cy="739754"/>
              </a:xfrm>
              <a:prstGeom prst="rect">
                <a:avLst/>
              </a:prstGeom>
              <a:blipFill>
                <a:blip r:embed="rId5"/>
                <a:stretch>
                  <a:fillRect l="-12805" b="-578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xmlns="" id="{24BD1683-7075-4D20-9D8C-6B62DD853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2057400"/>
                <a:ext cx="1752600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00B0F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B0F0"/>
                    </a:solidFill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24BD1683-7075-4D20-9D8C-6B62DD853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2057400"/>
                <a:ext cx="1752600" cy="741806"/>
              </a:xfrm>
              <a:prstGeom prst="rect">
                <a:avLst/>
              </a:prstGeom>
              <a:blipFill>
                <a:blip r:embed="rId6"/>
                <a:stretch>
                  <a:fillRect l="-7317" b="-7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xmlns="" id="{8157713B-959E-44AB-872A-149C862CA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0" y="2057400"/>
                <a:ext cx="1828800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rgbClr val="00B0F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="" xmlns:a16="http://schemas.microsoft.com/office/drawing/2014/main" id="{8157713B-959E-44AB-872A-149C862CA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2057400"/>
                <a:ext cx="1828800" cy="739754"/>
              </a:xfrm>
              <a:prstGeom prst="rect">
                <a:avLst/>
              </a:prstGeom>
              <a:blipFill>
                <a:blip r:embed="rId7"/>
                <a:stretch>
                  <a:fillRect l="-6667" b="-578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="" id="{2974AD70-C1CF-44A2-9FA5-431F0D7E59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028389"/>
                <a:ext cx="1000125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rgbClr val="00B0F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="" xmlns:a16="http://schemas.microsoft.com/office/drawing/2014/main" id="{2974AD70-C1CF-44A2-9FA5-431F0D7E5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2028389"/>
                <a:ext cx="1000125" cy="739754"/>
              </a:xfrm>
              <a:prstGeom prst="rect">
                <a:avLst/>
              </a:prstGeom>
              <a:blipFill>
                <a:blip r:embed="rId8"/>
                <a:stretch>
                  <a:fillRect l="-12805" b="-578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xmlns="" id="{3C0E132D-075E-4E60-956B-54A731C21B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1600200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c) 1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3C0E132D-075E-4E60-956B-54A731C21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276600"/>
                <a:ext cx="1600200" cy="740139"/>
              </a:xfrm>
              <a:prstGeom prst="rect">
                <a:avLst/>
              </a:prstGeom>
              <a:blipFill>
                <a:blip r:embed="rId9"/>
                <a:stretch>
                  <a:fillRect l="-8015" b="-66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xmlns="" id="{7E9D01A9-67CF-4BDD-BB1F-D925A93A1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3276600"/>
                <a:ext cx="1828800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>
                <a:extLst>
                  <a:ext uri="{FF2B5EF4-FFF2-40B4-BE49-F238E27FC236}">
                    <a16:creationId xmlns="" xmlns:a16="http://schemas.microsoft.com/office/drawing/2014/main" id="{7E9D01A9-67CF-4BDD-BB1F-D925A93A1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276600"/>
                <a:ext cx="1828800" cy="741806"/>
              </a:xfrm>
              <a:prstGeom prst="rect">
                <a:avLst/>
              </a:prstGeom>
              <a:blipFill>
                <a:blip r:embed="rId10"/>
                <a:stretch>
                  <a:fillRect l="-7000" b="-495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xmlns="" id="{36CB6112-18F4-407E-8432-6CD850FD6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3276600"/>
                <a:ext cx="1000125" cy="741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="" xmlns:a16="http://schemas.microsoft.com/office/drawing/2014/main" id="{36CB6112-18F4-407E-8432-6CD850FD6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3276600"/>
                <a:ext cx="1000125" cy="741934"/>
              </a:xfrm>
              <a:prstGeom prst="rect">
                <a:avLst/>
              </a:prstGeom>
              <a:blipFill>
                <a:blip r:embed="rId11"/>
                <a:stretch>
                  <a:fillRect l="-12805" b="-578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xmlns="" id="{427A2273-9C45-459D-AFBE-BE29CB2527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4439794"/>
                <a:ext cx="1686272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rgbClr val="00B0F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rgbClr val="00B0F0"/>
                    </a:solidFill>
                    <a:cs typeface="Arial" panose="020B0604020202020204" pitchFamily="34" charset="0"/>
                  </a:rPr>
                  <a:t>  -  3</a:t>
                </a:r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="" xmlns:a16="http://schemas.microsoft.com/office/drawing/2014/main" id="{427A2273-9C45-459D-AFBE-BE29CB252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439794"/>
                <a:ext cx="1686272" cy="712631"/>
              </a:xfrm>
              <a:prstGeom prst="rect">
                <a:avLst/>
              </a:prstGeom>
              <a:blipFill>
                <a:blip r:embed="rId12"/>
                <a:stretch>
                  <a:fillRect l="-7220" b="-1965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xmlns="" id="{72403D83-EFE6-4B4C-89EC-D4DDE3FF17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4441846"/>
                <a:ext cx="1524000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rgbClr val="00B0F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="" xmlns:a16="http://schemas.microsoft.com/office/drawing/2014/main" id="{72403D83-EFE6-4B4C-89EC-D4DDE3FF1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4441846"/>
                <a:ext cx="1524000" cy="739754"/>
              </a:xfrm>
              <a:prstGeom prst="rect">
                <a:avLst/>
              </a:prstGeom>
              <a:blipFill>
                <a:blip r:embed="rId13"/>
                <a:stretch>
                  <a:fillRect l="-8400" b="-578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xmlns="" id="{E8FBB664-59F0-4570-86F1-CB1101C34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4441846"/>
                <a:ext cx="1000125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rgbClr val="00B0F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>
                <a:extLst>
                  <a:ext uri="{FF2B5EF4-FFF2-40B4-BE49-F238E27FC236}">
                    <a16:creationId xmlns="" xmlns:a16="http://schemas.microsoft.com/office/drawing/2014/main" id="{E8FBB664-59F0-4570-86F1-CB1101C34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4441846"/>
                <a:ext cx="1000125" cy="739754"/>
              </a:xfrm>
              <a:prstGeom prst="rect">
                <a:avLst/>
              </a:prstGeom>
              <a:blipFill>
                <a:blip r:embed="rId14"/>
                <a:stretch>
                  <a:fillRect l="-12195" b="-578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="" id="{635666BB-49E1-455D-BC7A-1254C95F9B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1981200"/>
                <a:ext cx="1000125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2800" b="1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="" xmlns:a16="http://schemas.microsoft.com/office/drawing/2014/main" id="{635666BB-49E1-455D-BC7A-1254C95F9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981200"/>
                <a:ext cx="1000125" cy="739754"/>
              </a:xfrm>
              <a:prstGeom prst="rect">
                <a:avLst/>
              </a:prstGeom>
              <a:blipFill>
                <a:blip r:embed="rId15"/>
                <a:stretch>
                  <a:fillRect l="-12805" b="-578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3110</TotalTime>
  <Words>424</Words>
  <Application>Microsoft Office PowerPoint</Application>
  <PresentationFormat>On-screen Show (4:3)</PresentationFormat>
  <Paragraphs>113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#9Slide03 Ample</vt:lpstr>
      <vt:lpstr>#9Slide03 AmpleSoft Bold</vt:lpstr>
      <vt:lpstr>Arial</vt:lpstr>
      <vt:lpstr>Calibri</vt:lpstr>
      <vt:lpstr>Cambria Math</vt:lpstr>
      <vt:lpstr>Franklin Gothic Book</vt:lpstr>
      <vt:lpstr>HP001 4 hàng</vt:lpstr>
      <vt:lpstr>Perpetua</vt:lpstr>
      <vt:lpstr>Times New Roman</vt:lpstr>
      <vt:lpstr>Trebuchet MS</vt:lpstr>
      <vt:lpstr>VNI-Times</vt:lpstr>
      <vt:lpstr>Wingdings 2</vt:lpstr>
      <vt:lpstr>Equity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THINHTIEN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KYTHUAT</dc:creator>
  <cp:lastModifiedBy>B85</cp:lastModifiedBy>
  <cp:revision>277</cp:revision>
  <dcterms:created xsi:type="dcterms:W3CDTF">2008-02-23T05:33:21Z</dcterms:created>
  <dcterms:modified xsi:type="dcterms:W3CDTF">2022-02-26T10:35:09Z</dcterms:modified>
</cp:coreProperties>
</file>