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67" r:id="rId3"/>
    <p:sldId id="276" r:id="rId4"/>
    <p:sldId id="268" r:id="rId5"/>
    <p:sldId id="270" r:id="rId6"/>
    <p:sldId id="266" r:id="rId7"/>
    <p:sldId id="269" r:id="rId8"/>
    <p:sldId id="277" r:id="rId9"/>
    <p:sldId id="279" r:id="rId10"/>
    <p:sldId id="278" r:id="rId11"/>
    <p:sldId id="299" r:id="rId12"/>
    <p:sldId id="290" r:id="rId13"/>
    <p:sldId id="292" r:id="rId14"/>
    <p:sldId id="291" r:id="rId15"/>
    <p:sldId id="293" r:id="rId16"/>
    <p:sldId id="294" r:id="rId17"/>
    <p:sldId id="271" r:id="rId18"/>
    <p:sldId id="295" r:id="rId19"/>
    <p:sldId id="274" r:id="rId20"/>
    <p:sldId id="300" r:id="rId21"/>
    <p:sldId id="297" r:id="rId22"/>
    <p:sldId id="281" r:id="rId23"/>
    <p:sldId id="282" r:id="rId24"/>
    <p:sldId id="283" r:id="rId25"/>
    <p:sldId id="284" r:id="rId26"/>
    <p:sldId id="285" r:id="rId27"/>
    <p:sldId id="286" r:id="rId28"/>
    <p:sldId id="287" r:id="rId29"/>
    <p:sldId id="288" r:id="rId30"/>
  </p:sldIdLst>
  <p:sldSz cx="12192000" cy="6858000"/>
  <p:notesSz cx="9144000" cy="6858000"/>
  <p:embeddedFontLst>
    <p:embeddedFont>
      <p:font typeface="#9Slide03 IcielPanton Black" pitchFamily="2" charset="77"/>
      <p:bold r:id="rId31"/>
    </p:embeddedFont>
    <p:embeddedFont>
      <p:font typeface="#9Slide06 SVNJonitha Script" panose="02000000000000000000" pitchFamily="2" charset="0"/>
      <p:regular r:id="rId32"/>
    </p:embeddedFon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FFDD"/>
    <a:srgbClr val="FFFFFF"/>
    <a:srgbClr val="421305"/>
    <a:srgbClr val="341103"/>
    <a:srgbClr val="4472C4"/>
    <a:srgbClr val="0C0F22"/>
    <a:srgbClr val="3B7B63"/>
    <a:srgbClr val="F49D27"/>
    <a:srgbClr val="3B79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1825D3-D4A5-4CE4-B20B-2B3481BEFF4B}" v="432" dt="2022-02-13T14:32:49.8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62" d="100"/>
          <a:sy n="62" d="100"/>
        </p:scale>
        <p:origin x="253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5.fntdata"/><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BF47B-CDB6-4A2A-A0F2-67CB8FB9D6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5A80DA-D722-40DA-83A7-AA608A099A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837EE2-27EF-4C15-B8E1-B0947BEB2B3E}"/>
              </a:ext>
            </a:extLst>
          </p:cNvPr>
          <p:cNvSpPr>
            <a:spLocks noGrp="1"/>
          </p:cNvSpPr>
          <p:nvPr>
            <p:ph type="dt" sz="half" idx="10"/>
          </p:nvPr>
        </p:nvSpPr>
        <p:spPr/>
        <p:txBody>
          <a:bodyPr/>
          <a:lstStyle/>
          <a:p>
            <a:fld id="{1C029D00-42EB-4C93-9794-0C894915301D}" type="datetimeFigureOut">
              <a:rPr lang="en-US" smtClean="0"/>
              <a:t>3/12/22</a:t>
            </a:fld>
            <a:endParaRPr lang="en-US"/>
          </a:p>
        </p:txBody>
      </p:sp>
      <p:sp>
        <p:nvSpPr>
          <p:cNvPr id="5" name="Footer Placeholder 4">
            <a:extLst>
              <a:ext uri="{FF2B5EF4-FFF2-40B4-BE49-F238E27FC236}">
                <a16:creationId xmlns:a16="http://schemas.microsoft.com/office/drawing/2014/main" id="{556A5D0E-F10E-4840-B36F-31020B5B8C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009E10-3109-40F5-AE87-0EBEC6F420A1}"/>
              </a:ext>
            </a:extLst>
          </p:cNvPr>
          <p:cNvSpPr>
            <a:spLocks noGrp="1"/>
          </p:cNvSpPr>
          <p:nvPr>
            <p:ph type="sldNum" sz="quarter" idx="12"/>
          </p:nvPr>
        </p:nvSpPr>
        <p:spPr/>
        <p:txBody>
          <a:bodyPr/>
          <a:lstStyle/>
          <a:p>
            <a:fld id="{141C02B3-2F42-49BC-8C18-32E948A0BFF0}" type="slidenum">
              <a:rPr lang="en-US" smtClean="0"/>
              <a:t>‹#›</a:t>
            </a:fld>
            <a:endParaRPr lang="en-US"/>
          </a:p>
        </p:txBody>
      </p:sp>
    </p:spTree>
    <p:extLst>
      <p:ext uri="{BB962C8B-B14F-4D97-AF65-F5344CB8AC3E}">
        <p14:creationId xmlns:p14="http://schemas.microsoft.com/office/powerpoint/2010/main" val="3499984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0CDD8-ED8F-44CA-B725-47FFDEE60C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7D6292-158C-4A3F-ABAB-D6547FF90B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00437B-6E48-4CEB-9AAD-3BF638B60062}"/>
              </a:ext>
            </a:extLst>
          </p:cNvPr>
          <p:cNvSpPr>
            <a:spLocks noGrp="1"/>
          </p:cNvSpPr>
          <p:nvPr>
            <p:ph type="dt" sz="half" idx="10"/>
          </p:nvPr>
        </p:nvSpPr>
        <p:spPr/>
        <p:txBody>
          <a:bodyPr/>
          <a:lstStyle/>
          <a:p>
            <a:fld id="{1C029D00-42EB-4C93-9794-0C894915301D}" type="datetimeFigureOut">
              <a:rPr lang="en-US" smtClean="0"/>
              <a:t>3/12/22</a:t>
            </a:fld>
            <a:endParaRPr lang="en-US"/>
          </a:p>
        </p:txBody>
      </p:sp>
      <p:sp>
        <p:nvSpPr>
          <p:cNvPr id="5" name="Footer Placeholder 4">
            <a:extLst>
              <a:ext uri="{FF2B5EF4-FFF2-40B4-BE49-F238E27FC236}">
                <a16:creationId xmlns:a16="http://schemas.microsoft.com/office/drawing/2014/main" id="{0DED69EB-5151-4E14-866B-A878DE09BB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E9539F-C974-4456-832B-08140330C6A0}"/>
              </a:ext>
            </a:extLst>
          </p:cNvPr>
          <p:cNvSpPr>
            <a:spLocks noGrp="1"/>
          </p:cNvSpPr>
          <p:nvPr>
            <p:ph type="sldNum" sz="quarter" idx="12"/>
          </p:nvPr>
        </p:nvSpPr>
        <p:spPr/>
        <p:txBody>
          <a:bodyPr/>
          <a:lstStyle/>
          <a:p>
            <a:fld id="{141C02B3-2F42-49BC-8C18-32E948A0BFF0}" type="slidenum">
              <a:rPr lang="en-US" smtClean="0"/>
              <a:t>‹#›</a:t>
            </a:fld>
            <a:endParaRPr lang="en-US"/>
          </a:p>
        </p:txBody>
      </p:sp>
    </p:spTree>
    <p:extLst>
      <p:ext uri="{BB962C8B-B14F-4D97-AF65-F5344CB8AC3E}">
        <p14:creationId xmlns:p14="http://schemas.microsoft.com/office/powerpoint/2010/main" val="2020029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DBABF0-B160-486E-A294-366F58A26A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86DAEA-FF0C-4A92-B159-7A3628BA4D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1335E8-F5B0-42F7-8DE7-2D596389750C}"/>
              </a:ext>
            </a:extLst>
          </p:cNvPr>
          <p:cNvSpPr>
            <a:spLocks noGrp="1"/>
          </p:cNvSpPr>
          <p:nvPr>
            <p:ph type="dt" sz="half" idx="10"/>
          </p:nvPr>
        </p:nvSpPr>
        <p:spPr/>
        <p:txBody>
          <a:bodyPr/>
          <a:lstStyle/>
          <a:p>
            <a:fld id="{1C029D00-42EB-4C93-9794-0C894915301D}" type="datetimeFigureOut">
              <a:rPr lang="en-US" smtClean="0"/>
              <a:t>3/12/22</a:t>
            </a:fld>
            <a:endParaRPr lang="en-US"/>
          </a:p>
        </p:txBody>
      </p:sp>
      <p:sp>
        <p:nvSpPr>
          <p:cNvPr id="5" name="Footer Placeholder 4">
            <a:extLst>
              <a:ext uri="{FF2B5EF4-FFF2-40B4-BE49-F238E27FC236}">
                <a16:creationId xmlns:a16="http://schemas.microsoft.com/office/drawing/2014/main" id="{1009144E-F8C1-4FB7-888B-61D5FFC926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AF06B2-452F-4A04-944E-F9437EFE7413}"/>
              </a:ext>
            </a:extLst>
          </p:cNvPr>
          <p:cNvSpPr>
            <a:spLocks noGrp="1"/>
          </p:cNvSpPr>
          <p:nvPr>
            <p:ph type="sldNum" sz="quarter" idx="12"/>
          </p:nvPr>
        </p:nvSpPr>
        <p:spPr/>
        <p:txBody>
          <a:bodyPr/>
          <a:lstStyle/>
          <a:p>
            <a:fld id="{141C02B3-2F42-49BC-8C18-32E948A0BFF0}" type="slidenum">
              <a:rPr lang="en-US" smtClean="0"/>
              <a:t>‹#›</a:t>
            </a:fld>
            <a:endParaRPr lang="en-US"/>
          </a:p>
        </p:txBody>
      </p:sp>
    </p:spTree>
    <p:extLst>
      <p:ext uri="{BB962C8B-B14F-4D97-AF65-F5344CB8AC3E}">
        <p14:creationId xmlns:p14="http://schemas.microsoft.com/office/powerpoint/2010/main" val="3897819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B5411-BE25-4093-8084-144C16D69E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67B65C-D83A-45E7-B11C-42C51B61BF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E9EFD0-5432-4FD2-B505-DD0B8E09E518}"/>
              </a:ext>
            </a:extLst>
          </p:cNvPr>
          <p:cNvSpPr>
            <a:spLocks noGrp="1"/>
          </p:cNvSpPr>
          <p:nvPr>
            <p:ph type="dt" sz="half" idx="10"/>
          </p:nvPr>
        </p:nvSpPr>
        <p:spPr/>
        <p:txBody>
          <a:bodyPr/>
          <a:lstStyle/>
          <a:p>
            <a:fld id="{1C029D00-42EB-4C93-9794-0C894915301D}" type="datetimeFigureOut">
              <a:rPr lang="en-US" smtClean="0"/>
              <a:t>3/12/22</a:t>
            </a:fld>
            <a:endParaRPr lang="en-US"/>
          </a:p>
        </p:txBody>
      </p:sp>
      <p:sp>
        <p:nvSpPr>
          <p:cNvPr id="5" name="Footer Placeholder 4">
            <a:extLst>
              <a:ext uri="{FF2B5EF4-FFF2-40B4-BE49-F238E27FC236}">
                <a16:creationId xmlns:a16="http://schemas.microsoft.com/office/drawing/2014/main" id="{2504A753-CAB9-4F4D-9CD0-1021FCB49A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1E11AD-E069-4280-9D2C-06338F2D6FE1}"/>
              </a:ext>
            </a:extLst>
          </p:cNvPr>
          <p:cNvSpPr>
            <a:spLocks noGrp="1"/>
          </p:cNvSpPr>
          <p:nvPr>
            <p:ph type="sldNum" sz="quarter" idx="12"/>
          </p:nvPr>
        </p:nvSpPr>
        <p:spPr/>
        <p:txBody>
          <a:bodyPr/>
          <a:lstStyle/>
          <a:p>
            <a:fld id="{141C02B3-2F42-49BC-8C18-32E948A0BFF0}" type="slidenum">
              <a:rPr lang="en-US" smtClean="0"/>
              <a:t>‹#›</a:t>
            </a:fld>
            <a:endParaRPr lang="en-US"/>
          </a:p>
        </p:txBody>
      </p:sp>
    </p:spTree>
    <p:extLst>
      <p:ext uri="{BB962C8B-B14F-4D97-AF65-F5344CB8AC3E}">
        <p14:creationId xmlns:p14="http://schemas.microsoft.com/office/powerpoint/2010/main" val="71155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6C28B-871F-45D3-9CDB-2A0D68D811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67B532-AFD5-4043-AE9E-929570188B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E9CB35-A3B5-4DD3-95F5-48F8B33A2253}"/>
              </a:ext>
            </a:extLst>
          </p:cNvPr>
          <p:cNvSpPr>
            <a:spLocks noGrp="1"/>
          </p:cNvSpPr>
          <p:nvPr>
            <p:ph type="dt" sz="half" idx="10"/>
          </p:nvPr>
        </p:nvSpPr>
        <p:spPr/>
        <p:txBody>
          <a:bodyPr/>
          <a:lstStyle/>
          <a:p>
            <a:fld id="{1C029D00-42EB-4C93-9794-0C894915301D}" type="datetimeFigureOut">
              <a:rPr lang="en-US" smtClean="0"/>
              <a:t>3/12/22</a:t>
            </a:fld>
            <a:endParaRPr lang="en-US"/>
          </a:p>
        </p:txBody>
      </p:sp>
      <p:sp>
        <p:nvSpPr>
          <p:cNvPr id="5" name="Footer Placeholder 4">
            <a:extLst>
              <a:ext uri="{FF2B5EF4-FFF2-40B4-BE49-F238E27FC236}">
                <a16:creationId xmlns:a16="http://schemas.microsoft.com/office/drawing/2014/main" id="{4D00B5E6-E29B-4CB7-A7EB-8906A56870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ECFE57-CAD3-4CFD-83A3-D8AABE19CC3E}"/>
              </a:ext>
            </a:extLst>
          </p:cNvPr>
          <p:cNvSpPr>
            <a:spLocks noGrp="1"/>
          </p:cNvSpPr>
          <p:nvPr>
            <p:ph type="sldNum" sz="quarter" idx="12"/>
          </p:nvPr>
        </p:nvSpPr>
        <p:spPr/>
        <p:txBody>
          <a:bodyPr/>
          <a:lstStyle/>
          <a:p>
            <a:fld id="{141C02B3-2F42-49BC-8C18-32E948A0BFF0}" type="slidenum">
              <a:rPr lang="en-US" smtClean="0"/>
              <a:t>‹#›</a:t>
            </a:fld>
            <a:endParaRPr lang="en-US"/>
          </a:p>
        </p:txBody>
      </p:sp>
    </p:spTree>
    <p:extLst>
      <p:ext uri="{BB962C8B-B14F-4D97-AF65-F5344CB8AC3E}">
        <p14:creationId xmlns:p14="http://schemas.microsoft.com/office/powerpoint/2010/main" val="2707424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9A9CC-143A-4A14-BC4B-DD76616526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FEA83C-3F32-4A79-87AD-2E899A3754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887FB8-439F-44E0-A839-0C651C0B0E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3920E7-8905-4C92-AAEA-C78885AE4720}"/>
              </a:ext>
            </a:extLst>
          </p:cNvPr>
          <p:cNvSpPr>
            <a:spLocks noGrp="1"/>
          </p:cNvSpPr>
          <p:nvPr>
            <p:ph type="dt" sz="half" idx="10"/>
          </p:nvPr>
        </p:nvSpPr>
        <p:spPr/>
        <p:txBody>
          <a:bodyPr/>
          <a:lstStyle/>
          <a:p>
            <a:fld id="{1C029D00-42EB-4C93-9794-0C894915301D}" type="datetimeFigureOut">
              <a:rPr lang="en-US" smtClean="0"/>
              <a:t>3/12/22</a:t>
            </a:fld>
            <a:endParaRPr lang="en-US"/>
          </a:p>
        </p:txBody>
      </p:sp>
      <p:sp>
        <p:nvSpPr>
          <p:cNvPr id="6" name="Footer Placeholder 5">
            <a:extLst>
              <a:ext uri="{FF2B5EF4-FFF2-40B4-BE49-F238E27FC236}">
                <a16:creationId xmlns:a16="http://schemas.microsoft.com/office/drawing/2014/main" id="{F0439FE7-C054-411B-9673-BA39C55766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C3AE00-6C50-49AC-8EB5-3D0438074EE4}"/>
              </a:ext>
            </a:extLst>
          </p:cNvPr>
          <p:cNvSpPr>
            <a:spLocks noGrp="1"/>
          </p:cNvSpPr>
          <p:nvPr>
            <p:ph type="sldNum" sz="quarter" idx="12"/>
          </p:nvPr>
        </p:nvSpPr>
        <p:spPr/>
        <p:txBody>
          <a:bodyPr/>
          <a:lstStyle/>
          <a:p>
            <a:fld id="{141C02B3-2F42-49BC-8C18-32E948A0BFF0}" type="slidenum">
              <a:rPr lang="en-US" smtClean="0"/>
              <a:t>‹#›</a:t>
            </a:fld>
            <a:endParaRPr lang="en-US"/>
          </a:p>
        </p:txBody>
      </p:sp>
    </p:spTree>
    <p:extLst>
      <p:ext uri="{BB962C8B-B14F-4D97-AF65-F5344CB8AC3E}">
        <p14:creationId xmlns:p14="http://schemas.microsoft.com/office/powerpoint/2010/main" val="2869668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F0175-2420-475C-89CE-AFBD8C5EEA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557F98-24C4-4B75-8EFA-F1EA3DDB34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E0178C-5910-4BC5-B016-F0E083D724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E0144E-33DA-485C-8935-5EFB6D4CE2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90FF1B-8261-4DD1-A8E4-6C6061FEDF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BBC1E0-069A-45E5-8553-DAFFC4C9F992}"/>
              </a:ext>
            </a:extLst>
          </p:cNvPr>
          <p:cNvSpPr>
            <a:spLocks noGrp="1"/>
          </p:cNvSpPr>
          <p:nvPr>
            <p:ph type="dt" sz="half" idx="10"/>
          </p:nvPr>
        </p:nvSpPr>
        <p:spPr/>
        <p:txBody>
          <a:bodyPr/>
          <a:lstStyle/>
          <a:p>
            <a:fld id="{1C029D00-42EB-4C93-9794-0C894915301D}" type="datetimeFigureOut">
              <a:rPr lang="en-US" smtClean="0"/>
              <a:t>3/12/22</a:t>
            </a:fld>
            <a:endParaRPr lang="en-US"/>
          </a:p>
        </p:txBody>
      </p:sp>
      <p:sp>
        <p:nvSpPr>
          <p:cNvPr id="8" name="Footer Placeholder 7">
            <a:extLst>
              <a:ext uri="{FF2B5EF4-FFF2-40B4-BE49-F238E27FC236}">
                <a16:creationId xmlns:a16="http://schemas.microsoft.com/office/drawing/2014/main" id="{6A0A5988-7FF5-4FEC-AAD6-857969F435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BFB059-3EFB-44C9-8D78-884BA1FC6B17}"/>
              </a:ext>
            </a:extLst>
          </p:cNvPr>
          <p:cNvSpPr>
            <a:spLocks noGrp="1"/>
          </p:cNvSpPr>
          <p:nvPr>
            <p:ph type="sldNum" sz="quarter" idx="12"/>
          </p:nvPr>
        </p:nvSpPr>
        <p:spPr/>
        <p:txBody>
          <a:bodyPr/>
          <a:lstStyle/>
          <a:p>
            <a:fld id="{141C02B3-2F42-49BC-8C18-32E948A0BFF0}" type="slidenum">
              <a:rPr lang="en-US" smtClean="0"/>
              <a:t>‹#›</a:t>
            </a:fld>
            <a:endParaRPr lang="en-US"/>
          </a:p>
        </p:txBody>
      </p:sp>
    </p:spTree>
    <p:extLst>
      <p:ext uri="{BB962C8B-B14F-4D97-AF65-F5344CB8AC3E}">
        <p14:creationId xmlns:p14="http://schemas.microsoft.com/office/powerpoint/2010/main" val="340652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4DC08-F5F8-4877-8331-320E53104C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BAC50C-19A1-41D3-82A1-6B20FAA19FE5}"/>
              </a:ext>
            </a:extLst>
          </p:cNvPr>
          <p:cNvSpPr>
            <a:spLocks noGrp="1"/>
          </p:cNvSpPr>
          <p:nvPr>
            <p:ph type="dt" sz="half" idx="10"/>
          </p:nvPr>
        </p:nvSpPr>
        <p:spPr/>
        <p:txBody>
          <a:bodyPr/>
          <a:lstStyle/>
          <a:p>
            <a:fld id="{1C029D00-42EB-4C93-9794-0C894915301D}" type="datetimeFigureOut">
              <a:rPr lang="en-US" smtClean="0"/>
              <a:t>3/12/22</a:t>
            </a:fld>
            <a:endParaRPr lang="en-US"/>
          </a:p>
        </p:txBody>
      </p:sp>
      <p:sp>
        <p:nvSpPr>
          <p:cNvPr id="4" name="Footer Placeholder 3">
            <a:extLst>
              <a:ext uri="{FF2B5EF4-FFF2-40B4-BE49-F238E27FC236}">
                <a16:creationId xmlns:a16="http://schemas.microsoft.com/office/drawing/2014/main" id="{74FBD1D6-310B-4A79-A500-206BA549B6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C212D5-5450-402D-A42A-EF1124EBFE22}"/>
              </a:ext>
            </a:extLst>
          </p:cNvPr>
          <p:cNvSpPr>
            <a:spLocks noGrp="1"/>
          </p:cNvSpPr>
          <p:nvPr>
            <p:ph type="sldNum" sz="quarter" idx="12"/>
          </p:nvPr>
        </p:nvSpPr>
        <p:spPr/>
        <p:txBody>
          <a:bodyPr/>
          <a:lstStyle/>
          <a:p>
            <a:fld id="{141C02B3-2F42-49BC-8C18-32E948A0BFF0}" type="slidenum">
              <a:rPr lang="en-US" smtClean="0"/>
              <a:t>‹#›</a:t>
            </a:fld>
            <a:endParaRPr lang="en-US"/>
          </a:p>
        </p:txBody>
      </p:sp>
    </p:spTree>
    <p:extLst>
      <p:ext uri="{BB962C8B-B14F-4D97-AF65-F5344CB8AC3E}">
        <p14:creationId xmlns:p14="http://schemas.microsoft.com/office/powerpoint/2010/main" val="1496877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ED4F15-34CD-4305-BE67-EC83068766E2}"/>
              </a:ext>
            </a:extLst>
          </p:cNvPr>
          <p:cNvSpPr>
            <a:spLocks noGrp="1"/>
          </p:cNvSpPr>
          <p:nvPr>
            <p:ph type="dt" sz="half" idx="10"/>
          </p:nvPr>
        </p:nvSpPr>
        <p:spPr/>
        <p:txBody>
          <a:bodyPr/>
          <a:lstStyle/>
          <a:p>
            <a:fld id="{1C029D00-42EB-4C93-9794-0C894915301D}" type="datetimeFigureOut">
              <a:rPr lang="en-US" smtClean="0"/>
              <a:t>3/12/22</a:t>
            </a:fld>
            <a:endParaRPr lang="en-US"/>
          </a:p>
        </p:txBody>
      </p:sp>
      <p:sp>
        <p:nvSpPr>
          <p:cNvPr id="3" name="Footer Placeholder 2">
            <a:extLst>
              <a:ext uri="{FF2B5EF4-FFF2-40B4-BE49-F238E27FC236}">
                <a16:creationId xmlns:a16="http://schemas.microsoft.com/office/drawing/2014/main" id="{D0FE6F24-1C50-4409-9D96-9B5F723CD5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CB4931-3EB4-4CED-B5A9-2FD06BBA529B}"/>
              </a:ext>
            </a:extLst>
          </p:cNvPr>
          <p:cNvSpPr>
            <a:spLocks noGrp="1"/>
          </p:cNvSpPr>
          <p:nvPr>
            <p:ph type="sldNum" sz="quarter" idx="12"/>
          </p:nvPr>
        </p:nvSpPr>
        <p:spPr/>
        <p:txBody>
          <a:bodyPr/>
          <a:lstStyle/>
          <a:p>
            <a:fld id="{141C02B3-2F42-49BC-8C18-32E948A0BFF0}" type="slidenum">
              <a:rPr lang="en-US" smtClean="0"/>
              <a:t>‹#›</a:t>
            </a:fld>
            <a:endParaRPr lang="en-US"/>
          </a:p>
        </p:txBody>
      </p:sp>
    </p:spTree>
    <p:extLst>
      <p:ext uri="{BB962C8B-B14F-4D97-AF65-F5344CB8AC3E}">
        <p14:creationId xmlns:p14="http://schemas.microsoft.com/office/powerpoint/2010/main" val="878098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75AF2-D174-4027-A7B6-49D63DBF5C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7D58AB-D7CC-4CD8-89F2-8DD102DF7E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484C8-5B9F-4E87-B44A-8E0AB64990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594C4E-B580-42EE-AE9C-90AFB71C60EE}"/>
              </a:ext>
            </a:extLst>
          </p:cNvPr>
          <p:cNvSpPr>
            <a:spLocks noGrp="1"/>
          </p:cNvSpPr>
          <p:nvPr>
            <p:ph type="dt" sz="half" idx="10"/>
          </p:nvPr>
        </p:nvSpPr>
        <p:spPr/>
        <p:txBody>
          <a:bodyPr/>
          <a:lstStyle/>
          <a:p>
            <a:fld id="{1C029D00-42EB-4C93-9794-0C894915301D}" type="datetimeFigureOut">
              <a:rPr lang="en-US" smtClean="0"/>
              <a:t>3/12/22</a:t>
            </a:fld>
            <a:endParaRPr lang="en-US"/>
          </a:p>
        </p:txBody>
      </p:sp>
      <p:sp>
        <p:nvSpPr>
          <p:cNvPr id="6" name="Footer Placeholder 5">
            <a:extLst>
              <a:ext uri="{FF2B5EF4-FFF2-40B4-BE49-F238E27FC236}">
                <a16:creationId xmlns:a16="http://schemas.microsoft.com/office/drawing/2014/main" id="{7279D033-3128-4403-B9EF-1B9F1865AC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9876AD-352B-4C99-86BE-87EFEBC1F186}"/>
              </a:ext>
            </a:extLst>
          </p:cNvPr>
          <p:cNvSpPr>
            <a:spLocks noGrp="1"/>
          </p:cNvSpPr>
          <p:nvPr>
            <p:ph type="sldNum" sz="quarter" idx="12"/>
          </p:nvPr>
        </p:nvSpPr>
        <p:spPr/>
        <p:txBody>
          <a:bodyPr/>
          <a:lstStyle/>
          <a:p>
            <a:fld id="{141C02B3-2F42-49BC-8C18-32E948A0BFF0}" type="slidenum">
              <a:rPr lang="en-US" smtClean="0"/>
              <a:t>‹#›</a:t>
            </a:fld>
            <a:endParaRPr lang="en-US"/>
          </a:p>
        </p:txBody>
      </p:sp>
    </p:spTree>
    <p:extLst>
      <p:ext uri="{BB962C8B-B14F-4D97-AF65-F5344CB8AC3E}">
        <p14:creationId xmlns:p14="http://schemas.microsoft.com/office/powerpoint/2010/main" val="2389685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5CEB3-518A-4BDE-AE43-E76401E8FC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7FA344-854D-44F2-AF62-6384981718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230479-A79D-4E18-9C39-0A073222EE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E3C45B-1121-4A5F-A86E-AF2AE2FA2B38}"/>
              </a:ext>
            </a:extLst>
          </p:cNvPr>
          <p:cNvSpPr>
            <a:spLocks noGrp="1"/>
          </p:cNvSpPr>
          <p:nvPr>
            <p:ph type="dt" sz="half" idx="10"/>
          </p:nvPr>
        </p:nvSpPr>
        <p:spPr/>
        <p:txBody>
          <a:bodyPr/>
          <a:lstStyle/>
          <a:p>
            <a:fld id="{1C029D00-42EB-4C93-9794-0C894915301D}" type="datetimeFigureOut">
              <a:rPr lang="en-US" smtClean="0"/>
              <a:t>3/12/22</a:t>
            </a:fld>
            <a:endParaRPr lang="en-US"/>
          </a:p>
        </p:txBody>
      </p:sp>
      <p:sp>
        <p:nvSpPr>
          <p:cNvPr id="6" name="Footer Placeholder 5">
            <a:extLst>
              <a:ext uri="{FF2B5EF4-FFF2-40B4-BE49-F238E27FC236}">
                <a16:creationId xmlns:a16="http://schemas.microsoft.com/office/drawing/2014/main" id="{CCBE3721-C698-4F23-8114-7CA485154E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AA6023-A938-4A83-B8BA-C7831880119C}"/>
              </a:ext>
            </a:extLst>
          </p:cNvPr>
          <p:cNvSpPr>
            <a:spLocks noGrp="1"/>
          </p:cNvSpPr>
          <p:nvPr>
            <p:ph type="sldNum" sz="quarter" idx="12"/>
          </p:nvPr>
        </p:nvSpPr>
        <p:spPr/>
        <p:txBody>
          <a:bodyPr/>
          <a:lstStyle/>
          <a:p>
            <a:fld id="{141C02B3-2F42-49BC-8C18-32E948A0BFF0}" type="slidenum">
              <a:rPr lang="en-US" smtClean="0"/>
              <a:t>‹#›</a:t>
            </a:fld>
            <a:endParaRPr lang="en-US"/>
          </a:p>
        </p:txBody>
      </p:sp>
    </p:spTree>
    <p:extLst>
      <p:ext uri="{BB962C8B-B14F-4D97-AF65-F5344CB8AC3E}">
        <p14:creationId xmlns:p14="http://schemas.microsoft.com/office/powerpoint/2010/main" val="56656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6D6D99E4-81F3-40E7-877D-42A63558F3C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6D4857F5-2F2B-4D32-B902-98D06AABE1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F20C42-0945-4167-9065-B443C54192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CC9FBD-88C1-4FAB-A9A6-7134E9D9B3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029D00-42EB-4C93-9794-0C894915301D}" type="datetimeFigureOut">
              <a:rPr lang="en-US" smtClean="0"/>
              <a:t>3/12/22</a:t>
            </a:fld>
            <a:endParaRPr lang="en-US"/>
          </a:p>
        </p:txBody>
      </p:sp>
      <p:sp>
        <p:nvSpPr>
          <p:cNvPr id="5" name="Footer Placeholder 4">
            <a:extLst>
              <a:ext uri="{FF2B5EF4-FFF2-40B4-BE49-F238E27FC236}">
                <a16:creationId xmlns:a16="http://schemas.microsoft.com/office/drawing/2014/main" id="{90962497-620E-4BBD-805A-AB044EAD79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3EA79A-8C52-4106-AB0D-73EA8981FA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1C02B3-2F42-49BC-8C18-32E948A0BFF0}" type="slidenum">
              <a:rPr lang="en-US" smtClean="0"/>
              <a:t>‹#›</a:t>
            </a:fld>
            <a:endParaRPr lang="en-US"/>
          </a:p>
        </p:txBody>
      </p:sp>
    </p:spTree>
    <p:extLst>
      <p:ext uri="{BB962C8B-B14F-4D97-AF65-F5344CB8AC3E}">
        <p14:creationId xmlns:p14="http://schemas.microsoft.com/office/powerpoint/2010/main" val="17426647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image" Target="../media/image12.png"/><Relationship Id="rId7" Type="http://schemas.openxmlformats.org/officeDocument/2006/relationships/slide" Target="slide24.xml"/><Relationship Id="rId12" Type="http://schemas.openxmlformats.org/officeDocument/2006/relationships/slide" Target="slide29.xml"/><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slide" Target="slide23.xml"/><Relationship Id="rId11" Type="http://schemas.openxmlformats.org/officeDocument/2006/relationships/slide" Target="slide28.xml"/><Relationship Id="rId5" Type="http://schemas.openxmlformats.org/officeDocument/2006/relationships/slide" Target="slide22.xml"/><Relationship Id="rId10" Type="http://schemas.openxmlformats.org/officeDocument/2006/relationships/slide" Target="slide27.xml"/><Relationship Id="rId4" Type="http://schemas.microsoft.com/office/2007/relationships/hdphoto" Target="../media/hdphoto4.wdp"/><Relationship Id="rId9" Type="http://schemas.openxmlformats.org/officeDocument/2006/relationships/slide" Target="slide26.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slide" Target="slide10.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slide" Target="slide10.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slide" Target="slide10.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slide" Target="slide10.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slide" Target="slide10.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slide" Target="slide10.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slide" Target="slide10.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slide" Target="slide10.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10;&#10;Description automatically generated">
            <a:extLst>
              <a:ext uri="{FF2B5EF4-FFF2-40B4-BE49-F238E27FC236}">
                <a16:creationId xmlns:a16="http://schemas.microsoft.com/office/drawing/2014/main" id="{976B6302-752A-4688-9074-3F394D1C0A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674"/>
          <a:stretch/>
        </p:blipFill>
        <p:spPr>
          <a:xfrm>
            <a:off x="0" y="0"/>
            <a:ext cx="12192000" cy="6877004"/>
          </a:xfrm>
          <a:prstGeom prst="rect">
            <a:avLst/>
          </a:prstGeom>
        </p:spPr>
      </p:pic>
      <p:sp>
        <p:nvSpPr>
          <p:cNvPr id="26" name="Rectangle: Rounded Corners 25">
            <a:extLst>
              <a:ext uri="{FF2B5EF4-FFF2-40B4-BE49-F238E27FC236}">
                <a16:creationId xmlns:a16="http://schemas.microsoft.com/office/drawing/2014/main" id="{2FA34089-68FD-45F9-87F2-ABD8F2D031B8}"/>
              </a:ext>
            </a:extLst>
          </p:cNvPr>
          <p:cNvSpPr/>
          <p:nvPr/>
        </p:nvSpPr>
        <p:spPr>
          <a:xfrm>
            <a:off x="4323983" y="1426822"/>
            <a:ext cx="6108192" cy="2011680"/>
          </a:xfrm>
          <a:prstGeom prst="roundRect">
            <a:avLst/>
          </a:prstGeom>
          <a:solidFill>
            <a:srgbClr val="6A5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2ACE4796-6A3D-4E7C-937B-C0016E7CCF79}"/>
              </a:ext>
            </a:extLst>
          </p:cNvPr>
          <p:cNvSpPr txBox="1"/>
          <p:nvPr/>
        </p:nvSpPr>
        <p:spPr>
          <a:xfrm>
            <a:off x="6006885" y="1668552"/>
            <a:ext cx="1475084" cy="584775"/>
          </a:xfrm>
          <a:prstGeom prst="rect">
            <a:avLst/>
          </a:prstGeom>
          <a:noFill/>
        </p:spPr>
        <p:txBody>
          <a:bodyPr wrap="none" rtlCol="0">
            <a:spAutoFit/>
          </a:bodyPr>
          <a:lstStyle/>
          <a:p>
            <a:r>
              <a:rPr lang="en-US" sz="3200" b="1" dirty="0" err="1">
                <a:solidFill>
                  <a:schemeClr val="accent5">
                    <a:lumMod val="20000"/>
                    <a:lumOff val="80000"/>
                  </a:schemeClr>
                </a:solidFill>
                <a:latin typeface="+mj-lt"/>
              </a:rPr>
              <a:t>Tập</a:t>
            </a:r>
            <a:r>
              <a:rPr lang="en-US" sz="3200" b="1" dirty="0">
                <a:solidFill>
                  <a:schemeClr val="accent5">
                    <a:lumMod val="20000"/>
                    <a:lumOff val="80000"/>
                  </a:schemeClr>
                </a:solidFill>
                <a:latin typeface="+mj-lt"/>
              </a:rPr>
              <a:t> </a:t>
            </a:r>
            <a:r>
              <a:rPr lang="en-US" sz="3200" b="1" dirty="0" err="1">
                <a:solidFill>
                  <a:schemeClr val="accent5">
                    <a:lumMod val="20000"/>
                    <a:lumOff val="80000"/>
                  </a:schemeClr>
                </a:solidFill>
                <a:latin typeface="+mj-lt"/>
              </a:rPr>
              <a:t>đọc</a:t>
            </a:r>
            <a:endParaRPr lang="en-US" sz="3200" b="1" dirty="0">
              <a:solidFill>
                <a:schemeClr val="accent5">
                  <a:lumMod val="20000"/>
                  <a:lumOff val="80000"/>
                </a:schemeClr>
              </a:solidFill>
              <a:latin typeface="+mj-lt"/>
            </a:endParaRPr>
          </a:p>
        </p:txBody>
      </p:sp>
      <p:sp>
        <p:nvSpPr>
          <p:cNvPr id="28" name="TextBox 27">
            <a:extLst>
              <a:ext uri="{FF2B5EF4-FFF2-40B4-BE49-F238E27FC236}">
                <a16:creationId xmlns:a16="http://schemas.microsoft.com/office/drawing/2014/main" id="{4DD6B208-1DA0-4F98-8186-A99163F6D4CD}"/>
              </a:ext>
            </a:extLst>
          </p:cNvPr>
          <p:cNvSpPr txBox="1"/>
          <p:nvPr/>
        </p:nvSpPr>
        <p:spPr>
          <a:xfrm>
            <a:off x="4323983" y="2349110"/>
            <a:ext cx="5945858" cy="923330"/>
          </a:xfrm>
          <a:prstGeom prst="rect">
            <a:avLst/>
          </a:prstGeom>
          <a:noFill/>
        </p:spPr>
        <p:txBody>
          <a:bodyPr wrap="none" rtlCol="0">
            <a:spAutoFit/>
          </a:bodyPr>
          <a:lstStyle/>
          <a:p>
            <a:r>
              <a:rPr lang="en-US" sz="5400" dirty="0">
                <a:solidFill>
                  <a:schemeClr val="bg1">
                    <a:lumMod val="95000"/>
                  </a:schemeClr>
                </a:solidFill>
                <a:latin typeface="#9Slide03 IcielPanton Black" panose="00000A00000000000000" pitchFamily="2" charset="0"/>
              </a:rPr>
              <a:t>NGHĨA THẦY TRÒ</a:t>
            </a:r>
          </a:p>
        </p:txBody>
      </p:sp>
      <p:sp>
        <p:nvSpPr>
          <p:cNvPr id="29" name="TextBox 28">
            <a:extLst>
              <a:ext uri="{FF2B5EF4-FFF2-40B4-BE49-F238E27FC236}">
                <a16:creationId xmlns:a16="http://schemas.microsoft.com/office/drawing/2014/main" id="{0FA4A8AB-AAB9-447E-A4C1-0359651D8EEB}"/>
              </a:ext>
            </a:extLst>
          </p:cNvPr>
          <p:cNvSpPr txBox="1"/>
          <p:nvPr/>
        </p:nvSpPr>
        <p:spPr>
          <a:xfrm>
            <a:off x="7587778" y="3293173"/>
            <a:ext cx="2114681" cy="584775"/>
          </a:xfrm>
          <a:prstGeom prst="rect">
            <a:avLst/>
          </a:prstGeom>
          <a:noFill/>
        </p:spPr>
        <p:txBody>
          <a:bodyPr wrap="none" rtlCol="0">
            <a:spAutoFit/>
          </a:bodyPr>
          <a:lstStyle/>
          <a:p>
            <a:r>
              <a:rPr lang="en-US" sz="3200" i="1" dirty="0">
                <a:solidFill>
                  <a:srgbClr val="DBF8FE"/>
                </a:solidFill>
              </a:rPr>
              <a:t>Theo Hà </a:t>
            </a:r>
            <a:r>
              <a:rPr lang="en-US" sz="3200" i="1" dirty="0" err="1">
                <a:solidFill>
                  <a:srgbClr val="DBF8FE"/>
                </a:solidFill>
              </a:rPr>
              <a:t>Ân</a:t>
            </a:r>
            <a:endParaRPr lang="en-US" sz="3200" i="1" dirty="0">
              <a:solidFill>
                <a:srgbClr val="DBF8FE"/>
              </a:solidFill>
            </a:endParaRPr>
          </a:p>
        </p:txBody>
      </p:sp>
    </p:spTree>
    <p:extLst>
      <p:ext uri="{BB962C8B-B14F-4D97-AF65-F5344CB8AC3E}">
        <p14:creationId xmlns:p14="http://schemas.microsoft.com/office/powerpoint/2010/main" val="22445845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FC52F0-7438-44DD-BAD3-8F36351C0EAD}"/>
              </a:ext>
            </a:extLst>
          </p:cNvPr>
          <p:cNvPicPr>
            <a:picLocks noChangeAspect="1"/>
          </p:cNvPicPr>
          <p:nvPr/>
        </p:nvPicPr>
        <p:blipFill rotWithShape="1">
          <a:blip r:embed="rId2"/>
          <a:srcRect t="8625"/>
          <a:stretch/>
        </p:blipFill>
        <p:spPr>
          <a:xfrm>
            <a:off x="0" y="0"/>
            <a:ext cx="12192000" cy="6859524"/>
          </a:xfrm>
          <a:prstGeom prst="rect">
            <a:avLst/>
          </a:prstGeom>
        </p:spPr>
      </p:pic>
      <p:sp>
        <p:nvSpPr>
          <p:cNvPr id="5" name="Rectangle: Rounded Corners 4">
            <a:extLst>
              <a:ext uri="{FF2B5EF4-FFF2-40B4-BE49-F238E27FC236}">
                <a16:creationId xmlns:a16="http://schemas.microsoft.com/office/drawing/2014/main" id="{F8D330B2-D13F-42E1-8DA4-E6421022EFEB}"/>
              </a:ext>
            </a:extLst>
          </p:cNvPr>
          <p:cNvSpPr/>
          <p:nvPr/>
        </p:nvSpPr>
        <p:spPr>
          <a:xfrm>
            <a:off x="228600" y="174172"/>
            <a:ext cx="11723914"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bg1"/>
          </a:solidFill>
          <a:ln>
            <a:solidFill>
              <a:srgbClr val="CD148E"/>
            </a:solidFill>
            <a:extLst>
              <a:ext uri="{C807C97D-BFC1-408E-A445-0C87EB9F89A2}">
                <ask:lineSketchStyleProps xmlns="" xmlns:ask="http://schemas.microsoft.com/office/drawing/2018/sketchyshape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E4C7D62B-4434-4EBE-B6BD-DA85E27527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58" b="97450" l="9607" r="92140">
                        <a14:foregroundMark x1="31441" y1="4816" x2="43450" y2="24363"/>
                        <a14:foregroundMark x1="43450" y1="24363" x2="43450" y2="24646"/>
                        <a14:foregroundMark x1="21834" y1="7790" x2="21834" y2="7790"/>
                        <a14:foregroundMark x1="19869" y1="10482" x2="19869" y2="10482"/>
                        <a14:foregroundMark x1="43450" y1="3966" x2="46288" y2="4674"/>
                        <a14:foregroundMark x1="81223" y1="12465" x2="81223" y2="12465"/>
                        <a14:foregroundMark x1="37991" y1="5807" x2="40175" y2="10623"/>
                        <a14:foregroundMark x1="44105" y1="5949" x2="46943" y2="9207"/>
                        <a14:foregroundMark x1="55895" y1="3258" x2="56332" y2="3683"/>
                        <a14:foregroundMark x1="56769" y1="5099" x2="62664" y2="10057"/>
                        <a14:foregroundMark x1="29425" y1="54391" x2="29694" y2="54674"/>
                        <a14:foregroundMark x1="28646" y1="53573" x2="29425" y2="54391"/>
                        <a14:foregroundMark x1="25217" y1="49971" x2="28129" y2="53030"/>
                        <a14:foregroundMark x1="90393" y1="32153" x2="90393" y2="32153"/>
                        <a14:foregroundMark x1="33188" y1="90652" x2="64192" y2="94476"/>
                        <a14:foregroundMark x1="19214" y1="92776" x2="19214" y2="92776"/>
                        <a14:foregroundMark x1="82096" y1="95042" x2="85371" y2="93909"/>
                        <a14:foregroundMark x1="91266" y1="80737" x2="91266" y2="83853"/>
                        <a14:foregroundMark x1="81223" y1="65156" x2="83843" y2="67139"/>
                        <a14:foregroundMark x1="71397" y1="59065" x2="71397" y2="59065"/>
                        <a14:foregroundMark x1="74236" y1="58782" x2="74236" y2="58782"/>
                        <a14:foregroundMark x1="85371" y1="58782" x2="86245" y2="61756"/>
                        <a14:foregroundMark x1="83188" y1="70255" x2="83188" y2="70255"/>
                        <a14:foregroundMark x1="90393" y1="70822" x2="90393" y2="70822"/>
                        <a14:foregroundMark x1="92358" y1="87252" x2="92358" y2="87252"/>
                        <a14:foregroundMark x1="80786" y1="96034" x2="84934" y2="96034"/>
                        <a14:foregroundMark x1="45852" y1="96742" x2="45852" y2="96742"/>
                        <a14:foregroundMark x1="27729" y1="97450" x2="27729" y2="97450"/>
                        <a14:backgroundMark x1="29258" y1="52691" x2="29694" y2="53258"/>
                        <a14:backgroundMark x1="25109" y1="49858" x2="25328" y2="49858"/>
                        <a14:backgroundMark x1="30131" y1="54391" x2="30131" y2="54391"/>
                        <a14:backgroundMark x1="29258" y1="54674" x2="29258" y2="54674"/>
                        <a14:backgroundMark x1="71179" y1="58074" x2="71179" y2="58074"/>
                      </a14:backgroundRemoval>
                    </a14:imgEffect>
                  </a14:imgLayer>
                </a14:imgProps>
              </a:ext>
            </a:extLst>
          </a:blip>
          <a:stretch>
            <a:fillRect/>
          </a:stretch>
        </p:blipFill>
        <p:spPr>
          <a:xfrm>
            <a:off x="-260682" y="-172419"/>
            <a:ext cx="4672663" cy="7202837"/>
          </a:xfrm>
          <a:prstGeom prst="rect">
            <a:avLst/>
          </a:prstGeom>
        </p:spPr>
      </p:pic>
      <p:sp>
        <p:nvSpPr>
          <p:cNvPr id="7" name="TextBox 6">
            <a:extLst>
              <a:ext uri="{FF2B5EF4-FFF2-40B4-BE49-F238E27FC236}">
                <a16:creationId xmlns:a16="http://schemas.microsoft.com/office/drawing/2014/main" id="{BB3D1410-7607-4220-A0F8-F94FD9BE740D}"/>
              </a:ext>
            </a:extLst>
          </p:cNvPr>
          <p:cNvSpPr txBox="1"/>
          <p:nvPr/>
        </p:nvSpPr>
        <p:spPr>
          <a:xfrm>
            <a:off x="6280201" y="739101"/>
            <a:ext cx="3836308" cy="769441"/>
          </a:xfrm>
          <a:prstGeom prst="rect">
            <a:avLst/>
          </a:prstGeom>
          <a:noFill/>
        </p:spPr>
        <p:txBody>
          <a:bodyPr wrap="none" rtlCol="0">
            <a:spAutoFit/>
          </a:bodyPr>
          <a:lstStyle/>
          <a:p>
            <a:pPr algn="ctr"/>
            <a:r>
              <a:rPr lang="en-SG" sz="4400">
                <a:solidFill>
                  <a:srgbClr val="0070C0"/>
                </a:solidFill>
                <a:latin typeface="#9Slide06 SVNJonitha Script" panose="02000000000000000000" pitchFamily="2" charset="0"/>
              </a:rPr>
              <a:t>Giải nghĩa từ</a:t>
            </a:r>
            <a:endParaRPr lang="en-US" sz="4400">
              <a:solidFill>
                <a:srgbClr val="0070C0"/>
              </a:solidFill>
              <a:latin typeface="#9Slide06 SVNJonitha Script" panose="02000000000000000000" pitchFamily="2" charset="0"/>
            </a:endParaRPr>
          </a:p>
        </p:txBody>
      </p:sp>
      <p:sp>
        <p:nvSpPr>
          <p:cNvPr id="13" name="TextBox 12">
            <a:hlinkClick r:id="rId5" action="ppaction://hlinksldjump"/>
            <a:extLst>
              <a:ext uri="{FF2B5EF4-FFF2-40B4-BE49-F238E27FC236}">
                <a16:creationId xmlns:a16="http://schemas.microsoft.com/office/drawing/2014/main" id="{B944C42B-F4AF-4837-816B-16C2645E0AEC}"/>
              </a:ext>
            </a:extLst>
          </p:cNvPr>
          <p:cNvSpPr txBox="1"/>
          <p:nvPr/>
        </p:nvSpPr>
        <p:spPr>
          <a:xfrm>
            <a:off x="4600852" y="1962956"/>
            <a:ext cx="3420155" cy="769441"/>
          </a:xfrm>
          <a:prstGeom prst="rect">
            <a:avLst/>
          </a:prstGeom>
          <a:noFill/>
        </p:spPr>
        <p:txBody>
          <a:bodyPr wrap="square" rtlCol="0">
            <a:spAutoFit/>
          </a:bodyPr>
          <a:lstStyle/>
          <a:p>
            <a:pPr algn="ctr"/>
            <a:r>
              <a:rPr lang="en-SG" sz="4400">
                <a:solidFill>
                  <a:schemeClr val="tx1">
                    <a:lumMod val="95000"/>
                    <a:lumOff val="5000"/>
                  </a:schemeClr>
                </a:solidFill>
              </a:rPr>
              <a:t>cụ giáo Chu</a:t>
            </a:r>
            <a:endParaRPr lang="en-US" sz="4400">
              <a:solidFill>
                <a:schemeClr val="tx1">
                  <a:lumMod val="95000"/>
                  <a:lumOff val="5000"/>
                </a:schemeClr>
              </a:solidFill>
            </a:endParaRPr>
          </a:p>
        </p:txBody>
      </p:sp>
      <p:sp>
        <p:nvSpPr>
          <p:cNvPr id="14" name="TextBox 13">
            <a:hlinkClick r:id="rId6" action="ppaction://hlinksldjump"/>
            <a:extLst>
              <a:ext uri="{FF2B5EF4-FFF2-40B4-BE49-F238E27FC236}">
                <a16:creationId xmlns:a16="http://schemas.microsoft.com/office/drawing/2014/main" id="{FB62BA00-587C-402B-AA5F-74F58A7F9E31}"/>
              </a:ext>
            </a:extLst>
          </p:cNvPr>
          <p:cNvSpPr txBox="1"/>
          <p:nvPr/>
        </p:nvSpPr>
        <p:spPr>
          <a:xfrm>
            <a:off x="4856992" y="2996901"/>
            <a:ext cx="2765884" cy="769441"/>
          </a:xfrm>
          <a:prstGeom prst="rect">
            <a:avLst/>
          </a:prstGeom>
          <a:noFill/>
        </p:spPr>
        <p:txBody>
          <a:bodyPr wrap="square" rtlCol="0">
            <a:spAutoFit/>
          </a:bodyPr>
          <a:lstStyle/>
          <a:p>
            <a:pPr algn="ctr"/>
            <a:r>
              <a:rPr lang="en-SG" sz="4400">
                <a:solidFill>
                  <a:schemeClr val="tx1">
                    <a:lumMod val="95000"/>
                    <a:lumOff val="5000"/>
                  </a:schemeClr>
                </a:solidFill>
              </a:rPr>
              <a:t>môn sinh</a:t>
            </a:r>
            <a:endParaRPr lang="en-US" sz="4400">
              <a:solidFill>
                <a:schemeClr val="tx1">
                  <a:lumMod val="95000"/>
                  <a:lumOff val="5000"/>
                </a:schemeClr>
              </a:solidFill>
            </a:endParaRPr>
          </a:p>
        </p:txBody>
      </p:sp>
      <p:sp>
        <p:nvSpPr>
          <p:cNvPr id="15" name="TextBox 14">
            <a:hlinkClick r:id="rId7" action="ppaction://hlinksldjump"/>
            <a:extLst>
              <a:ext uri="{FF2B5EF4-FFF2-40B4-BE49-F238E27FC236}">
                <a16:creationId xmlns:a16="http://schemas.microsoft.com/office/drawing/2014/main" id="{4364DE06-9530-47BE-8879-3330F6D036E3}"/>
              </a:ext>
            </a:extLst>
          </p:cNvPr>
          <p:cNvSpPr txBox="1"/>
          <p:nvPr/>
        </p:nvSpPr>
        <p:spPr>
          <a:xfrm>
            <a:off x="4617317" y="4050758"/>
            <a:ext cx="3204820" cy="769441"/>
          </a:xfrm>
          <a:prstGeom prst="rect">
            <a:avLst/>
          </a:prstGeom>
          <a:noFill/>
        </p:spPr>
        <p:txBody>
          <a:bodyPr wrap="square" rtlCol="0">
            <a:spAutoFit/>
          </a:bodyPr>
          <a:lstStyle/>
          <a:p>
            <a:pPr algn="ctr"/>
            <a:r>
              <a:rPr lang="en-SG" sz="4400">
                <a:solidFill>
                  <a:schemeClr val="tx1">
                    <a:lumMod val="95000"/>
                    <a:lumOff val="5000"/>
                  </a:schemeClr>
                </a:solidFill>
              </a:rPr>
              <a:t>áo dài thâm</a:t>
            </a:r>
            <a:endParaRPr lang="en-US" sz="4400">
              <a:solidFill>
                <a:schemeClr val="tx1">
                  <a:lumMod val="95000"/>
                  <a:lumOff val="5000"/>
                </a:schemeClr>
              </a:solidFill>
            </a:endParaRPr>
          </a:p>
        </p:txBody>
      </p:sp>
      <p:sp>
        <p:nvSpPr>
          <p:cNvPr id="16" name="TextBox 15">
            <a:hlinkClick r:id="rId8" action="ppaction://hlinksldjump"/>
            <a:extLst>
              <a:ext uri="{FF2B5EF4-FFF2-40B4-BE49-F238E27FC236}">
                <a16:creationId xmlns:a16="http://schemas.microsoft.com/office/drawing/2014/main" id="{8EC9B315-9D44-49D4-8298-53278C575EB6}"/>
              </a:ext>
            </a:extLst>
          </p:cNvPr>
          <p:cNvSpPr txBox="1"/>
          <p:nvPr/>
        </p:nvSpPr>
        <p:spPr>
          <a:xfrm>
            <a:off x="5801970" y="5108033"/>
            <a:ext cx="1017918" cy="769441"/>
          </a:xfrm>
          <a:prstGeom prst="rect">
            <a:avLst/>
          </a:prstGeom>
          <a:noFill/>
        </p:spPr>
        <p:txBody>
          <a:bodyPr wrap="square" rtlCol="0">
            <a:spAutoFit/>
          </a:bodyPr>
          <a:lstStyle/>
          <a:p>
            <a:r>
              <a:rPr lang="en-SG" sz="4400">
                <a:solidFill>
                  <a:schemeClr val="tx1">
                    <a:lumMod val="95000"/>
                    <a:lumOff val="5000"/>
                  </a:schemeClr>
                </a:solidFill>
              </a:rPr>
              <a:t>sập</a:t>
            </a:r>
            <a:endParaRPr lang="en-US" sz="4400">
              <a:solidFill>
                <a:schemeClr val="tx1">
                  <a:lumMod val="95000"/>
                  <a:lumOff val="5000"/>
                </a:schemeClr>
              </a:solidFill>
            </a:endParaRPr>
          </a:p>
        </p:txBody>
      </p:sp>
      <p:sp>
        <p:nvSpPr>
          <p:cNvPr id="17" name="TextBox 16">
            <a:hlinkClick r:id="rId9" action="ppaction://hlinksldjump"/>
            <a:extLst>
              <a:ext uri="{FF2B5EF4-FFF2-40B4-BE49-F238E27FC236}">
                <a16:creationId xmlns:a16="http://schemas.microsoft.com/office/drawing/2014/main" id="{CCFAF5BF-A1F3-46BE-A86B-377C1E543F9E}"/>
              </a:ext>
            </a:extLst>
          </p:cNvPr>
          <p:cNvSpPr txBox="1"/>
          <p:nvPr/>
        </p:nvSpPr>
        <p:spPr>
          <a:xfrm>
            <a:off x="9699323" y="1976116"/>
            <a:ext cx="893931" cy="769441"/>
          </a:xfrm>
          <a:prstGeom prst="rect">
            <a:avLst/>
          </a:prstGeom>
          <a:noFill/>
        </p:spPr>
        <p:txBody>
          <a:bodyPr wrap="square" rtlCol="0">
            <a:spAutoFit/>
          </a:bodyPr>
          <a:lstStyle/>
          <a:p>
            <a:r>
              <a:rPr lang="en-SG" sz="4400">
                <a:solidFill>
                  <a:schemeClr val="tx1">
                    <a:lumMod val="95000"/>
                    <a:lumOff val="5000"/>
                  </a:schemeClr>
                </a:solidFill>
              </a:rPr>
              <a:t>vái</a:t>
            </a:r>
            <a:endParaRPr lang="en-US" sz="4400">
              <a:solidFill>
                <a:schemeClr val="tx1">
                  <a:lumMod val="95000"/>
                  <a:lumOff val="5000"/>
                </a:schemeClr>
              </a:solidFill>
            </a:endParaRPr>
          </a:p>
        </p:txBody>
      </p:sp>
      <p:sp>
        <p:nvSpPr>
          <p:cNvPr id="18" name="TextBox 17">
            <a:hlinkClick r:id="rId10" action="ppaction://hlinksldjump"/>
            <a:extLst>
              <a:ext uri="{FF2B5EF4-FFF2-40B4-BE49-F238E27FC236}">
                <a16:creationId xmlns:a16="http://schemas.microsoft.com/office/drawing/2014/main" id="{05C0BD14-F9A6-4B89-9BB6-FEBA861FDFD8}"/>
              </a:ext>
            </a:extLst>
          </p:cNvPr>
          <p:cNvSpPr txBox="1"/>
          <p:nvPr/>
        </p:nvSpPr>
        <p:spPr>
          <a:xfrm>
            <a:off x="9730400" y="4050758"/>
            <a:ext cx="831775" cy="769441"/>
          </a:xfrm>
          <a:prstGeom prst="rect">
            <a:avLst/>
          </a:prstGeom>
          <a:noFill/>
        </p:spPr>
        <p:txBody>
          <a:bodyPr wrap="square" rtlCol="0">
            <a:spAutoFit/>
          </a:bodyPr>
          <a:lstStyle/>
          <a:p>
            <a:pPr algn="ctr"/>
            <a:r>
              <a:rPr lang="en-SG" sz="4400">
                <a:solidFill>
                  <a:schemeClr val="tx1">
                    <a:lumMod val="95000"/>
                    <a:lumOff val="5000"/>
                  </a:schemeClr>
                </a:solidFill>
              </a:rPr>
              <a:t>tạ</a:t>
            </a:r>
            <a:endParaRPr lang="en-US" sz="4400">
              <a:solidFill>
                <a:schemeClr val="tx1">
                  <a:lumMod val="95000"/>
                  <a:lumOff val="5000"/>
                </a:schemeClr>
              </a:solidFill>
            </a:endParaRPr>
          </a:p>
        </p:txBody>
      </p:sp>
      <p:sp>
        <p:nvSpPr>
          <p:cNvPr id="19" name="TextBox 18">
            <a:hlinkClick r:id="rId11" action="ppaction://hlinksldjump"/>
            <a:extLst>
              <a:ext uri="{FF2B5EF4-FFF2-40B4-BE49-F238E27FC236}">
                <a16:creationId xmlns:a16="http://schemas.microsoft.com/office/drawing/2014/main" id="{BD4955C8-AE63-475F-B66D-A84493BF072C}"/>
              </a:ext>
            </a:extLst>
          </p:cNvPr>
          <p:cNvSpPr txBox="1"/>
          <p:nvPr/>
        </p:nvSpPr>
        <p:spPr>
          <a:xfrm>
            <a:off x="9468276" y="2996901"/>
            <a:ext cx="1550026" cy="769441"/>
          </a:xfrm>
          <a:prstGeom prst="rect">
            <a:avLst/>
          </a:prstGeom>
          <a:noFill/>
        </p:spPr>
        <p:txBody>
          <a:bodyPr wrap="square" rtlCol="0">
            <a:spAutoFit/>
          </a:bodyPr>
          <a:lstStyle/>
          <a:p>
            <a:r>
              <a:rPr lang="en-SG" sz="4400">
                <a:solidFill>
                  <a:schemeClr val="tx1">
                    <a:lumMod val="95000"/>
                    <a:lumOff val="5000"/>
                  </a:schemeClr>
                </a:solidFill>
              </a:rPr>
              <a:t>cụ đồ</a:t>
            </a:r>
            <a:endParaRPr lang="en-US" sz="4400">
              <a:solidFill>
                <a:schemeClr val="tx1">
                  <a:lumMod val="95000"/>
                  <a:lumOff val="5000"/>
                </a:schemeClr>
              </a:solidFill>
            </a:endParaRPr>
          </a:p>
        </p:txBody>
      </p:sp>
      <p:sp>
        <p:nvSpPr>
          <p:cNvPr id="20" name="TextBox 19">
            <a:hlinkClick r:id="rId12" action="ppaction://hlinksldjump"/>
            <a:extLst>
              <a:ext uri="{FF2B5EF4-FFF2-40B4-BE49-F238E27FC236}">
                <a16:creationId xmlns:a16="http://schemas.microsoft.com/office/drawing/2014/main" id="{7C10F4CE-E47C-41A2-AE17-DF75DA4360EB}"/>
              </a:ext>
            </a:extLst>
          </p:cNvPr>
          <p:cNvSpPr txBox="1"/>
          <p:nvPr/>
        </p:nvSpPr>
        <p:spPr>
          <a:xfrm>
            <a:off x="9212476" y="5108033"/>
            <a:ext cx="1867622" cy="769441"/>
          </a:xfrm>
          <a:prstGeom prst="rect">
            <a:avLst/>
          </a:prstGeom>
          <a:noFill/>
        </p:spPr>
        <p:txBody>
          <a:bodyPr wrap="square" rtlCol="0">
            <a:spAutoFit/>
          </a:bodyPr>
          <a:lstStyle/>
          <a:p>
            <a:r>
              <a:rPr lang="en-SG" sz="4400">
                <a:solidFill>
                  <a:schemeClr val="tx1">
                    <a:lumMod val="95000"/>
                    <a:lumOff val="5000"/>
                  </a:schemeClr>
                </a:solidFill>
              </a:rPr>
              <a:t>vỡ lòng</a:t>
            </a:r>
            <a:endParaRPr lang="en-US" sz="4400">
              <a:solidFill>
                <a:schemeClr val="tx1">
                  <a:lumMod val="95000"/>
                  <a:lumOff val="5000"/>
                </a:schemeClr>
              </a:solidFill>
            </a:endParaRPr>
          </a:p>
        </p:txBody>
      </p:sp>
      <p:sp>
        <p:nvSpPr>
          <p:cNvPr id="21" name="TextBox 20">
            <a:extLst>
              <a:ext uri="{FF2B5EF4-FFF2-40B4-BE49-F238E27FC236}">
                <a16:creationId xmlns:a16="http://schemas.microsoft.com/office/drawing/2014/main" id="{0745AF0B-D5D3-4FAC-95BE-6D90EBD114A0}"/>
              </a:ext>
            </a:extLst>
          </p:cNvPr>
          <p:cNvSpPr txBox="1"/>
          <p:nvPr/>
        </p:nvSpPr>
        <p:spPr>
          <a:xfrm>
            <a:off x="1122458" y="-843073"/>
            <a:ext cx="8994051" cy="707886"/>
          </a:xfrm>
          <a:prstGeom prst="rect">
            <a:avLst/>
          </a:prstGeom>
          <a:noFill/>
        </p:spPr>
        <p:txBody>
          <a:bodyPr wrap="square" rtlCol="0">
            <a:spAutoFit/>
          </a:bodyPr>
          <a:lstStyle/>
          <a:p>
            <a:pPr algn="ctr"/>
            <a:r>
              <a:rPr lang="en-SG" sz="4000" i="1">
                <a:solidFill>
                  <a:schemeClr val="tx1">
                    <a:lumMod val="95000"/>
                    <a:lumOff val="5000"/>
                  </a:schemeClr>
                </a:solidFill>
              </a:rPr>
              <a:t>GV bấm vào từ để xuất hiện nghĩa.</a:t>
            </a:r>
            <a:endParaRPr lang="en-US" sz="4000" i="1">
              <a:solidFill>
                <a:schemeClr val="tx1">
                  <a:lumMod val="95000"/>
                  <a:lumOff val="5000"/>
                </a:schemeClr>
              </a:solidFill>
            </a:endParaRPr>
          </a:p>
        </p:txBody>
      </p:sp>
    </p:spTree>
    <p:extLst>
      <p:ext uri="{BB962C8B-B14F-4D97-AF65-F5344CB8AC3E}">
        <p14:creationId xmlns:p14="http://schemas.microsoft.com/office/powerpoint/2010/main" val="974344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4" grpId="0"/>
      <p:bldP spid="15" grpId="0"/>
      <p:bldP spid="16" grpId="0"/>
      <p:bldP spid="17" grpId="0"/>
      <p:bldP spid="18" grpId="0"/>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F5449FC-8D0D-4E37-8F75-C96F028C929F}"/>
              </a:ext>
            </a:extLst>
          </p:cNvPr>
          <p:cNvSpPr/>
          <p:nvPr/>
        </p:nvSpPr>
        <p:spPr>
          <a:xfrm>
            <a:off x="0" y="0"/>
            <a:ext cx="12192000" cy="6858000"/>
          </a:xfrm>
          <a:prstGeom prst="rect">
            <a:avLst/>
          </a:prstGeom>
          <a:solidFill>
            <a:srgbClr val="EEF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C50C1A1-28C0-4163-9B71-0A99DD3F8CD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59" b="99721" l="982" r="48107">
                        <a14:foregroundMark x1="3927" y1="4190" x2="4628" y2="6006"/>
                        <a14:foregroundMark x1="4330" y1="1397" x2="5470" y2="3212"/>
                        <a14:foregroundMark x1="4067" y1="978" x2="4330" y2="1397"/>
                        <a14:foregroundMark x1="11360" y1="1955" x2="14025" y2="2933"/>
                        <a14:foregroundMark x1="39130" y1="2374" x2="41795" y2="6145"/>
                        <a14:foregroundMark x1="2104" y1="24860" x2="2945" y2="26816"/>
                        <a14:foregroundMark x1="22160" y1="2654" x2="22300" y2="5168"/>
                        <a14:foregroundMark x1="1262" y1="37291" x2="2244" y2="39804"/>
                        <a14:foregroundMark x1="2805" y1="57821" x2="6732" y2="62989"/>
                        <a14:foregroundMark x1="2945" y1="64525" x2="2945" y2="65922"/>
                        <a14:foregroundMark x1="2805" y1="75838" x2="4348" y2="80168"/>
                        <a14:foregroundMark x1="9602" y1="88603" x2="10098" y2="90084"/>
                        <a14:foregroundMark x1="8836" y1="86313" x2="8980" y2="86744"/>
                        <a14:foregroundMark x1="16129" y1="92877" x2="16269" y2="92877"/>
                        <a14:foregroundMark x1="3506" y1="88687" x2="4628" y2="91201"/>
                        <a14:foregroundMark x1="13324" y1="78203" x2="13324" y2="79087"/>
                        <a14:foregroundMark x1="15428" y1="90503" x2="16674" y2="92474"/>
                        <a14:foregroundMark x1="11641" y1="93715" x2="14727" y2="98045"/>
                        <a14:foregroundMark x1="4208" y1="31285" x2="7153" y2="35475"/>
                        <a14:foregroundMark x1="11360" y1="4888" x2="13184" y2="7542"/>
                        <a14:foregroundMark x1="9537" y1="8240" x2="11921" y2="8659"/>
                        <a14:foregroundMark x1="15708" y1="10056" x2="19635" y2="8659"/>
                        <a14:foregroundMark x1="25666" y1="1257" x2="25386" y2="2514"/>
                        <a14:foregroundMark x1="39271" y1="2374" x2="39972" y2="4888"/>
                        <a14:foregroundMark x1="39130" y1="559" x2="39271" y2="3073"/>
                        <a14:backgroundMark x1="18233" y1="31844" x2="20196" y2="37291"/>
                        <a14:backgroundMark x1="12763" y1="54330" x2="18934" y2="60335"/>
                        <a14:backgroundMark x1="1122" y1="44972" x2="1122" y2="44972"/>
                        <a14:backgroundMark x1="16690" y1="15223" x2="23562" y2="23324"/>
                        <a14:backgroundMark x1="23562" y1="23324" x2="23562" y2="23324"/>
                        <a14:backgroundMark x1="29032" y1="1397" x2="30856" y2="3911"/>
                        <a14:backgroundMark x1="1683" y1="1397" x2="1683" y2="1397"/>
                        <a14:backgroundMark x1="8976" y1="76397" x2="16830" y2="74721"/>
                        <a14:backgroundMark x1="9818" y1="90642" x2="11360" y2="90642"/>
                        <a14:backgroundMark x1="32679" y1="78212" x2="27069" y2="85335"/>
                        <a14:backgroundMark x1="15568" y1="84078" x2="11220" y2="89665"/>
                        <a14:backgroundMark x1="34923" y1="91341" x2="29313" y2="96369"/>
                        <a14:backgroundMark x1="46985" y1="88547" x2="36325" y2="97346"/>
                        <a14:backgroundMark x1="35203" y1="77793" x2="31978" y2="84218"/>
                        <a14:backgroundMark x1="21879" y1="87011" x2="20987" y2="91354"/>
                        <a14:backgroundMark x1="48527" y1="99302" x2="25105" y2="97765"/>
                        <a14:backgroundMark x1="24404" y1="94832" x2="23282" y2="98743"/>
                        <a14:backgroundMark x1="24825" y1="83799" x2="21599" y2="92039"/>
                        <a14:backgroundMark x1="20617" y1="91760" x2="18794" y2="97905"/>
                        <a14:backgroundMark x1="30996" y1="94693" x2="22721" y2="99022"/>
                        <a14:backgroundMark x1="22721" y1="99022" x2="19916" y2="99581"/>
                        <a14:backgroundMark x1="15989" y1="82123" x2="15708" y2="84916"/>
                        <a14:backgroundMark x1="16971" y1="81145" x2="15989" y2="82682"/>
                      </a14:backgroundRemoval>
                    </a14:imgEffect>
                  </a14:imgLayer>
                </a14:imgProps>
              </a:ext>
            </a:extLst>
          </a:blip>
          <a:srcRect r="47915"/>
          <a:stretch/>
        </p:blipFill>
        <p:spPr>
          <a:xfrm flipH="1">
            <a:off x="9407882" y="-19814"/>
            <a:ext cx="2819401" cy="6923027"/>
          </a:xfrm>
          <a:prstGeom prst="rect">
            <a:avLst/>
          </a:prstGeom>
        </p:spPr>
      </p:pic>
      <p:pic>
        <p:nvPicPr>
          <p:cNvPr id="9" name="Picture 8">
            <a:extLst>
              <a:ext uri="{FF2B5EF4-FFF2-40B4-BE49-F238E27FC236}">
                <a16:creationId xmlns:a16="http://schemas.microsoft.com/office/drawing/2014/main" id="{068B0E53-C264-4AD0-AFBC-C9CD0D792980}"/>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397" b="99721" l="72651" r="99579">
                        <a14:foregroundMark x1="88920" y1="1397" x2="89201" y2="4609"/>
                        <a14:foregroundMark x1="96774" y1="5168" x2="96914" y2="14525"/>
                        <a14:foregroundMark x1="91024" y1="18296" x2="92006" y2="17598"/>
                        <a14:foregroundMark x1="97475" y1="17318" x2="97616" y2="27095"/>
                        <a14:foregroundMark x1="92426" y1="25698" x2="97475" y2="26257"/>
                        <a14:foregroundMark x1="97195" y1="53352" x2="98317" y2="55866"/>
                        <a14:foregroundMark x1="96073" y1="33520" x2="96213" y2="41341"/>
                        <a14:foregroundMark x1="93689" y1="30866" x2="92426" y2="38128"/>
                        <a14:foregroundMark x1="98597" y1="28771" x2="97195" y2="34218"/>
                        <a14:foregroundMark x1="91725" y1="59358" x2="94109" y2="71788"/>
                        <a14:foregroundMark x1="97475" y1="70810" x2="98597" y2="75838"/>
                        <a14:foregroundMark x1="77279" y1="96089" x2="89201" y2="98184"/>
                        <a14:foregroundMark x1="80224" y1="89106" x2="94811" y2="98045"/>
                        <a14:foregroundMark x1="86115" y1="90223" x2="94109" y2="97067"/>
                        <a14:foregroundMark x1="80785" y1="90084" x2="98177" y2="95670"/>
                        <a14:foregroundMark x1="76718" y1="94693" x2="72791" y2="99860"/>
                        <a14:foregroundMark x1="97195" y1="42737" x2="99579" y2="46089"/>
                        <a14:backgroundMark x1="78401" y1="61732" x2="82889" y2="76257"/>
                        <a14:backgroundMark x1="79804" y1="81844" x2="85133" y2="87291"/>
                      </a14:backgroundRemoval>
                    </a14:imgEffect>
                  </a14:imgLayer>
                </a14:imgProps>
              </a:ext>
            </a:extLst>
          </a:blip>
          <a:srcRect l="71337"/>
          <a:stretch/>
        </p:blipFill>
        <p:spPr>
          <a:xfrm flipH="1" flipV="1">
            <a:off x="-48108" y="3209"/>
            <a:ext cx="1957484" cy="6923027"/>
          </a:xfrm>
          <a:prstGeom prst="rect">
            <a:avLst/>
          </a:prstGeom>
        </p:spPr>
      </p:pic>
      <p:sp>
        <p:nvSpPr>
          <p:cNvPr id="10" name="TextBox 9">
            <a:extLst>
              <a:ext uri="{FF2B5EF4-FFF2-40B4-BE49-F238E27FC236}">
                <a16:creationId xmlns:a16="http://schemas.microsoft.com/office/drawing/2014/main" id="{6354E8F7-9CAE-4611-A808-3838843EA936}"/>
              </a:ext>
            </a:extLst>
          </p:cNvPr>
          <p:cNvSpPr txBox="1"/>
          <p:nvPr/>
        </p:nvSpPr>
        <p:spPr>
          <a:xfrm>
            <a:off x="2432978" y="448756"/>
            <a:ext cx="7326044" cy="830997"/>
          </a:xfrm>
          <a:prstGeom prst="rect">
            <a:avLst/>
          </a:prstGeom>
          <a:noFill/>
          <a:effectLst>
            <a:outerShdw blurRad="50800" dist="38100" algn="l" rotWithShape="0">
              <a:prstClr val="black">
                <a:alpha val="40000"/>
              </a:prstClr>
            </a:outerShdw>
          </a:effectLst>
        </p:spPr>
        <p:txBody>
          <a:bodyPr wrap="none" rtlCol="0">
            <a:spAutoFit/>
          </a:bodyPr>
          <a:lstStyle/>
          <a:p>
            <a:pPr algn="ctr"/>
            <a:r>
              <a:rPr lang="en-SG" sz="4800">
                <a:solidFill>
                  <a:srgbClr val="FF0066"/>
                </a:solidFill>
                <a:latin typeface="#9Slide06 SVNJonitha Script" panose="02000000000000000000" pitchFamily="2" charset="0"/>
              </a:rPr>
              <a:t>TIÊU CHÍ ĐỌC VÀ NHẬN XÉT</a:t>
            </a:r>
            <a:endParaRPr lang="en-US" sz="4800">
              <a:solidFill>
                <a:srgbClr val="FF0066"/>
              </a:solidFill>
              <a:latin typeface="#9Slide06 SVNJonitha Script" panose="02000000000000000000" pitchFamily="2" charset="0"/>
            </a:endParaRPr>
          </a:p>
        </p:txBody>
      </p:sp>
      <p:grpSp>
        <p:nvGrpSpPr>
          <p:cNvPr id="91" name="Group 90">
            <a:extLst>
              <a:ext uri="{FF2B5EF4-FFF2-40B4-BE49-F238E27FC236}">
                <a16:creationId xmlns:a16="http://schemas.microsoft.com/office/drawing/2014/main" id="{D6354B19-719D-40AB-A9D8-95BEAB3DD473}"/>
              </a:ext>
            </a:extLst>
          </p:cNvPr>
          <p:cNvGrpSpPr/>
          <p:nvPr/>
        </p:nvGrpSpPr>
        <p:grpSpPr>
          <a:xfrm>
            <a:off x="712438" y="1870528"/>
            <a:ext cx="10598009" cy="4440291"/>
            <a:chOff x="509238" y="1794328"/>
            <a:chExt cx="10598009" cy="4440291"/>
          </a:xfrm>
        </p:grpSpPr>
        <p:grpSp>
          <p:nvGrpSpPr>
            <p:cNvPr id="2" name="Group 1">
              <a:extLst>
                <a:ext uri="{FF2B5EF4-FFF2-40B4-BE49-F238E27FC236}">
                  <a16:creationId xmlns:a16="http://schemas.microsoft.com/office/drawing/2014/main" id="{3C8CDB15-D62C-4EAB-9DAA-7FBCFA46E42D}"/>
                </a:ext>
              </a:extLst>
            </p:cNvPr>
            <p:cNvGrpSpPr/>
            <p:nvPr/>
          </p:nvGrpSpPr>
          <p:grpSpPr>
            <a:xfrm>
              <a:off x="509238" y="1794328"/>
              <a:ext cx="10598009" cy="4435284"/>
              <a:chOff x="582390" y="2109874"/>
              <a:chExt cx="10598009" cy="4435284"/>
            </a:xfrm>
          </p:grpSpPr>
          <p:sp>
            <p:nvSpPr>
              <p:cNvPr id="44" name="Rectangle: Rounded Corners 43">
                <a:extLst>
                  <a:ext uri="{FF2B5EF4-FFF2-40B4-BE49-F238E27FC236}">
                    <a16:creationId xmlns:a16="http://schemas.microsoft.com/office/drawing/2014/main" id="{D6A48187-2649-462E-9D18-6E54A1167810}"/>
                  </a:ext>
                </a:extLst>
              </p:cNvPr>
              <p:cNvSpPr/>
              <p:nvPr/>
            </p:nvSpPr>
            <p:spPr>
              <a:xfrm>
                <a:off x="582390" y="2680955"/>
                <a:ext cx="5299006" cy="1089438"/>
              </a:xfrm>
              <a:prstGeom prst="roundRect">
                <a:avLst>
                  <a:gd name="adj" fmla="val 0"/>
                </a:avLst>
              </a:prstGeom>
              <a:noFill/>
              <a:ln w="38100" cap="flat" cmpd="sng" algn="ctr">
                <a:noFill/>
                <a:prstDash val="sysDash"/>
                <a:miter lim="800000"/>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rPr>
                  <a:t>Đọc</a:t>
                </a:r>
                <a:r>
                  <a:rPr kumimoji="0" lang="en-SG"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rPr>
                  <a:t> đúng tiếng, đúng từ,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rPr>
                  <a:t>l</a:t>
                </a:r>
                <a:r>
                  <a:rPr kumimoji="0" lang="vi-VN"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rPr>
                  <a:t>ưu</a:t>
                </a:r>
                <a:r>
                  <a:rPr kumimoji="0" lang="en-SG"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rPr>
                  <a:t> loát, mạch lạc</a:t>
                </a:r>
                <a:endParaRPr kumimoji="0" lang="en-US"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endParaRPr>
              </a:p>
            </p:txBody>
          </p:sp>
          <p:sp>
            <p:nvSpPr>
              <p:cNvPr id="45" name="Rectangle: Rounded Corners 44">
                <a:extLst>
                  <a:ext uri="{FF2B5EF4-FFF2-40B4-BE49-F238E27FC236}">
                    <a16:creationId xmlns:a16="http://schemas.microsoft.com/office/drawing/2014/main" id="{A283EE1F-6A56-4E2B-AF1B-B370A54BBAA7}"/>
                  </a:ext>
                </a:extLst>
              </p:cNvPr>
              <p:cNvSpPr/>
              <p:nvPr/>
            </p:nvSpPr>
            <p:spPr>
              <a:xfrm>
                <a:off x="690282" y="4071117"/>
                <a:ext cx="5299006" cy="1089438"/>
              </a:xfrm>
              <a:prstGeom prst="roundRect">
                <a:avLst>
                  <a:gd name="adj" fmla="val 50000"/>
                </a:avLst>
              </a:prstGeom>
              <a:noFill/>
              <a:ln w="38100" cap="flat" cmpd="sng" algn="ctr">
                <a:noFill/>
                <a:prstDash val="sysDash"/>
                <a:miter lim="800000"/>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rPr>
                  <a:t>Ngắt, nghỉ hơi đúng ở các dấu câu, </a:t>
                </a:r>
                <a:r>
                  <a:rPr kumimoji="0" lang="en-SG"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rPr>
                  <a:t>cụm từ rõ nghĩa</a:t>
                </a:r>
                <a:endParaRPr kumimoji="0" lang="vi-VN"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endParaRPr>
              </a:p>
            </p:txBody>
          </p:sp>
          <p:sp>
            <p:nvSpPr>
              <p:cNvPr id="46" name="Rectangle: Rounded Corners 45">
                <a:extLst>
                  <a:ext uri="{FF2B5EF4-FFF2-40B4-BE49-F238E27FC236}">
                    <a16:creationId xmlns:a16="http://schemas.microsoft.com/office/drawing/2014/main" id="{50935168-3BC0-4959-8405-5CAC8FD5398A}"/>
                  </a:ext>
                </a:extLst>
              </p:cNvPr>
              <p:cNvSpPr/>
              <p:nvPr/>
            </p:nvSpPr>
            <p:spPr>
              <a:xfrm>
                <a:off x="582390" y="5455720"/>
                <a:ext cx="5299006" cy="1089438"/>
              </a:xfrm>
              <a:prstGeom prst="roundRect">
                <a:avLst>
                  <a:gd name="adj" fmla="val 50000"/>
                </a:avLst>
              </a:prstGeom>
              <a:noFill/>
              <a:ln w="38100" cap="flat" cmpd="sng" algn="ctr">
                <a:noFill/>
                <a:prstDash val="sysDash"/>
                <a:miter lim="800000"/>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rPr>
                  <a:t>Cường độ đọc, tốc độ đọc đạt yêu cầu</a:t>
                </a:r>
              </a:p>
            </p:txBody>
          </p:sp>
          <p:sp>
            <p:nvSpPr>
              <p:cNvPr id="47" name="TextBox 46">
                <a:extLst>
                  <a:ext uri="{FF2B5EF4-FFF2-40B4-BE49-F238E27FC236}">
                    <a16:creationId xmlns:a16="http://schemas.microsoft.com/office/drawing/2014/main" id="{10DA9AB7-0A5F-47BF-A130-980C5008EA33}"/>
                  </a:ext>
                </a:extLst>
              </p:cNvPr>
              <p:cNvSpPr txBox="1"/>
              <p:nvPr/>
            </p:nvSpPr>
            <p:spPr>
              <a:xfrm>
                <a:off x="1689020" y="2109874"/>
                <a:ext cx="2819399" cy="553998"/>
              </a:xfrm>
              <a:prstGeom prst="rect">
                <a:avLst/>
              </a:prstGeom>
              <a:noFill/>
            </p:spPr>
            <p:txBody>
              <a:bodyPr wrap="square" lIns="0" tIns="0" rIns="0" bIns="0" rtlCol="0">
                <a:spAutoFit/>
              </a:bodyPr>
              <a:lstStyle/>
              <a:p>
                <a:pPr algn="ctr"/>
                <a:r>
                  <a:rPr lang="en-SG" sz="3600" b="1">
                    <a:solidFill>
                      <a:srgbClr val="257997"/>
                    </a:solidFill>
                    <a:cs typeface="Calibri" panose="020F0502020204030204" pitchFamily="34" charset="0"/>
                  </a:rPr>
                  <a:t>TIÊU CHÍ</a:t>
                </a:r>
                <a:endParaRPr lang="en-US" sz="3600" b="1">
                  <a:solidFill>
                    <a:srgbClr val="257997"/>
                  </a:solidFill>
                  <a:cs typeface="Calibri" panose="020F0502020204030204" pitchFamily="34" charset="0"/>
                </a:endParaRPr>
              </a:p>
            </p:txBody>
          </p:sp>
          <p:grpSp>
            <p:nvGrpSpPr>
              <p:cNvPr id="48" name="Group 47">
                <a:extLst>
                  <a:ext uri="{FF2B5EF4-FFF2-40B4-BE49-F238E27FC236}">
                    <a16:creationId xmlns:a16="http://schemas.microsoft.com/office/drawing/2014/main" id="{C2AB4A36-649B-4996-B393-5E565541ED49}"/>
                  </a:ext>
                </a:extLst>
              </p:cNvPr>
              <p:cNvGrpSpPr/>
              <p:nvPr/>
            </p:nvGrpSpPr>
            <p:grpSpPr>
              <a:xfrm>
                <a:off x="5195596" y="2195336"/>
                <a:ext cx="5984803" cy="463622"/>
                <a:chOff x="5562601" y="1669978"/>
                <a:chExt cx="5984803" cy="463622"/>
              </a:xfrm>
            </p:grpSpPr>
            <p:sp>
              <p:nvSpPr>
                <p:cNvPr id="49" name="TextBox 48">
                  <a:extLst>
                    <a:ext uri="{FF2B5EF4-FFF2-40B4-BE49-F238E27FC236}">
                      <a16:creationId xmlns:a16="http://schemas.microsoft.com/office/drawing/2014/main" id="{D783AC4A-2AD6-46B6-AD6D-B6FAB8281C31}"/>
                    </a:ext>
                  </a:extLst>
                </p:cNvPr>
                <p:cNvSpPr txBox="1"/>
                <p:nvPr/>
              </p:nvSpPr>
              <p:spPr>
                <a:xfrm>
                  <a:off x="5562601" y="1669978"/>
                  <a:ext cx="2819399" cy="430887"/>
                </a:xfrm>
                <a:prstGeom prst="rect">
                  <a:avLst/>
                </a:prstGeom>
                <a:noFill/>
              </p:spPr>
              <p:txBody>
                <a:bodyPr wrap="square" lIns="0" tIns="0" rIns="0" bIns="0" rtlCol="0">
                  <a:spAutoFit/>
                </a:bodyPr>
                <a:lstStyle/>
                <a:p>
                  <a:pPr algn="ctr"/>
                  <a:r>
                    <a:rPr lang="en-SG" sz="2800" b="1">
                      <a:solidFill>
                        <a:srgbClr val="116B8B"/>
                      </a:solidFill>
                      <a:cs typeface="Calibri" panose="020F0502020204030204" pitchFamily="34" charset="0"/>
                    </a:rPr>
                    <a:t>Bình th</a:t>
                  </a:r>
                  <a:r>
                    <a:rPr lang="vi-VN" sz="2800" b="1">
                      <a:solidFill>
                        <a:srgbClr val="116B8B"/>
                      </a:solidFill>
                      <a:cs typeface="Calibri" panose="020F0502020204030204" pitchFamily="34" charset="0"/>
                    </a:rPr>
                    <a:t>ường</a:t>
                  </a:r>
                  <a:endParaRPr lang="en-US" sz="2800" b="1">
                    <a:solidFill>
                      <a:srgbClr val="116B8B"/>
                    </a:solidFill>
                    <a:cs typeface="Calibri" panose="020F0502020204030204" pitchFamily="34" charset="0"/>
                  </a:endParaRPr>
                </a:p>
              </p:txBody>
            </p:sp>
            <p:sp>
              <p:nvSpPr>
                <p:cNvPr id="50" name="TextBox 49">
                  <a:extLst>
                    <a:ext uri="{FF2B5EF4-FFF2-40B4-BE49-F238E27FC236}">
                      <a16:creationId xmlns:a16="http://schemas.microsoft.com/office/drawing/2014/main" id="{24D4DAC1-E2F1-4C62-A225-776655F60ACF}"/>
                    </a:ext>
                  </a:extLst>
                </p:cNvPr>
                <p:cNvSpPr txBox="1"/>
                <p:nvPr/>
              </p:nvSpPr>
              <p:spPr>
                <a:xfrm>
                  <a:off x="8229600" y="1702713"/>
                  <a:ext cx="1249679" cy="430887"/>
                </a:xfrm>
                <a:prstGeom prst="rect">
                  <a:avLst/>
                </a:prstGeom>
                <a:noFill/>
              </p:spPr>
              <p:txBody>
                <a:bodyPr wrap="square" lIns="0" tIns="0" rIns="0" bIns="0" rtlCol="0">
                  <a:spAutoFit/>
                </a:bodyPr>
                <a:lstStyle/>
                <a:p>
                  <a:pPr algn="ctr"/>
                  <a:r>
                    <a:rPr lang="en-SG" sz="2800" b="1">
                      <a:solidFill>
                        <a:srgbClr val="116B8B"/>
                      </a:solidFill>
                      <a:cs typeface="Calibri" panose="020F0502020204030204" pitchFamily="34" charset="0"/>
                    </a:rPr>
                    <a:t>Tốt</a:t>
                  </a:r>
                  <a:endParaRPr lang="en-US" sz="2800" b="1">
                    <a:solidFill>
                      <a:srgbClr val="116B8B"/>
                    </a:solidFill>
                    <a:cs typeface="Calibri" panose="020F0502020204030204" pitchFamily="34" charset="0"/>
                  </a:endParaRPr>
                </a:p>
              </p:txBody>
            </p:sp>
            <p:sp>
              <p:nvSpPr>
                <p:cNvPr id="51" name="TextBox 50">
                  <a:extLst>
                    <a:ext uri="{FF2B5EF4-FFF2-40B4-BE49-F238E27FC236}">
                      <a16:creationId xmlns:a16="http://schemas.microsoft.com/office/drawing/2014/main" id="{81CA34BC-AE5D-4B7A-AAA5-35D81741DD3F}"/>
                    </a:ext>
                  </a:extLst>
                </p:cNvPr>
                <p:cNvSpPr txBox="1"/>
                <p:nvPr/>
              </p:nvSpPr>
              <p:spPr>
                <a:xfrm>
                  <a:off x="9601200" y="1669978"/>
                  <a:ext cx="1946204" cy="430887"/>
                </a:xfrm>
                <a:prstGeom prst="rect">
                  <a:avLst/>
                </a:prstGeom>
                <a:noFill/>
              </p:spPr>
              <p:txBody>
                <a:bodyPr wrap="square" lIns="0" tIns="0" rIns="0" bIns="0" rtlCol="0">
                  <a:spAutoFit/>
                </a:bodyPr>
                <a:lstStyle/>
                <a:p>
                  <a:pPr algn="ctr"/>
                  <a:r>
                    <a:rPr lang="en-SG" sz="2800" b="1">
                      <a:solidFill>
                        <a:srgbClr val="116B8B"/>
                      </a:solidFill>
                      <a:cs typeface="Calibri" panose="020F0502020204030204" pitchFamily="34" charset="0"/>
                    </a:rPr>
                    <a:t>Rất tốt</a:t>
                  </a:r>
                  <a:endParaRPr lang="en-US" sz="2800" b="1">
                    <a:solidFill>
                      <a:srgbClr val="116B8B"/>
                    </a:solidFill>
                    <a:cs typeface="Calibri" panose="020F0502020204030204" pitchFamily="34" charset="0"/>
                  </a:endParaRPr>
                </a:p>
              </p:txBody>
            </p:sp>
          </p:grpSp>
        </p:grpSp>
        <p:grpSp>
          <p:nvGrpSpPr>
            <p:cNvPr id="82" name="Group 81">
              <a:extLst>
                <a:ext uri="{FF2B5EF4-FFF2-40B4-BE49-F238E27FC236}">
                  <a16:creationId xmlns:a16="http://schemas.microsoft.com/office/drawing/2014/main" id="{D86E79AD-9ADD-4F54-8652-F2523A8FF552}"/>
                </a:ext>
              </a:extLst>
            </p:cNvPr>
            <p:cNvGrpSpPr/>
            <p:nvPr/>
          </p:nvGrpSpPr>
          <p:grpSpPr>
            <a:xfrm>
              <a:off x="5944803" y="2343412"/>
              <a:ext cx="4804360" cy="984254"/>
              <a:chOff x="5944803" y="2343412"/>
              <a:chExt cx="4804360" cy="984254"/>
            </a:xfrm>
          </p:grpSpPr>
          <p:sp>
            <p:nvSpPr>
              <p:cNvPr id="3" name="Star: 5 Points 2">
                <a:extLst>
                  <a:ext uri="{FF2B5EF4-FFF2-40B4-BE49-F238E27FC236}">
                    <a16:creationId xmlns:a16="http://schemas.microsoft.com/office/drawing/2014/main" id="{7DBD4D61-55C9-4E41-9B5C-B16D2FC9CD65}"/>
                  </a:ext>
                </a:extLst>
              </p:cNvPr>
              <p:cNvSpPr/>
              <p:nvPr/>
            </p:nvSpPr>
            <p:spPr>
              <a:xfrm>
                <a:off x="5944803" y="2343412"/>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1</a:t>
                </a:r>
                <a:endParaRPr lang="en-US" sz="3200" b="1">
                  <a:solidFill>
                    <a:schemeClr val="tx1">
                      <a:lumMod val="95000"/>
                      <a:lumOff val="5000"/>
                    </a:schemeClr>
                  </a:solidFill>
                </a:endParaRPr>
              </a:p>
            </p:txBody>
          </p:sp>
          <p:sp>
            <p:nvSpPr>
              <p:cNvPr id="79" name="Star: 5 Points 78">
                <a:extLst>
                  <a:ext uri="{FF2B5EF4-FFF2-40B4-BE49-F238E27FC236}">
                    <a16:creationId xmlns:a16="http://schemas.microsoft.com/office/drawing/2014/main" id="{C407B816-4C99-4CB0-9DCB-CE1C84FF915C}"/>
                  </a:ext>
                </a:extLst>
              </p:cNvPr>
              <p:cNvSpPr/>
              <p:nvPr/>
            </p:nvSpPr>
            <p:spPr>
              <a:xfrm>
                <a:off x="7857269" y="2343412"/>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2</a:t>
                </a:r>
                <a:endParaRPr lang="en-US" sz="3200" b="1">
                  <a:solidFill>
                    <a:schemeClr val="tx1">
                      <a:lumMod val="95000"/>
                      <a:lumOff val="5000"/>
                    </a:schemeClr>
                  </a:solidFill>
                </a:endParaRPr>
              </a:p>
            </p:txBody>
          </p:sp>
          <p:sp>
            <p:nvSpPr>
              <p:cNvPr id="80" name="Star: 5 Points 79">
                <a:extLst>
                  <a:ext uri="{FF2B5EF4-FFF2-40B4-BE49-F238E27FC236}">
                    <a16:creationId xmlns:a16="http://schemas.microsoft.com/office/drawing/2014/main" id="{3F92AE8B-C861-4628-ABBB-CDE074812F99}"/>
                  </a:ext>
                </a:extLst>
              </p:cNvPr>
              <p:cNvSpPr/>
              <p:nvPr/>
            </p:nvSpPr>
            <p:spPr>
              <a:xfrm>
                <a:off x="9635137" y="2365409"/>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3</a:t>
                </a:r>
                <a:endParaRPr lang="en-US" sz="3200" b="1">
                  <a:solidFill>
                    <a:schemeClr val="tx1">
                      <a:lumMod val="95000"/>
                      <a:lumOff val="5000"/>
                    </a:schemeClr>
                  </a:solidFill>
                </a:endParaRPr>
              </a:p>
            </p:txBody>
          </p:sp>
        </p:grpSp>
        <p:grpSp>
          <p:nvGrpSpPr>
            <p:cNvPr id="83" name="Group 82">
              <a:extLst>
                <a:ext uri="{FF2B5EF4-FFF2-40B4-BE49-F238E27FC236}">
                  <a16:creationId xmlns:a16="http://schemas.microsoft.com/office/drawing/2014/main" id="{8A99A1D1-969D-4220-8385-75924FB177DF}"/>
                </a:ext>
              </a:extLst>
            </p:cNvPr>
            <p:cNvGrpSpPr/>
            <p:nvPr/>
          </p:nvGrpSpPr>
          <p:grpSpPr>
            <a:xfrm>
              <a:off x="6012102" y="3808163"/>
              <a:ext cx="4804360" cy="984254"/>
              <a:chOff x="5944803" y="2343412"/>
              <a:chExt cx="4804360" cy="984254"/>
            </a:xfrm>
          </p:grpSpPr>
          <p:sp>
            <p:nvSpPr>
              <p:cNvPr id="84" name="Star: 5 Points 83">
                <a:extLst>
                  <a:ext uri="{FF2B5EF4-FFF2-40B4-BE49-F238E27FC236}">
                    <a16:creationId xmlns:a16="http://schemas.microsoft.com/office/drawing/2014/main" id="{B2AAF200-A78B-4B8E-809E-E5B9BDD1C14B}"/>
                  </a:ext>
                </a:extLst>
              </p:cNvPr>
              <p:cNvSpPr/>
              <p:nvPr/>
            </p:nvSpPr>
            <p:spPr>
              <a:xfrm>
                <a:off x="5944803" y="2343412"/>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1</a:t>
                </a:r>
                <a:endParaRPr lang="en-US" sz="3200" b="1">
                  <a:solidFill>
                    <a:schemeClr val="tx1">
                      <a:lumMod val="95000"/>
                      <a:lumOff val="5000"/>
                    </a:schemeClr>
                  </a:solidFill>
                </a:endParaRPr>
              </a:p>
            </p:txBody>
          </p:sp>
          <p:sp>
            <p:nvSpPr>
              <p:cNvPr id="85" name="Star: 5 Points 84">
                <a:extLst>
                  <a:ext uri="{FF2B5EF4-FFF2-40B4-BE49-F238E27FC236}">
                    <a16:creationId xmlns:a16="http://schemas.microsoft.com/office/drawing/2014/main" id="{A9C6D990-7517-49FE-9D36-3596527B670C}"/>
                  </a:ext>
                </a:extLst>
              </p:cNvPr>
              <p:cNvSpPr/>
              <p:nvPr/>
            </p:nvSpPr>
            <p:spPr>
              <a:xfrm>
                <a:off x="7857269" y="2343412"/>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2</a:t>
                </a:r>
                <a:endParaRPr lang="en-US" sz="3200" b="1">
                  <a:solidFill>
                    <a:schemeClr val="tx1">
                      <a:lumMod val="95000"/>
                      <a:lumOff val="5000"/>
                    </a:schemeClr>
                  </a:solidFill>
                </a:endParaRPr>
              </a:p>
            </p:txBody>
          </p:sp>
          <p:sp>
            <p:nvSpPr>
              <p:cNvPr id="86" name="Star: 5 Points 85">
                <a:extLst>
                  <a:ext uri="{FF2B5EF4-FFF2-40B4-BE49-F238E27FC236}">
                    <a16:creationId xmlns:a16="http://schemas.microsoft.com/office/drawing/2014/main" id="{A3F82BDD-1444-4D65-BE9B-CB2C7C6EFF47}"/>
                  </a:ext>
                </a:extLst>
              </p:cNvPr>
              <p:cNvSpPr/>
              <p:nvPr/>
            </p:nvSpPr>
            <p:spPr>
              <a:xfrm>
                <a:off x="9635137" y="2365409"/>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3</a:t>
                </a:r>
                <a:endParaRPr lang="en-US" sz="3200" b="1">
                  <a:solidFill>
                    <a:schemeClr val="tx1">
                      <a:lumMod val="95000"/>
                      <a:lumOff val="5000"/>
                    </a:schemeClr>
                  </a:solidFill>
                </a:endParaRPr>
              </a:p>
            </p:txBody>
          </p:sp>
        </p:grpSp>
        <p:grpSp>
          <p:nvGrpSpPr>
            <p:cNvPr id="87" name="Group 86">
              <a:extLst>
                <a:ext uri="{FF2B5EF4-FFF2-40B4-BE49-F238E27FC236}">
                  <a16:creationId xmlns:a16="http://schemas.microsoft.com/office/drawing/2014/main" id="{722C2D22-DF07-42C9-AA4A-1460AF8A68E5}"/>
                </a:ext>
              </a:extLst>
            </p:cNvPr>
            <p:cNvGrpSpPr/>
            <p:nvPr/>
          </p:nvGrpSpPr>
          <p:grpSpPr>
            <a:xfrm>
              <a:off x="6012102" y="5250365"/>
              <a:ext cx="4804360" cy="984254"/>
              <a:chOff x="5944803" y="2343412"/>
              <a:chExt cx="4804360" cy="984254"/>
            </a:xfrm>
          </p:grpSpPr>
          <p:sp>
            <p:nvSpPr>
              <p:cNvPr id="88" name="Star: 5 Points 87">
                <a:extLst>
                  <a:ext uri="{FF2B5EF4-FFF2-40B4-BE49-F238E27FC236}">
                    <a16:creationId xmlns:a16="http://schemas.microsoft.com/office/drawing/2014/main" id="{E63A5265-A301-4119-ABCC-1CA68B0ECB8D}"/>
                  </a:ext>
                </a:extLst>
              </p:cNvPr>
              <p:cNvSpPr/>
              <p:nvPr/>
            </p:nvSpPr>
            <p:spPr>
              <a:xfrm>
                <a:off x="5944803" y="2343412"/>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1</a:t>
                </a:r>
                <a:endParaRPr lang="en-US" sz="3200" b="1">
                  <a:solidFill>
                    <a:schemeClr val="tx1">
                      <a:lumMod val="95000"/>
                      <a:lumOff val="5000"/>
                    </a:schemeClr>
                  </a:solidFill>
                </a:endParaRPr>
              </a:p>
            </p:txBody>
          </p:sp>
          <p:sp>
            <p:nvSpPr>
              <p:cNvPr id="89" name="Star: 5 Points 88">
                <a:extLst>
                  <a:ext uri="{FF2B5EF4-FFF2-40B4-BE49-F238E27FC236}">
                    <a16:creationId xmlns:a16="http://schemas.microsoft.com/office/drawing/2014/main" id="{1A50B18F-B1E5-4324-89AF-208115315964}"/>
                  </a:ext>
                </a:extLst>
              </p:cNvPr>
              <p:cNvSpPr/>
              <p:nvPr/>
            </p:nvSpPr>
            <p:spPr>
              <a:xfrm>
                <a:off x="7857269" y="2343412"/>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2</a:t>
                </a:r>
                <a:endParaRPr lang="en-US" sz="3200" b="1">
                  <a:solidFill>
                    <a:schemeClr val="tx1">
                      <a:lumMod val="95000"/>
                      <a:lumOff val="5000"/>
                    </a:schemeClr>
                  </a:solidFill>
                </a:endParaRPr>
              </a:p>
            </p:txBody>
          </p:sp>
          <p:sp>
            <p:nvSpPr>
              <p:cNvPr id="90" name="Star: 5 Points 89">
                <a:extLst>
                  <a:ext uri="{FF2B5EF4-FFF2-40B4-BE49-F238E27FC236}">
                    <a16:creationId xmlns:a16="http://schemas.microsoft.com/office/drawing/2014/main" id="{5D18DD77-ED5E-42AB-B7DC-1BBE8DD129D8}"/>
                  </a:ext>
                </a:extLst>
              </p:cNvPr>
              <p:cNvSpPr/>
              <p:nvPr/>
            </p:nvSpPr>
            <p:spPr>
              <a:xfrm>
                <a:off x="9635137" y="2365409"/>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3</a:t>
                </a:r>
                <a:endParaRPr lang="en-US" sz="3200" b="1">
                  <a:solidFill>
                    <a:schemeClr val="tx1">
                      <a:lumMod val="95000"/>
                      <a:lumOff val="5000"/>
                    </a:schemeClr>
                  </a:solidFill>
                </a:endParaRPr>
              </a:p>
            </p:txBody>
          </p:sp>
        </p:grpSp>
      </p:grpSp>
      <p:pic>
        <p:nvPicPr>
          <p:cNvPr id="4" name="Picture 3">
            <a:extLst>
              <a:ext uri="{FF2B5EF4-FFF2-40B4-BE49-F238E27FC236}">
                <a16:creationId xmlns:a16="http://schemas.microsoft.com/office/drawing/2014/main" id="{6CF57E46-49B1-4486-83CC-36E7EBDBB502}"/>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9358" b="78771" l="16410" r="82609">
                        <a14:foregroundMark x1="30575" y1="25698" x2="32398" y2="30587"/>
                        <a14:foregroundMark x1="55400" y1="9358" x2="57363" y2="13547"/>
                        <a14:foregroundMark x1="72370" y1="21788" x2="72511" y2="22486"/>
                        <a14:foregroundMark x1="71388" y1="19553" x2="72230" y2="21229"/>
                        <a14:foregroundMark x1="82188" y1="37291" x2="79663" y2="40363"/>
                        <a14:foregroundMark x1="81907" y1="36034" x2="82609" y2="37709"/>
                        <a14:foregroundMark x1="35344" y1="23045" x2="34222" y2="26117"/>
                        <a14:foregroundMark x1="25386" y1="28771" x2="28050" y2="29190"/>
                        <a14:foregroundMark x1="21318" y1="29050" x2="22160" y2="32402"/>
                        <a14:foregroundMark x1="29734" y1="35894" x2="31697" y2="35196"/>
                        <a14:foregroundMark x1="33520" y1="36034" x2="35063" y2="36732"/>
                        <a14:foregroundMark x1="35484" y1="30168" x2="36886" y2="31564"/>
                        <a14:foregroundMark x1="29032" y1="26257" x2="29032" y2="27514"/>
                        <a14:foregroundMark x1="19916" y1="27933" x2="21178" y2="29749"/>
                        <a14:foregroundMark x1="23422" y1="27933" x2="23422" y2="30307"/>
                        <a14:foregroundMark x1="23703" y1="27095" x2="24404" y2="27793"/>
                        <a14:foregroundMark x1="25105" y1="26536" x2="25105" y2="27654"/>
                        <a14:foregroundMark x1="19215" y1="32961" x2="20056" y2="32961"/>
                        <a14:foregroundMark x1="17391" y1="32123" x2="17812" y2="32123"/>
                        <a14:foregroundMark x1="20757" y1="31704" x2="22581" y2="32542"/>
                        <a14:foregroundMark x1="23562" y1="32402" x2="25105" y2="32123"/>
                        <a14:foregroundMark x1="16410" y1="35475" x2="18934" y2="38966"/>
                        <a14:foregroundMark x1="24404" y1="37570" x2="25806" y2="38827"/>
                        <a14:foregroundMark x1="23142" y1="38128" x2="23703" y2="38966"/>
                        <a14:foregroundMark x1="25947" y1="35615" x2="26227" y2="37849"/>
                        <a14:foregroundMark x1="26087" y1="34637" x2="26788" y2="37151"/>
                        <a14:foregroundMark x1="27209" y1="29469" x2="30715" y2="29609"/>
                        <a14:foregroundMark x1="49930" y1="62709" x2="51893" y2="66061"/>
                        <a14:foregroundMark x1="40813" y1="71648" x2="47686" y2="76117"/>
                        <a14:foregroundMark x1="47686" y1="76117" x2="47826" y2="76117"/>
                        <a14:foregroundMark x1="48668" y1="77933" x2="51613" y2="78771"/>
                        <a14:foregroundMark x1="71950" y1="24022" x2="71950" y2="24022"/>
                        <a14:foregroundMark x1="76438" y1="27933" x2="76438" y2="27933"/>
                        <a14:foregroundMark x1="79102" y1="35196" x2="79102" y2="35196"/>
                        <a14:foregroundMark x1="80645" y1="46369" x2="80645" y2="46369"/>
                        <a14:foregroundMark x1="74895" y1="46229" x2="74895" y2="46229"/>
                        <a14:foregroundMark x1="51613" y1="36034" x2="51052" y2="36173"/>
                        <a14:foregroundMark x1="51613" y1="40223" x2="52735" y2="42458"/>
                      </a14:backgroundRemoval>
                    </a14:imgEffect>
                  </a14:imgLayer>
                </a14:imgProps>
              </a:ext>
            </a:extLst>
          </a:blip>
          <a:srcRect l="14884" t="5402" r="13681" b="18246"/>
          <a:stretch/>
        </p:blipFill>
        <p:spPr>
          <a:xfrm flipH="1">
            <a:off x="750332" y="880097"/>
            <a:ext cx="1361784" cy="149083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481883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cBhvr>
                                        <p:cTn id="11" dur="500" fill="hold"/>
                                        <p:tgtEl>
                                          <p:spTgt spid="91"/>
                                        </p:tgtEl>
                                        <p:attrNameLst>
                                          <p:attrName>ppt_w</p:attrName>
                                        </p:attrNameLst>
                                      </p:cBhvr>
                                      <p:tavLst>
                                        <p:tav tm="0">
                                          <p:val>
                                            <p:fltVal val="0"/>
                                          </p:val>
                                        </p:tav>
                                        <p:tav tm="100000">
                                          <p:val>
                                            <p:strVal val="#ppt_w"/>
                                          </p:val>
                                        </p:tav>
                                      </p:tavLst>
                                    </p:anim>
                                    <p:anim calcmode="lin" valueType="num">
                                      <p:cBhvr>
                                        <p:cTn id="12" dur="500" fill="hold"/>
                                        <p:tgtEl>
                                          <p:spTgt spid="91"/>
                                        </p:tgtEl>
                                        <p:attrNameLst>
                                          <p:attrName>ppt_h</p:attrName>
                                        </p:attrNameLst>
                                      </p:cBhvr>
                                      <p:tavLst>
                                        <p:tav tm="0">
                                          <p:val>
                                            <p:fltVal val="0"/>
                                          </p:val>
                                        </p:tav>
                                        <p:tav tm="100000">
                                          <p:val>
                                            <p:strVal val="#ppt_h"/>
                                          </p:val>
                                        </p:tav>
                                      </p:tavLst>
                                    </p:anim>
                                    <p:animEffect transition="in" filter="fade">
                                      <p:cBhvr>
                                        <p:cTn id="13"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E506B5-0157-4F8F-BAC5-D30CBDCA6C23}"/>
              </a:ext>
            </a:extLst>
          </p:cNvPr>
          <p:cNvSpPr/>
          <p:nvPr/>
        </p:nvSpPr>
        <p:spPr>
          <a:xfrm>
            <a:off x="0" y="0"/>
            <a:ext cx="11259403" cy="6858000"/>
          </a:xfrm>
          <a:prstGeom prst="rect">
            <a:avLst/>
          </a:prstGeom>
          <a:solidFill>
            <a:srgbClr val="FBFA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F7F81C3-2060-417C-BA9C-492634F1924C}"/>
              </a:ext>
            </a:extLst>
          </p:cNvPr>
          <p:cNvSpPr/>
          <p:nvPr/>
        </p:nvSpPr>
        <p:spPr>
          <a:xfrm>
            <a:off x="7048500" y="6073254"/>
            <a:ext cx="1071918" cy="784746"/>
          </a:xfrm>
          <a:prstGeom prst="rect">
            <a:avLst/>
          </a:prstGeom>
          <a:solidFill>
            <a:srgbClr val="FBFA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C57D3E6-A078-4A6D-AAD4-0A5A77D86D2D}"/>
              </a:ext>
            </a:extLst>
          </p:cNvPr>
          <p:cNvPicPr>
            <a:picLocks noChangeAspect="1"/>
          </p:cNvPicPr>
          <p:nvPr/>
        </p:nvPicPr>
        <p:blipFill>
          <a:blip r:embed="rId2"/>
          <a:stretch>
            <a:fillRect/>
          </a:stretch>
        </p:blipFill>
        <p:spPr>
          <a:xfrm>
            <a:off x="7048500" y="0"/>
            <a:ext cx="5143500" cy="6858000"/>
          </a:xfrm>
          <a:prstGeom prst="rect">
            <a:avLst/>
          </a:prstGeom>
        </p:spPr>
      </p:pic>
      <p:pic>
        <p:nvPicPr>
          <p:cNvPr id="5" name="Picture 4">
            <a:extLst>
              <a:ext uri="{FF2B5EF4-FFF2-40B4-BE49-F238E27FC236}">
                <a16:creationId xmlns:a16="http://schemas.microsoft.com/office/drawing/2014/main" id="{C8595BC3-D1E6-4E22-A1C1-589C451F666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598" b="90328" l="729" r="99792">
                        <a14:foregroundMark x1="85365" y1="21110" x2="90313" y2="30446"/>
                        <a14:foregroundMark x1="27865" y1="7233" x2="27969" y2="11354"/>
                        <a14:foregroundMark x1="7240" y1="8999" x2="7135" y2="11522"/>
                        <a14:foregroundMark x1="885" y1="1598" x2="2813" y2="3616"/>
                        <a14:foregroundMark x1="13385" y1="43566" x2="18594" y2="38015"/>
                        <a14:foregroundMark x1="46146" y1="33810" x2="51719" y2="29016"/>
                        <a14:foregroundMark x1="39688" y1="2019" x2="50260" y2="9336"/>
                        <a14:foregroundMark x1="53385" y1="30782" x2="56302" y2="25736"/>
                        <a14:foregroundMark x1="55937" y1="20521" x2="56094" y2="23549"/>
                        <a14:foregroundMark x1="57188" y1="20690" x2="56406" y2="22708"/>
                        <a14:foregroundMark x1="56510" y1="18755" x2="56979" y2="21278"/>
                        <a14:foregroundMark x1="57083" y1="19596" x2="57396" y2="20858"/>
                        <a14:foregroundMark x1="69688" y1="1598" x2="69010" y2="11018"/>
                        <a14:foregroundMark x1="73594" y1="25568" x2="75781" y2="25736"/>
                        <a14:foregroundMark x1="77917" y1="25568" x2="84479" y2="19344"/>
                        <a14:foregroundMark x1="84479" y1="19344" x2="84948" y2="19596"/>
                        <a14:foregroundMark x1="88385" y1="32212" x2="89167" y2="43734"/>
                        <a14:foregroundMark x1="86406" y1="49874" x2="93750" y2="47183"/>
                        <a14:foregroundMark x1="94635" y1="46762" x2="99531" y2="53070"/>
                        <a14:foregroundMark x1="99531" y1="53070" x2="99792" y2="53070"/>
                        <a14:foregroundMark x1="82604" y1="55593" x2="85052" y2="56350"/>
                        <a14:foregroundMark x1="11719" y1="47855" x2="11823" y2="52733"/>
                        <a14:foregroundMark x1="12708" y1="61564" x2="15052" y2="68966"/>
                        <a14:foregroundMark x1="15833" y1="70900" x2="20313" y2="75946"/>
                        <a14:foregroundMark x1="26667" y1="77544" x2="35156" y2="75862"/>
                        <a14:foregroundMark x1="35156" y1="75862" x2="37135" y2="74348"/>
                        <a14:foregroundMark x1="37917" y1="72330" x2="44479" y2="66274"/>
                        <a14:foregroundMark x1="20156" y1="76535" x2="24635" y2="76703"/>
                        <a14:foregroundMark x1="12917" y1="64592" x2="15625" y2="71993"/>
                        <a14:foregroundMark x1="11927" y1="64592" x2="14375" y2="69470"/>
                        <a14:foregroundMark x1="11719" y1="84272" x2="24531" y2="83516"/>
                        <a14:foregroundMark x1="18385" y1="81329" x2="20864" y2="79669"/>
                        <a14:foregroundMark x1="37552" y1="84945" x2="43125" y2="87805"/>
                        <a14:foregroundMark x1="2031" y1="85366" x2="4115" y2="86796"/>
                        <a14:foregroundMark x1="6723" y1="84277" x2="10573" y2="82843"/>
                        <a14:foregroundMark x1="2448" y1="85870" x2="6377" y2="84406"/>
                        <a14:foregroundMark x1="10573" y1="82843" x2="10938" y2="82843"/>
                        <a14:foregroundMark x1="9431" y1="87580" x2="13099" y2="88244"/>
                        <a14:foregroundMark x1="7091" y1="87156" x2="7454" y2="87222"/>
                        <a14:foregroundMark x1="20483" y1="88164" x2="38125" y2="86039"/>
                        <a14:foregroundMark x1="16695" y1="88620" x2="18734" y2="88374"/>
                        <a14:foregroundMark x1="38125" y1="86039" x2="41250" y2="88225"/>
                        <a14:foregroundMark x1="38438" y1="89066" x2="41927" y2="90328"/>
                        <a14:foregroundMark x1="72282" y1="89476" x2="76146" y2="89319"/>
                        <a14:foregroundMark x1="59531" y1="89992" x2="70482" y2="89548"/>
                        <a14:foregroundMark x1="74450" y1="86082" x2="78802" y2="88225"/>
                        <a14:foregroundMark x1="71458" y1="84609" x2="74313" y2="86015"/>
                        <a14:foregroundMark x1="75498" y1="84197" x2="77708" y2="86039"/>
                        <a14:foregroundMark x1="74479" y1="83347" x2="75146" y2="83903"/>
                        <a14:foregroundMark x1="94891" y1="87409" x2="95625" y2="87468"/>
                        <a14:foregroundMark x1="87292" y1="86796" x2="93175" y2="87270"/>
                        <a14:foregroundMark x1="92500" y1="85534" x2="92500" y2="85534"/>
                        <a14:foregroundMark x1="43490" y1="76367" x2="45938" y2="80824"/>
                        <a14:backgroundMark x1="37813" y1="78469" x2="42714" y2="77275"/>
                        <a14:backgroundMark x1="19375" y1="77796" x2="21510" y2="78133"/>
                        <a14:backgroundMark x1="33802" y1="79394" x2="36667" y2="79226"/>
                        <a14:backgroundMark x1="46250" y1="37090" x2="47396" y2="41211"/>
                        <a14:backgroundMark x1="70573" y1="89319" x2="72344" y2="89319"/>
                        <a14:backgroundMark x1="75000" y1="84272" x2="75469" y2="84272"/>
                        <a14:backgroundMark x1="92865" y1="88057" x2="94635" y2="88057"/>
                        <a14:backgroundMark x1="13177" y1="88057" x2="16719" y2="88562"/>
                        <a14:backgroundMark x1="8229" y1="85870" x2="9688" y2="87132"/>
                        <a14:backgroundMark x1="5677" y1="85870" x2="7344" y2="86627"/>
                        <a14:backgroundMark x1="18958" y1="87805" x2="20625" y2="87805"/>
                        <a14:backgroundMark x1="83958" y1="53070" x2="83958" y2="53070"/>
                      </a14:backgroundRemoval>
                    </a14:imgEffect>
                  </a14:imgLayer>
                </a14:imgProps>
              </a:ext>
            </a:extLst>
          </a:blip>
          <a:stretch>
            <a:fillRect/>
          </a:stretch>
        </p:blipFill>
        <p:spPr>
          <a:xfrm>
            <a:off x="0" y="0"/>
            <a:ext cx="7548113" cy="4792091"/>
          </a:xfrm>
          <a:prstGeom prst="rect">
            <a:avLst/>
          </a:prstGeom>
        </p:spPr>
      </p:pic>
      <p:pic>
        <p:nvPicPr>
          <p:cNvPr id="7" name="Picture 6">
            <a:extLst>
              <a:ext uri="{FF2B5EF4-FFF2-40B4-BE49-F238E27FC236}">
                <a16:creationId xmlns:a16="http://schemas.microsoft.com/office/drawing/2014/main" id="{8879EF53-7B28-480A-93C6-FEDFDFD03B5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359" b="98111" l="18000" r="75500">
                        <a14:foregroundMark x1="68600" y1="26102" x2="74000" y2="32260"/>
                        <a14:foregroundMark x1="22800" y1="13716" x2="18800" y2="24703"/>
                        <a14:foregroundMark x1="18200" y1="9167" x2="23400" y2="11756"/>
                        <a14:foregroundMark x1="29900" y1="8537" x2="28500" y2="14346"/>
                        <a14:foregroundMark x1="28200" y1="24283" x2="28800" y2="25682"/>
                        <a14:foregroundMark x1="18200" y1="15325" x2="18500" y2="19104"/>
                        <a14:foregroundMark x1="18800" y1="12526" x2="18000" y2="17915"/>
                        <a14:foregroundMark x1="21100" y1="22673" x2="23600" y2="24703"/>
                        <a14:foregroundMark x1="23900" y1="70679" x2="38700" y2="75017"/>
                        <a14:foregroundMark x1="64300" y1="75997" x2="66130" y2="88036"/>
                        <a14:foregroundMark x1="53200" y1="84605" x2="65200" y2="82995"/>
                        <a14:foregroundMark x1="62300" y1="72218" x2="62900" y2="74038"/>
                        <a14:foregroundMark x1="67200" y1="74248" x2="67200" y2="82015"/>
                        <a14:foregroundMark x1="52900" y1="83975" x2="56900" y2="81176"/>
                        <a14:foregroundMark x1="63500" y1="90553" x2="64000" y2="95311"/>
                        <a14:foregroundMark x1="63700" y1="98111" x2="66900" y2="96151"/>
                        <a14:foregroundMark x1="18200" y1="20504" x2="18800" y2="21903"/>
                        <a14:foregroundMark x1="27100" y1="89153" x2="33900" y2="95941"/>
                        <a14:foregroundMark x1="25900" y1="83975" x2="32700" y2="91742"/>
                        <a14:foregroundMark x1="21100" y1="85794" x2="21900" y2="95311"/>
                        <a14:foregroundMark x1="21900" y1="83205" x2="40600" y2="91742"/>
                        <a14:foregroundMark x1="40600" y1="91742" x2="41800" y2="93562"/>
                        <a14:foregroundMark x1="35900" y1="83765" x2="43800" y2="93562"/>
                        <a14:foregroundMark x1="19700" y1="87964" x2="21400" y2="97131"/>
                        <a14:foregroundMark x1="55800" y1="3359" x2="69400" y2="12946"/>
                        <a14:foregroundMark x1="57200" y1="18125" x2="58100" y2="16305"/>
                        <a14:backgroundMark x1="65200" y1="88733" x2="67400" y2="89573"/>
                        <a14:backgroundMark x1="35300" y1="35409" x2="47000" y2="47166"/>
                        <a14:backgroundMark x1="50400" y1="36599" x2="41300" y2="65640"/>
                        <a14:backgroundMark x1="52900" y1="39608" x2="53200" y2="62911"/>
                      </a14:backgroundRemoval>
                    </a14:imgEffect>
                  </a14:imgLayer>
                </a14:imgProps>
              </a:ext>
            </a:extLst>
          </a:blip>
          <a:srcRect l="47675" t="67771" r="21328"/>
          <a:stretch/>
        </p:blipFill>
        <p:spPr>
          <a:xfrm flipH="1">
            <a:off x="6096000" y="-219833"/>
            <a:ext cx="1866396" cy="1962369"/>
          </a:xfrm>
          <a:prstGeom prst="rect">
            <a:avLst/>
          </a:prstGeom>
          <a:effectLst>
            <a:outerShdw blurRad="63500" sx="102000" sy="102000" algn="ctr" rotWithShape="0">
              <a:prstClr val="black">
                <a:alpha val="40000"/>
              </a:prstClr>
            </a:outerShdw>
          </a:effectLst>
        </p:spPr>
      </p:pic>
      <p:sp>
        <p:nvSpPr>
          <p:cNvPr id="8" name="Rectangle 7">
            <a:extLst>
              <a:ext uri="{FF2B5EF4-FFF2-40B4-BE49-F238E27FC236}">
                <a16:creationId xmlns:a16="http://schemas.microsoft.com/office/drawing/2014/main" id="{6FC29F55-1A54-4787-86C5-D5C0A83A3308}"/>
              </a:ext>
            </a:extLst>
          </p:cNvPr>
          <p:cNvSpPr/>
          <p:nvPr/>
        </p:nvSpPr>
        <p:spPr>
          <a:xfrm>
            <a:off x="7302260" y="6262777"/>
            <a:ext cx="491706" cy="472910"/>
          </a:xfrm>
          <a:prstGeom prst="rect">
            <a:avLst/>
          </a:prstGeom>
          <a:solidFill>
            <a:srgbClr val="FBFA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5BB5FA4-88A7-4B7E-A6FE-3505F8D5BE41}"/>
              </a:ext>
            </a:extLst>
          </p:cNvPr>
          <p:cNvSpPr txBox="1"/>
          <p:nvPr/>
        </p:nvSpPr>
        <p:spPr>
          <a:xfrm>
            <a:off x="570394" y="4981614"/>
            <a:ext cx="8008924" cy="1446550"/>
          </a:xfrm>
          <a:prstGeom prst="rect">
            <a:avLst/>
          </a:prstGeom>
          <a:noFill/>
          <a:effectLst>
            <a:outerShdw blurRad="50800" dist="38100" algn="l" rotWithShape="0">
              <a:prstClr val="black">
                <a:alpha val="40000"/>
              </a:prstClr>
            </a:outerShdw>
          </a:effectLst>
        </p:spPr>
        <p:txBody>
          <a:bodyPr wrap="square" rtlCol="0">
            <a:spAutoFit/>
          </a:bodyPr>
          <a:lstStyle/>
          <a:p>
            <a:pPr algn="ctr"/>
            <a:r>
              <a:rPr lang="en-SG" sz="8800">
                <a:solidFill>
                  <a:srgbClr val="7030A0"/>
                </a:solidFill>
                <a:latin typeface="#9Slide06 SVNJonitha Script" panose="02000000000000000000" pitchFamily="2" charset="0"/>
              </a:rPr>
              <a:t>2) Tìm hiểu bài</a:t>
            </a:r>
            <a:endParaRPr lang="en-US" sz="8800">
              <a:solidFill>
                <a:srgbClr val="7030A0"/>
              </a:solidFill>
              <a:latin typeface="#9Slide06 SVNJonitha Script" panose="02000000000000000000" pitchFamily="2" charset="0"/>
            </a:endParaRPr>
          </a:p>
        </p:txBody>
      </p:sp>
    </p:spTree>
    <p:extLst>
      <p:ext uri="{BB962C8B-B14F-4D97-AF65-F5344CB8AC3E}">
        <p14:creationId xmlns:p14="http://schemas.microsoft.com/office/powerpoint/2010/main" val="2052304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74516B-EA58-4B1A-A0E4-C292113E0066}"/>
              </a:ext>
            </a:extLst>
          </p:cNvPr>
          <p:cNvSpPr/>
          <p:nvPr/>
        </p:nvSpPr>
        <p:spPr>
          <a:xfrm>
            <a:off x="0" y="0"/>
            <a:ext cx="12192000" cy="6858000"/>
          </a:xfrm>
          <a:prstGeom prst="rect">
            <a:avLst/>
          </a:prstGeom>
          <a:solidFill>
            <a:srgbClr val="4213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E86D641-E5D3-4946-9EDF-FF4328173B31}"/>
              </a:ext>
            </a:extLst>
          </p:cNvPr>
          <p:cNvPicPr>
            <a:picLocks noChangeAspect="1"/>
          </p:cNvPicPr>
          <p:nvPr/>
        </p:nvPicPr>
        <p:blipFill>
          <a:blip r:embed="rId2"/>
          <a:stretch>
            <a:fillRect/>
          </a:stretch>
        </p:blipFill>
        <p:spPr>
          <a:xfrm>
            <a:off x="2218294" y="0"/>
            <a:ext cx="7755412" cy="6858000"/>
          </a:xfrm>
          <a:prstGeom prst="rect">
            <a:avLst/>
          </a:prstGeom>
        </p:spPr>
      </p:pic>
      <p:sp>
        <p:nvSpPr>
          <p:cNvPr id="5" name="Rectangle: Rounded Corners 4">
            <a:extLst>
              <a:ext uri="{FF2B5EF4-FFF2-40B4-BE49-F238E27FC236}">
                <a16:creationId xmlns:a16="http://schemas.microsoft.com/office/drawing/2014/main" id="{D88123D0-AA2F-460B-9814-0C8557A88F65}"/>
              </a:ext>
            </a:extLst>
          </p:cNvPr>
          <p:cNvSpPr/>
          <p:nvPr/>
        </p:nvSpPr>
        <p:spPr>
          <a:xfrm>
            <a:off x="228599" y="174172"/>
            <a:ext cx="11798085" cy="6509658"/>
          </a:xfrm>
          <a:custGeom>
            <a:avLst/>
            <a:gdLst>
              <a:gd name="connsiteX0" fmla="*/ 0 w 11798085"/>
              <a:gd name="connsiteY0" fmla="*/ 366819 h 6509658"/>
              <a:gd name="connsiteX1" fmla="*/ 366819 w 11798085"/>
              <a:gd name="connsiteY1" fmla="*/ 0 h 6509658"/>
              <a:gd name="connsiteX2" fmla="*/ 11431266 w 11798085"/>
              <a:gd name="connsiteY2" fmla="*/ 0 h 6509658"/>
              <a:gd name="connsiteX3" fmla="*/ 11798085 w 11798085"/>
              <a:gd name="connsiteY3" fmla="*/ 366819 h 6509658"/>
              <a:gd name="connsiteX4" fmla="*/ 11798085 w 11798085"/>
              <a:gd name="connsiteY4" fmla="*/ 6142839 h 6509658"/>
              <a:gd name="connsiteX5" fmla="*/ 11431266 w 11798085"/>
              <a:gd name="connsiteY5" fmla="*/ 6509658 h 6509658"/>
              <a:gd name="connsiteX6" fmla="*/ 366819 w 11798085"/>
              <a:gd name="connsiteY6" fmla="*/ 6509658 h 6509658"/>
              <a:gd name="connsiteX7" fmla="*/ 0 w 11798085"/>
              <a:gd name="connsiteY7" fmla="*/ 6142839 h 6509658"/>
              <a:gd name="connsiteX8" fmla="*/ 0 w 11798085"/>
              <a:gd name="connsiteY8" fmla="*/ 366819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8085" h="6509658" fill="none" extrusionOk="0">
                <a:moveTo>
                  <a:pt x="0" y="366819"/>
                </a:moveTo>
                <a:cubicBezTo>
                  <a:pt x="-10971" y="155731"/>
                  <a:pt x="173156" y="-38200"/>
                  <a:pt x="366819" y="0"/>
                </a:cubicBezTo>
                <a:cubicBezTo>
                  <a:pt x="1482164" y="35184"/>
                  <a:pt x="8785846" y="45873"/>
                  <a:pt x="11431266" y="0"/>
                </a:cubicBezTo>
                <a:cubicBezTo>
                  <a:pt x="11612981" y="10881"/>
                  <a:pt x="11785251" y="189766"/>
                  <a:pt x="11798085" y="366819"/>
                </a:cubicBezTo>
                <a:cubicBezTo>
                  <a:pt x="11633470" y="1608483"/>
                  <a:pt x="11779443" y="4687714"/>
                  <a:pt x="11798085" y="6142839"/>
                </a:cubicBezTo>
                <a:cubicBezTo>
                  <a:pt x="11777302" y="6339551"/>
                  <a:pt x="11616880" y="6498610"/>
                  <a:pt x="11431266" y="6509658"/>
                </a:cubicBezTo>
                <a:cubicBezTo>
                  <a:pt x="6358665" y="6452376"/>
                  <a:pt x="5374294" y="6590874"/>
                  <a:pt x="366819" y="6509658"/>
                </a:cubicBezTo>
                <a:cubicBezTo>
                  <a:pt x="154278" y="6515622"/>
                  <a:pt x="26948" y="6344302"/>
                  <a:pt x="0" y="6142839"/>
                </a:cubicBezTo>
                <a:cubicBezTo>
                  <a:pt x="89725" y="3876924"/>
                  <a:pt x="-151992" y="2160586"/>
                  <a:pt x="0" y="366819"/>
                </a:cubicBezTo>
                <a:close/>
              </a:path>
              <a:path w="11798085" h="6509658" stroke="0" extrusionOk="0">
                <a:moveTo>
                  <a:pt x="0" y="366819"/>
                </a:moveTo>
                <a:cubicBezTo>
                  <a:pt x="-22258" y="183203"/>
                  <a:pt x="158633" y="-1312"/>
                  <a:pt x="366819" y="0"/>
                </a:cubicBezTo>
                <a:cubicBezTo>
                  <a:pt x="2395448" y="84205"/>
                  <a:pt x="8656236" y="-44638"/>
                  <a:pt x="11431266" y="0"/>
                </a:cubicBezTo>
                <a:cubicBezTo>
                  <a:pt x="11655160" y="-18800"/>
                  <a:pt x="11791821" y="157847"/>
                  <a:pt x="11798085" y="366819"/>
                </a:cubicBezTo>
                <a:cubicBezTo>
                  <a:pt x="11733486" y="2896634"/>
                  <a:pt x="11762214" y="4977372"/>
                  <a:pt x="11798085" y="6142839"/>
                </a:cubicBezTo>
                <a:cubicBezTo>
                  <a:pt x="11794465" y="6335488"/>
                  <a:pt x="11642461" y="6525731"/>
                  <a:pt x="11431266" y="6509658"/>
                </a:cubicBezTo>
                <a:cubicBezTo>
                  <a:pt x="9108442" y="6598582"/>
                  <a:pt x="3092328" y="6385771"/>
                  <a:pt x="366819" y="6509658"/>
                </a:cubicBezTo>
                <a:cubicBezTo>
                  <a:pt x="157311" y="6480604"/>
                  <a:pt x="-10487" y="6357236"/>
                  <a:pt x="0" y="6142839"/>
                </a:cubicBezTo>
                <a:cubicBezTo>
                  <a:pt x="-104639" y="5518264"/>
                  <a:pt x="-69927" y="1717007"/>
                  <a:pt x="0" y="366819"/>
                </a:cubicBezTo>
                <a:close/>
              </a:path>
            </a:pathLst>
          </a:custGeom>
          <a:solidFill>
            <a:schemeClr val="bg1"/>
          </a:solidFill>
          <a:ln>
            <a:solidFill>
              <a:srgbClr val="CD148E"/>
            </a:solidFill>
            <a:extLst>
              <a:ext uri="{C807C97D-BFC1-408E-A445-0C87EB9F89A2}">
                <ask:lineSketchStyleProps xmlns="" xmlns:ask="http://schemas.microsoft.com/office/drawing/2018/sketchyshapes" sd="1598609041">
                  <a:prstGeom prst="roundRect">
                    <a:avLst>
                      <a:gd name="adj" fmla="val 563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D392E6C0-2380-4B99-9190-91F5952CC73C}"/>
              </a:ext>
            </a:extLst>
          </p:cNvPr>
          <p:cNvSpPr txBox="1"/>
          <p:nvPr/>
        </p:nvSpPr>
        <p:spPr>
          <a:xfrm>
            <a:off x="735892" y="399477"/>
            <a:ext cx="10709329"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accent5">
                    <a:lumMod val="75000"/>
                  </a:schemeClr>
                </a:solidFill>
                <a:effectLst/>
                <a:uLnTx/>
                <a:uFillTx/>
                <a:latin typeface="Calibri" panose="020F0502020204030204" pitchFamily="34" charset="0"/>
                <a:cs typeface="Calibri" panose="020F0502020204030204" pitchFamily="34" charset="0"/>
              </a:rPr>
              <a:t>Câu 1: Các môn sinh của cụ giáo Chu đến nhà thầy để làm gì? Tìm những chi tiết cho thấy học trò rất tôn kính cụ giáo Chu.</a:t>
            </a:r>
          </a:p>
        </p:txBody>
      </p:sp>
      <p:sp>
        <p:nvSpPr>
          <p:cNvPr id="10" name="TextBox 9">
            <a:extLst>
              <a:ext uri="{FF2B5EF4-FFF2-40B4-BE49-F238E27FC236}">
                <a16:creationId xmlns:a16="http://schemas.microsoft.com/office/drawing/2014/main" id="{A7A0A5A3-111E-4340-963E-89121B498F35}"/>
              </a:ext>
            </a:extLst>
          </p:cNvPr>
          <p:cNvSpPr txBox="1"/>
          <p:nvPr/>
        </p:nvSpPr>
        <p:spPr>
          <a:xfrm>
            <a:off x="387459" y="1473878"/>
            <a:ext cx="11472067" cy="5093702"/>
          </a:xfrm>
          <a:prstGeom prst="rect">
            <a:avLst/>
          </a:prstGeom>
          <a:noFill/>
        </p:spPr>
        <p:txBody>
          <a:bodyPr wrap="square">
            <a:spAutoFit/>
          </a:bodyPr>
          <a:lstStyle/>
          <a:p>
            <a:pPr algn="just"/>
            <a:r>
              <a:rPr lang="en-SG" sz="3200" b="0" i="0">
                <a:effectLst/>
                <a:latin typeface="Calibri" panose="020F0502020204030204" pitchFamily="34" charset="0"/>
                <a:cs typeface="Calibri" panose="020F0502020204030204" pitchFamily="34" charset="0"/>
              </a:rPr>
              <a:t>	</a:t>
            </a:r>
            <a:r>
              <a:rPr lang="vi-VN" sz="3200" b="0" i="0">
                <a:effectLst/>
                <a:latin typeface="Calibri" panose="020F0502020204030204" pitchFamily="34" charset="0"/>
                <a:cs typeface="Calibri" panose="020F0502020204030204" pitchFamily="34" charset="0"/>
              </a:rPr>
              <a:t>- Các môn sinh của cụ giáo Chu đến nhà thầy để mừng thọ thầy, </a:t>
            </a:r>
            <a:r>
              <a:rPr lang="en-SG" sz="3200">
                <a:latin typeface="Calibri" panose="020F0502020204030204" pitchFamily="34" charset="0"/>
                <a:cs typeface="Calibri" panose="020F0502020204030204" pitchFamily="34" charset="0"/>
              </a:rPr>
              <a:t>bày tỏ</a:t>
            </a:r>
            <a:r>
              <a:rPr lang="vi-VN" sz="3200" b="0" i="0">
                <a:effectLst/>
                <a:latin typeface="Calibri" panose="020F0502020204030204" pitchFamily="34" charset="0"/>
                <a:cs typeface="Calibri" panose="020F0502020204030204" pitchFamily="34" charset="0"/>
              </a:rPr>
              <a:t> lòng yêu quí kính trọng thầy, người đã hết lòng dạy dỗ</a:t>
            </a:r>
            <a:r>
              <a:rPr lang="en-SG" sz="3200" b="0" i="0">
                <a:effectLst/>
                <a:latin typeface="Calibri" panose="020F0502020204030204" pitchFamily="34" charset="0"/>
                <a:cs typeface="Calibri" panose="020F0502020204030204" pitchFamily="34" charset="0"/>
              </a:rPr>
              <a:t>,</a:t>
            </a:r>
            <a:r>
              <a:rPr lang="vi-VN" sz="3200" b="0" i="0">
                <a:effectLst/>
                <a:latin typeface="Calibri" panose="020F0502020204030204" pitchFamily="34" charset="0"/>
                <a:cs typeface="Calibri" panose="020F0502020204030204" pitchFamily="34" charset="0"/>
              </a:rPr>
              <a:t> dìu dắt họ trưởng thành.</a:t>
            </a:r>
            <a:endParaRPr lang="en-SG" sz="3200" b="0" i="0">
              <a:effectLst/>
              <a:latin typeface="Calibri" panose="020F0502020204030204" pitchFamily="34" charset="0"/>
              <a:cs typeface="Calibri" panose="020F0502020204030204" pitchFamily="34" charset="0"/>
            </a:endParaRPr>
          </a:p>
          <a:p>
            <a:pPr algn="just"/>
            <a:endParaRPr lang="vi-VN" sz="500" b="0" i="0">
              <a:effectLst/>
              <a:latin typeface="Calibri" panose="020F0502020204030204" pitchFamily="34" charset="0"/>
              <a:cs typeface="Calibri" panose="020F0502020204030204" pitchFamily="34" charset="0"/>
            </a:endParaRPr>
          </a:p>
          <a:p>
            <a:pPr algn="just"/>
            <a:r>
              <a:rPr lang="en-SG" sz="3200" b="0" i="0">
                <a:effectLst/>
                <a:latin typeface="Calibri" panose="020F0502020204030204" pitchFamily="34" charset="0"/>
                <a:cs typeface="Calibri" panose="020F0502020204030204" pitchFamily="34" charset="0"/>
              </a:rPr>
              <a:t>	</a:t>
            </a:r>
            <a:r>
              <a:rPr lang="vi-VN" sz="3200" b="0" i="0">
                <a:effectLst/>
                <a:latin typeface="Calibri" panose="020F0502020204030204" pitchFamily="34" charset="0"/>
                <a:cs typeface="Calibri" panose="020F0502020204030204" pitchFamily="34" charset="0"/>
              </a:rPr>
              <a:t>- Những chi tiết cho thấy học trò rất tôn kính cụ giáo Chu là:</a:t>
            </a:r>
          </a:p>
          <a:p>
            <a:pPr algn="just"/>
            <a:r>
              <a:rPr lang="en-SG" sz="3200" b="0" i="0">
                <a:effectLst/>
                <a:latin typeface="Calibri" panose="020F0502020204030204" pitchFamily="34" charset="0"/>
                <a:cs typeface="Calibri" panose="020F0502020204030204" pitchFamily="34" charset="0"/>
              </a:rPr>
              <a:t>		</a:t>
            </a:r>
            <a:r>
              <a:rPr lang="vi-VN" sz="3200" b="0" i="0">
                <a:effectLst/>
                <a:latin typeface="Calibri" panose="020F0502020204030204" pitchFamily="34" charset="0"/>
                <a:cs typeface="Calibri" panose="020F0502020204030204" pitchFamily="34" charset="0"/>
              </a:rPr>
              <a:t>+ Các môn sinh từ sáng sớm đã tề tựu trước sân nhà thầy giáo Chu để mừng thọ thầy.</a:t>
            </a:r>
          </a:p>
          <a:p>
            <a:pPr algn="just"/>
            <a:r>
              <a:rPr lang="en-SG" sz="3200" b="0" i="0">
                <a:effectLst/>
                <a:latin typeface="Calibri" panose="020F0502020204030204" pitchFamily="34" charset="0"/>
                <a:cs typeface="Calibri" panose="020F0502020204030204" pitchFamily="34" charset="0"/>
              </a:rPr>
              <a:t>		</a:t>
            </a:r>
            <a:r>
              <a:rPr lang="vi-VN" sz="3200" b="0" i="0">
                <a:effectLst/>
                <a:latin typeface="Calibri" panose="020F0502020204030204" pitchFamily="34" charset="0"/>
                <a:cs typeface="Calibri" panose="020F0502020204030204" pitchFamily="34" charset="0"/>
              </a:rPr>
              <a:t>+ Họ dâng biếu thầy những cuốn sách quý.</a:t>
            </a:r>
          </a:p>
          <a:p>
            <a:pPr algn="just"/>
            <a:r>
              <a:rPr lang="en-SG" sz="3200" b="0" i="0">
                <a:effectLst/>
                <a:latin typeface="Calibri" panose="020F0502020204030204" pitchFamily="34" charset="0"/>
                <a:cs typeface="Calibri" panose="020F0502020204030204" pitchFamily="34" charset="0"/>
              </a:rPr>
              <a:t>		</a:t>
            </a:r>
            <a:r>
              <a:rPr lang="vi-VN" sz="3200" b="0" i="0">
                <a:effectLst/>
                <a:latin typeface="Calibri" panose="020F0502020204030204" pitchFamily="34" charset="0"/>
                <a:cs typeface="Calibri" panose="020F0502020204030204" pitchFamily="34" charset="0"/>
              </a:rPr>
              <a:t>+ Họ “đồng thanh dạ ran”, cùng xếp hàng theo sau thầy sau khi nghe thầy nói muốn tới thăm "một người mà thầy mang ơn rất nặng”.</a:t>
            </a:r>
          </a:p>
        </p:txBody>
      </p:sp>
    </p:spTree>
    <p:extLst>
      <p:ext uri="{BB962C8B-B14F-4D97-AF65-F5344CB8AC3E}">
        <p14:creationId xmlns:p14="http://schemas.microsoft.com/office/powerpoint/2010/main" val="812339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fade">
                                      <p:cBhvr>
                                        <p:cTn id="3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74516B-EA58-4B1A-A0E4-C292113E0066}"/>
              </a:ext>
            </a:extLst>
          </p:cNvPr>
          <p:cNvSpPr/>
          <p:nvPr/>
        </p:nvSpPr>
        <p:spPr>
          <a:xfrm>
            <a:off x="0" y="0"/>
            <a:ext cx="12192000" cy="6858000"/>
          </a:xfrm>
          <a:prstGeom prst="rect">
            <a:avLst/>
          </a:prstGeom>
          <a:solidFill>
            <a:srgbClr val="4213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E86D641-E5D3-4946-9EDF-FF4328173B31}"/>
              </a:ext>
            </a:extLst>
          </p:cNvPr>
          <p:cNvPicPr>
            <a:picLocks noChangeAspect="1"/>
          </p:cNvPicPr>
          <p:nvPr/>
        </p:nvPicPr>
        <p:blipFill>
          <a:blip r:embed="rId2"/>
          <a:stretch>
            <a:fillRect/>
          </a:stretch>
        </p:blipFill>
        <p:spPr>
          <a:xfrm>
            <a:off x="2218294" y="0"/>
            <a:ext cx="7755412" cy="6858000"/>
          </a:xfrm>
          <a:prstGeom prst="rect">
            <a:avLst/>
          </a:prstGeom>
        </p:spPr>
      </p:pic>
      <p:sp>
        <p:nvSpPr>
          <p:cNvPr id="5" name="Rectangle: Rounded Corners 4">
            <a:extLst>
              <a:ext uri="{FF2B5EF4-FFF2-40B4-BE49-F238E27FC236}">
                <a16:creationId xmlns:a16="http://schemas.microsoft.com/office/drawing/2014/main" id="{D88123D0-AA2F-460B-9814-0C8557A88F65}"/>
              </a:ext>
            </a:extLst>
          </p:cNvPr>
          <p:cNvSpPr/>
          <p:nvPr/>
        </p:nvSpPr>
        <p:spPr>
          <a:xfrm>
            <a:off x="228599" y="174172"/>
            <a:ext cx="11798085" cy="6509658"/>
          </a:xfrm>
          <a:custGeom>
            <a:avLst/>
            <a:gdLst>
              <a:gd name="connsiteX0" fmla="*/ 0 w 11798085"/>
              <a:gd name="connsiteY0" fmla="*/ 366819 h 6509658"/>
              <a:gd name="connsiteX1" fmla="*/ 366819 w 11798085"/>
              <a:gd name="connsiteY1" fmla="*/ 0 h 6509658"/>
              <a:gd name="connsiteX2" fmla="*/ 11431266 w 11798085"/>
              <a:gd name="connsiteY2" fmla="*/ 0 h 6509658"/>
              <a:gd name="connsiteX3" fmla="*/ 11798085 w 11798085"/>
              <a:gd name="connsiteY3" fmla="*/ 366819 h 6509658"/>
              <a:gd name="connsiteX4" fmla="*/ 11798085 w 11798085"/>
              <a:gd name="connsiteY4" fmla="*/ 6142839 h 6509658"/>
              <a:gd name="connsiteX5" fmla="*/ 11431266 w 11798085"/>
              <a:gd name="connsiteY5" fmla="*/ 6509658 h 6509658"/>
              <a:gd name="connsiteX6" fmla="*/ 366819 w 11798085"/>
              <a:gd name="connsiteY6" fmla="*/ 6509658 h 6509658"/>
              <a:gd name="connsiteX7" fmla="*/ 0 w 11798085"/>
              <a:gd name="connsiteY7" fmla="*/ 6142839 h 6509658"/>
              <a:gd name="connsiteX8" fmla="*/ 0 w 11798085"/>
              <a:gd name="connsiteY8" fmla="*/ 366819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8085" h="6509658" fill="none" extrusionOk="0">
                <a:moveTo>
                  <a:pt x="0" y="366819"/>
                </a:moveTo>
                <a:cubicBezTo>
                  <a:pt x="-10971" y="155731"/>
                  <a:pt x="173156" y="-38200"/>
                  <a:pt x="366819" y="0"/>
                </a:cubicBezTo>
                <a:cubicBezTo>
                  <a:pt x="1482164" y="35184"/>
                  <a:pt x="8785846" y="45873"/>
                  <a:pt x="11431266" y="0"/>
                </a:cubicBezTo>
                <a:cubicBezTo>
                  <a:pt x="11612981" y="10881"/>
                  <a:pt x="11785251" y="189766"/>
                  <a:pt x="11798085" y="366819"/>
                </a:cubicBezTo>
                <a:cubicBezTo>
                  <a:pt x="11633470" y="1608483"/>
                  <a:pt x="11779443" y="4687714"/>
                  <a:pt x="11798085" y="6142839"/>
                </a:cubicBezTo>
                <a:cubicBezTo>
                  <a:pt x="11777302" y="6339551"/>
                  <a:pt x="11616880" y="6498610"/>
                  <a:pt x="11431266" y="6509658"/>
                </a:cubicBezTo>
                <a:cubicBezTo>
                  <a:pt x="6358665" y="6452376"/>
                  <a:pt x="5374294" y="6590874"/>
                  <a:pt x="366819" y="6509658"/>
                </a:cubicBezTo>
                <a:cubicBezTo>
                  <a:pt x="154278" y="6515622"/>
                  <a:pt x="26948" y="6344302"/>
                  <a:pt x="0" y="6142839"/>
                </a:cubicBezTo>
                <a:cubicBezTo>
                  <a:pt x="89725" y="3876924"/>
                  <a:pt x="-151992" y="2160586"/>
                  <a:pt x="0" y="366819"/>
                </a:cubicBezTo>
                <a:close/>
              </a:path>
              <a:path w="11798085" h="6509658" stroke="0" extrusionOk="0">
                <a:moveTo>
                  <a:pt x="0" y="366819"/>
                </a:moveTo>
                <a:cubicBezTo>
                  <a:pt x="-22258" y="183203"/>
                  <a:pt x="158633" y="-1312"/>
                  <a:pt x="366819" y="0"/>
                </a:cubicBezTo>
                <a:cubicBezTo>
                  <a:pt x="2395448" y="84205"/>
                  <a:pt x="8656236" y="-44638"/>
                  <a:pt x="11431266" y="0"/>
                </a:cubicBezTo>
                <a:cubicBezTo>
                  <a:pt x="11655160" y="-18800"/>
                  <a:pt x="11791821" y="157847"/>
                  <a:pt x="11798085" y="366819"/>
                </a:cubicBezTo>
                <a:cubicBezTo>
                  <a:pt x="11733486" y="2896634"/>
                  <a:pt x="11762214" y="4977372"/>
                  <a:pt x="11798085" y="6142839"/>
                </a:cubicBezTo>
                <a:cubicBezTo>
                  <a:pt x="11794465" y="6335488"/>
                  <a:pt x="11642461" y="6525731"/>
                  <a:pt x="11431266" y="6509658"/>
                </a:cubicBezTo>
                <a:cubicBezTo>
                  <a:pt x="9108442" y="6598582"/>
                  <a:pt x="3092328" y="6385771"/>
                  <a:pt x="366819" y="6509658"/>
                </a:cubicBezTo>
                <a:cubicBezTo>
                  <a:pt x="157311" y="6480604"/>
                  <a:pt x="-10487" y="6357236"/>
                  <a:pt x="0" y="6142839"/>
                </a:cubicBezTo>
                <a:cubicBezTo>
                  <a:pt x="-104639" y="5518264"/>
                  <a:pt x="-69927" y="1717007"/>
                  <a:pt x="0" y="366819"/>
                </a:cubicBezTo>
                <a:close/>
              </a:path>
            </a:pathLst>
          </a:custGeom>
          <a:solidFill>
            <a:schemeClr val="bg1"/>
          </a:solidFill>
          <a:ln>
            <a:solidFill>
              <a:srgbClr val="CD148E"/>
            </a:solidFill>
            <a:extLst>
              <a:ext uri="{C807C97D-BFC1-408E-A445-0C87EB9F89A2}">
                <ask:lineSketchStyleProps xmlns="" xmlns:ask="http://schemas.microsoft.com/office/drawing/2018/sketchyshapes" sd="1598609041">
                  <a:prstGeom prst="roundRect">
                    <a:avLst>
                      <a:gd name="adj" fmla="val 563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D392E6C0-2380-4B99-9190-91F5952CC73C}"/>
              </a:ext>
            </a:extLst>
          </p:cNvPr>
          <p:cNvSpPr txBox="1"/>
          <p:nvPr/>
        </p:nvSpPr>
        <p:spPr>
          <a:xfrm>
            <a:off x="487689" y="399477"/>
            <a:ext cx="11216622"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chemeClr val="accent5">
                    <a:lumMod val="75000"/>
                  </a:schemeClr>
                </a:solidFill>
                <a:effectLst/>
                <a:uLnTx/>
                <a:uFillTx/>
                <a:latin typeface="Calibri" panose="020F0502020204030204" pitchFamily="34" charset="0"/>
                <a:cs typeface="Calibri" panose="020F0502020204030204" pitchFamily="34" charset="0"/>
              </a:rPr>
              <a:t>Câu 2</a:t>
            </a:r>
            <a:r>
              <a:rPr kumimoji="0" lang="en-SG" sz="3200" b="1" i="0" u="none" strike="noStrike" kern="1200" cap="none" spc="0" normalizeH="0" baseline="0" noProof="0">
                <a:ln>
                  <a:noFill/>
                </a:ln>
                <a:solidFill>
                  <a:schemeClr val="accent5">
                    <a:lumMod val="75000"/>
                  </a:schemeClr>
                </a:solidFill>
                <a:effectLst/>
                <a:uLnTx/>
                <a:uFillTx/>
                <a:latin typeface="Calibri" panose="020F0502020204030204" pitchFamily="34" charset="0"/>
                <a:cs typeface="Calibri" panose="020F0502020204030204" pitchFamily="34" charset="0"/>
              </a:rPr>
              <a:t>: </a:t>
            </a:r>
            <a:r>
              <a:rPr kumimoji="0" lang="vi-VN" sz="3200" b="1" i="0" u="none" strike="noStrike" kern="1200" cap="none" spc="0" normalizeH="0" baseline="0" noProof="0">
                <a:ln>
                  <a:noFill/>
                </a:ln>
                <a:solidFill>
                  <a:schemeClr val="accent5">
                    <a:lumMod val="75000"/>
                  </a:schemeClr>
                </a:solidFill>
                <a:effectLst/>
                <a:uLnTx/>
                <a:uFillTx/>
                <a:latin typeface="Calibri" panose="020F0502020204030204" pitchFamily="34" charset="0"/>
                <a:cs typeface="Calibri" panose="020F0502020204030204" pitchFamily="34" charset="0"/>
              </a:rPr>
              <a:t>Tình cảm của cụ giáo Chu đối với người thầy đã dạy cho cụ từ thuở học vỡ lòng như thế nào? Tìm những chi tiết biểu hiện tình cảm đó.</a:t>
            </a:r>
          </a:p>
        </p:txBody>
      </p:sp>
      <p:sp>
        <p:nvSpPr>
          <p:cNvPr id="10" name="TextBox 9">
            <a:extLst>
              <a:ext uri="{FF2B5EF4-FFF2-40B4-BE49-F238E27FC236}">
                <a16:creationId xmlns:a16="http://schemas.microsoft.com/office/drawing/2014/main" id="{A7A0A5A3-111E-4340-963E-89121B498F35}"/>
              </a:ext>
            </a:extLst>
          </p:cNvPr>
          <p:cNvSpPr txBox="1"/>
          <p:nvPr/>
        </p:nvSpPr>
        <p:spPr>
          <a:xfrm>
            <a:off x="611675" y="2147948"/>
            <a:ext cx="10968651" cy="4185761"/>
          </a:xfrm>
          <a:prstGeom prst="rect">
            <a:avLst/>
          </a:prstGeom>
          <a:noFill/>
        </p:spPr>
        <p:txBody>
          <a:bodyPr wrap="square">
            <a:spAutoFit/>
          </a:bodyPr>
          <a:lstStyle/>
          <a:p>
            <a:pPr algn="just"/>
            <a:r>
              <a:rPr lang="en-SG" sz="3200" b="0" i="0">
                <a:effectLst/>
                <a:latin typeface="Calibri" panose="020F0502020204030204" pitchFamily="34" charset="0"/>
                <a:cs typeface="Calibri" panose="020F0502020204030204" pitchFamily="34" charset="0"/>
              </a:rPr>
              <a:t>	</a:t>
            </a:r>
            <a:r>
              <a:rPr lang="vi-VN" sz="3200" b="0" i="0">
                <a:effectLst/>
                <a:latin typeface="Calibri" panose="020F0502020204030204" pitchFamily="34" charset="0"/>
                <a:cs typeface="Calibri" panose="020F0502020204030204" pitchFamily="34" charset="0"/>
              </a:rPr>
              <a:t>Đối với người thầy đã dạy mình từ thuở học vỡ lòng, thầy giáo Chu rất mực tôn kính.</a:t>
            </a:r>
            <a:endParaRPr lang="en-SG" sz="3200" b="0" i="0">
              <a:effectLst/>
              <a:latin typeface="Calibri" panose="020F0502020204030204" pitchFamily="34" charset="0"/>
              <a:cs typeface="Calibri" panose="020F0502020204030204" pitchFamily="34" charset="0"/>
            </a:endParaRPr>
          </a:p>
          <a:p>
            <a:pPr algn="just"/>
            <a:endParaRPr lang="vi-VN" sz="1000" b="0" i="0">
              <a:effectLst/>
              <a:latin typeface="Calibri" panose="020F0502020204030204" pitchFamily="34" charset="0"/>
              <a:cs typeface="Calibri" panose="020F0502020204030204" pitchFamily="34" charset="0"/>
            </a:endParaRPr>
          </a:p>
          <a:p>
            <a:pPr algn="just"/>
            <a:r>
              <a:rPr lang="en-SG" sz="3200" b="0" i="0">
                <a:effectLst/>
                <a:latin typeface="Calibri" panose="020F0502020204030204" pitchFamily="34" charset="0"/>
                <a:cs typeface="Calibri" panose="020F0502020204030204" pitchFamily="34" charset="0"/>
              </a:rPr>
              <a:t>	</a:t>
            </a:r>
            <a:r>
              <a:rPr lang="vi-VN" sz="3200" b="0" i="0">
                <a:effectLst/>
                <a:latin typeface="Calibri" panose="020F0502020204030204" pitchFamily="34" charset="0"/>
                <a:cs typeface="Calibri" panose="020F0502020204030204" pitchFamily="34" charset="0"/>
              </a:rPr>
              <a:t>Những chi tiết biểu hiện sự tôn kính đó là:</a:t>
            </a:r>
          </a:p>
          <a:p>
            <a:pPr algn="just"/>
            <a:r>
              <a:rPr lang="en-SG" sz="3200" b="0" i="0">
                <a:effectLst/>
                <a:latin typeface="Calibri" panose="020F0502020204030204" pitchFamily="34" charset="0"/>
                <a:cs typeface="Calibri" panose="020F0502020204030204" pitchFamily="34" charset="0"/>
              </a:rPr>
              <a:t>	</a:t>
            </a:r>
            <a:r>
              <a:rPr lang="vi-VN" sz="3200" b="0" i="0">
                <a:effectLst/>
                <a:latin typeface="Calibri" panose="020F0502020204030204" pitchFamily="34" charset="0"/>
                <a:cs typeface="Calibri" panose="020F0502020204030204" pitchFamily="34" charset="0"/>
              </a:rPr>
              <a:t>- Thầy mời học trò cùng thầy tới thăm một người mà thầy mang ơn rất nặng.</a:t>
            </a:r>
          </a:p>
          <a:p>
            <a:pPr algn="just"/>
            <a:r>
              <a:rPr lang="en-SG" sz="3200" b="0" i="0">
                <a:effectLst/>
                <a:latin typeface="Calibri" panose="020F0502020204030204" pitchFamily="34" charset="0"/>
                <a:cs typeface="Calibri" panose="020F0502020204030204" pitchFamily="34" charset="0"/>
              </a:rPr>
              <a:t>	</a:t>
            </a:r>
            <a:r>
              <a:rPr lang="vi-VN" sz="3200" b="0" i="0">
                <a:effectLst/>
                <a:latin typeface="Calibri" panose="020F0502020204030204" pitchFamily="34" charset="0"/>
                <a:cs typeface="Calibri" panose="020F0502020204030204" pitchFamily="34" charset="0"/>
              </a:rPr>
              <a:t>- Thầy chắp tay cung kính với cụ đồ.</a:t>
            </a:r>
          </a:p>
          <a:p>
            <a:pPr algn="just"/>
            <a:r>
              <a:rPr lang="en-SG" sz="3200" b="0" i="0">
                <a:effectLst/>
                <a:latin typeface="Calibri" panose="020F0502020204030204" pitchFamily="34" charset="0"/>
                <a:cs typeface="Calibri" panose="020F0502020204030204" pitchFamily="34" charset="0"/>
              </a:rPr>
              <a:t>	</a:t>
            </a:r>
            <a:r>
              <a:rPr lang="vi-VN" sz="3200" b="0" i="0">
                <a:effectLst/>
                <a:latin typeface="Calibri" panose="020F0502020204030204" pitchFamily="34" charset="0"/>
                <a:cs typeface="Calibri" panose="020F0502020204030204" pitchFamily="34" charset="0"/>
              </a:rPr>
              <a:t>- Thầy cung kính thưa với cụ: “Lạy thầy, hôm nay con đem tất cả các môn sinh đến tạ ơn thầy.”</a:t>
            </a:r>
          </a:p>
        </p:txBody>
      </p:sp>
    </p:spTree>
    <p:extLst>
      <p:ext uri="{BB962C8B-B14F-4D97-AF65-F5344CB8AC3E}">
        <p14:creationId xmlns:p14="http://schemas.microsoft.com/office/powerpoint/2010/main" val="40694996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fade">
                                      <p:cBhvr>
                                        <p:cTn id="3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74516B-EA58-4B1A-A0E4-C292113E0066}"/>
              </a:ext>
            </a:extLst>
          </p:cNvPr>
          <p:cNvSpPr/>
          <p:nvPr/>
        </p:nvSpPr>
        <p:spPr>
          <a:xfrm>
            <a:off x="0" y="0"/>
            <a:ext cx="12192000" cy="6858000"/>
          </a:xfrm>
          <a:prstGeom prst="rect">
            <a:avLst/>
          </a:prstGeom>
          <a:solidFill>
            <a:srgbClr val="4213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E86D641-E5D3-4946-9EDF-FF4328173B31}"/>
              </a:ext>
            </a:extLst>
          </p:cNvPr>
          <p:cNvPicPr>
            <a:picLocks noChangeAspect="1"/>
          </p:cNvPicPr>
          <p:nvPr/>
        </p:nvPicPr>
        <p:blipFill>
          <a:blip r:embed="rId2"/>
          <a:stretch>
            <a:fillRect/>
          </a:stretch>
        </p:blipFill>
        <p:spPr>
          <a:xfrm>
            <a:off x="2218294" y="0"/>
            <a:ext cx="7755412" cy="6858000"/>
          </a:xfrm>
          <a:prstGeom prst="rect">
            <a:avLst/>
          </a:prstGeom>
        </p:spPr>
      </p:pic>
      <p:sp>
        <p:nvSpPr>
          <p:cNvPr id="5" name="Rectangle: Rounded Corners 4">
            <a:extLst>
              <a:ext uri="{FF2B5EF4-FFF2-40B4-BE49-F238E27FC236}">
                <a16:creationId xmlns:a16="http://schemas.microsoft.com/office/drawing/2014/main" id="{D88123D0-AA2F-460B-9814-0C8557A88F65}"/>
              </a:ext>
            </a:extLst>
          </p:cNvPr>
          <p:cNvSpPr/>
          <p:nvPr/>
        </p:nvSpPr>
        <p:spPr>
          <a:xfrm>
            <a:off x="228599" y="174172"/>
            <a:ext cx="11798085" cy="6509658"/>
          </a:xfrm>
          <a:custGeom>
            <a:avLst/>
            <a:gdLst>
              <a:gd name="connsiteX0" fmla="*/ 0 w 11798085"/>
              <a:gd name="connsiteY0" fmla="*/ 366819 h 6509658"/>
              <a:gd name="connsiteX1" fmla="*/ 366819 w 11798085"/>
              <a:gd name="connsiteY1" fmla="*/ 0 h 6509658"/>
              <a:gd name="connsiteX2" fmla="*/ 11431266 w 11798085"/>
              <a:gd name="connsiteY2" fmla="*/ 0 h 6509658"/>
              <a:gd name="connsiteX3" fmla="*/ 11798085 w 11798085"/>
              <a:gd name="connsiteY3" fmla="*/ 366819 h 6509658"/>
              <a:gd name="connsiteX4" fmla="*/ 11798085 w 11798085"/>
              <a:gd name="connsiteY4" fmla="*/ 6142839 h 6509658"/>
              <a:gd name="connsiteX5" fmla="*/ 11431266 w 11798085"/>
              <a:gd name="connsiteY5" fmla="*/ 6509658 h 6509658"/>
              <a:gd name="connsiteX6" fmla="*/ 366819 w 11798085"/>
              <a:gd name="connsiteY6" fmla="*/ 6509658 h 6509658"/>
              <a:gd name="connsiteX7" fmla="*/ 0 w 11798085"/>
              <a:gd name="connsiteY7" fmla="*/ 6142839 h 6509658"/>
              <a:gd name="connsiteX8" fmla="*/ 0 w 11798085"/>
              <a:gd name="connsiteY8" fmla="*/ 366819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8085" h="6509658" fill="none" extrusionOk="0">
                <a:moveTo>
                  <a:pt x="0" y="366819"/>
                </a:moveTo>
                <a:cubicBezTo>
                  <a:pt x="-10971" y="155731"/>
                  <a:pt x="173156" y="-38200"/>
                  <a:pt x="366819" y="0"/>
                </a:cubicBezTo>
                <a:cubicBezTo>
                  <a:pt x="1482164" y="35184"/>
                  <a:pt x="8785846" y="45873"/>
                  <a:pt x="11431266" y="0"/>
                </a:cubicBezTo>
                <a:cubicBezTo>
                  <a:pt x="11612981" y="10881"/>
                  <a:pt x="11785251" y="189766"/>
                  <a:pt x="11798085" y="366819"/>
                </a:cubicBezTo>
                <a:cubicBezTo>
                  <a:pt x="11633470" y="1608483"/>
                  <a:pt x="11779443" y="4687714"/>
                  <a:pt x="11798085" y="6142839"/>
                </a:cubicBezTo>
                <a:cubicBezTo>
                  <a:pt x="11777302" y="6339551"/>
                  <a:pt x="11616880" y="6498610"/>
                  <a:pt x="11431266" y="6509658"/>
                </a:cubicBezTo>
                <a:cubicBezTo>
                  <a:pt x="6358665" y="6452376"/>
                  <a:pt x="5374294" y="6590874"/>
                  <a:pt x="366819" y="6509658"/>
                </a:cubicBezTo>
                <a:cubicBezTo>
                  <a:pt x="154278" y="6515622"/>
                  <a:pt x="26948" y="6344302"/>
                  <a:pt x="0" y="6142839"/>
                </a:cubicBezTo>
                <a:cubicBezTo>
                  <a:pt x="89725" y="3876924"/>
                  <a:pt x="-151992" y="2160586"/>
                  <a:pt x="0" y="366819"/>
                </a:cubicBezTo>
                <a:close/>
              </a:path>
              <a:path w="11798085" h="6509658" stroke="0" extrusionOk="0">
                <a:moveTo>
                  <a:pt x="0" y="366819"/>
                </a:moveTo>
                <a:cubicBezTo>
                  <a:pt x="-22258" y="183203"/>
                  <a:pt x="158633" y="-1312"/>
                  <a:pt x="366819" y="0"/>
                </a:cubicBezTo>
                <a:cubicBezTo>
                  <a:pt x="2395448" y="84205"/>
                  <a:pt x="8656236" y="-44638"/>
                  <a:pt x="11431266" y="0"/>
                </a:cubicBezTo>
                <a:cubicBezTo>
                  <a:pt x="11655160" y="-18800"/>
                  <a:pt x="11791821" y="157847"/>
                  <a:pt x="11798085" y="366819"/>
                </a:cubicBezTo>
                <a:cubicBezTo>
                  <a:pt x="11733486" y="2896634"/>
                  <a:pt x="11762214" y="4977372"/>
                  <a:pt x="11798085" y="6142839"/>
                </a:cubicBezTo>
                <a:cubicBezTo>
                  <a:pt x="11794465" y="6335488"/>
                  <a:pt x="11642461" y="6525731"/>
                  <a:pt x="11431266" y="6509658"/>
                </a:cubicBezTo>
                <a:cubicBezTo>
                  <a:pt x="9108442" y="6598582"/>
                  <a:pt x="3092328" y="6385771"/>
                  <a:pt x="366819" y="6509658"/>
                </a:cubicBezTo>
                <a:cubicBezTo>
                  <a:pt x="157311" y="6480604"/>
                  <a:pt x="-10487" y="6357236"/>
                  <a:pt x="0" y="6142839"/>
                </a:cubicBezTo>
                <a:cubicBezTo>
                  <a:pt x="-104639" y="5518264"/>
                  <a:pt x="-69927" y="1717007"/>
                  <a:pt x="0" y="366819"/>
                </a:cubicBezTo>
                <a:close/>
              </a:path>
            </a:pathLst>
          </a:custGeom>
          <a:solidFill>
            <a:schemeClr val="bg1"/>
          </a:solidFill>
          <a:ln>
            <a:solidFill>
              <a:srgbClr val="CD148E"/>
            </a:solidFill>
            <a:extLst>
              <a:ext uri="{C807C97D-BFC1-408E-A445-0C87EB9F89A2}">
                <ask:lineSketchStyleProps xmlns="" xmlns:ask="http://schemas.microsoft.com/office/drawing/2018/sketchyshapes" sd="1598609041">
                  <a:prstGeom prst="roundRect">
                    <a:avLst>
                      <a:gd name="adj" fmla="val 563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D392E6C0-2380-4B99-9190-91F5952CC73C}"/>
              </a:ext>
            </a:extLst>
          </p:cNvPr>
          <p:cNvSpPr txBox="1"/>
          <p:nvPr/>
        </p:nvSpPr>
        <p:spPr>
          <a:xfrm>
            <a:off x="487689" y="399477"/>
            <a:ext cx="11216622"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chemeClr val="accent5">
                    <a:lumMod val="75000"/>
                  </a:schemeClr>
                </a:solidFill>
                <a:effectLst/>
                <a:uLnTx/>
                <a:uFillTx/>
                <a:latin typeface="Calibri" panose="020F0502020204030204" pitchFamily="34" charset="0"/>
                <a:cs typeface="Calibri" panose="020F0502020204030204" pitchFamily="34" charset="0"/>
              </a:rPr>
              <a:t>Câu 3</a:t>
            </a:r>
            <a:r>
              <a:rPr kumimoji="0" lang="en-SG" sz="3200" b="1" i="0" u="none" strike="noStrike" kern="1200" cap="none" spc="0" normalizeH="0" baseline="0" noProof="0" dirty="0">
                <a:ln>
                  <a:noFill/>
                </a:ln>
                <a:solidFill>
                  <a:schemeClr val="accent5">
                    <a:lumMod val="75000"/>
                  </a:schemeClr>
                </a:solidFill>
                <a:effectLst/>
                <a:uLnTx/>
                <a:uFillTx/>
                <a:latin typeface="Calibri" panose="020F0502020204030204" pitchFamily="34" charset="0"/>
                <a:cs typeface="Calibri" panose="020F0502020204030204" pitchFamily="34" charset="0"/>
              </a:rPr>
              <a:t>:</a:t>
            </a:r>
            <a:r>
              <a:rPr lang="en-SG" sz="3200" b="1" dirty="0">
                <a:solidFill>
                  <a:schemeClr val="accent5">
                    <a:lumMod val="75000"/>
                  </a:schemeClr>
                </a:solidFill>
                <a:latin typeface="Calibri" panose="020F0502020204030204" pitchFamily="34" charset="0"/>
                <a:cs typeface="Calibri" panose="020F0502020204030204" pitchFamily="34" charset="0"/>
              </a:rPr>
              <a:t> </a:t>
            </a:r>
            <a:r>
              <a:rPr kumimoji="0" lang="vi-VN" sz="3200" b="1" i="0" u="none" strike="noStrike" kern="1200" cap="none" spc="0" normalizeH="0" baseline="0" noProof="0" dirty="0">
                <a:ln>
                  <a:noFill/>
                </a:ln>
                <a:solidFill>
                  <a:schemeClr val="accent5">
                    <a:lumMod val="75000"/>
                  </a:schemeClr>
                </a:solidFill>
                <a:effectLst/>
                <a:uLnTx/>
                <a:uFillTx/>
                <a:latin typeface="Calibri" panose="020F0502020204030204" pitchFamily="34" charset="0"/>
                <a:cs typeface="Calibri" panose="020F0502020204030204" pitchFamily="34" charset="0"/>
              </a:rPr>
              <a:t>Những thành ngữ, tục ngữ nào dưới đây nói lên bài học mà các môn sinh nhận được trong ngày mừng thọ cụ giáo Chu?</a:t>
            </a:r>
          </a:p>
        </p:txBody>
      </p:sp>
      <p:sp>
        <p:nvSpPr>
          <p:cNvPr id="10" name="TextBox 9">
            <a:extLst>
              <a:ext uri="{FF2B5EF4-FFF2-40B4-BE49-F238E27FC236}">
                <a16:creationId xmlns:a16="http://schemas.microsoft.com/office/drawing/2014/main" id="{A7A0A5A3-111E-4340-963E-89121B498F35}"/>
              </a:ext>
            </a:extLst>
          </p:cNvPr>
          <p:cNvSpPr txBox="1"/>
          <p:nvPr/>
        </p:nvSpPr>
        <p:spPr>
          <a:xfrm>
            <a:off x="1018852" y="1789458"/>
            <a:ext cx="10154296" cy="3935373"/>
          </a:xfrm>
          <a:prstGeom prst="rect">
            <a:avLst/>
          </a:prstGeom>
          <a:noFill/>
        </p:spPr>
        <p:txBody>
          <a:bodyPr wrap="square">
            <a:spAutoFit/>
          </a:bodyPr>
          <a:lstStyle/>
          <a:p>
            <a:pPr algn="just">
              <a:lnSpc>
                <a:spcPct val="150000"/>
              </a:lnSpc>
            </a:pPr>
            <a:r>
              <a:rPr lang="vi-VN" sz="3400" b="0" i="0">
                <a:effectLst/>
                <a:latin typeface="Calibri" panose="020F0502020204030204" pitchFamily="34" charset="0"/>
                <a:cs typeface="Calibri" panose="020F0502020204030204" pitchFamily="34" charset="0"/>
              </a:rPr>
              <a:t>a) Tiên học lễ, hậu học văn.</a:t>
            </a:r>
          </a:p>
          <a:p>
            <a:pPr algn="just">
              <a:lnSpc>
                <a:spcPct val="150000"/>
              </a:lnSpc>
            </a:pPr>
            <a:r>
              <a:rPr lang="vi-VN" sz="3400" b="0" i="0">
                <a:effectLst/>
                <a:latin typeface="Calibri" panose="020F0502020204030204" pitchFamily="34" charset="0"/>
                <a:cs typeface="Calibri" panose="020F0502020204030204" pitchFamily="34" charset="0"/>
              </a:rPr>
              <a:t>b) Uống nước nhớ nguồn.</a:t>
            </a:r>
          </a:p>
          <a:p>
            <a:pPr algn="just">
              <a:lnSpc>
                <a:spcPct val="150000"/>
              </a:lnSpc>
            </a:pPr>
            <a:r>
              <a:rPr lang="vi-VN" sz="3400" b="0" i="0">
                <a:effectLst/>
                <a:latin typeface="Calibri" panose="020F0502020204030204" pitchFamily="34" charset="0"/>
                <a:cs typeface="Calibri" panose="020F0502020204030204" pitchFamily="34" charset="0"/>
              </a:rPr>
              <a:t>c) Tôn sư trọng đạo.</a:t>
            </a:r>
          </a:p>
          <a:p>
            <a:pPr algn="just">
              <a:lnSpc>
                <a:spcPct val="150000"/>
              </a:lnSpc>
            </a:pPr>
            <a:r>
              <a:rPr lang="vi-VN" sz="3400" b="0" i="0">
                <a:effectLst/>
                <a:latin typeface="Calibri" panose="020F0502020204030204" pitchFamily="34" charset="0"/>
                <a:cs typeface="Calibri" panose="020F0502020204030204" pitchFamily="34" charset="0"/>
              </a:rPr>
              <a:t>d) Nhất tự vi sư, bán tự vi sư. (Một chữ là thầy, nửa chữ cũng là thầy.)</a:t>
            </a:r>
          </a:p>
        </p:txBody>
      </p:sp>
    </p:spTree>
    <p:extLst>
      <p:ext uri="{BB962C8B-B14F-4D97-AF65-F5344CB8AC3E}">
        <p14:creationId xmlns:p14="http://schemas.microsoft.com/office/powerpoint/2010/main" val="30714633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0">
                                            <p:txEl>
                                              <p:pRg st="0" end="0"/>
                                            </p:txEl>
                                          </p:spTgt>
                                        </p:tgtEl>
                                      </p:cBhvr>
                                    </p:animEffect>
                                    <p:set>
                                      <p:cBhvr>
                                        <p:cTn id="32" dur="1" fill="hold">
                                          <p:stCondLst>
                                            <p:cond delay="499"/>
                                          </p:stCondLst>
                                        </p:cTn>
                                        <p:tgtEl>
                                          <p:spTgt spid="10">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74516B-EA58-4B1A-A0E4-C292113E0066}"/>
              </a:ext>
            </a:extLst>
          </p:cNvPr>
          <p:cNvSpPr/>
          <p:nvPr/>
        </p:nvSpPr>
        <p:spPr>
          <a:xfrm>
            <a:off x="0" y="0"/>
            <a:ext cx="12192000" cy="6858000"/>
          </a:xfrm>
          <a:prstGeom prst="rect">
            <a:avLst/>
          </a:prstGeom>
          <a:solidFill>
            <a:srgbClr val="4213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E86D641-E5D3-4946-9EDF-FF4328173B31}"/>
              </a:ext>
            </a:extLst>
          </p:cNvPr>
          <p:cNvPicPr>
            <a:picLocks noChangeAspect="1"/>
          </p:cNvPicPr>
          <p:nvPr/>
        </p:nvPicPr>
        <p:blipFill>
          <a:blip r:embed="rId2"/>
          <a:stretch>
            <a:fillRect/>
          </a:stretch>
        </p:blipFill>
        <p:spPr>
          <a:xfrm>
            <a:off x="2218294" y="0"/>
            <a:ext cx="7755412" cy="6858000"/>
          </a:xfrm>
          <a:prstGeom prst="rect">
            <a:avLst/>
          </a:prstGeom>
        </p:spPr>
      </p:pic>
      <p:sp>
        <p:nvSpPr>
          <p:cNvPr id="5" name="Rectangle: Rounded Corners 4">
            <a:extLst>
              <a:ext uri="{FF2B5EF4-FFF2-40B4-BE49-F238E27FC236}">
                <a16:creationId xmlns:a16="http://schemas.microsoft.com/office/drawing/2014/main" id="{D88123D0-AA2F-460B-9814-0C8557A88F65}"/>
              </a:ext>
            </a:extLst>
          </p:cNvPr>
          <p:cNvSpPr/>
          <p:nvPr/>
        </p:nvSpPr>
        <p:spPr>
          <a:xfrm>
            <a:off x="228599" y="174172"/>
            <a:ext cx="11798085" cy="6509658"/>
          </a:xfrm>
          <a:custGeom>
            <a:avLst/>
            <a:gdLst>
              <a:gd name="connsiteX0" fmla="*/ 0 w 11798085"/>
              <a:gd name="connsiteY0" fmla="*/ 366819 h 6509658"/>
              <a:gd name="connsiteX1" fmla="*/ 366819 w 11798085"/>
              <a:gd name="connsiteY1" fmla="*/ 0 h 6509658"/>
              <a:gd name="connsiteX2" fmla="*/ 11431266 w 11798085"/>
              <a:gd name="connsiteY2" fmla="*/ 0 h 6509658"/>
              <a:gd name="connsiteX3" fmla="*/ 11798085 w 11798085"/>
              <a:gd name="connsiteY3" fmla="*/ 366819 h 6509658"/>
              <a:gd name="connsiteX4" fmla="*/ 11798085 w 11798085"/>
              <a:gd name="connsiteY4" fmla="*/ 6142839 h 6509658"/>
              <a:gd name="connsiteX5" fmla="*/ 11431266 w 11798085"/>
              <a:gd name="connsiteY5" fmla="*/ 6509658 h 6509658"/>
              <a:gd name="connsiteX6" fmla="*/ 366819 w 11798085"/>
              <a:gd name="connsiteY6" fmla="*/ 6509658 h 6509658"/>
              <a:gd name="connsiteX7" fmla="*/ 0 w 11798085"/>
              <a:gd name="connsiteY7" fmla="*/ 6142839 h 6509658"/>
              <a:gd name="connsiteX8" fmla="*/ 0 w 11798085"/>
              <a:gd name="connsiteY8" fmla="*/ 366819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8085" h="6509658" fill="none" extrusionOk="0">
                <a:moveTo>
                  <a:pt x="0" y="366819"/>
                </a:moveTo>
                <a:cubicBezTo>
                  <a:pt x="-10971" y="155731"/>
                  <a:pt x="173156" y="-38200"/>
                  <a:pt x="366819" y="0"/>
                </a:cubicBezTo>
                <a:cubicBezTo>
                  <a:pt x="1482164" y="35184"/>
                  <a:pt x="8785846" y="45873"/>
                  <a:pt x="11431266" y="0"/>
                </a:cubicBezTo>
                <a:cubicBezTo>
                  <a:pt x="11612981" y="10881"/>
                  <a:pt x="11785251" y="189766"/>
                  <a:pt x="11798085" y="366819"/>
                </a:cubicBezTo>
                <a:cubicBezTo>
                  <a:pt x="11633470" y="1608483"/>
                  <a:pt x="11779443" y="4687714"/>
                  <a:pt x="11798085" y="6142839"/>
                </a:cubicBezTo>
                <a:cubicBezTo>
                  <a:pt x="11777302" y="6339551"/>
                  <a:pt x="11616880" y="6498610"/>
                  <a:pt x="11431266" y="6509658"/>
                </a:cubicBezTo>
                <a:cubicBezTo>
                  <a:pt x="6358665" y="6452376"/>
                  <a:pt x="5374294" y="6590874"/>
                  <a:pt x="366819" y="6509658"/>
                </a:cubicBezTo>
                <a:cubicBezTo>
                  <a:pt x="154278" y="6515622"/>
                  <a:pt x="26948" y="6344302"/>
                  <a:pt x="0" y="6142839"/>
                </a:cubicBezTo>
                <a:cubicBezTo>
                  <a:pt x="89725" y="3876924"/>
                  <a:pt x="-151992" y="2160586"/>
                  <a:pt x="0" y="366819"/>
                </a:cubicBezTo>
                <a:close/>
              </a:path>
              <a:path w="11798085" h="6509658" stroke="0" extrusionOk="0">
                <a:moveTo>
                  <a:pt x="0" y="366819"/>
                </a:moveTo>
                <a:cubicBezTo>
                  <a:pt x="-22258" y="183203"/>
                  <a:pt x="158633" y="-1312"/>
                  <a:pt x="366819" y="0"/>
                </a:cubicBezTo>
                <a:cubicBezTo>
                  <a:pt x="2395448" y="84205"/>
                  <a:pt x="8656236" y="-44638"/>
                  <a:pt x="11431266" y="0"/>
                </a:cubicBezTo>
                <a:cubicBezTo>
                  <a:pt x="11655160" y="-18800"/>
                  <a:pt x="11791821" y="157847"/>
                  <a:pt x="11798085" y="366819"/>
                </a:cubicBezTo>
                <a:cubicBezTo>
                  <a:pt x="11733486" y="2896634"/>
                  <a:pt x="11762214" y="4977372"/>
                  <a:pt x="11798085" y="6142839"/>
                </a:cubicBezTo>
                <a:cubicBezTo>
                  <a:pt x="11794465" y="6335488"/>
                  <a:pt x="11642461" y="6525731"/>
                  <a:pt x="11431266" y="6509658"/>
                </a:cubicBezTo>
                <a:cubicBezTo>
                  <a:pt x="9108442" y="6598582"/>
                  <a:pt x="3092328" y="6385771"/>
                  <a:pt x="366819" y="6509658"/>
                </a:cubicBezTo>
                <a:cubicBezTo>
                  <a:pt x="157311" y="6480604"/>
                  <a:pt x="-10487" y="6357236"/>
                  <a:pt x="0" y="6142839"/>
                </a:cubicBezTo>
                <a:cubicBezTo>
                  <a:pt x="-104639" y="5518264"/>
                  <a:pt x="-69927" y="1717007"/>
                  <a:pt x="0" y="366819"/>
                </a:cubicBezTo>
                <a:close/>
              </a:path>
            </a:pathLst>
          </a:custGeom>
          <a:solidFill>
            <a:schemeClr val="bg1"/>
          </a:solidFill>
          <a:ln>
            <a:solidFill>
              <a:srgbClr val="CD148E"/>
            </a:solidFill>
            <a:extLst>
              <a:ext uri="{C807C97D-BFC1-408E-A445-0C87EB9F89A2}">
                <ask:lineSketchStyleProps xmlns="" xmlns:ask="http://schemas.microsoft.com/office/drawing/2018/sketchyshapes" sd="1598609041">
                  <a:prstGeom prst="roundRect">
                    <a:avLst>
                      <a:gd name="adj" fmla="val 563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D392E6C0-2380-4B99-9190-91F5952CC73C}"/>
              </a:ext>
            </a:extLst>
          </p:cNvPr>
          <p:cNvSpPr txBox="1"/>
          <p:nvPr/>
        </p:nvSpPr>
        <p:spPr>
          <a:xfrm>
            <a:off x="326502" y="437577"/>
            <a:ext cx="11538995"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SG" sz="4400" b="1" i="0" u="none" strike="noStrike" kern="1200" cap="none" spc="0" normalizeH="0" baseline="0" noProof="0">
                <a:ln>
                  <a:noFill/>
                </a:ln>
                <a:solidFill>
                  <a:srgbClr val="FF0066"/>
                </a:solidFill>
                <a:effectLst/>
                <a:uLnTx/>
                <a:uFillTx/>
                <a:latin typeface="Calibri" panose="020F0502020204030204" pitchFamily="34" charset="0"/>
                <a:cs typeface="Calibri" panose="020F0502020204030204" pitchFamily="34" charset="0"/>
              </a:rPr>
              <a:t>	Em hãy nêu thêm một số thành ngữ, tục ngữ hay ca dào nào có nội dung tương tự. </a:t>
            </a:r>
            <a:endParaRPr kumimoji="0" lang="vi-VN" sz="4400" b="1" i="0" u="none" strike="noStrike" kern="1200" cap="none" spc="0" normalizeH="0" baseline="0" noProof="0">
              <a:ln>
                <a:noFill/>
              </a:ln>
              <a:solidFill>
                <a:srgbClr val="FF0066"/>
              </a:solidFill>
              <a:effectLst/>
              <a:uLnTx/>
              <a:uFillTx/>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A7A0A5A3-111E-4340-963E-89121B498F35}"/>
              </a:ext>
            </a:extLst>
          </p:cNvPr>
          <p:cNvSpPr txBox="1"/>
          <p:nvPr/>
        </p:nvSpPr>
        <p:spPr>
          <a:xfrm>
            <a:off x="1050493" y="2058299"/>
            <a:ext cx="10154296" cy="4050019"/>
          </a:xfrm>
          <a:prstGeom prst="rect">
            <a:avLst/>
          </a:prstGeom>
          <a:noFill/>
        </p:spPr>
        <p:txBody>
          <a:bodyPr wrap="square">
            <a:spAutoFit/>
          </a:bodyPr>
          <a:lstStyle/>
          <a:p>
            <a:pPr algn="just">
              <a:lnSpc>
                <a:spcPct val="150000"/>
              </a:lnSpc>
            </a:pPr>
            <a:r>
              <a:rPr lang="en-SG" sz="4400" b="0" i="0">
                <a:effectLst/>
                <a:latin typeface="Calibri" panose="020F0502020204030204" pitchFamily="34" charset="0"/>
                <a:cs typeface="Calibri" panose="020F0502020204030204" pitchFamily="34" charset="0"/>
              </a:rPr>
              <a:t>- Không thầy đố mày làm nên.</a:t>
            </a:r>
          </a:p>
          <a:p>
            <a:pPr algn="just">
              <a:lnSpc>
                <a:spcPct val="150000"/>
              </a:lnSpc>
            </a:pPr>
            <a:r>
              <a:rPr lang="en-SG" sz="4400">
                <a:latin typeface="Calibri" panose="020F0502020204030204" pitchFamily="34" charset="0"/>
                <a:cs typeface="Calibri" panose="020F0502020204030204" pitchFamily="34" charset="0"/>
              </a:rPr>
              <a:t>- Muốn sang thì bắc cầu kiều</a:t>
            </a:r>
          </a:p>
          <a:p>
            <a:pPr algn="just">
              <a:lnSpc>
                <a:spcPct val="150000"/>
              </a:lnSpc>
            </a:pPr>
            <a:r>
              <a:rPr lang="en-SG" sz="4400" b="0" i="0">
                <a:effectLst/>
                <a:latin typeface="Calibri" panose="020F0502020204030204" pitchFamily="34" charset="0"/>
                <a:cs typeface="Calibri" panose="020F0502020204030204" pitchFamily="34" charset="0"/>
              </a:rPr>
              <a:t>Muốn con hay chữ th</a:t>
            </a:r>
            <a:r>
              <a:rPr lang="en-SG" sz="4400">
                <a:latin typeface="Calibri" panose="020F0502020204030204" pitchFamily="34" charset="0"/>
                <a:cs typeface="Calibri" panose="020F0502020204030204" pitchFamily="34" charset="0"/>
              </a:rPr>
              <a:t>ì yêu lấy thầy.</a:t>
            </a:r>
          </a:p>
          <a:p>
            <a:pPr algn="just">
              <a:lnSpc>
                <a:spcPct val="150000"/>
              </a:lnSpc>
            </a:pPr>
            <a:r>
              <a:rPr lang="en-SG" sz="4400" b="0" i="0">
                <a:effectLst/>
                <a:latin typeface="Calibri" panose="020F0502020204030204" pitchFamily="34" charset="0"/>
                <a:cs typeface="Calibri" panose="020F0502020204030204" pitchFamily="34" charset="0"/>
              </a:rPr>
              <a:t>- Kính thầy yêu bạn.</a:t>
            </a:r>
            <a:endParaRPr lang="vi-VN" sz="4400" b="0" i="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763803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Effect transition="in" filter="fade">
                                      <p:cBhvr>
                                        <p:cTn id="20" dur="500"/>
                                        <p:tgtEl>
                                          <p:spTgt spid="1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Effect transition="in" filter="fade">
                                      <p:cBhvr>
                                        <p:cTn id="25"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74516B-EA58-4B1A-A0E4-C292113E0066}"/>
              </a:ext>
            </a:extLst>
          </p:cNvPr>
          <p:cNvSpPr/>
          <p:nvPr/>
        </p:nvSpPr>
        <p:spPr>
          <a:xfrm>
            <a:off x="0" y="0"/>
            <a:ext cx="12192000" cy="6858000"/>
          </a:xfrm>
          <a:prstGeom prst="rect">
            <a:avLst/>
          </a:prstGeom>
          <a:solidFill>
            <a:srgbClr val="4213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E86D641-E5D3-4946-9EDF-FF4328173B31}"/>
              </a:ext>
            </a:extLst>
          </p:cNvPr>
          <p:cNvPicPr>
            <a:picLocks noChangeAspect="1"/>
          </p:cNvPicPr>
          <p:nvPr/>
        </p:nvPicPr>
        <p:blipFill>
          <a:blip r:embed="rId2"/>
          <a:stretch>
            <a:fillRect/>
          </a:stretch>
        </p:blipFill>
        <p:spPr>
          <a:xfrm>
            <a:off x="2218294" y="0"/>
            <a:ext cx="7755412" cy="6858000"/>
          </a:xfrm>
          <a:prstGeom prst="rect">
            <a:avLst/>
          </a:prstGeom>
        </p:spPr>
      </p:pic>
      <p:sp>
        <p:nvSpPr>
          <p:cNvPr id="5" name="Rectangle: Rounded Corners 4">
            <a:extLst>
              <a:ext uri="{FF2B5EF4-FFF2-40B4-BE49-F238E27FC236}">
                <a16:creationId xmlns:a16="http://schemas.microsoft.com/office/drawing/2014/main" id="{D88123D0-AA2F-460B-9814-0C8557A88F65}"/>
              </a:ext>
            </a:extLst>
          </p:cNvPr>
          <p:cNvSpPr/>
          <p:nvPr/>
        </p:nvSpPr>
        <p:spPr>
          <a:xfrm>
            <a:off x="228600" y="174172"/>
            <a:ext cx="11723914"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bg1"/>
          </a:solidFill>
          <a:ln>
            <a:solidFill>
              <a:srgbClr val="CD148E"/>
            </a:solidFill>
            <a:extLst>
              <a:ext uri="{C807C97D-BFC1-408E-A445-0C87EB9F89A2}">
                <ask:lineSketchStyleProps xmlns="" xmlns:ask="http://schemas.microsoft.com/office/drawing/2018/sketchyshape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82CC86B4-AF89-458F-91FA-26F207BD1C9B}"/>
              </a:ext>
            </a:extLst>
          </p:cNvPr>
          <p:cNvSpPr txBox="1"/>
          <p:nvPr/>
        </p:nvSpPr>
        <p:spPr>
          <a:xfrm>
            <a:off x="845166" y="1436360"/>
            <a:ext cx="10490779" cy="2554545"/>
          </a:xfrm>
          <a:prstGeom prst="rect">
            <a:avLst/>
          </a:prstGeom>
          <a:noFill/>
        </p:spPr>
        <p:txBody>
          <a:bodyPr wrap="square">
            <a:spAutoFit/>
          </a:bodyPr>
          <a:lstStyle/>
          <a:p>
            <a:pPr algn="just"/>
            <a:r>
              <a:rPr lang="en-SG" sz="3200" b="0" i="0">
                <a:effectLst/>
                <a:latin typeface="Calibri" panose="020F0502020204030204" pitchFamily="34" charset="0"/>
                <a:cs typeface="Calibri" panose="020F0502020204030204" pitchFamily="34" charset="0"/>
              </a:rPr>
              <a:t>	</a:t>
            </a:r>
            <a:r>
              <a:rPr lang="vi-VN" sz="3200" b="0" i="0">
                <a:effectLst/>
                <a:latin typeface="Calibri" panose="020F0502020204030204" pitchFamily="34" charset="0"/>
                <a:cs typeface="Calibri" panose="020F0502020204030204" pitchFamily="34" charset="0"/>
              </a:rPr>
              <a:t>Bài đọc kể về một câu chuyện của cụ giáo Chu, tức cụ Chu Văn An. Các học trò đến mừng thọ thầy, nhưng thầy lại đưa tất cả học trò đến vái lạy thầy giáo của mình, một cụ già đã dạy thầy từ thuở vỡ lòng. Tình nghĩa thầy trò, uống nước nhớ nguồn từ cụ giáo Chu truyền cho thế hệ sau này.</a:t>
            </a:r>
            <a:endParaRPr lang="en-US" sz="320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AE20D2FC-6542-4705-B180-CB6B294649F4}"/>
              </a:ext>
            </a:extLst>
          </p:cNvPr>
          <p:cNvSpPr txBox="1"/>
          <p:nvPr/>
        </p:nvSpPr>
        <p:spPr>
          <a:xfrm>
            <a:off x="3496737" y="431191"/>
            <a:ext cx="5187638" cy="830997"/>
          </a:xfrm>
          <a:prstGeom prst="rect">
            <a:avLst/>
          </a:prstGeom>
          <a:noFill/>
          <a:effectLst>
            <a:outerShdw blurRad="50800" dist="38100" algn="l" rotWithShape="0">
              <a:prstClr val="black">
                <a:alpha val="40000"/>
              </a:prstClr>
            </a:outerShdw>
          </a:effectLst>
        </p:spPr>
        <p:txBody>
          <a:bodyPr wrap="none" rtlCol="0">
            <a:spAutoFit/>
          </a:bodyPr>
          <a:lstStyle/>
          <a:p>
            <a:pPr algn="ctr"/>
            <a:r>
              <a:rPr lang="en-SG" sz="4800">
                <a:solidFill>
                  <a:srgbClr val="0070C0"/>
                </a:solidFill>
                <a:latin typeface="#9Slide06 SVNJonitha Script" panose="02000000000000000000" pitchFamily="2" charset="0"/>
              </a:rPr>
              <a:t>NỘI DUNG BÀI HỌC</a:t>
            </a:r>
            <a:endParaRPr lang="en-US" sz="4800">
              <a:solidFill>
                <a:srgbClr val="0070C0"/>
              </a:solidFill>
              <a:latin typeface="#9Slide06 SVNJonitha Script" panose="02000000000000000000" pitchFamily="2" charset="0"/>
            </a:endParaRPr>
          </a:p>
        </p:txBody>
      </p:sp>
      <p:pic>
        <p:nvPicPr>
          <p:cNvPr id="7" name="Picture 6">
            <a:extLst>
              <a:ext uri="{FF2B5EF4-FFF2-40B4-BE49-F238E27FC236}">
                <a16:creationId xmlns:a16="http://schemas.microsoft.com/office/drawing/2014/main" id="{1616FDD3-C2D3-4C53-8AE4-33AFAD3DE6BC}"/>
              </a:ext>
            </a:extLst>
          </p:cNvPr>
          <p:cNvPicPr>
            <a:picLocks noChangeAspect="1"/>
          </p:cNvPicPr>
          <p:nvPr/>
        </p:nvPicPr>
        <p:blipFill>
          <a:blip r:embed="rId3"/>
          <a:stretch>
            <a:fillRect/>
          </a:stretch>
        </p:blipFill>
        <p:spPr>
          <a:xfrm>
            <a:off x="4146399" y="4128453"/>
            <a:ext cx="4338951" cy="2274850"/>
          </a:xfrm>
          <a:prstGeom prst="rect">
            <a:avLst/>
          </a:prstGeom>
        </p:spPr>
      </p:pic>
    </p:spTree>
    <p:extLst>
      <p:ext uri="{BB962C8B-B14F-4D97-AF65-F5344CB8AC3E}">
        <p14:creationId xmlns:p14="http://schemas.microsoft.com/office/powerpoint/2010/main" val="40486755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E506B5-0157-4F8F-BAC5-D30CBDCA6C23}"/>
              </a:ext>
            </a:extLst>
          </p:cNvPr>
          <p:cNvSpPr/>
          <p:nvPr/>
        </p:nvSpPr>
        <p:spPr>
          <a:xfrm>
            <a:off x="0" y="0"/>
            <a:ext cx="11259403" cy="6858000"/>
          </a:xfrm>
          <a:prstGeom prst="rect">
            <a:avLst/>
          </a:prstGeom>
          <a:solidFill>
            <a:srgbClr val="FBFA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F7F81C3-2060-417C-BA9C-492634F1924C}"/>
              </a:ext>
            </a:extLst>
          </p:cNvPr>
          <p:cNvSpPr/>
          <p:nvPr/>
        </p:nvSpPr>
        <p:spPr>
          <a:xfrm>
            <a:off x="7048500" y="6073254"/>
            <a:ext cx="1071918" cy="784746"/>
          </a:xfrm>
          <a:prstGeom prst="rect">
            <a:avLst/>
          </a:prstGeom>
          <a:solidFill>
            <a:srgbClr val="FBFA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C57D3E6-A078-4A6D-AAD4-0A5A77D86D2D}"/>
              </a:ext>
            </a:extLst>
          </p:cNvPr>
          <p:cNvPicPr>
            <a:picLocks noChangeAspect="1"/>
          </p:cNvPicPr>
          <p:nvPr/>
        </p:nvPicPr>
        <p:blipFill>
          <a:blip r:embed="rId2"/>
          <a:stretch>
            <a:fillRect/>
          </a:stretch>
        </p:blipFill>
        <p:spPr>
          <a:xfrm>
            <a:off x="7048500" y="0"/>
            <a:ext cx="5143500" cy="6858000"/>
          </a:xfrm>
          <a:prstGeom prst="rect">
            <a:avLst/>
          </a:prstGeom>
        </p:spPr>
      </p:pic>
      <p:pic>
        <p:nvPicPr>
          <p:cNvPr id="5" name="Picture 4">
            <a:extLst>
              <a:ext uri="{FF2B5EF4-FFF2-40B4-BE49-F238E27FC236}">
                <a16:creationId xmlns:a16="http://schemas.microsoft.com/office/drawing/2014/main" id="{C8595BC3-D1E6-4E22-A1C1-589C451F666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598" b="90328" l="729" r="99792">
                        <a14:foregroundMark x1="85365" y1="21110" x2="90313" y2="30446"/>
                        <a14:foregroundMark x1="27865" y1="7233" x2="27969" y2="11354"/>
                        <a14:foregroundMark x1="7240" y1="8999" x2="7135" y2="11522"/>
                        <a14:foregroundMark x1="885" y1="1598" x2="2813" y2="3616"/>
                        <a14:foregroundMark x1="13385" y1="43566" x2="18594" y2="38015"/>
                        <a14:foregroundMark x1="46146" y1="33810" x2="51719" y2="29016"/>
                        <a14:foregroundMark x1="39688" y1="2019" x2="50260" y2="9336"/>
                        <a14:foregroundMark x1="53385" y1="30782" x2="56302" y2="25736"/>
                        <a14:foregroundMark x1="55937" y1="20521" x2="56094" y2="23549"/>
                        <a14:foregroundMark x1="57188" y1="20690" x2="56406" y2="22708"/>
                        <a14:foregroundMark x1="56510" y1="18755" x2="56979" y2="21278"/>
                        <a14:foregroundMark x1="57083" y1="19596" x2="57396" y2="20858"/>
                        <a14:foregroundMark x1="69688" y1="1598" x2="69010" y2="11018"/>
                        <a14:foregroundMark x1="73594" y1="25568" x2="75781" y2="25736"/>
                        <a14:foregroundMark x1="77917" y1="25568" x2="84479" y2="19344"/>
                        <a14:foregroundMark x1="84479" y1="19344" x2="84948" y2="19596"/>
                        <a14:foregroundMark x1="88385" y1="32212" x2="89167" y2="43734"/>
                        <a14:foregroundMark x1="86406" y1="49874" x2="93750" y2="47183"/>
                        <a14:foregroundMark x1="94635" y1="46762" x2="99531" y2="53070"/>
                        <a14:foregroundMark x1="99531" y1="53070" x2="99792" y2="53070"/>
                        <a14:foregroundMark x1="82604" y1="55593" x2="85052" y2="56350"/>
                        <a14:foregroundMark x1="11719" y1="47855" x2="11823" y2="52733"/>
                        <a14:foregroundMark x1="12708" y1="61564" x2="15052" y2="68966"/>
                        <a14:foregroundMark x1="15833" y1="70900" x2="20313" y2="75946"/>
                        <a14:foregroundMark x1="26667" y1="77544" x2="35156" y2="75862"/>
                        <a14:foregroundMark x1="35156" y1="75862" x2="37135" y2="74348"/>
                        <a14:foregroundMark x1="37917" y1="72330" x2="44479" y2="66274"/>
                        <a14:foregroundMark x1="20156" y1="76535" x2="24635" y2="76703"/>
                        <a14:foregroundMark x1="12917" y1="64592" x2="15625" y2="71993"/>
                        <a14:foregroundMark x1="11927" y1="64592" x2="14375" y2="69470"/>
                        <a14:foregroundMark x1="11719" y1="84272" x2="24531" y2="83516"/>
                        <a14:foregroundMark x1="18385" y1="81329" x2="20864" y2="79669"/>
                        <a14:foregroundMark x1="37552" y1="84945" x2="43125" y2="87805"/>
                        <a14:foregroundMark x1="2031" y1="85366" x2="4115" y2="86796"/>
                        <a14:foregroundMark x1="6723" y1="84277" x2="10573" y2="82843"/>
                        <a14:foregroundMark x1="2448" y1="85870" x2="6377" y2="84406"/>
                        <a14:foregroundMark x1="10573" y1="82843" x2="10938" y2="82843"/>
                        <a14:foregroundMark x1="9431" y1="87580" x2="13099" y2="88244"/>
                        <a14:foregroundMark x1="7091" y1="87156" x2="7454" y2="87222"/>
                        <a14:foregroundMark x1="20483" y1="88164" x2="38125" y2="86039"/>
                        <a14:foregroundMark x1="16695" y1="88620" x2="18734" y2="88374"/>
                        <a14:foregroundMark x1="38125" y1="86039" x2="41250" y2="88225"/>
                        <a14:foregroundMark x1="38438" y1="89066" x2="41927" y2="90328"/>
                        <a14:foregroundMark x1="72282" y1="89476" x2="76146" y2="89319"/>
                        <a14:foregroundMark x1="59531" y1="89992" x2="70482" y2="89548"/>
                        <a14:foregroundMark x1="74450" y1="86082" x2="78802" y2="88225"/>
                        <a14:foregroundMark x1="71458" y1="84609" x2="74313" y2="86015"/>
                        <a14:foregroundMark x1="75498" y1="84197" x2="77708" y2="86039"/>
                        <a14:foregroundMark x1="74479" y1="83347" x2="75146" y2="83903"/>
                        <a14:foregroundMark x1="94891" y1="87409" x2="95625" y2="87468"/>
                        <a14:foregroundMark x1="87292" y1="86796" x2="93175" y2="87270"/>
                        <a14:foregroundMark x1="92500" y1="85534" x2="92500" y2="85534"/>
                        <a14:foregroundMark x1="43490" y1="76367" x2="45938" y2="80824"/>
                        <a14:backgroundMark x1="37813" y1="78469" x2="42714" y2="77275"/>
                        <a14:backgroundMark x1="19375" y1="77796" x2="21510" y2="78133"/>
                        <a14:backgroundMark x1="33802" y1="79394" x2="36667" y2="79226"/>
                        <a14:backgroundMark x1="46250" y1="37090" x2="47396" y2="41211"/>
                        <a14:backgroundMark x1="70573" y1="89319" x2="72344" y2="89319"/>
                        <a14:backgroundMark x1="75000" y1="84272" x2="75469" y2="84272"/>
                        <a14:backgroundMark x1="92865" y1="88057" x2="94635" y2="88057"/>
                        <a14:backgroundMark x1="13177" y1="88057" x2="16719" y2="88562"/>
                        <a14:backgroundMark x1="8229" y1="85870" x2="9688" y2="87132"/>
                        <a14:backgroundMark x1="5677" y1="85870" x2="7344" y2="86627"/>
                        <a14:backgroundMark x1="18958" y1="87805" x2="20625" y2="87805"/>
                        <a14:backgroundMark x1="83958" y1="53070" x2="83958" y2="53070"/>
                      </a14:backgroundRemoval>
                    </a14:imgEffect>
                  </a14:imgLayer>
                </a14:imgProps>
              </a:ext>
            </a:extLst>
          </a:blip>
          <a:stretch>
            <a:fillRect/>
          </a:stretch>
        </p:blipFill>
        <p:spPr>
          <a:xfrm>
            <a:off x="0" y="0"/>
            <a:ext cx="7548113" cy="4792091"/>
          </a:xfrm>
          <a:prstGeom prst="rect">
            <a:avLst/>
          </a:prstGeom>
        </p:spPr>
      </p:pic>
      <p:pic>
        <p:nvPicPr>
          <p:cNvPr id="7" name="Picture 6">
            <a:extLst>
              <a:ext uri="{FF2B5EF4-FFF2-40B4-BE49-F238E27FC236}">
                <a16:creationId xmlns:a16="http://schemas.microsoft.com/office/drawing/2014/main" id="{8879EF53-7B28-480A-93C6-FEDFDFD03B5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359" b="98111" l="18000" r="75500">
                        <a14:foregroundMark x1="68600" y1="26102" x2="74000" y2="32260"/>
                        <a14:foregroundMark x1="22800" y1="13716" x2="18800" y2="24703"/>
                        <a14:foregroundMark x1="18200" y1="9167" x2="23400" y2="11756"/>
                        <a14:foregroundMark x1="29900" y1="8537" x2="28500" y2="14346"/>
                        <a14:foregroundMark x1="28200" y1="24283" x2="28800" y2="25682"/>
                        <a14:foregroundMark x1="18200" y1="15325" x2="18500" y2="19104"/>
                        <a14:foregroundMark x1="18800" y1="12526" x2="18000" y2="17915"/>
                        <a14:foregroundMark x1="21100" y1="22673" x2="23600" y2="24703"/>
                        <a14:foregroundMark x1="23900" y1="70679" x2="38700" y2="75017"/>
                        <a14:foregroundMark x1="64300" y1="75997" x2="66130" y2="88036"/>
                        <a14:foregroundMark x1="53200" y1="84605" x2="65200" y2="82995"/>
                        <a14:foregroundMark x1="62300" y1="72218" x2="62900" y2="74038"/>
                        <a14:foregroundMark x1="67200" y1="74248" x2="67200" y2="82015"/>
                        <a14:foregroundMark x1="52900" y1="83975" x2="56900" y2="81176"/>
                        <a14:foregroundMark x1="63500" y1="90553" x2="64000" y2="95311"/>
                        <a14:foregroundMark x1="63700" y1="98111" x2="66900" y2="96151"/>
                        <a14:foregroundMark x1="18200" y1="20504" x2="18800" y2="21903"/>
                        <a14:foregroundMark x1="27100" y1="89153" x2="33900" y2="95941"/>
                        <a14:foregroundMark x1="25900" y1="83975" x2="32700" y2="91742"/>
                        <a14:foregroundMark x1="21100" y1="85794" x2="21900" y2="95311"/>
                        <a14:foregroundMark x1="21900" y1="83205" x2="40600" y2="91742"/>
                        <a14:foregroundMark x1="40600" y1="91742" x2="41800" y2="93562"/>
                        <a14:foregroundMark x1="35900" y1="83765" x2="43800" y2="93562"/>
                        <a14:foregroundMark x1="19700" y1="87964" x2="21400" y2="97131"/>
                        <a14:foregroundMark x1="55800" y1="3359" x2="69400" y2="12946"/>
                        <a14:foregroundMark x1="57200" y1="18125" x2="58100" y2="16305"/>
                        <a14:backgroundMark x1="65200" y1="88733" x2="67400" y2="89573"/>
                        <a14:backgroundMark x1="35300" y1="35409" x2="47000" y2="47166"/>
                        <a14:backgroundMark x1="50400" y1="36599" x2="41300" y2="65640"/>
                        <a14:backgroundMark x1="52900" y1="39608" x2="53200" y2="62911"/>
                      </a14:backgroundRemoval>
                    </a14:imgEffect>
                  </a14:imgLayer>
                </a14:imgProps>
              </a:ext>
            </a:extLst>
          </a:blip>
          <a:srcRect l="47675" t="67771" r="21328"/>
          <a:stretch/>
        </p:blipFill>
        <p:spPr>
          <a:xfrm flipH="1">
            <a:off x="6096000" y="-219833"/>
            <a:ext cx="1866396" cy="1962369"/>
          </a:xfrm>
          <a:prstGeom prst="rect">
            <a:avLst/>
          </a:prstGeom>
          <a:effectLst>
            <a:outerShdw blurRad="63500" sx="102000" sy="102000" algn="ctr" rotWithShape="0">
              <a:prstClr val="black">
                <a:alpha val="40000"/>
              </a:prstClr>
            </a:outerShdw>
          </a:effectLst>
        </p:spPr>
      </p:pic>
      <p:sp>
        <p:nvSpPr>
          <p:cNvPr id="8" name="Rectangle 7">
            <a:extLst>
              <a:ext uri="{FF2B5EF4-FFF2-40B4-BE49-F238E27FC236}">
                <a16:creationId xmlns:a16="http://schemas.microsoft.com/office/drawing/2014/main" id="{6FC29F55-1A54-4787-86C5-D5C0A83A3308}"/>
              </a:ext>
            </a:extLst>
          </p:cNvPr>
          <p:cNvSpPr/>
          <p:nvPr/>
        </p:nvSpPr>
        <p:spPr>
          <a:xfrm>
            <a:off x="7302260" y="6262777"/>
            <a:ext cx="491706" cy="472910"/>
          </a:xfrm>
          <a:prstGeom prst="rect">
            <a:avLst/>
          </a:prstGeom>
          <a:solidFill>
            <a:srgbClr val="FBFA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5BB5FA4-88A7-4B7E-A6FE-3505F8D5BE41}"/>
              </a:ext>
            </a:extLst>
          </p:cNvPr>
          <p:cNvSpPr txBox="1"/>
          <p:nvPr/>
        </p:nvSpPr>
        <p:spPr>
          <a:xfrm>
            <a:off x="-1676400" y="4427363"/>
            <a:ext cx="10686334" cy="2308324"/>
          </a:xfrm>
          <a:prstGeom prst="rect">
            <a:avLst/>
          </a:prstGeom>
          <a:noFill/>
          <a:effectLst>
            <a:outerShdw blurRad="50800" dist="38100" algn="l" rotWithShape="0">
              <a:prstClr val="black">
                <a:alpha val="40000"/>
              </a:prstClr>
            </a:outerShdw>
          </a:effectLst>
        </p:spPr>
        <p:txBody>
          <a:bodyPr wrap="square" rtlCol="0">
            <a:spAutoFit/>
          </a:bodyPr>
          <a:lstStyle/>
          <a:p>
            <a:pPr algn="ctr"/>
            <a:r>
              <a:rPr lang="en-SG" sz="7200">
                <a:solidFill>
                  <a:srgbClr val="7030A0"/>
                </a:solidFill>
                <a:latin typeface="#9Slide06 SVNJonitha Script" panose="02000000000000000000" pitchFamily="2" charset="0"/>
              </a:rPr>
              <a:t>3) Luyện đọc </a:t>
            </a:r>
          </a:p>
          <a:p>
            <a:pPr algn="ctr"/>
            <a:r>
              <a:rPr lang="en-SG" sz="7200">
                <a:solidFill>
                  <a:srgbClr val="7030A0"/>
                </a:solidFill>
                <a:latin typeface="#9Slide06 SVNJonitha Script" panose="02000000000000000000" pitchFamily="2" charset="0"/>
              </a:rPr>
              <a:t>							diễn cảm</a:t>
            </a:r>
            <a:endParaRPr lang="en-US" sz="7200">
              <a:solidFill>
                <a:srgbClr val="7030A0"/>
              </a:solidFill>
              <a:latin typeface="#9Slide06 SVNJonitha Script" panose="02000000000000000000" pitchFamily="2" charset="0"/>
            </a:endParaRPr>
          </a:p>
        </p:txBody>
      </p:sp>
    </p:spTree>
    <p:extLst>
      <p:ext uri="{BB962C8B-B14F-4D97-AF65-F5344CB8AC3E}">
        <p14:creationId xmlns:p14="http://schemas.microsoft.com/office/powerpoint/2010/main" val="3701114650"/>
      </p:ext>
    </p:extLst>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C680FB-53C9-4CD4-AE44-6221A01E9C95}"/>
              </a:ext>
            </a:extLst>
          </p:cNvPr>
          <p:cNvPicPr>
            <a:picLocks noChangeAspect="1"/>
          </p:cNvPicPr>
          <p:nvPr/>
        </p:nvPicPr>
        <p:blipFill>
          <a:blip r:embed="rId2"/>
          <a:stretch>
            <a:fillRect/>
          </a:stretch>
        </p:blipFill>
        <p:spPr>
          <a:xfrm>
            <a:off x="5769430" y="0"/>
            <a:ext cx="6422570" cy="6858000"/>
          </a:xfrm>
          <a:prstGeom prst="rect">
            <a:avLst/>
          </a:prstGeom>
        </p:spPr>
      </p:pic>
      <p:sp>
        <p:nvSpPr>
          <p:cNvPr id="8" name="Rectangle: Rounded Corners 7">
            <a:extLst>
              <a:ext uri="{FF2B5EF4-FFF2-40B4-BE49-F238E27FC236}">
                <a16:creationId xmlns:a16="http://schemas.microsoft.com/office/drawing/2014/main" id="{BAAE2F29-FF12-48C0-9423-684813788560}"/>
              </a:ext>
            </a:extLst>
          </p:cNvPr>
          <p:cNvSpPr/>
          <p:nvPr/>
        </p:nvSpPr>
        <p:spPr>
          <a:xfrm>
            <a:off x="228600" y="174172"/>
            <a:ext cx="11723914"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rgbClr val="FFFFDD"/>
          </a:solidFill>
          <a:ln>
            <a:solidFill>
              <a:srgbClr val="CD148E"/>
            </a:solidFill>
            <a:extLst>
              <a:ext uri="{C807C97D-BFC1-408E-A445-0C87EB9F89A2}">
                <ask:lineSketchStyleProps xmlns="" xmlns:ask="http://schemas.microsoft.com/office/drawing/2018/sketchyshape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738EC1B6-7429-41BC-B373-764949B7447E}"/>
              </a:ext>
            </a:extLst>
          </p:cNvPr>
          <p:cNvSpPr txBox="1"/>
          <p:nvPr/>
        </p:nvSpPr>
        <p:spPr>
          <a:xfrm>
            <a:off x="435426" y="718453"/>
            <a:ext cx="11201400" cy="5078313"/>
          </a:xfrm>
          <a:prstGeom prst="rect">
            <a:avLst/>
          </a:prstGeom>
          <a:noFill/>
        </p:spPr>
        <p:txBody>
          <a:bodyPr wrap="square">
            <a:spAutoFit/>
          </a:bodyPr>
          <a:lstStyle/>
          <a:p>
            <a:pPr algn="just"/>
            <a:r>
              <a:rPr lang="en-SG" sz="3600">
                <a:solidFill>
                  <a:sysClr val="windowText" lastClr="000000"/>
                </a:solidFill>
                <a:latin typeface="Calibri" panose="020F0502020204030204" pitchFamily="34" charset="0"/>
                <a:cs typeface="Calibri" panose="020F0502020204030204" pitchFamily="34" charset="0"/>
              </a:rPr>
              <a:t>	</a:t>
            </a:r>
            <a:r>
              <a:rPr lang="vi-VN" sz="3600">
                <a:solidFill>
                  <a:sysClr val="windowText" lastClr="000000"/>
                </a:solidFill>
                <a:latin typeface="Calibri" panose="020F0502020204030204" pitchFamily="34" charset="0"/>
                <a:cs typeface="Calibri" panose="020F0502020204030204" pitchFamily="34" charset="0"/>
              </a:rPr>
              <a:t>Từ sáng sớm, các môn sinh đã tề tựu trước sân nhà cụ giáo Chu để mừng thọ thầy. Cụ giáo đội khăn ngay ngắn, mặc áo dài thâm ngồi trên sập. Mấy học trò cũ từ xa về dâng biếu thầy những cuốn sách quý. Cụ giáo hỏi thăm công việc của từng người, bảo ban các học trò nhỏ, rồi nói:</a:t>
            </a:r>
          </a:p>
          <a:p>
            <a:pPr algn="just"/>
            <a:r>
              <a:rPr lang="en-SG" sz="3600">
                <a:solidFill>
                  <a:sysClr val="windowText" lastClr="000000"/>
                </a:solidFill>
                <a:latin typeface="Calibri" panose="020F0502020204030204" pitchFamily="34" charset="0"/>
                <a:cs typeface="Calibri" panose="020F0502020204030204" pitchFamily="34" charset="0"/>
              </a:rPr>
              <a:t>	</a:t>
            </a:r>
            <a:r>
              <a:rPr lang="vi-VN" sz="3600">
                <a:solidFill>
                  <a:sysClr val="windowText" lastClr="000000"/>
                </a:solidFill>
                <a:latin typeface="Calibri" panose="020F0502020204030204" pitchFamily="34" charset="0"/>
                <a:cs typeface="Calibri" panose="020F0502020204030204" pitchFamily="34" charset="0"/>
              </a:rPr>
              <a:t>- Thầy cảm ơn các anh. Bây giờ, nhân có đông đủ môn sinh, thầy muốn mời tất cả các anh theo thầy tới thăm một người mà thầy mang ơn rất nặng.</a:t>
            </a:r>
            <a:endParaRPr lang="en-SG" sz="3600">
              <a:solidFill>
                <a:sysClr val="windowText" lastClr="000000"/>
              </a:solidFill>
              <a:latin typeface="Calibri" panose="020F0502020204030204" pitchFamily="34" charset="0"/>
              <a:cs typeface="Calibri" panose="020F0502020204030204" pitchFamily="34" charset="0"/>
            </a:endParaRPr>
          </a:p>
          <a:p>
            <a:pPr algn="just"/>
            <a:r>
              <a:rPr lang="en-SG" sz="3600">
                <a:solidFill>
                  <a:sysClr val="windowText" lastClr="000000"/>
                </a:solidFill>
                <a:latin typeface="Calibri" panose="020F0502020204030204" pitchFamily="34" charset="0"/>
                <a:cs typeface="Calibri" panose="020F0502020204030204" pitchFamily="34" charset="0"/>
              </a:rPr>
              <a:t>	</a:t>
            </a:r>
            <a:r>
              <a:rPr lang="vi-VN" sz="3600">
                <a:solidFill>
                  <a:sysClr val="windowText" lastClr="000000"/>
                </a:solidFill>
                <a:latin typeface="Calibri" panose="020F0502020204030204" pitchFamily="34" charset="0"/>
                <a:cs typeface="Calibri" panose="020F0502020204030204" pitchFamily="34" charset="0"/>
              </a:rPr>
              <a:t>Các môn sinh đồng thanh dạ ran.</a:t>
            </a:r>
          </a:p>
        </p:txBody>
      </p:sp>
      <p:sp>
        <p:nvSpPr>
          <p:cNvPr id="9" name="Rectangle 8">
            <a:extLst>
              <a:ext uri="{FF2B5EF4-FFF2-40B4-BE49-F238E27FC236}">
                <a16:creationId xmlns:a16="http://schemas.microsoft.com/office/drawing/2014/main" id="{1387BD33-25D2-44F0-9D95-ED1EDC4309E2}"/>
              </a:ext>
            </a:extLst>
          </p:cNvPr>
          <p:cNvSpPr/>
          <p:nvPr/>
        </p:nvSpPr>
        <p:spPr>
          <a:xfrm>
            <a:off x="7091082" y="718453"/>
            <a:ext cx="1196008" cy="533401"/>
          </a:xfrm>
          <a:prstGeom prst="rect">
            <a:avLst/>
          </a:prstGeom>
          <a:solidFill>
            <a:srgbClr val="FF0066">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27CA977-667B-4809-B8A4-335C30B288EF}"/>
              </a:ext>
            </a:extLst>
          </p:cNvPr>
          <p:cNvSpPr/>
          <p:nvPr/>
        </p:nvSpPr>
        <p:spPr>
          <a:xfrm>
            <a:off x="2894578" y="1360710"/>
            <a:ext cx="2062843" cy="468087"/>
          </a:xfrm>
          <a:prstGeom prst="rect">
            <a:avLst/>
          </a:prstGeom>
          <a:solidFill>
            <a:srgbClr val="FF0066">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02A80A8-EEF2-4C09-9A10-DC754BB4147C}"/>
              </a:ext>
            </a:extLst>
          </p:cNvPr>
          <p:cNvSpPr/>
          <p:nvPr/>
        </p:nvSpPr>
        <p:spPr>
          <a:xfrm>
            <a:off x="9439835" y="1333497"/>
            <a:ext cx="2014998" cy="533401"/>
          </a:xfrm>
          <a:prstGeom prst="rect">
            <a:avLst/>
          </a:prstGeom>
          <a:solidFill>
            <a:srgbClr val="FF0066">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7F06D6C-7F21-4F2E-A1B7-228B277C0E70}"/>
              </a:ext>
            </a:extLst>
          </p:cNvPr>
          <p:cNvSpPr/>
          <p:nvPr/>
        </p:nvSpPr>
        <p:spPr>
          <a:xfrm>
            <a:off x="3888911" y="1866898"/>
            <a:ext cx="982783" cy="517072"/>
          </a:xfrm>
          <a:prstGeom prst="rect">
            <a:avLst/>
          </a:prstGeom>
          <a:solidFill>
            <a:srgbClr val="FF0066">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03B65F4-31F4-46D5-BBA0-560E6ADA87D1}"/>
              </a:ext>
            </a:extLst>
          </p:cNvPr>
          <p:cNvSpPr/>
          <p:nvPr/>
        </p:nvSpPr>
        <p:spPr>
          <a:xfrm>
            <a:off x="457197" y="2394856"/>
            <a:ext cx="1954667" cy="533401"/>
          </a:xfrm>
          <a:prstGeom prst="rect">
            <a:avLst/>
          </a:prstGeom>
          <a:solidFill>
            <a:srgbClr val="FF0066">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B9D66B4-7F12-4CB0-B6E5-8E841C069A7F}"/>
              </a:ext>
            </a:extLst>
          </p:cNvPr>
          <p:cNvSpPr/>
          <p:nvPr/>
        </p:nvSpPr>
        <p:spPr>
          <a:xfrm>
            <a:off x="9708776" y="2411179"/>
            <a:ext cx="1887569" cy="533401"/>
          </a:xfrm>
          <a:prstGeom prst="rect">
            <a:avLst/>
          </a:prstGeom>
          <a:solidFill>
            <a:srgbClr val="FF0066">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E86F605-0B67-4B6E-B4DE-1D706BC1127B}"/>
              </a:ext>
            </a:extLst>
          </p:cNvPr>
          <p:cNvSpPr/>
          <p:nvPr/>
        </p:nvSpPr>
        <p:spPr>
          <a:xfrm>
            <a:off x="5330939" y="2990908"/>
            <a:ext cx="1595437" cy="533401"/>
          </a:xfrm>
          <a:prstGeom prst="rect">
            <a:avLst/>
          </a:prstGeom>
          <a:solidFill>
            <a:srgbClr val="FF0066">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5F1A851-F366-442B-AC24-BB99D5E70FF6}"/>
              </a:ext>
            </a:extLst>
          </p:cNvPr>
          <p:cNvSpPr/>
          <p:nvPr/>
        </p:nvSpPr>
        <p:spPr>
          <a:xfrm>
            <a:off x="2644588" y="3524309"/>
            <a:ext cx="1543350" cy="533401"/>
          </a:xfrm>
          <a:prstGeom prst="rect">
            <a:avLst/>
          </a:prstGeom>
          <a:solidFill>
            <a:srgbClr val="FF0066">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0D63A7C-69EC-401E-89FB-F631B9B6FB0A}"/>
              </a:ext>
            </a:extLst>
          </p:cNvPr>
          <p:cNvSpPr/>
          <p:nvPr/>
        </p:nvSpPr>
        <p:spPr>
          <a:xfrm>
            <a:off x="3603812" y="4123024"/>
            <a:ext cx="1972227" cy="468087"/>
          </a:xfrm>
          <a:prstGeom prst="rect">
            <a:avLst/>
          </a:prstGeom>
          <a:solidFill>
            <a:srgbClr val="FF0066">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CE65877-E13C-4326-A79D-E0B49A4609FC}"/>
              </a:ext>
            </a:extLst>
          </p:cNvPr>
          <p:cNvSpPr/>
          <p:nvPr/>
        </p:nvSpPr>
        <p:spPr>
          <a:xfrm>
            <a:off x="3290210" y="4664648"/>
            <a:ext cx="3437161" cy="459858"/>
          </a:xfrm>
          <a:prstGeom prst="rect">
            <a:avLst/>
          </a:prstGeom>
          <a:solidFill>
            <a:srgbClr val="FF0066">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2C6A598-64BE-4CCC-9C72-DAA7A4362CD5}"/>
              </a:ext>
            </a:extLst>
          </p:cNvPr>
          <p:cNvSpPr/>
          <p:nvPr/>
        </p:nvSpPr>
        <p:spPr>
          <a:xfrm>
            <a:off x="3971365" y="5198050"/>
            <a:ext cx="3511799" cy="459852"/>
          </a:xfrm>
          <a:prstGeom prst="rect">
            <a:avLst/>
          </a:prstGeom>
          <a:solidFill>
            <a:srgbClr val="FF0066">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D6D69294-9824-4DB5-B0E0-087E2A36E53A}"/>
              </a:ext>
            </a:extLst>
          </p:cNvPr>
          <p:cNvCxnSpPr/>
          <p:nvPr/>
        </p:nvCxnSpPr>
        <p:spPr>
          <a:xfrm flipH="1">
            <a:off x="8273142" y="805544"/>
            <a:ext cx="141515" cy="44631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89D0AD0-8753-4A52-9EF5-D41D292D568C}"/>
              </a:ext>
            </a:extLst>
          </p:cNvPr>
          <p:cNvCxnSpPr/>
          <p:nvPr/>
        </p:nvCxnSpPr>
        <p:spPr>
          <a:xfrm flipH="1">
            <a:off x="2179858" y="1344258"/>
            <a:ext cx="141515" cy="44631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5D4B237-51F3-4B02-A711-A14158B24174}"/>
              </a:ext>
            </a:extLst>
          </p:cNvPr>
          <p:cNvCxnSpPr/>
          <p:nvPr/>
        </p:nvCxnSpPr>
        <p:spPr>
          <a:xfrm flipH="1">
            <a:off x="3747397" y="1930886"/>
            <a:ext cx="141515" cy="44631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367603A-9F0E-4060-991D-37A04BAFC5C4}"/>
              </a:ext>
            </a:extLst>
          </p:cNvPr>
          <p:cNvCxnSpPr/>
          <p:nvPr/>
        </p:nvCxnSpPr>
        <p:spPr>
          <a:xfrm flipH="1">
            <a:off x="11544299" y="1914554"/>
            <a:ext cx="141515" cy="44631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6C5A77B-9A06-4C23-8DBE-3E348DECDFAC}"/>
              </a:ext>
            </a:extLst>
          </p:cNvPr>
          <p:cNvCxnSpPr/>
          <p:nvPr/>
        </p:nvCxnSpPr>
        <p:spPr>
          <a:xfrm flipH="1">
            <a:off x="7016015" y="4087831"/>
            <a:ext cx="141515" cy="44631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CD421C8-7285-44BF-A671-7632E6430FF4}"/>
              </a:ext>
            </a:extLst>
          </p:cNvPr>
          <p:cNvCxnSpPr/>
          <p:nvPr/>
        </p:nvCxnSpPr>
        <p:spPr>
          <a:xfrm flipH="1">
            <a:off x="1607002" y="4653762"/>
            <a:ext cx="141515" cy="44631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8123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80">
                                          <p:stCondLst>
                                            <p:cond delay="0"/>
                                          </p:stCondLst>
                                        </p:cTn>
                                        <p:tgtEl>
                                          <p:spTgt spid="21"/>
                                        </p:tgtEl>
                                      </p:cBhvr>
                                    </p:animEffect>
                                    <p:anim calcmode="lin" valueType="num">
                                      <p:cBhvr>
                                        <p:cTn id="5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57" dur="26">
                                          <p:stCondLst>
                                            <p:cond delay="650"/>
                                          </p:stCondLst>
                                        </p:cTn>
                                        <p:tgtEl>
                                          <p:spTgt spid="21"/>
                                        </p:tgtEl>
                                      </p:cBhvr>
                                      <p:to x="100000" y="60000"/>
                                    </p:animScale>
                                    <p:animScale>
                                      <p:cBhvr>
                                        <p:cTn id="58" dur="166" decel="50000">
                                          <p:stCondLst>
                                            <p:cond delay="676"/>
                                          </p:stCondLst>
                                        </p:cTn>
                                        <p:tgtEl>
                                          <p:spTgt spid="21"/>
                                        </p:tgtEl>
                                      </p:cBhvr>
                                      <p:to x="100000" y="100000"/>
                                    </p:animScale>
                                    <p:animScale>
                                      <p:cBhvr>
                                        <p:cTn id="59" dur="26">
                                          <p:stCondLst>
                                            <p:cond delay="1312"/>
                                          </p:stCondLst>
                                        </p:cTn>
                                        <p:tgtEl>
                                          <p:spTgt spid="21"/>
                                        </p:tgtEl>
                                      </p:cBhvr>
                                      <p:to x="100000" y="80000"/>
                                    </p:animScale>
                                    <p:animScale>
                                      <p:cBhvr>
                                        <p:cTn id="60" dur="166" decel="50000">
                                          <p:stCondLst>
                                            <p:cond delay="1338"/>
                                          </p:stCondLst>
                                        </p:cTn>
                                        <p:tgtEl>
                                          <p:spTgt spid="21"/>
                                        </p:tgtEl>
                                      </p:cBhvr>
                                      <p:to x="100000" y="100000"/>
                                    </p:animScale>
                                    <p:animScale>
                                      <p:cBhvr>
                                        <p:cTn id="61" dur="26">
                                          <p:stCondLst>
                                            <p:cond delay="1642"/>
                                          </p:stCondLst>
                                        </p:cTn>
                                        <p:tgtEl>
                                          <p:spTgt spid="21"/>
                                        </p:tgtEl>
                                      </p:cBhvr>
                                      <p:to x="100000" y="90000"/>
                                    </p:animScale>
                                    <p:animScale>
                                      <p:cBhvr>
                                        <p:cTn id="62" dur="166" decel="50000">
                                          <p:stCondLst>
                                            <p:cond delay="1668"/>
                                          </p:stCondLst>
                                        </p:cTn>
                                        <p:tgtEl>
                                          <p:spTgt spid="21"/>
                                        </p:tgtEl>
                                      </p:cBhvr>
                                      <p:to x="100000" y="100000"/>
                                    </p:animScale>
                                    <p:animScale>
                                      <p:cBhvr>
                                        <p:cTn id="63" dur="26">
                                          <p:stCondLst>
                                            <p:cond delay="1808"/>
                                          </p:stCondLst>
                                        </p:cTn>
                                        <p:tgtEl>
                                          <p:spTgt spid="21"/>
                                        </p:tgtEl>
                                      </p:cBhvr>
                                      <p:to x="100000" y="95000"/>
                                    </p:animScale>
                                    <p:animScale>
                                      <p:cBhvr>
                                        <p:cTn id="64" dur="166" decel="50000">
                                          <p:stCondLst>
                                            <p:cond delay="1834"/>
                                          </p:stCondLst>
                                        </p:cTn>
                                        <p:tgtEl>
                                          <p:spTgt spid="21"/>
                                        </p:tgtEl>
                                      </p:cBhvr>
                                      <p:to x="100000" y="100000"/>
                                    </p:animScale>
                                  </p:childTnLst>
                                </p:cTn>
                              </p:par>
                              <p:par>
                                <p:cTn id="65" presetID="26" presetClass="entr" presetSubtype="0"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down)">
                                      <p:cBhvr>
                                        <p:cTn id="67" dur="580">
                                          <p:stCondLst>
                                            <p:cond delay="0"/>
                                          </p:stCondLst>
                                        </p:cTn>
                                        <p:tgtEl>
                                          <p:spTgt spid="22"/>
                                        </p:tgtEl>
                                      </p:cBhvr>
                                    </p:animEffect>
                                    <p:anim calcmode="lin" valueType="num">
                                      <p:cBhvr>
                                        <p:cTn id="6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73" dur="26">
                                          <p:stCondLst>
                                            <p:cond delay="650"/>
                                          </p:stCondLst>
                                        </p:cTn>
                                        <p:tgtEl>
                                          <p:spTgt spid="22"/>
                                        </p:tgtEl>
                                      </p:cBhvr>
                                      <p:to x="100000" y="60000"/>
                                    </p:animScale>
                                    <p:animScale>
                                      <p:cBhvr>
                                        <p:cTn id="74" dur="166" decel="50000">
                                          <p:stCondLst>
                                            <p:cond delay="676"/>
                                          </p:stCondLst>
                                        </p:cTn>
                                        <p:tgtEl>
                                          <p:spTgt spid="22"/>
                                        </p:tgtEl>
                                      </p:cBhvr>
                                      <p:to x="100000" y="100000"/>
                                    </p:animScale>
                                    <p:animScale>
                                      <p:cBhvr>
                                        <p:cTn id="75" dur="26">
                                          <p:stCondLst>
                                            <p:cond delay="1312"/>
                                          </p:stCondLst>
                                        </p:cTn>
                                        <p:tgtEl>
                                          <p:spTgt spid="22"/>
                                        </p:tgtEl>
                                      </p:cBhvr>
                                      <p:to x="100000" y="80000"/>
                                    </p:animScale>
                                    <p:animScale>
                                      <p:cBhvr>
                                        <p:cTn id="76" dur="166" decel="50000">
                                          <p:stCondLst>
                                            <p:cond delay="1338"/>
                                          </p:stCondLst>
                                        </p:cTn>
                                        <p:tgtEl>
                                          <p:spTgt spid="22"/>
                                        </p:tgtEl>
                                      </p:cBhvr>
                                      <p:to x="100000" y="100000"/>
                                    </p:animScale>
                                    <p:animScale>
                                      <p:cBhvr>
                                        <p:cTn id="77" dur="26">
                                          <p:stCondLst>
                                            <p:cond delay="1642"/>
                                          </p:stCondLst>
                                        </p:cTn>
                                        <p:tgtEl>
                                          <p:spTgt spid="22"/>
                                        </p:tgtEl>
                                      </p:cBhvr>
                                      <p:to x="100000" y="90000"/>
                                    </p:animScale>
                                    <p:animScale>
                                      <p:cBhvr>
                                        <p:cTn id="78" dur="166" decel="50000">
                                          <p:stCondLst>
                                            <p:cond delay="1668"/>
                                          </p:stCondLst>
                                        </p:cTn>
                                        <p:tgtEl>
                                          <p:spTgt spid="22"/>
                                        </p:tgtEl>
                                      </p:cBhvr>
                                      <p:to x="100000" y="100000"/>
                                    </p:animScale>
                                    <p:animScale>
                                      <p:cBhvr>
                                        <p:cTn id="79" dur="26">
                                          <p:stCondLst>
                                            <p:cond delay="1808"/>
                                          </p:stCondLst>
                                        </p:cTn>
                                        <p:tgtEl>
                                          <p:spTgt spid="22"/>
                                        </p:tgtEl>
                                      </p:cBhvr>
                                      <p:to x="100000" y="95000"/>
                                    </p:animScale>
                                    <p:animScale>
                                      <p:cBhvr>
                                        <p:cTn id="80" dur="166" decel="50000">
                                          <p:stCondLst>
                                            <p:cond delay="1834"/>
                                          </p:stCondLst>
                                        </p:cTn>
                                        <p:tgtEl>
                                          <p:spTgt spid="22"/>
                                        </p:tgtEl>
                                      </p:cBhvr>
                                      <p:to x="100000" y="100000"/>
                                    </p:animScale>
                                  </p:childTnLst>
                                </p:cTn>
                              </p:par>
                              <p:par>
                                <p:cTn id="81" presetID="26" presetClass="entr" presetSubtype="0" fill="hold" nodeType="with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wipe(down)">
                                      <p:cBhvr>
                                        <p:cTn id="83" dur="580">
                                          <p:stCondLst>
                                            <p:cond delay="0"/>
                                          </p:stCondLst>
                                        </p:cTn>
                                        <p:tgtEl>
                                          <p:spTgt spid="23"/>
                                        </p:tgtEl>
                                      </p:cBhvr>
                                    </p:animEffect>
                                    <p:anim calcmode="lin" valueType="num">
                                      <p:cBhvr>
                                        <p:cTn id="84"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89" dur="26">
                                          <p:stCondLst>
                                            <p:cond delay="650"/>
                                          </p:stCondLst>
                                        </p:cTn>
                                        <p:tgtEl>
                                          <p:spTgt spid="23"/>
                                        </p:tgtEl>
                                      </p:cBhvr>
                                      <p:to x="100000" y="60000"/>
                                    </p:animScale>
                                    <p:animScale>
                                      <p:cBhvr>
                                        <p:cTn id="90" dur="166" decel="50000">
                                          <p:stCondLst>
                                            <p:cond delay="676"/>
                                          </p:stCondLst>
                                        </p:cTn>
                                        <p:tgtEl>
                                          <p:spTgt spid="23"/>
                                        </p:tgtEl>
                                      </p:cBhvr>
                                      <p:to x="100000" y="100000"/>
                                    </p:animScale>
                                    <p:animScale>
                                      <p:cBhvr>
                                        <p:cTn id="91" dur="26">
                                          <p:stCondLst>
                                            <p:cond delay="1312"/>
                                          </p:stCondLst>
                                        </p:cTn>
                                        <p:tgtEl>
                                          <p:spTgt spid="23"/>
                                        </p:tgtEl>
                                      </p:cBhvr>
                                      <p:to x="100000" y="80000"/>
                                    </p:animScale>
                                    <p:animScale>
                                      <p:cBhvr>
                                        <p:cTn id="92" dur="166" decel="50000">
                                          <p:stCondLst>
                                            <p:cond delay="1338"/>
                                          </p:stCondLst>
                                        </p:cTn>
                                        <p:tgtEl>
                                          <p:spTgt spid="23"/>
                                        </p:tgtEl>
                                      </p:cBhvr>
                                      <p:to x="100000" y="100000"/>
                                    </p:animScale>
                                    <p:animScale>
                                      <p:cBhvr>
                                        <p:cTn id="93" dur="26">
                                          <p:stCondLst>
                                            <p:cond delay="1642"/>
                                          </p:stCondLst>
                                        </p:cTn>
                                        <p:tgtEl>
                                          <p:spTgt spid="23"/>
                                        </p:tgtEl>
                                      </p:cBhvr>
                                      <p:to x="100000" y="90000"/>
                                    </p:animScale>
                                    <p:animScale>
                                      <p:cBhvr>
                                        <p:cTn id="94" dur="166" decel="50000">
                                          <p:stCondLst>
                                            <p:cond delay="1668"/>
                                          </p:stCondLst>
                                        </p:cTn>
                                        <p:tgtEl>
                                          <p:spTgt spid="23"/>
                                        </p:tgtEl>
                                      </p:cBhvr>
                                      <p:to x="100000" y="100000"/>
                                    </p:animScale>
                                    <p:animScale>
                                      <p:cBhvr>
                                        <p:cTn id="95" dur="26">
                                          <p:stCondLst>
                                            <p:cond delay="1808"/>
                                          </p:stCondLst>
                                        </p:cTn>
                                        <p:tgtEl>
                                          <p:spTgt spid="23"/>
                                        </p:tgtEl>
                                      </p:cBhvr>
                                      <p:to x="100000" y="95000"/>
                                    </p:animScale>
                                    <p:animScale>
                                      <p:cBhvr>
                                        <p:cTn id="96" dur="166" decel="50000">
                                          <p:stCondLst>
                                            <p:cond delay="1834"/>
                                          </p:stCondLst>
                                        </p:cTn>
                                        <p:tgtEl>
                                          <p:spTgt spid="23"/>
                                        </p:tgtEl>
                                      </p:cBhvr>
                                      <p:to x="100000" y="100000"/>
                                    </p:animScale>
                                  </p:childTnLst>
                                </p:cTn>
                              </p:par>
                              <p:par>
                                <p:cTn id="97" presetID="26" presetClass="entr" presetSubtype="0" fill="hold" nodeType="withEffect">
                                  <p:stCondLst>
                                    <p:cond delay="0"/>
                                  </p:stCondLst>
                                  <p:childTnLst>
                                    <p:set>
                                      <p:cBhvr>
                                        <p:cTn id="98" dur="1" fill="hold">
                                          <p:stCondLst>
                                            <p:cond delay="0"/>
                                          </p:stCondLst>
                                        </p:cTn>
                                        <p:tgtEl>
                                          <p:spTgt spid="24"/>
                                        </p:tgtEl>
                                        <p:attrNameLst>
                                          <p:attrName>style.visibility</p:attrName>
                                        </p:attrNameLst>
                                      </p:cBhvr>
                                      <p:to>
                                        <p:strVal val="visible"/>
                                      </p:to>
                                    </p:set>
                                    <p:animEffect transition="in" filter="wipe(down)">
                                      <p:cBhvr>
                                        <p:cTn id="99" dur="580">
                                          <p:stCondLst>
                                            <p:cond delay="0"/>
                                          </p:stCondLst>
                                        </p:cTn>
                                        <p:tgtEl>
                                          <p:spTgt spid="24"/>
                                        </p:tgtEl>
                                      </p:cBhvr>
                                    </p:animEffect>
                                    <p:anim calcmode="lin" valueType="num">
                                      <p:cBhvr>
                                        <p:cTn id="100"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05" dur="26">
                                          <p:stCondLst>
                                            <p:cond delay="650"/>
                                          </p:stCondLst>
                                        </p:cTn>
                                        <p:tgtEl>
                                          <p:spTgt spid="24"/>
                                        </p:tgtEl>
                                      </p:cBhvr>
                                      <p:to x="100000" y="60000"/>
                                    </p:animScale>
                                    <p:animScale>
                                      <p:cBhvr>
                                        <p:cTn id="106" dur="166" decel="50000">
                                          <p:stCondLst>
                                            <p:cond delay="676"/>
                                          </p:stCondLst>
                                        </p:cTn>
                                        <p:tgtEl>
                                          <p:spTgt spid="24"/>
                                        </p:tgtEl>
                                      </p:cBhvr>
                                      <p:to x="100000" y="100000"/>
                                    </p:animScale>
                                    <p:animScale>
                                      <p:cBhvr>
                                        <p:cTn id="107" dur="26">
                                          <p:stCondLst>
                                            <p:cond delay="1312"/>
                                          </p:stCondLst>
                                        </p:cTn>
                                        <p:tgtEl>
                                          <p:spTgt spid="24"/>
                                        </p:tgtEl>
                                      </p:cBhvr>
                                      <p:to x="100000" y="80000"/>
                                    </p:animScale>
                                    <p:animScale>
                                      <p:cBhvr>
                                        <p:cTn id="108" dur="166" decel="50000">
                                          <p:stCondLst>
                                            <p:cond delay="1338"/>
                                          </p:stCondLst>
                                        </p:cTn>
                                        <p:tgtEl>
                                          <p:spTgt spid="24"/>
                                        </p:tgtEl>
                                      </p:cBhvr>
                                      <p:to x="100000" y="100000"/>
                                    </p:animScale>
                                    <p:animScale>
                                      <p:cBhvr>
                                        <p:cTn id="109" dur="26">
                                          <p:stCondLst>
                                            <p:cond delay="1642"/>
                                          </p:stCondLst>
                                        </p:cTn>
                                        <p:tgtEl>
                                          <p:spTgt spid="24"/>
                                        </p:tgtEl>
                                      </p:cBhvr>
                                      <p:to x="100000" y="90000"/>
                                    </p:animScale>
                                    <p:animScale>
                                      <p:cBhvr>
                                        <p:cTn id="110" dur="166" decel="50000">
                                          <p:stCondLst>
                                            <p:cond delay="1668"/>
                                          </p:stCondLst>
                                        </p:cTn>
                                        <p:tgtEl>
                                          <p:spTgt spid="24"/>
                                        </p:tgtEl>
                                      </p:cBhvr>
                                      <p:to x="100000" y="100000"/>
                                    </p:animScale>
                                    <p:animScale>
                                      <p:cBhvr>
                                        <p:cTn id="111" dur="26">
                                          <p:stCondLst>
                                            <p:cond delay="1808"/>
                                          </p:stCondLst>
                                        </p:cTn>
                                        <p:tgtEl>
                                          <p:spTgt spid="24"/>
                                        </p:tgtEl>
                                      </p:cBhvr>
                                      <p:to x="100000" y="95000"/>
                                    </p:animScale>
                                    <p:animScale>
                                      <p:cBhvr>
                                        <p:cTn id="112" dur="166" decel="50000">
                                          <p:stCondLst>
                                            <p:cond delay="1834"/>
                                          </p:stCondLst>
                                        </p:cTn>
                                        <p:tgtEl>
                                          <p:spTgt spid="24"/>
                                        </p:tgtEl>
                                      </p:cBhvr>
                                      <p:to x="100000" y="100000"/>
                                    </p:animScale>
                                  </p:childTnLst>
                                </p:cTn>
                              </p:par>
                              <p:par>
                                <p:cTn id="113" presetID="26" presetClass="entr" presetSubtype="0" fill="hold" nodeType="withEffect">
                                  <p:stCondLst>
                                    <p:cond delay="0"/>
                                  </p:stCondLst>
                                  <p:childTnLst>
                                    <p:set>
                                      <p:cBhvr>
                                        <p:cTn id="114" dur="1" fill="hold">
                                          <p:stCondLst>
                                            <p:cond delay="0"/>
                                          </p:stCondLst>
                                        </p:cTn>
                                        <p:tgtEl>
                                          <p:spTgt spid="25"/>
                                        </p:tgtEl>
                                        <p:attrNameLst>
                                          <p:attrName>style.visibility</p:attrName>
                                        </p:attrNameLst>
                                      </p:cBhvr>
                                      <p:to>
                                        <p:strVal val="visible"/>
                                      </p:to>
                                    </p:set>
                                    <p:animEffect transition="in" filter="wipe(down)">
                                      <p:cBhvr>
                                        <p:cTn id="115" dur="580">
                                          <p:stCondLst>
                                            <p:cond delay="0"/>
                                          </p:stCondLst>
                                        </p:cTn>
                                        <p:tgtEl>
                                          <p:spTgt spid="25"/>
                                        </p:tgtEl>
                                      </p:cBhvr>
                                    </p:animEffect>
                                    <p:anim calcmode="lin" valueType="num">
                                      <p:cBhvr>
                                        <p:cTn id="11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21" dur="26">
                                          <p:stCondLst>
                                            <p:cond delay="650"/>
                                          </p:stCondLst>
                                        </p:cTn>
                                        <p:tgtEl>
                                          <p:spTgt spid="25"/>
                                        </p:tgtEl>
                                      </p:cBhvr>
                                      <p:to x="100000" y="60000"/>
                                    </p:animScale>
                                    <p:animScale>
                                      <p:cBhvr>
                                        <p:cTn id="122" dur="166" decel="50000">
                                          <p:stCondLst>
                                            <p:cond delay="676"/>
                                          </p:stCondLst>
                                        </p:cTn>
                                        <p:tgtEl>
                                          <p:spTgt spid="25"/>
                                        </p:tgtEl>
                                      </p:cBhvr>
                                      <p:to x="100000" y="100000"/>
                                    </p:animScale>
                                    <p:animScale>
                                      <p:cBhvr>
                                        <p:cTn id="123" dur="26">
                                          <p:stCondLst>
                                            <p:cond delay="1312"/>
                                          </p:stCondLst>
                                        </p:cTn>
                                        <p:tgtEl>
                                          <p:spTgt spid="25"/>
                                        </p:tgtEl>
                                      </p:cBhvr>
                                      <p:to x="100000" y="80000"/>
                                    </p:animScale>
                                    <p:animScale>
                                      <p:cBhvr>
                                        <p:cTn id="124" dur="166" decel="50000">
                                          <p:stCondLst>
                                            <p:cond delay="1338"/>
                                          </p:stCondLst>
                                        </p:cTn>
                                        <p:tgtEl>
                                          <p:spTgt spid="25"/>
                                        </p:tgtEl>
                                      </p:cBhvr>
                                      <p:to x="100000" y="100000"/>
                                    </p:animScale>
                                    <p:animScale>
                                      <p:cBhvr>
                                        <p:cTn id="125" dur="26">
                                          <p:stCondLst>
                                            <p:cond delay="1642"/>
                                          </p:stCondLst>
                                        </p:cTn>
                                        <p:tgtEl>
                                          <p:spTgt spid="25"/>
                                        </p:tgtEl>
                                      </p:cBhvr>
                                      <p:to x="100000" y="90000"/>
                                    </p:animScale>
                                    <p:animScale>
                                      <p:cBhvr>
                                        <p:cTn id="126" dur="166" decel="50000">
                                          <p:stCondLst>
                                            <p:cond delay="1668"/>
                                          </p:stCondLst>
                                        </p:cTn>
                                        <p:tgtEl>
                                          <p:spTgt spid="25"/>
                                        </p:tgtEl>
                                      </p:cBhvr>
                                      <p:to x="100000" y="100000"/>
                                    </p:animScale>
                                    <p:animScale>
                                      <p:cBhvr>
                                        <p:cTn id="127" dur="26">
                                          <p:stCondLst>
                                            <p:cond delay="1808"/>
                                          </p:stCondLst>
                                        </p:cTn>
                                        <p:tgtEl>
                                          <p:spTgt spid="25"/>
                                        </p:tgtEl>
                                      </p:cBhvr>
                                      <p:to x="100000" y="95000"/>
                                    </p:animScale>
                                    <p:animScale>
                                      <p:cBhvr>
                                        <p:cTn id="128" dur="166" decel="50000">
                                          <p:stCondLst>
                                            <p:cond delay="1834"/>
                                          </p:stCondLst>
                                        </p:cTn>
                                        <p:tgtEl>
                                          <p:spTgt spid="25"/>
                                        </p:tgtEl>
                                      </p:cBhvr>
                                      <p:to x="100000" y="100000"/>
                                    </p:animScale>
                                  </p:childTnLst>
                                </p:cTn>
                              </p:par>
                              <p:par>
                                <p:cTn id="129" presetID="26" presetClass="entr" presetSubtype="0" fill="hold" nodeType="withEffect">
                                  <p:stCondLst>
                                    <p:cond delay="0"/>
                                  </p:stCondLst>
                                  <p:childTnLst>
                                    <p:set>
                                      <p:cBhvr>
                                        <p:cTn id="130" dur="1" fill="hold">
                                          <p:stCondLst>
                                            <p:cond delay="0"/>
                                          </p:stCondLst>
                                        </p:cTn>
                                        <p:tgtEl>
                                          <p:spTgt spid="26"/>
                                        </p:tgtEl>
                                        <p:attrNameLst>
                                          <p:attrName>style.visibility</p:attrName>
                                        </p:attrNameLst>
                                      </p:cBhvr>
                                      <p:to>
                                        <p:strVal val="visible"/>
                                      </p:to>
                                    </p:set>
                                    <p:animEffect transition="in" filter="wipe(down)">
                                      <p:cBhvr>
                                        <p:cTn id="131" dur="580">
                                          <p:stCondLst>
                                            <p:cond delay="0"/>
                                          </p:stCondLst>
                                        </p:cTn>
                                        <p:tgtEl>
                                          <p:spTgt spid="26"/>
                                        </p:tgtEl>
                                      </p:cBhvr>
                                    </p:animEffect>
                                    <p:anim calcmode="lin" valueType="num">
                                      <p:cBhvr>
                                        <p:cTn id="132"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33"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34"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35"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36"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37" dur="26">
                                          <p:stCondLst>
                                            <p:cond delay="650"/>
                                          </p:stCondLst>
                                        </p:cTn>
                                        <p:tgtEl>
                                          <p:spTgt spid="26"/>
                                        </p:tgtEl>
                                      </p:cBhvr>
                                      <p:to x="100000" y="60000"/>
                                    </p:animScale>
                                    <p:animScale>
                                      <p:cBhvr>
                                        <p:cTn id="138" dur="166" decel="50000">
                                          <p:stCondLst>
                                            <p:cond delay="676"/>
                                          </p:stCondLst>
                                        </p:cTn>
                                        <p:tgtEl>
                                          <p:spTgt spid="26"/>
                                        </p:tgtEl>
                                      </p:cBhvr>
                                      <p:to x="100000" y="100000"/>
                                    </p:animScale>
                                    <p:animScale>
                                      <p:cBhvr>
                                        <p:cTn id="139" dur="26">
                                          <p:stCondLst>
                                            <p:cond delay="1312"/>
                                          </p:stCondLst>
                                        </p:cTn>
                                        <p:tgtEl>
                                          <p:spTgt spid="26"/>
                                        </p:tgtEl>
                                      </p:cBhvr>
                                      <p:to x="100000" y="80000"/>
                                    </p:animScale>
                                    <p:animScale>
                                      <p:cBhvr>
                                        <p:cTn id="140" dur="166" decel="50000">
                                          <p:stCondLst>
                                            <p:cond delay="1338"/>
                                          </p:stCondLst>
                                        </p:cTn>
                                        <p:tgtEl>
                                          <p:spTgt spid="26"/>
                                        </p:tgtEl>
                                      </p:cBhvr>
                                      <p:to x="100000" y="100000"/>
                                    </p:animScale>
                                    <p:animScale>
                                      <p:cBhvr>
                                        <p:cTn id="141" dur="26">
                                          <p:stCondLst>
                                            <p:cond delay="1642"/>
                                          </p:stCondLst>
                                        </p:cTn>
                                        <p:tgtEl>
                                          <p:spTgt spid="26"/>
                                        </p:tgtEl>
                                      </p:cBhvr>
                                      <p:to x="100000" y="90000"/>
                                    </p:animScale>
                                    <p:animScale>
                                      <p:cBhvr>
                                        <p:cTn id="142" dur="166" decel="50000">
                                          <p:stCondLst>
                                            <p:cond delay="1668"/>
                                          </p:stCondLst>
                                        </p:cTn>
                                        <p:tgtEl>
                                          <p:spTgt spid="26"/>
                                        </p:tgtEl>
                                      </p:cBhvr>
                                      <p:to x="100000" y="100000"/>
                                    </p:animScale>
                                    <p:animScale>
                                      <p:cBhvr>
                                        <p:cTn id="143" dur="26">
                                          <p:stCondLst>
                                            <p:cond delay="1808"/>
                                          </p:stCondLst>
                                        </p:cTn>
                                        <p:tgtEl>
                                          <p:spTgt spid="26"/>
                                        </p:tgtEl>
                                      </p:cBhvr>
                                      <p:to x="100000" y="95000"/>
                                    </p:animScale>
                                    <p:animScale>
                                      <p:cBhvr>
                                        <p:cTn id="144" dur="166" decel="50000">
                                          <p:stCondLst>
                                            <p:cond delay="1834"/>
                                          </p:stCondLst>
                                        </p:cTn>
                                        <p:tgtEl>
                                          <p:spTgt spid="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C7B4E3A-FA48-4070-B653-FF0144E1F376}"/>
              </a:ext>
            </a:extLst>
          </p:cNvPr>
          <p:cNvSpPr/>
          <p:nvPr/>
        </p:nvSpPr>
        <p:spPr>
          <a:xfrm>
            <a:off x="0" y="0"/>
            <a:ext cx="12192000" cy="6858000"/>
          </a:xfrm>
          <a:prstGeom prst="rect">
            <a:avLst/>
          </a:prstGeom>
          <a:solidFill>
            <a:srgbClr val="0C0F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E455422-98F8-4259-9A57-21028DF3C9E2}"/>
              </a:ext>
            </a:extLst>
          </p:cNvPr>
          <p:cNvSpPr txBox="1"/>
          <p:nvPr/>
        </p:nvSpPr>
        <p:spPr>
          <a:xfrm>
            <a:off x="5917361" y="748652"/>
            <a:ext cx="5583580" cy="923330"/>
          </a:xfrm>
          <a:prstGeom prst="rect">
            <a:avLst/>
          </a:prstGeom>
          <a:noFill/>
        </p:spPr>
        <p:txBody>
          <a:bodyPr wrap="none" rtlCol="0">
            <a:spAutoFit/>
          </a:bodyPr>
          <a:lstStyle/>
          <a:p>
            <a:pPr algn="ctr"/>
            <a:r>
              <a:rPr lang="en-SG" sz="5400">
                <a:solidFill>
                  <a:schemeClr val="accent4">
                    <a:lumMod val="40000"/>
                    <a:lumOff val="60000"/>
                  </a:schemeClr>
                </a:solidFill>
                <a:latin typeface="#9Slide06 SVNJonitha Script" panose="02000000000000000000" pitchFamily="2" charset="0"/>
              </a:rPr>
              <a:t>MỤC TIÊU BÀI HỌC</a:t>
            </a:r>
            <a:endParaRPr lang="en-US" sz="5400">
              <a:solidFill>
                <a:schemeClr val="accent4">
                  <a:lumMod val="40000"/>
                  <a:lumOff val="60000"/>
                </a:schemeClr>
              </a:solidFill>
              <a:latin typeface="#9Slide06 SVNJonitha Script" panose="02000000000000000000" pitchFamily="2" charset="0"/>
            </a:endParaRPr>
          </a:p>
        </p:txBody>
      </p:sp>
      <p:sp>
        <p:nvSpPr>
          <p:cNvPr id="7" name="TextBox 6">
            <a:extLst>
              <a:ext uri="{FF2B5EF4-FFF2-40B4-BE49-F238E27FC236}">
                <a16:creationId xmlns:a16="http://schemas.microsoft.com/office/drawing/2014/main" id="{98A18FBC-B5ED-4FBC-8583-1DF86792D6A9}"/>
              </a:ext>
            </a:extLst>
          </p:cNvPr>
          <p:cNvSpPr txBox="1"/>
          <p:nvPr/>
        </p:nvSpPr>
        <p:spPr>
          <a:xfrm>
            <a:off x="5917361" y="2151743"/>
            <a:ext cx="5583580" cy="1938992"/>
          </a:xfrm>
          <a:prstGeom prst="rect">
            <a:avLst/>
          </a:prstGeom>
          <a:noFill/>
        </p:spPr>
        <p:txBody>
          <a:bodyPr wrap="square" rtlCol="0">
            <a:spAutoFit/>
          </a:bodyPr>
          <a:lstStyle/>
          <a:p>
            <a:pPr algn="just"/>
            <a:r>
              <a:rPr lang="en-SG" sz="4000">
                <a:solidFill>
                  <a:schemeClr val="bg1"/>
                </a:solidFill>
                <a:latin typeface="+mj-lt"/>
              </a:rPr>
              <a:t>- Đọc lưu loát, diễn cảm cả bài; giọng nhẹ nhàng, trang trọng.</a:t>
            </a:r>
            <a:endParaRPr lang="en-US" sz="4000">
              <a:solidFill>
                <a:schemeClr val="bg1"/>
              </a:solidFill>
              <a:latin typeface="+mj-lt"/>
            </a:endParaRPr>
          </a:p>
        </p:txBody>
      </p:sp>
      <p:sp>
        <p:nvSpPr>
          <p:cNvPr id="11" name="TextBox 10">
            <a:extLst>
              <a:ext uri="{FF2B5EF4-FFF2-40B4-BE49-F238E27FC236}">
                <a16:creationId xmlns:a16="http://schemas.microsoft.com/office/drawing/2014/main" id="{FA59496E-A315-43DB-8FC8-AFE5E33828D1}"/>
              </a:ext>
            </a:extLst>
          </p:cNvPr>
          <p:cNvSpPr txBox="1"/>
          <p:nvPr/>
        </p:nvSpPr>
        <p:spPr>
          <a:xfrm>
            <a:off x="5917362" y="4327900"/>
            <a:ext cx="5583580" cy="1938992"/>
          </a:xfrm>
          <a:prstGeom prst="rect">
            <a:avLst/>
          </a:prstGeom>
          <a:noFill/>
        </p:spPr>
        <p:txBody>
          <a:bodyPr wrap="square" rtlCol="0">
            <a:spAutoFit/>
          </a:bodyPr>
          <a:lstStyle/>
          <a:p>
            <a:pPr algn="just"/>
            <a:r>
              <a:rPr lang="en-SG" sz="4000">
                <a:solidFill>
                  <a:schemeClr val="bg1"/>
                </a:solidFill>
                <a:latin typeface="+mj-lt"/>
              </a:rPr>
              <a:t>- Nêu được diễn biến câu chuyện; hiểu được ý nghĩa bài học.</a:t>
            </a:r>
            <a:endParaRPr lang="en-US" sz="4000">
              <a:solidFill>
                <a:schemeClr val="bg1"/>
              </a:solidFill>
              <a:latin typeface="+mj-lt"/>
            </a:endParaRPr>
          </a:p>
        </p:txBody>
      </p:sp>
      <p:pic>
        <p:nvPicPr>
          <p:cNvPr id="3" name="Picture 2">
            <a:extLst>
              <a:ext uri="{FF2B5EF4-FFF2-40B4-BE49-F238E27FC236}">
                <a16:creationId xmlns:a16="http://schemas.microsoft.com/office/drawing/2014/main" id="{B5F500BD-3154-4689-A288-A3A0FE4FA9E8}"/>
              </a:ext>
            </a:extLst>
          </p:cNvPr>
          <p:cNvPicPr>
            <a:picLocks noChangeAspect="1"/>
          </p:cNvPicPr>
          <p:nvPr/>
        </p:nvPicPr>
        <p:blipFill>
          <a:blip r:embed="rId2"/>
          <a:stretch>
            <a:fillRect/>
          </a:stretch>
        </p:blipFill>
        <p:spPr>
          <a:xfrm>
            <a:off x="0" y="0"/>
            <a:ext cx="5486400" cy="6858000"/>
          </a:xfrm>
          <a:prstGeom prst="rect">
            <a:avLst/>
          </a:prstGeom>
        </p:spPr>
      </p:pic>
    </p:spTree>
    <p:extLst>
      <p:ext uri="{BB962C8B-B14F-4D97-AF65-F5344CB8AC3E}">
        <p14:creationId xmlns:p14="http://schemas.microsoft.com/office/powerpoint/2010/main" val="1665731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F5449FC-8D0D-4E37-8F75-C96F028C929F}"/>
              </a:ext>
            </a:extLst>
          </p:cNvPr>
          <p:cNvSpPr/>
          <p:nvPr/>
        </p:nvSpPr>
        <p:spPr>
          <a:xfrm>
            <a:off x="0" y="0"/>
            <a:ext cx="12192000" cy="6858000"/>
          </a:xfrm>
          <a:prstGeom prst="rect">
            <a:avLst/>
          </a:prstGeom>
          <a:solidFill>
            <a:srgbClr val="EEF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C50C1A1-28C0-4163-9B71-0A99DD3F8CD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59" b="99721" l="982" r="48107">
                        <a14:foregroundMark x1="3927" y1="4190" x2="4628" y2="6006"/>
                        <a14:foregroundMark x1="4330" y1="1397" x2="5470" y2="3212"/>
                        <a14:foregroundMark x1="4067" y1="978" x2="4330" y2="1397"/>
                        <a14:foregroundMark x1="11360" y1="1955" x2="14025" y2="2933"/>
                        <a14:foregroundMark x1="39130" y1="2374" x2="41795" y2="6145"/>
                        <a14:foregroundMark x1="2104" y1="24860" x2="2945" y2="26816"/>
                        <a14:foregroundMark x1="22160" y1="2654" x2="22300" y2="5168"/>
                        <a14:foregroundMark x1="1262" y1="37291" x2="2244" y2="39804"/>
                        <a14:foregroundMark x1="2805" y1="57821" x2="6732" y2="62989"/>
                        <a14:foregroundMark x1="2945" y1="64525" x2="2945" y2="65922"/>
                        <a14:foregroundMark x1="2805" y1="75838" x2="4348" y2="80168"/>
                        <a14:foregroundMark x1="9602" y1="88603" x2="10098" y2="90084"/>
                        <a14:foregroundMark x1="8836" y1="86313" x2="8980" y2="86744"/>
                        <a14:foregroundMark x1="16129" y1="92877" x2="16269" y2="92877"/>
                        <a14:foregroundMark x1="3506" y1="88687" x2="4628" y2="91201"/>
                        <a14:foregroundMark x1="13324" y1="78203" x2="13324" y2="79087"/>
                        <a14:foregroundMark x1="15428" y1="90503" x2="16674" y2="92474"/>
                        <a14:foregroundMark x1="11641" y1="93715" x2="14727" y2="98045"/>
                        <a14:foregroundMark x1="4208" y1="31285" x2="7153" y2="35475"/>
                        <a14:foregroundMark x1="11360" y1="4888" x2="13184" y2="7542"/>
                        <a14:foregroundMark x1="9537" y1="8240" x2="11921" y2="8659"/>
                        <a14:foregroundMark x1="15708" y1="10056" x2="19635" y2="8659"/>
                        <a14:foregroundMark x1="25666" y1="1257" x2="25386" y2="2514"/>
                        <a14:foregroundMark x1="39271" y1="2374" x2="39972" y2="4888"/>
                        <a14:foregroundMark x1="39130" y1="559" x2="39271" y2="3073"/>
                        <a14:backgroundMark x1="18233" y1="31844" x2="20196" y2="37291"/>
                        <a14:backgroundMark x1="12763" y1="54330" x2="18934" y2="60335"/>
                        <a14:backgroundMark x1="1122" y1="44972" x2="1122" y2="44972"/>
                        <a14:backgroundMark x1="16690" y1="15223" x2="23562" y2="23324"/>
                        <a14:backgroundMark x1="23562" y1="23324" x2="23562" y2="23324"/>
                        <a14:backgroundMark x1="29032" y1="1397" x2="30856" y2="3911"/>
                        <a14:backgroundMark x1="1683" y1="1397" x2="1683" y2="1397"/>
                        <a14:backgroundMark x1="8976" y1="76397" x2="16830" y2="74721"/>
                        <a14:backgroundMark x1="9818" y1="90642" x2="11360" y2="90642"/>
                        <a14:backgroundMark x1="32679" y1="78212" x2="27069" y2="85335"/>
                        <a14:backgroundMark x1="15568" y1="84078" x2="11220" y2="89665"/>
                        <a14:backgroundMark x1="34923" y1="91341" x2="29313" y2="96369"/>
                        <a14:backgroundMark x1="46985" y1="88547" x2="36325" y2="97346"/>
                        <a14:backgroundMark x1="35203" y1="77793" x2="31978" y2="84218"/>
                        <a14:backgroundMark x1="21879" y1="87011" x2="20987" y2="91354"/>
                        <a14:backgroundMark x1="48527" y1="99302" x2="25105" y2="97765"/>
                        <a14:backgroundMark x1="24404" y1="94832" x2="23282" y2="98743"/>
                        <a14:backgroundMark x1="24825" y1="83799" x2="21599" y2="92039"/>
                        <a14:backgroundMark x1="20617" y1="91760" x2="18794" y2="97905"/>
                        <a14:backgroundMark x1="30996" y1="94693" x2="22721" y2="99022"/>
                        <a14:backgroundMark x1="22721" y1="99022" x2="19916" y2="99581"/>
                        <a14:backgroundMark x1="15989" y1="82123" x2="15708" y2="84916"/>
                        <a14:backgroundMark x1="16971" y1="81145" x2="15989" y2="82682"/>
                      </a14:backgroundRemoval>
                    </a14:imgEffect>
                  </a14:imgLayer>
                </a14:imgProps>
              </a:ext>
            </a:extLst>
          </a:blip>
          <a:srcRect r="47915"/>
          <a:stretch/>
        </p:blipFill>
        <p:spPr>
          <a:xfrm flipH="1">
            <a:off x="9407882" y="-19814"/>
            <a:ext cx="2819401" cy="6923027"/>
          </a:xfrm>
          <a:prstGeom prst="rect">
            <a:avLst/>
          </a:prstGeom>
        </p:spPr>
      </p:pic>
      <p:pic>
        <p:nvPicPr>
          <p:cNvPr id="9" name="Picture 8">
            <a:extLst>
              <a:ext uri="{FF2B5EF4-FFF2-40B4-BE49-F238E27FC236}">
                <a16:creationId xmlns:a16="http://schemas.microsoft.com/office/drawing/2014/main" id="{068B0E53-C264-4AD0-AFBC-C9CD0D792980}"/>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397" b="99721" l="72651" r="99579">
                        <a14:foregroundMark x1="88920" y1="1397" x2="89201" y2="4609"/>
                        <a14:foregroundMark x1="96774" y1="5168" x2="96914" y2="14525"/>
                        <a14:foregroundMark x1="91024" y1="18296" x2="92006" y2="17598"/>
                        <a14:foregroundMark x1="97475" y1="17318" x2="97616" y2="27095"/>
                        <a14:foregroundMark x1="92426" y1="25698" x2="97475" y2="26257"/>
                        <a14:foregroundMark x1="97195" y1="53352" x2="98317" y2="55866"/>
                        <a14:foregroundMark x1="96073" y1="33520" x2="96213" y2="41341"/>
                        <a14:foregroundMark x1="93689" y1="30866" x2="92426" y2="38128"/>
                        <a14:foregroundMark x1="98597" y1="28771" x2="97195" y2="34218"/>
                        <a14:foregroundMark x1="91725" y1="59358" x2="94109" y2="71788"/>
                        <a14:foregroundMark x1="97475" y1="70810" x2="98597" y2="75838"/>
                        <a14:foregroundMark x1="77279" y1="96089" x2="89201" y2="98184"/>
                        <a14:foregroundMark x1="80224" y1="89106" x2="94811" y2="98045"/>
                        <a14:foregroundMark x1="86115" y1="90223" x2="94109" y2="97067"/>
                        <a14:foregroundMark x1="80785" y1="90084" x2="98177" y2="95670"/>
                        <a14:foregroundMark x1="76718" y1="94693" x2="72791" y2="99860"/>
                        <a14:foregroundMark x1="97195" y1="42737" x2="99579" y2="46089"/>
                        <a14:backgroundMark x1="78401" y1="61732" x2="82889" y2="76257"/>
                        <a14:backgroundMark x1="79804" y1="81844" x2="85133" y2="87291"/>
                      </a14:backgroundRemoval>
                    </a14:imgEffect>
                  </a14:imgLayer>
                </a14:imgProps>
              </a:ext>
            </a:extLst>
          </a:blip>
          <a:srcRect l="71337"/>
          <a:stretch/>
        </p:blipFill>
        <p:spPr>
          <a:xfrm flipH="1" flipV="1">
            <a:off x="-48108" y="3209"/>
            <a:ext cx="1957484" cy="6923027"/>
          </a:xfrm>
          <a:prstGeom prst="rect">
            <a:avLst/>
          </a:prstGeom>
        </p:spPr>
      </p:pic>
      <p:sp>
        <p:nvSpPr>
          <p:cNvPr id="10" name="TextBox 9">
            <a:extLst>
              <a:ext uri="{FF2B5EF4-FFF2-40B4-BE49-F238E27FC236}">
                <a16:creationId xmlns:a16="http://schemas.microsoft.com/office/drawing/2014/main" id="{6354E8F7-9CAE-4611-A808-3838843EA936}"/>
              </a:ext>
            </a:extLst>
          </p:cNvPr>
          <p:cNvSpPr txBox="1"/>
          <p:nvPr/>
        </p:nvSpPr>
        <p:spPr>
          <a:xfrm>
            <a:off x="2432978" y="448756"/>
            <a:ext cx="7326044" cy="830997"/>
          </a:xfrm>
          <a:prstGeom prst="rect">
            <a:avLst/>
          </a:prstGeom>
          <a:noFill/>
          <a:effectLst>
            <a:outerShdw blurRad="50800" dist="38100" algn="l" rotWithShape="0">
              <a:prstClr val="black">
                <a:alpha val="40000"/>
              </a:prstClr>
            </a:outerShdw>
          </a:effectLst>
        </p:spPr>
        <p:txBody>
          <a:bodyPr wrap="none" rtlCol="0">
            <a:spAutoFit/>
          </a:bodyPr>
          <a:lstStyle/>
          <a:p>
            <a:pPr algn="ctr"/>
            <a:r>
              <a:rPr lang="en-SG" sz="4800">
                <a:solidFill>
                  <a:srgbClr val="FF0066"/>
                </a:solidFill>
                <a:latin typeface="#9Slide06 SVNJonitha Script" panose="02000000000000000000" pitchFamily="2" charset="0"/>
              </a:rPr>
              <a:t>TIÊU CHÍ ĐỌC VÀ NHẬN XÉT</a:t>
            </a:r>
            <a:endParaRPr lang="en-US" sz="4800">
              <a:solidFill>
                <a:srgbClr val="FF0066"/>
              </a:solidFill>
              <a:latin typeface="#9Slide06 SVNJonitha Script" panose="02000000000000000000" pitchFamily="2" charset="0"/>
            </a:endParaRPr>
          </a:p>
        </p:txBody>
      </p:sp>
      <p:grpSp>
        <p:nvGrpSpPr>
          <p:cNvPr id="91" name="Group 90">
            <a:extLst>
              <a:ext uri="{FF2B5EF4-FFF2-40B4-BE49-F238E27FC236}">
                <a16:creationId xmlns:a16="http://schemas.microsoft.com/office/drawing/2014/main" id="{D6354B19-719D-40AB-A9D8-95BEAB3DD473}"/>
              </a:ext>
            </a:extLst>
          </p:cNvPr>
          <p:cNvGrpSpPr/>
          <p:nvPr/>
        </p:nvGrpSpPr>
        <p:grpSpPr>
          <a:xfrm>
            <a:off x="594521" y="1537612"/>
            <a:ext cx="10624914" cy="5137469"/>
            <a:chOff x="482333" y="1794328"/>
            <a:chExt cx="10624914" cy="5137469"/>
          </a:xfrm>
        </p:grpSpPr>
        <p:grpSp>
          <p:nvGrpSpPr>
            <p:cNvPr id="2" name="Group 1">
              <a:extLst>
                <a:ext uri="{FF2B5EF4-FFF2-40B4-BE49-F238E27FC236}">
                  <a16:creationId xmlns:a16="http://schemas.microsoft.com/office/drawing/2014/main" id="{3C8CDB15-D62C-4EAB-9DAA-7FBCFA46E42D}"/>
                </a:ext>
              </a:extLst>
            </p:cNvPr>
            <p:cNvGrpSpPr/>
            <p:nvPr/>
          </p:nvGrpSpPr>
          <p:grpSpPr>
            <a:xfrm>
              <a:off x="482333" y="1794328"/>
              <a:ext cx="10624914" cy="5137469"/>
              <a:chOff x="555485" y="2109874"/>
              <a:chExt cx="10624914" cy="5137469"/>
            </a:xfrm>
          </p:grpSpPr>
          <p:sp>
            <p:nvSpPr>
              <p:cNvPr id="44" name="Rectangle: Rounded Corners 43">
                <a:extLst>
                  <a:ext uri="{FF2B5EF4-FFF2-40B4-BE49-F238E27FC236}">
                    <a16:creationId xmlns:a16="http://schemas.microsoft.com/office/drawing/2014/main" id="{D6A48187-2649-462E-9D18-6E54A1167810}"/>
                  </a:ext>
                </a:extLst>
              </p:cNvPr>
              <p:cNvSpPr/>
              <p:nvPr/>
            </p:nvSpPr>
            <p:spPr>
              <a:xfrm>
                <a:off x="582390" y="2680955"/>
                <a:ext cx="5299006" cy="1089438"/>
              </a:xfrm>
              <a:prstGeom prst="roundRect">
                <a:avLst>
                  <a:gd name="adj" fmla="val 0"/>
                </a:avLst>
              </a:prstGeom>
              <a:noFill/>
              <a:ln w="38100" cap="flat" cmpd="sng" algn="ctr">
                <a:noFill/>
                <a:prstDash val="sysDash"/>
                <a:miter lim="800000"/>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48CFAD">
                        <a:lumMod val="75000"/>
                      </a:srgbClr>
                    </a:solidFill>
                    <a:effectLst/>
                    <a:uLnTx/>
                    <a:uFillTx/>
                    <a:cs typeface="Calibri" panose="020F0502020204030204" pitchFamily="34" charset="0"/>
                  </a:rPr>
                  <a:t>Đọc</a:t>
                </a:r>
                <a:r>
                  <a:rPr kumimoji="0" lang="en-SG" sz="2800" b="1" i="0" u="none" strike="noStrike" kern="0" cap="none" spc="0" normalizeH="0" baseline="0" noProof="0">
                    <a:ln>
                      <a:noFill/>
                    </a:ln>
                    <a:solidFill>
                      <a:srgbClr val="48CFAD">
                        <a:lumMod val="75000"/>
                      </a:srgbClr>
                    </a:solidFill>
                    <a:effectLst/>
                    <a:uLnTx/>
                    <a:uFillTx/>
                    <a:cs typeface="Calibri" panose="020F0502020204030204" pitchFamily="34" charset="0"/>
                  </a:rPr>
                  <a:t> đúng tiếng, đúng từ,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48CFAD">
                        <a:lumMod val="75000"/>
                      </a:srgbClr>
                    </a:solidFill>
                    <a:effectLst/>
                    <a:uLnTx/>
                    <a:uFillTx/>
                    <a:cs typeface="Calibri" panose="020F0502020204030204" pitchFamily="34" charset="0"/>
                  </a:rPr>
                  <a:t>l</a:t>
                </a:r>
                <a:r>
                  <a:rPr kumimoji="0" lang="vi-VN" sz="2800" b="1" i="0" u="none" strike="noStrike" kern="0" cap="none" spc="0" normalizeH="0" baseline="0" noProof="0">
                    <a:ln>
                      <a:noFill/>
                    </a:ln>
                    <a:solidFill>
                      <a:srgbClr val="48CFAD">
                        <a:lumMod val="75000"/>
                      </a:srgbClr>
                    </a:solidFill>
                    <a:effectLst/>
                    <a:uLnTx/>
                    <a:uFillTx/>
                    <a:cs typeface="Calibri" panose="020F0502020204030204" pitchFamily="34" charset="0"/>
                  </a:rPr>
                  <a:t>ưu</a:t>
                </a:r>
                <a:r>
                  <a:rPr kumimoji="0" lang="en-SG" sz="2800" b="1" i="0" u="none" strike="noStrike" kern="0" cap="none" spc="0" normalizeH="0" baseline="0" noProof="0">
                    <a:ln>
                      <a:noFill/>
                    </a:ln>
                    <a:solidFill>
                      <a:srgbClr val="48CFAD">
                        <a:lumMod val="75000"/>
                      </a:srgbClr>
                    </a:solidFill>
                    <a:effectLst/>
                    <a:uLnTx/>
                    <a:uFillTx/>
                    <a:cs typeface="Calibri" panose="020F0502020204030204" pitchFamily="34" charset="0"/>
                  </a:rPr>
                  <a:t> loát, mạch lạc</a:t>
                </a:r>
                <a:endParaRPr kumimoji="0" lang="en-US" sz="2800" b="1" i="0" u="none" strike="noStrike" kern="0" cap="none" spc="0" normalizeH="0" baseline="0" noProof="0">
                  <a:ln>
                    <a:noFill/>
                  </a:ln>
                  <a:solidFill>
                    <a:srgbClr val="48CFAD">
                      <a:lumMod val="75000"/>
                    </a:srgbClr>
                  </a:solidFill>
                  <a:effectLst/>
                  <a:uLnTx/>
                  <a:uFillTx/>
                  <a:cs typeface="Calibri" panose="020F0502020204030204" pitchFamily="34" charset="0"/>
                </a:endParaRPr>
              </a:p>
            </p:txBody>
          </p:sp>
          <p:sp>
            <p:nvSpPr>
              <p:cNvPr id="45" name="Rectangle: Rounded Corners 44">
                <a:extLst>
                  <a:ext uri="{FF2B5EF4-FFF2-40B4-BE49-F238E27FC236}">
                    <a16:creationId xmlns:a16="http://schemas.microsoft.com/office/drawing/2014/main" id="{A283EE1F-6A56-4E2B-AF1B-B370A54BBAA7}"/>
                  </a:ext>
                </a:extLst>
              </p:cNvPr>
              <p:cNvSpPr/>
              <p:nvPr/>
            </p:nvSpPr>
            <p:spPr>
              <a:xfrm>
                <a:off x="574749" y="3867639"/>
                <a:ext cx="5299006" cy="1089438"/>
              </a:xfrm>
              <a:prstGeom prst="roundRect">
                <a:avLst>
                  <a:gd name="adj" fmla="val 50000"/>
                </a:avLst>
              </a:prstGeom>
              <a:noFill/>
              <a:ln w="38100" cap="flat" cmpd="sng" algn="ctr">
                <a:noFill/>
                <a:prstDash val="sysDash"/>
                <a:miter lim="800000"/>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a:ln>
                      <a:noFill/>
                    </a:ln>
                    <a:solidFill>
                      <a:srgbClr val="48CFAD">
                        <a:lumMod val="75000"/>
                      </a:srgbClr>
                    </a:solidFill>
                    <a:effectLst/>
                    <a:uLnTx/>
                    <a:uFillTx/>
                    <a:latin typeface="Calibri" panose="020F0502020204030204" pitchFamily="34" charset="0"/>
                    <a:cs typeface="Calibri" panose="020F0502020204030204" pitchFamily="34" charset="0"/>
                  </a:rPr>
                  <a:t>Ngắt, nghỉ hơi đúng ở các dấu câu, </a:t>
                </a:r>
                <a:r>
                  <a:rPr kumimoji="0" lang="en-SG" sz="2800" b="1" i="0" u="none" strike="noStrike" kern="0" cap="none" spc="0" normalizeH="0" baseline="0" noProof="0">
                    <a:ln>
                      <a:noFill/>
                    </a:ln>
                    <a:solidFill>
                      <a:srgbClr val="48CFAD">
                        <a:lumMod val="75000"/>
                      </a:srgbClr>
                    </a:solidFill>
                    <a:effectLst/>
                    <a:uLnTx/>
                    <a:uFillTx/>
                    <a:latin typeface="Calibri" panose="020F0502020204030204" pitchFamily="34" charset="0"/>
                    <a:cs typeface="Calibri" panose="020F0502020204030204" pitchFamily="34" charset="0"/>
                  </a:rPr>
                  <a:t>cụm từ rõ nghĩa</a:t>
                </a:r>
                <a:endParaRPr kumimoji="0" lang="vi-VN" sz="2800" b="1" i="0" u="none" strike="noStrike" kern="0" cap="none" spc="0" normalizeH="0" baseline="0" noProof="0">
                  <a:ln>
                    <a:noFill/>
                  </a:ln>
                  <a:solidFill>
                    <a:srgbClr val="48CFAD">
                      <a:lumMod val="75000"/>
                    </a:srgbClr>
                  </a:solidFill>
                  <a:effectLst/>
                  <a:uLnTx/>
                  <a:uFillTx/>
                  <a:latin typeface="Calibri" panose="020F0502020204030204" pitchFamily="34" charset="0"/>
                  <a:cs typeface="Calibri" panose="020F0502020204030204" pitchFamily="34" charset="0"/>
                </a:endParaRPr>
              </a:p>
            </p:txBody>
          </p:sp>
          <p:sp>
            <p:nvSpPr>
              <p:cNvPr id="46" name="Rectangle: Rounded Corners 45">
                <a:extLst>
                  <a:ext uri="{FF2B5EF4-FFF2-40B4-BE49-F238E27FC236}">
                    <a16:creationId xmlns:a16="http://schemas.microsoft.com/office/drawing/2014/main" id="{50935168-3BC0-4959-8405-5CAC8FD5398A}"/>
                  </a:ext>
                </a:extLst>
              </p:cNvPr>
              <p:cNvSpPr/>
              <p:nvPr/>
            </p:nvSpPr>
            <p:spPr>
              <a:xfrm>
                <a:off x="555485" y="5151569"/>
                <a:ext cx="5299006" cy="1089438"/>
              </a:xfrm>
              <a:prstGeom prst="roundRect">
                <a:avLst>
                  <a:gd name="adj" fmla="val 50000"/>
                </a:avLst>
              </a:prstGeom>
              <a:noFill/>
              <a:ln w="38100" cap="flat" cmpd="sng" algn="ctr">
                <a:noFill/>
                <a:prstDash val="sysDash"/>
                <a:miter lim="800000"/>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a:ln>
                      <a:noFill/>
                    </a:ln>
                    <a:solidFill>
                      <a:srgbClr val="48CFAD">
                        <a:lumMod val="75000"/>
                      </a:srgbClr>
                    </a:solidFill>
                    <a:effectLst/>
                    <a:uLnTx/>
                    <a:uFillTx/>
                    <a:latin typeface="Calibri" panose="020F0502020204030204" pitchFamily="34" charset="0"/>
                    <a:cs typeface="Calibri" panose="020F0502020204030204" pitchFamily="34" charset="0"/>
                  </a:rPr>
                  <a:t>Cường độ đọc, tốc độ đọc đạt yêu cầu</a:t>
                </a:r>
              </a:p>
            </p:txBody>
          </p:sp>
          <p:sp>
            <p:nvSpPr>
              <p:cNvPr id="47" name="TextBox 46">
                <a:extLst>
                  <a:ext uri="{FF2B5EF4-FFF2-40B4-BE49-F238E27FC236}">
                    <a16:creationId xmlns:a16="http://schemas.microsoft.com/office/drawing/2014/main" id="{10DA9AB7-0A5F-47BF-A130-980C5008EA33}"/>
                  </a:ext>
                </a:extLst>
              </p:cNvPr>
              <p:cNvSpPr txBox="1"/>
              <p:nvPr/>
            </p:nvSpPr>
            <p:spPr>
              <a:xfrm>
                <a:off x="1689020" y="2109874"/>
                <a:ext cx="2819399" cy="553998"/>
              </a:xfrm>
              <a:prstGeom prst="rect">
                <a:avLst/>
              </a:prstGeom>
              <a:noFill/>
            </p:spPr>
            <p:txBody>
              <a:bodyPr wrap="square" lIns="0" tIns="0" rIns="0" bIns="0" rtlCol="0">
                <a:spAutoFit/>
              </a:bodyPr>
              <a:lstStyle/>
              <a:p>
                <a:pPr algn="ctr"/>
                <a:r>
                  <a:rPr lang="en-SG" sz="3600" b="1">
                    <a:solidFill>
                      <a:srgbClr val="257997"/>
                    </a:solidFill>
                    <a:cs typeface="Calibri" panose="020F0502020204030204" pitchFamily="34" charset="0"/>
                  </a:rPr>
                  <a:t>TIÊU CHÍ</a:t>
                </a:r>
                <a:endParaRPr lang="en-US" sz="3600" b="1">
                  <a:solidFill>
                    <a:srgbClr val="257997"/>
                  </a:solidFill>
                  <a:cs typeface="Calibri" panose="020F0502020204030204" pitchFamily="34" charset="0"/>
                </a:endParaRPr>
              </a:p>
            </p:txBody>
          </p:sp>
          <p:grpSp>
            <p:nvGrpSpPr>
              <p:cNvPr id="48" name="Group 47">
                <a:extLst>
                  <a:ext uri="{FF2B5EF4-FFF2-40B4-BE49-F238E27FC236}">
                    <a16:creationId xmlns:a16="http://schemas.microsoft.com/office/drawing/2014/main" id="{C2AB4A36-649B-4996-B393-5E565541ED49}"/>
                  </a:ext>
                </a:extLst>
              </p:cNvPr>
              <p:cNvGrpSpPr/>
              <p:nvPr/>
            </p:nvGrpSpPr>
            <p:grpSpPr>
              <a:xfrm>
                <a:off x="5195596" y="2195336"/>
                <a:ext cx="5984803" cy="463622"/>
                <a:chOff x="5562601" y="1669978"/>
                <a:chExt cx="5984803" cy="463622"/>
              </a:xfrm>
            </p:grpSpPr>
            <p:sp>
              <p:nvSpPr>
                <p:cNvPr id="49" name="TextBox 48">
                  <a:extLst>
                    <a:ext uri="{FF2B5EF4-FFF2-40B4-BE49-F238E27FC236}">
                      <a16:creationId xmlns:a16="http://schemas.microsoft.com/office/drawing/2014/main" id="{D783AC4A-2AD6-46B6-AD6D-B6FAB8281C31}"/>
                    </a:ext>
                  </a:extLst>
                </p:cNvPr>
                <p:cNvSpPr txBox="1"/>
                <p:nvPr/>
              </p:nvSpPr>
              <p:spPr>
                <a:xfrm>
                  <a:off x="5562601" y="1669978"/>
                  <a:ext cx="2819399" cy="430887"/>
                </a:xfrm>
                <a:prstGeom prst="rect">
                  <a:avLst/>
                </a:prstGeom>
                <a:noFill/>
              </p:spPr>
              <p:txBody>
                <a:bodyPr wrap="square" lIns="0" tIns="0" rIns="0" bIns="0" rtlCol="0">
                  <a:spAutoFit/>
                </a:bodyPr>
                <a:lstStyle/>
                <a:p>
                  <a:pPr algn="ctr"/>
                  <a:r>
                    <a:rPr lang="en-SG" sz="2800" b="1" dirty="0" err="1">
                      <a:solidFill>
                        <a:srgbClr val="116B8B"/>
                      </a:solidFill>
                      <a:cs typeface="Calibri" panose="020F0502020204030204" pitchFamily="34" charset="0"/>
                    </a:rPr>
                    <a:t>Bình</a:t>
                  </a:r>
                  <a:r>
                    <a:rPr lang="en-SG" sz="2800" b="1" dirty="0">
                      <a:solidFill>
                        <a:srgbClr val="116B8B"/>
                      </a:solidFill>
                      <a:cs typeface="Calibri" panose="020F0502020204030204" pitchFamily="34" charset="0"/>
                    </a:rPr>
                    <a:t> </a:t>
                  </a:r>
                  <a:r>
                    <a:rPr lang="en-SG" sz="2800" b="1" dirty="0" err="1">
                      <a:solidFill>
                        <a:srgbClr val="116B8B"/>
                      </a:solidFill>
                      <a:cs typeface="Calibri" panose="020F0502020204030204" pitchFamily="34" charset="0"/>
                    </a:rPr>
                    <a:t>th</a:t>
                  </a:r>
                  <a:r>
                    <a:rPr lang="vi-VN" sz="2800" b="1" dirty="0">
                      <a:solidFill>
                        <a:srgbClr val="116B8B"/>
                      </a:solidFill>
                      <a:cs typeface="Calibri" panose="020F0502020204030204" pitchFamily="34" charset="0"/>
                    </a:rPr>
                    <a:t>ường</a:t>
                  </a:r>
                  <a:endParaRPr lang="en-US" sz="2800" b="1" dirty="0">
                    <a:solidFill>
                      <a:srgbClr val="116B8B"/>
                    </a:solidFill>
                    <a:cs typeface="Calibri" panose="020F0502020204030204" pitchFamily="34" charset="0"/>
                  </a:endParaRPr>
                </a:p>
              </p:txBody>
            </p:sp>
            <p:sp>
              <p:nvSpPr>
                <p:cNvPr id="50" name="TextBox 49">
                  <a:extLst>
                    <a:ext uri="{FF2B5EF4-FFF2-40B4-BE49-F238E27FC236}">
                      <a16:creationId xmlns:a16="http://schemas.microsoft.com/office/drawing/2014/main" id="{24D4DAC1-E2F1-4C62-A225-776655F60ACF}"/>
                    </a:ext>
                  </a:extLst>
                </p:cNvPr>
                <p:cNvSpPr txBox="1"/>
                <p:nvPr/>
              </p:nvSpPr>
              <p:spPr>
                <a:xfrm>
                  <a:off x="8229600" y="1702713"/>
                  <a:ext cx="1249679" cy="430887"/>
                </a:xfrm>
                <a:prstGeom prst="rect">
                  <a:avLst/>
                </a:prstGeom>
                <a:noFill/>
              </p:spPr>
              <p:txBody>
                <a:bodyPr wrap="square" lIns="0" tIns="0" rIns="0" bIns="0" rtlCol="0">
                  <a:spAutoFit/>
                </a:bodyPr>
                <a:lstStyle/>
                <a:p>
                  <a:pPr algn="ctr"/>
                  <a:r>
                    <a:rPr lang="en-SG" sz="2800" b="1">
                      <a:solidFill>
                        <a:srgbClr val="116B8B"/>
                      </a:solidFill>
                      <a:cs typeface="Calibri" panose="020F0502020204030204" pitchFamily="34" charset="0"/>
                    </a:rPr>
                    <a:t>Tốt</a:t>
                  </a:r>
                  <a:endParaRPr lang="en-US" sz="2800" b="1">
                    <a:solidFill>
                      <a:srgbClr val="116B8B"/>
                    </a:solidFill>
                    <a:cs typeface="Calibri" panose="020F0502020204030204" pitchFamily="34" charset="0"/>
                  </a:endParaRPr>
                </a:p>
              </p:txBody>
            </p:sp>
            <p:sp>
              <p:nvSpPr>
                <p:cNvPr id="51" name="TextBox 50">
                  <a:extLst>
                    <a:ext uri="{FF2B5EF4-FFF2-40B4-BE49-F238E27FC236}">
                      <a16:creationId xmlns:a16="http://schemas.microsoft.com/office/drawing/2014/main" id="{81CA34BC-AE5D-4B7A-AAA5-35D81741DD3F}"/>
                    </a:ext>
                  </a:extLst>
                </p:cNvPr>
                <p:cNvSpPr txBox="1"/>
                <p:nvPr/>
              </p:nvSpPr>
              <p:spPr>
                <a:xfrm>
                  <a:off x="9601200" y="1669978"/>
                  <a:ext cx="1946204" cy="430887"/>
                </a:xfrm>
                <a:prstGeom prst="rect">
                  <a:avLst/>
                </a:prstGeom>
                <a:noFill/>
              </p:spPr>
              <p:txBody>
                <a:bodyPr wrap="square" lIns="0" tIns="0" rIns="0" bIns="0" rtlCol="0">
                  <a:spAutoFit/>
                </a:bodyPr>
                <a:lstStyle/>
                <a:p>
                  <a:pPr algn="ctr"/>
                  <a:r>
                    <a:rPr lang="en-SG" sz="2800" b="1">
                      <a:solidFill>
                        <a:srgbClr val="116B8B"/>
                      </a:solidFill>
                      <a:cs typeface="Calibri" panose="020F0502020204030204" pitchFamily="34" charset="0"/>
                    </a:rPr>
                    <a:t>Rất tốt</a:t>
                  </a:r>
                  <a:endParaRPr lang="en-US" sz="2800" b="1">
                    <a:solidFill>
                      <a:srgbClr val="116B8B"/>
                    </a:solidFill>
                    <a:cs typeface="Calibri" panose="020F0502020204030204" pitchFamily="34" charset="0"/>
                  </a:endParaRPr>
                </a:p>
              </p:txBody>
            </p:sp>
          </p:grpSp>
          <p:sp>
            <p:nvSpPr>
              <p:cNvPr id="29" name="Rectangle: Rounded Corners 28">
                <a:extLst>
                  <a:ext uri="{FF2B5EF4-FFF2-40B4-BE49-F238E27FC236}">
                    <a16:creationId xmlns:a16="http://schemas.microsoft.com/office/drawing/2014/main" id="{914C81A8-876B-4B59-9C12-10D01C94A3CC}"/>
                  </a:ext>
                </a:extLst>
              </p:cNvPr>
              <p:cNvSpPr/>
              <p:nvPr/>
            </p:nvSpPr>
            <p:spPr>
              <a:xfrm>
                <a:off x="684035" y="6157905"/>
                <a:ext cx="5299006" cy="1089438"/>
              </a:xfrm>
              <a:prstGeom prst="roundRect">
                <a:avLst>
                  <a:gd name="adj" fmla="val 50000"/>
                </a:avLst>
              </a:prstGeom>
              <a:noFill/>
              <a:ln w="38100" cap="flat" cmpd="sng" algn="ctr">
                <a:noFill/>
                <a:prstDash val="sysDash"/>
                <a:miter lim="800000"/>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rPr>
                  <a:t>Giọng nhẹ nhàng, trang trọng</a:t>
                </a:r>
                <a:endParaRPr kumimoji="0" lang="vi-VN"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endParaRPr>
              </a:p>
            </p:txBody>
          </p:sp>
        </p:grpSp>
        <p:grpSp>
          <p:nvGrpSpPr>
            <p:cNvPr id="82" name="Group 81">
              <a:extLst>
                <a:ext uri="{FF2B5EF4-FFF2-40B4-BE49-F238E27FC236}">
                  <a16:creationId xmlns:a16="http://schemas.microsoft.com/office/drawing/2014/main" id="{D86E79AD-9ADD-4F54-8652-F2523A8FF552}"/>
                </a:ext>
              </a:extLst>
            </p:cNvPr>
            <p:cNvGrpSpPr/>
            <p:nvPr/>
          </p:nvGrpSpPr>
          <p:grpSpPr>
            <a:xfrm>
              <a:off x="5944803" y="2343412"/>
              <a:ext cx="4804360" cy="984254"/>
              <a:chOff x="5944803" y="2343412"/>
              <a:chExt cx="4804360" cy="984254"/>
            </a:xfrm>
          </p:grpSpPr>
          <p:sp>
            <p:nvSpPr>
              <p:cNvPr id="3" name="Star: 5 Points 2">
                <a:extLst>
                  <a:ext uri="{FF2B5EF4-FFF2-40B4-BE49-F238E27FC236}">
                    <a16:creationId xmlns:a16="http://schemas.microsoft.com/office/drawing/2014/main" id="{7DBD4D61-55C9-4E41-9B5C-B16D2FC9CD65}"/>
                  </a:ext>
                </a:extLst>
              </p:cNvPr>
              <p:cNvSpPr/>
              <p:nvPr/>
            </p:nvSpPr>
            <p:spPr>
              <a:xfrm>
                <a:off x="5944803" y="2343412"/>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1</a:t>
                </a:r>
                <a:endParaRPr lang="en-US" sz="3200" b="1">
                  <a:solidFill>
                    <a:schemeClr val="tx1">
                      <a:lumMod val="95000"/>
                      <a:lumOff val="5000"/>
                    </a:schemeClr>
                  </a:solidFill>
                </a:endParaRPr>
              </a:p>
            </p:txBody>
          </p:sp>
          <p:sp>
            <p:nvSpPr>
              <p:cNvPr id="79" name="Star: 5 Points 78">
                <a:extLst>
                  <a:ext uri="{FF2B5EF4-FFF2-40B4-BE49-F238E27FC236}">
                    <a16:creationId xmlns:a16="http://schemas.microsoft.com/office/drawing/2014/main" id="{C407B816-4C99-4CB0-9DCB-CE1C84FF915C}"/>
                  </a:ext>
                </a:extLst>
              </p:cNvPr>
              <p:cNvSpPr/>
              <p:nvPr/>
            </p:nvSpPr>
            <p:spPr>
              <a:xfrm>
                <a:off x="7857269" y="2343412"/>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2</a:t>
                </a:r>
                <a:endParaRPr lang="en-US" sz="3200" b="1">
                  <a:solidFill>
                    <a:schemeClr val="tx1">
                      <a:lumMod val="95000"/>
                      <a:lumOff val="5000"/>
                    </a:schemeClr>
                  </a:solidFill>
                </a:endParaRPr>
              </a:p>
            </p:txBody>
          </p:sp>
          <p:sp>
            <p:nvSpPr>
              <p:cNvPr id="80" name="Star: 5 Points 79">
                <a:extLst>
                  <a:ext uri="{FF2B5EF4-FFF2-40B4-BE49-F238E27FC236}">
                    <a16:creationId xmlns:a16="http://schemas.microsoft.com/office/drawing/2014/main" id="{3F92AE8B-C861-4628-ABBB-CDE074812F99}"/>
                  </a:ext>
                </a:extLst>
              </p:cNvPr>
              <p:cNvSpPr/>
              <p:nvPr/>
            </p:nvSpPr>
            <p:spPr>
              <a:xfrm>
                <a:off x="9635137" y="2365409"/>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3</a:t>
                </a:r>
                <a:endParaRPr lang="en-US" sz="3200" b="1">
                  <a:solidFill>
                    <a:schemeClr val="tx1">
                      <a:lumMod val="95000"/>
                      <a:lumOff val="5000"/>
                    </a:schemeClr>
                  </a:solidFill>
                </a:endParaRPr>
              </a:p>
            </p:txBody>
          </p:sp>
        </p:grpSp>
        <p:grpSp>
          <p:nvGrpSpPr>
            <p:cNvPr id="83" name="Group 82">
              <a:extLst>
                <a:ext uri="{FF2B5EF4-FFF2-40B4-BE49-F238E27FC236}">
                  <a16:creationId xmlns:a16="http://schemas.microsoft.com/office/drawing/2014/main" id="{8A99A1D1-969D-4220-8385-75924FB177DF}"/>
                </a:ext>
              </a:extLst>
            </p:cNvPr>
            <p:cNvGrpSpPr/>
            <p:nvPr/>
          </p:nvGrpSpPr>
          <p:grpSpPr>
            <a:xfrm>
              <a:off x="6012102" y="3544339"/>
              <a:ext cx="4804360" cy="983832"/>
              <a:chOff x="5944803" y="2079588"/>
              <a:chExt cx="4804360" cy="983832"/>
            </a:xfrm>
          </p:grpSpPr>
          <p:sp>
            <p:nvSpPr>
              <p:cNvPr id="84" name="Star: 5 Points 83">
                <a:extLst>
                  <a:ext uri="{FF2B5EF4-FFF2-40B4-BE49-F238E27FC236}">
                    <a16:creationId xmlns:a16="http://schemas.microsoft.com/office/drawing/2014/main" id="{B2AAF200-A78B-4B8E-809E-E5B9BDD1C14B}"/>
                  </a:ext>
                </a:extLst>
              </p:cNvPr>
              <p:cNvSpPr/>
              <p:nvPr/>
            </p:nvSpPr>
            <p:spPr>
              <a:xfrm>
                <a:off x="5944803" y="2079588"/>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1</a:t>
                </a:r>
                <a:endParaRPr lang="en-US" sz="3200" b="1">
                  <a:solidFill>
                    <a:schemeClr val="tx1">
                      <a:lumMod val="95000"/>
                      <a:lumOff val="5000"/>
                    </a:schemeClr>
                  </a:solidFill>
                </a:endParaRPr>
              </a:p>
            </p:txBody>
          </p:sp>
          <p:sp>
            <p:nvSpPr>
              <p:cNvPr id="85" name="Star: 5 Points 84">
                <a:extLst>
                  <a:ext uri="{FF2B5EF4-FFF2-40B4-BE49-F238E27FC236}">
                    <a16:creationId xmlns:a16="http://schemas.microsoft.com/office/drawing/2014/main" id="{A9C6D990-7517-49FE-9D36-3596527B670C}"/>
                  </a:ext>
                </a:extLst>
              </p:cNvPr>
              <p:cNvSpPr/>
              <p:nvPr/>
            </p:nvSpPr>
            <p:spPr>
              <a:xfrm>
                <a:off x="7857269" y="2086499"/>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2</a:t>
                </a:r>
                <a:endParaRPr lang="en-US" sz="3200" b="1">
                  <a:solidFill>
                    <a:schemeClr val="tx1">
                      <a:lumMod val="95000"/>
                      <a:lumOff val="5000"/>
                    </a:schemeClr>
                  </a:solidFill>
                </a:endParaRPr>
              </a:p>
            </p:txBody>
          </p:sp>
          <p:sp>
            <p:nvSpPr>
              <p:cNvPr id="86" name="Star: 5 Points 85">
                <a:extLst>
                  <a:ext uri="{FF2B5EF4-FFF2-40B4-BE49-F238E27FC236}">
                    <a16:creationId xmlns:a16="http://schemas.microsoft.com/office/drawing/2014/main" id="{A3F82BDD-1444-4D65-BE9B-CB2C7C6EFF47}"/>
                  </a:ext>
                </a:extLst>
              </p:cNvPr>
              <p:cNvSpPr/>
              <p:nvPr/>
            </p:nvSpPr>
            <p:spPr>
              <a:xfrm>
                <a:off x="9635137" y="2101163"/>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3</a:t>
                </a:r>
                <a:endParaRPr lang="en-US" sz="3200" b="1">
                  <a:solidFill>
                    <a:schemeClr val="tx1">
                      <a:lumMod val="95000"/>
                      <a:lumOff val="5000"/>
                    </a:schemeClr>
                  </a:solidFill>
                </a:endParaRPr>
              </a:p>
            </p:txBody>
          </p:sp>
        </p:grpSp>
        <p:grpSp>
          <p:nvGrpSpPr>
            <p:cNvPr id="87" name="Group 86">
              <a:extLst>
                <a:ext uri="{FF2B5EF4-FFF2-40B4-BE49-F238E27FC236}">
                  <a16:creationId xmlns:a16="http://schemas.microsoft.com/office/drawing/2014/main" id="{722C2D22-DF07-42C9-AA4A-1460AF8A68E5}"/>
                </a:ext>
              </a:extLst>
            </p:cNvPr>
            <p:cNvGrpSpPr/>
            <p:nvPr/>
          </p:nvGrpSpPr>
          <p:grpSpPr>
            <a:xfrm>
              <a:off x="5975130" y="4745266"/>
              <a:ext cx="4841332" cy="2183916"/>
              <a:chOff x="5907831" y="1838313"/>
              <a:chExt cx="4841332" cy="2183916"/>
            </a:xfrm>
          </p:grpSpPr>
          <p:sp>
            <p:nvSpPr>
              <p:cNvPr id="88" name="Star: 5 Points 87">
                <a:extLst>
                  <a:ext uri="{FF2B5EF4-FFF2-40B4-BE49-F238E27FC236}">
                    <a16:creationId xmlns:a16="http://schemas.microsoft.com/office/drawing/2014/main" id="{E63A5265-A301-4119-ABCC-1CA68B0ECB8D}"/>
                  </a:ext>
                </a:extLst>
              </p:cNvPr>
              <p:cNvSpPr/>
              <p:nvPr/>
            </p:nvSpPr>
            <p:spPr>
              <a:xfrm>
                <a:off x="5944803" y="1838313"/>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1</a:t>
                </a:r>
                <a:endParaRPr lang="en-US" sz="3200" b="1">
                  <a:solidFill>
                    <a:schemeClr val="tx1">
                      <a:lumMod val="95000"/>
                      <a:lumOff val="5000"/>
                    </a:schemeClr>
                  </a:solidFill>
                </a:endParaRPr>
              </a:p>
            </p:txBody>
          </p:sp>
          <p:sp>
            <p:nvSpPr>
              <p:cNvPr id="89" name="Star: 5 Points 88">
                <a:extLst>
                  <a:ext uri="{FF2B5EF4-FFF2-40B4-BE49-F238E27FC236}">
                    <a16:creationId xmlns:a16="http://schemas.microsoft.com/office/drawing/2014/main" id="{1A50B18F-B1E5-4324-89AF-208115315964}"/>
                  </a:ext>
                </a:extLst>
              </p:cNvPr>
              <p:cNvSpPr/>
              <p:nvPr/>
            </p:nvSpPr>
            <p:spPr>
              <a:xfrm>
                <a:off x="7857269" y="1852135"/>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2</a:t>
                </a:r>
                <a:endParaRPr lang="en-US" sz="3200" b="1">
                  <a:solidFill>
                    <a:schemeClr val="tx1">
                      <a:lumMod val="95000"/>
                      <a:lumOff val="5000"/>
                    </a:schemeClr>
                  </a:solidFill>
                </a:endParaRPr>
              </a:p>
            </p:txBody>
          </p:sp>
          <p:sp>
            <p:nvSpPr>
              <p:cNvPr id="90" name="Star: 5 Points 89">
                <a:extLst>
                  <a:ext uri="{FF2B5EF4-FFF2-40B4-BE49-F238E27FC236}">
                    <a16:creationId xmlns:a16="http://schemas.microsoft.com/office/drawing/2014/main" id="{5D18DD77-ED5E-42AB-B7DC-1BBE8DD129D8}"/>
                  </a:ext>
                </a:extLst>
              </p:cNvPr>
              <p:cNvSpPr/>
              <p:nvPr/>
            </p:nvSpPr>
            <p:spPr>
              <a:xfrm>
                <a:off x="9635137" y="1859466"/>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3</a:t>
                </a:r>
                <a:endParaRPr lang="en-US" sz="3200" b="1">
                  <a:solidFill>
                    <a:schemeClr val="tx1">
                      <a:lumMod val="95000"/>
                      <a:lumOff val="5000"/>
                    </a:schemeClr>
                  </a:solidFill>
                </a:endParaRPr>
              </a:p>
            </p:txBody>
          </p:sp>
          <p:sp>
            <p:nvSpPr>
              <p:cNvPr id="30" name="Star: 5 Points 29">
                <a:extLst>
                  <a:ext uri="{FF2B5EF4-FFF2-40B4-BE49-F238E27FC236}">
                    <a16:creationId xmlns:a16="http://schemas.microsoft.com/office/drawing/2014/main" id="{644CC9D7-6F06-4F9D-9FC8-E0AE117F495D}"/>
                  </a:ext>
                </a:extLst>
              </p:cNvPr>
              <p:cNvSpPr/>
              <p:nvPr/>
            </p:nvSpPr>
            <p:spPr>
              <a:xfrm>
                <a:off x="5907831" y="3039240"/>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1</a:t>
                </a:r>
                <a:endParaRPr lang="en-US" sz="3200" b="1">
                  <a:solidFill>
                    <a:schemeClr val="tx1">
                      <a:lumMod val="95000"/>
                      <a:lumOff val="5000"/>
                    </a:schemeClr>
                  </a:solidFill>
                </a:endParaRPr>
              </a:p>
            </p:txBody>
          </p:sp>
          <p:sp>
            <p:nvSpPr>
              <p:cNvPr id="31" name="Star: 5 Points 30">
                <a:extLst>
                  <a:ext uri="{FF2B5EF4-FFF2-40B4-BE49-F238E27FC236}">
                    <a16:creationId xmlns:a16="http://schemas.microsoft.com/office/drawing/2014/main" id="{090FBA8A-86FC-4B54-917D-F47EF860BAA1}"/>
                  </a:ext>
                </a:extLst>
              </p:cNvPr>
              <p:cNvSpPr/>
              <p:nvPr/>
            </p:nvSpPr>
            <p:spPr>
              <a:xfrm>
                <a:off x="7820297" y="3059972"/>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2</a:t>
                </a:r>
                <a:endParaRPr lang="en-US" sz="3200" b="1">
                  <a:solidFill>
                    <a:schemeClr val="tx1">
                      <a:lumMod val="95000"/>
                      <a:lumOff val="5000"/>
                    </a:schemeClr>
                  </a:solidFill>
                </a:endParaRPr>
              </a:p>
            </p:txBody>
          </p:sp>
          <p:sp>
            <p:nvSpPr>
              <p:cNvPr id="32" name="Star: 5 Points 31">
                <a:extLst>
                  <a:ext uri="{FF2B5EF4-FFF2-40B4-BE49-F238E27FC236}">
                    <a16:creationId xmlns:a16="http://schemas.microsoft.com/office/drawing/2014/main" id="{F40E1129-8AC3-422A-A5D1-9488CD773993}"/>
                  </a:ext>
                </a:extLst>
              </p:cNvPr>
              <p:cNvSpPr/>
              <p:nvPr/>
            </p:nvSpPr>
            <p:spPr>
              <a:xfrm>
                <a:off x="9635137" y="3059971"/>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3</a:t>
                </a:r>
                <a:endParaRPr lang="en-US" sz="3200" b="1">
                  <a:solidFill>
                    <a:schemeClr val="tx1">
                      <a:lumMod val="95000"/>
                      <a:lumOff val="5000"/>
                    </a:schemeClr>
                  </a:solidFill>
                </a:endParaRPr>
              </a:p>
            </p:txBody>
          </p:sp>
        </p:grpSp>
      </p:grpSp>
      <p:pic>
        <p:nvPicPr>
          <p:cNvPr id="4" name="Picture 3">
            <a:extLst>
              <a:ext uri="{FF2B5EF4-FFF2-40B4-BE49-F238E27FC236}">
                <a16:creationId xmlns:a16="http://schemas.microsoft.com/office/drawing/2014/main" id="{6CF57E46-49B1-4486-83CC-36E7EBDBB502}"/>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9358" b="78771" l="16410" r="82609">
                        <a14:foregroundMark x1="30575" y1="25698" x2="32398" y2="30587"/>
                        <a14:foregroundMark x1="55400" y1="9358" x2="57363" y2="13547"/>
                        <a14:foregroundMark x1="72370" y1="21788" x2="72511" y2="22486"/>
                        <a14:foregroundMark x1="71388" y1="19553" x2="72230" y2="21229"/>
                        <a14:foregroundMark x1="82188" y1="37291" x2="79663" y2="40363"/>
                        <a14:foregroundMark x1="81907" y1="36034" x2="82609" y2="37709"/>
                        <a14:foregroundMark x1="35344" y1="23045" x2="34222" y2="26117"/>
                        <a14:foregroundMark x1="25386" y1="28771" x2="28050" y2="29190"/>
                        <a14:foregroundMark x1="21318" y1="29050" x2="22160" y2="32402"/>
                        <a14:foregroundMark x1="29734" y1="35894" x2="31697" y2="35196"/>
                        <a14:foregroundMark x1="33520" y1="36034" x2="35063" y2="36732"/>
                        <a14:foregroundMark x1="35484" y1="30168" x2="36886" y2="31564"/>
                        <a14:foregroundMark x1="29032" y1="26257" x2="29032" y2="27514"/>
                        <a14:foregroundMark x1="19916" y1="27933" x2="21178" y2="29749"/>
                        <a14:foregroundMark x1="23422" y1="27933" x2="23422" y2="30307"/>
                        <a14:foregroundMark x1="23703" y1="27095" x2="24404" y2="27793"/>
                        <a14:foregroundMark x1="25105" y1="26536" x2="25105" y2="27654"/>
                        <a14:foregroundMark x1="19215" y1="32961" x2="20056" y2="32961"/>
                        <a14:foregroundMark x1="17391" y1="32123" x2="17812" y2="32123"/>
                        <a14:foregroundMark x1="20757" y1="31704" x2="22581" y2="32542"/>
                        <a14:foregroundMark x1="23562" y1="32402" x2="25105" y2="32123"/>
                        <a14:foregroundMark x1="16410" y1="35475" x2="18934" y2="38966"/>
                        <a14:foregroundMark x1="24404" y1="37570" x2="25806" y2="38827"/>
                        <a14:foregroundMark x1="23142" y1="38128" x2="23703" y2="38966"/>
                        <a14:foregroundMark x1="25947" y1="35615" x2="26227" y2="37849"/>
                        <a14:foregroundMark x1="26087" y1="34637" x2="26788" y2="37151"/>
                        <a14:foregroundMark x1="27209" y1="29469" x2="30715" y2="29609"/>
                        <a14:foregroundMark x1="49930" y1="62709" x2="51893" y2="66061"/>
                        <a14:foregroundMark x1="40813" y1="71648" x2="47686" y2="76117"/>
                        <a14:foregroundMark x1="47686" y1="76117" x2="47826" y2="76117"/>
                        <a14:foregroundMark x1="48668" y1="77933" x2="51613" y2="78771"/>
                        <a14:foregroundMark x1="71950" y1="24022" x2="71950" y2="24022"/>
                        <a14:foregroundMark x1="76438" y1="27933" x2="76438" y2="27933"/>
                        <a14:foregroundMark x1="79102" y1="35196" x2="79102" y2="35196"/>
                        <a14:foregroundMark x1="80645" y1="46369" x2="80645" y2="46369"/>
                        <a14:foregroundMark x1="74895" y1="46229" x2="74895" y2="46229"/>
                        <a14:foregroundMark x1="51613" y1="36034" x2="51052" y2="36173"/>
                        <a14:foregroundMark x1="51613" y1="40223" x2="52735" y2="42458"/>
                      </a14:backgroundRemoval>
                    </a14:imgEffect>
                  </a14:imgLayer>
                </a14:imgProps>
              </a:ext>
            </a:extLst>
          </a:blip>
          <a:srcRect l="14884" t="5402" r="13681" b="18246"/>
          <a:stretch/>
        </p:blipFill>
        <p:spPr>
          <a:xfrm flipH="1">
            <a:off x="547592" y="520612"/>
            <a:ext cx="1361784" cy="149083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296024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cBhvr>
                                        <p:cTn id="11" dur="500" fill="hold"/>
                                        <p:tgtEl>
                                          <p:spTgt spid="91"/>
                                        </p:tgtEl>
                                        <p:attrNameLst>
                                          <p:attrName>ppt_w</p:attrName>
                                        </p:attrNameLst>
                                      </p:cBhvr>
                                      <p:tavLst>
                                        <p:tav tm="0">
                                          <p:val>
                                            <p:fltVal val="0"/>
                                          </p:val>
                                        </p:tav>
                                        <p:tav tm="100000">
                                          <p:val>
                                            <p:strVal val="#ppt_w"/>
                                          </p:val>
                                        </p:tav>
                                      </p:tavLst>
                                    </p:anim>
                                    <p:anim calcmode="lin" valueType="num">
                                      <p:cBhvr>
                                        <p:cTn id="12" dur="500" fill="hold"/>
                                        <p:tgtEl>
                                          <p:spTgt spid="91"/>
                                        </p:tgtEl>
                                        <p:attrNameLst>
                                          <p:attrName>ppt_h</p:attrName>
                                        </p:attrNameLst>
                                      </p:cBhvr>
                                      <p:tavLst>
                                        <p:tav tm="0">
                                          <p:val>
                                            <p:fltVal val="0"/>
                                          </p:val>
                                        </p:tav>
                                        <p:tav tm="100000">
                                          <p:val>
                                            <p:strVal val="#ppt_h"/>
                                          </p:val>
                                        </p:tav>
                                      </p:tavLst>
                                    </p:anim>
                                    <p:animEffect transition="in" filter="fade">
                                      <p:cBhvr>
                                        <p:cTn id="13"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37EB73-B062-41FB-9540-64BC2F51CE19}"/>
              </a:ext>
            </a:extLst>
          </p:cNvPr>
          <p:cNvPicPr>
            <a:picLocks noChangeAspect="1"/>
          </p:cNvPicPr>
          <p:nvPr/>
        </p:nvPicPr>
        <p:blipFill>
          <a:blip r:embed="rId2"/>
          <a:stretch>
            <a:fillRect/>
          </a:stretch>
        </p:blipFill>
        <p:spPr>
          <a:xfrm flipH="1">
            <a:off x="0" y="0"/>
            <a:ext cx="5486400" cy="6858000"/>
          </a:xfrm>
          <a:prstGeom prst="rect">
            <a:avLst/>
          </a:prstGeom>
        </p:spPr>
      </p:pic>
      <p:sp>
        <p:nvSpPr>
          <p:cNvPr id="4" name="Rectangle: Rounded Corners 3">
            <a:extLst>
              <a:ext uri="{FF2B5EF4-FFF2-40B4-BE49-F238E27FC236}">
                <a16:creationId xmlns:a16="http://schemas.microsoft.com/office/drawing/2014/main" id="{672CD453-405E-45D3-ACD6-61EDF2F64171}"/>
              </a:ext>
            </a:extLst>
          </p:cNvPr>
          <p:cNvSpPr/>
          <p:nvPr/>
        </p:nvSpPr>
        <p:spPr>
          <a:xfrm>
            <a:off x="5823856" y="174172"/>
            <a:ext cx="6128657" cy="6509658"/>
          </a:xfrm>
          <a:custGeom>
            <a:avLst/>
            <a:gdLst>
              <a:gd name="connsiteX0" fmla="*/ 0 w 6128657"/>
              <a:gd name="connsiteY0" fmla="*/ 447515 h 6509658"/>
              <a:gd name="connsiteX1" fmla="*/ 447515 w 6128657"/>
              <a:gd name="connsiteY1" fmla="*/ 0 h 6509658"/>
              <a:gd name="connsiteX2" fmla="*/ 5681142 w 6128657"/>
              <a:gd name="connsiteY2" fmla="*/ 0 h 6509658"/>
              <a:gd name="connsiteX3" fmla="*/ 6128657 w 6128657"/>
              <a:gd name="connsiteY3" fmla="*/ 447515 h 6509658"/>
              <a:gd name="connsiteX4" fmla="*/ 6128657 w 6128657"/>
              <a:gd name="connsiteY4" fmla="*/ 6062143 h 6509658"/>
              <a:gd name="connsiteX5" fmla="*/ 5681142 w 6128657"/>
              <a:gd name="connsiteY5" fmla="*/ 6509658 h 6509658"/>
              <a:gd name="connsiteX6" fmla="*/ 447515 w 6128657"/>
              <a:gd name="connsiteY6" fmla="*/ 6509658 h 6509658"/>
              <a:gd name="connsiteX7" fmla="*/ 0 w 6128657"/>
              <a:gd name="connsiteY7" fmla="*/ 6062143 h 6509658"/>
              <a:gd name="connsiteX8" fmla="*/ 0 w 6128657"/>
              <a:gd name="connsiteY8" fmla="*/ 44751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28657" h="6509658" fill="none" extrusionOk="0">
                <a:moveTo>
                  <a:pt x="0" y="447515"/>
                </a:moveTo>
                <a:cubicBezTo>
                  <a:pt x="-23824" y="181903"/>
                  <a:pt x="209132" y="-37547"/>
                  <a:pt x="447515" y="0"/>
                </a:cubicBezTo>
                <a:cubicBezTo>
                  <a:pt x="2467949" y="35184"/>
                  <a:pt x="3609537" y="45873"/>
                  <a:pt x="5681142" y="0"/>
                </a:cubicBezTo>
                <a:cubicBezTo>
                  <a:pt x="5918589" y="5061"/>
                  <a:pt x="6116292" y="224962"/>
                  <a:pt x="6128657" y="447515"/>
                </a:cubicBezTo>
                <a:cubicBezTo>
                  <a:pt x="5964042" y="1104601"/>
                  <a:pt x="6110015" y="3347363"/>
                  <a:pt x="6128657" y="6062143"/>
                </a:cubicBezTo>
                <a:cubicBezTo>
                  <a:pt x="6113008" y="6304874"/>
                  <a:pt x="5895447" y="6488277"/>
                  <a:pt x="5681142" y="6509658"/>
                </a:cubicBezTo>
                <a:cubicBezTo>
                  <a:pt x="3852457" y="6452376"/>
                  <a:pt x="1096224" y="6590874"/>
                  <a:pt x="447515" y="6509658"/>
                </a:cubicBezTo>
                <a:cubicBezTo>
                  <a:pt x="183148" y="6519972"/>
                  <a:pt x="40062" y="6307624"/>
                  <a:pt x="0" y="6062143"/>
                </a:cubicBezTo>
                <a:cubicBezTo>
                  <a:pt x="89725" y="3467850"/>
                  <a:pt x="-151992" y="2754380"/>
                  <a:pt x="0" y="447515"/>
                </a:cubicBezTo>
                <a:close/>
              </a:path>
              <a:path w="6128657" h="6509658" stroke="0" extrusionOk="0">
                <a:moveTo>
                  <a:pt x="0" y="447515"/>
                </a:moveTo>
                <a:cubicBezTo>
                  <a:pt x="-19669" y="217125"/>
                  <a:pt x="164368" y="-8435"/>
                  <a:pt x="447515" y="0"/>
                </a:cubicBezTo>
                <a:cubicBezTo>
                  <a:pt x="3034882" y="84205"/>
                  <a:pt x="5114992" y="-44638"/>
                  <a:pt x="5681142" y="0"/>
                </a:cubicBezTo>
                <a:cubicBezTo>
                  <a:pt x="5960851" y="-28726"/>
                  <a:pt x="6113143" y="184550"/>
                  <a:pt x="6128657" y="447515"/>
                </a:cubicBezTo>
                <a:cubicBezTo>
                  <a:pt x="6064058" y="1918268"/>
                  <a:pt x="6092786" y="4800960"/>
                  <a:pt x="6128657" y="6062143"/>
                </a:cubicBezTo>
                <a:cubicBezTo>
                  <a:pt x="6127014" y="6304787"/>
                  <a:pt x="5932100" y="6516760"/>
                  <a:pt x="5681142" y="6509658"/>
                </a:cubicBezTo>
                <a:cubicBezTo>
                  <a:pt x="3980821" y="6598582"/>
                  <a:pt x="2444568" y="6385771"/>
                  <a:pt x="447515" y="6509658"/>
                </a:cubicBezTo>
                <a:cubicBezTo>
                  <a:pt x="199205" y="6504814"/>
                  <a:pt x="-14925" y="6326103"/>
                  <a:pt x="0" y="6062143"/>
                </a:cubicBezTo>
                <a:cubicBezTo>
                  <a:pt x="-104639" y="4102700"/>
                  <a:pt x="-69927" y="3070994"/>
                  <a:pt x="0" y="447515"/>
                </a:cubicBezTo>
                <a:close/>
              </a:path>
            </a:pathLst>
          </a:custGeom>
          <a:solidFill>
            <a:srgbClr val="FFFFDD"/>
          </a:solidFill>
          <a:ln>
            <a:solidFill>
              <a:srgbClr val="7030A0"/>
            </a:solidFill>
            <a:extLst>
              <a:ext uri="{C807C97D-BFC1-408E-A445-0C87EB9F89A2}">
                <ask:lineSketchStyleProps xmlns="" xmlns:ask="http://schemas.microsoft.com/office/drawing/2018/sketchyshape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3A7E9AC9-4EC3-43B5-997D-D573BF7C2277}"/>
              </a:ext>
            </a:extLst>
          </p:cNvPr>
          <p:cNvSpPr txBox="1"/>
          <p:nvPr/>
        </p:nvSpPr>
        <p:spPr>
          <a:xfrm>
            <a:off x="1766422" y="2114675"/>
            <a:ext cx="2291013" cy="830997"/>
          </a:xfrm>
          <a:prstGeom prst="rect">
            <a:avLst/>
          </a:prstGeom>
          <a:noFill/>
          <a:effectLst>
            <a:outerShdw blurRad="50800" dist="38100" algn="l" rotWithShape="0">
              <a:prstClr val="black">
                <a:alpha val="40000"/>
              </a:prstClr>
            </a:outerShdw>
          </a:effectLst>
        </p:spPr>
        <p:txBody>
          <a:bodyPr wrap="none" rtlCol="0">
            <a:spAutoFit/>
          </a:bodyPr>
          <a:lstStyle/>
          <a:p>
            <a:pPr algn="ctr"/>
            <a:r>
              <a:rPr lang="en-SG" sz="4800">
                <a:solidFill>
                  <a:schemeClr val="bg1"/>
                </a:solidFill>
                <a:latin typeface="#9Slide06 SVNJonitha Script" panose="02000000000000000000" pitchFamily="2" charset="0"/>
              </a:rPr>
              <a:t>DẶN DÒ</a:t>
            </a:r>
            <a:endParaRPr lang="en-US" sz="4800">
              <a:solidFill>
                <a:schemeClr val="bg1"/>
              </a:solidFill>
              <a:latin typeface="#9Slide06 SVNJonitha Script" panose="02000000000000000000" pitchFamily="2" charset="0"/>
            </a:endParaRPr>
          </a:p>
        </p:txBody>
      </p:sp>
      <p:sp>
        <p:nvSpPr>
          <p:cNvPr id="6" name="TextBox 5">
            <a:extLst>
              <a:ext uri="{FF2B5EF4-FFF2-40B4-BE49-F238E27FC236}">
                <a16:creationId xmlns:a16="http://schemas.microsoft.com/office/drawing/2014/main" id="{9994073A-E670-4B81-A0A0-BF8E71C3BD7D}"/>
              </a:ext>
            </a:extLst>
          </p:cNvPr>
          <p:cNvSpPr txBox="1"/>
          <p:nvPr/>
        </p:nvSpPr>
        <p:spPr>
          <a:xfrm>
            <a:off x="6096394" y="1879600"/>
            <a:ext cx="5583580" cy="2554545"/>
          </a:xfrm>
          <a:prstGeom prst="rect">
            <a:avLst/>
          </a:prstGeom>
          <a:noFill/>
        </p:spPr>
        <p:txBody>
          <a:bodyPr wrap="square" rtlCol="0">
            <a:spAutoFit/>
          </a:bodyPr>
          <a:lstStyle/>
          <a:p>
            <a:pPr algn="just"/>
            <a:r>
              <a:rPr lang="en-SG" sz="4000"/>
              <a:t>- Đọc và trả lời lại các câu hỏi của bài.</a:t>
            </a:r>
          </a:p>
          <a:p>
            <a:pPr algn="just"/>
            <a:r>
              <a:rPr lang="en-SG" sz="4000"/>
              <a:t>- Chuẩn bị bài "Hội thổi cơm thi ở Đồng Vân".</a:t>
            </a:r>
            <a:endParaRPr lang="en-US" sz="4000"/>
          </a:p>
        </p:txBody>
      </p:sp>
    </p:spTree>
    <p:extLst>
      <p:ext uri="{BB962C8B-B14F-4D97-AF65-F5344CB8AC3E}">
        <p14:creationId xmlns:p14="http://schemas.microsoft.com/office/powerpoint/2010/main" val="6071911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FC52F0-7438-44DD-BAD3-8F36351C0EAD}"/>
              </a:ext>
            </a:extLst>
          </p:cNvPr>
          <p:cNvPicPr>
            <a:picLocks noChangeAspect="1"/>
          </p:cNvPicPr>
          <p:nvPr/>
        </p:nvPicPr>
        <p:blipFill rotWithShape="1">
          <a:blip r:embed="rId2"/>
          <a:srcRect t="8625"/>
          <a:stretch/>
        </p:blipFill>
        <p:spPr>
          <a:xfrm>
            <a:off x="0" y="0"/>
            <a:ext cx="12192000" cy="6859524"/>
          </a:xfrm>
          <a:prstGeom prst="rect">
            <a:avLst/>
          </a:prstGeom>
        </p:spPr>
      </p:pic>
      <p:sp>
        <p:nvSpPr>
          <p:cNvPr id="5" name="Rectangle: Rounded Corners 4">
            <a:extLst>
              <a:ext uri="{FF2B5EF4-FFF2-40B4-BE49-F238E27FC236}">
                <a16:creationId xmlns:a16="http://schemas.microsoft.com/office/drawing/2014/main" id="{F8D330B2-D13F-42E1-8DA4-E6421022EFEB}"/>
              </a:ext>
            </a:extLst>
          </p:cNvPr>
          <p:cNvSpPr/>
          <p:nvPr/>
        </p:nvSpPr>
        <p:spPr>
          <a:xfrm>
            <a:off x="228600" y="174172"/>
            <a:ext cx="11723914"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bg1"/>
          </a:solidFill>
          <a:ln>
            <a:solidFill>
              <a:srgbClr val="CD148E"/>
            </a:solidFill>
            <a:extLst>
              <a:ext uri="{C807C97D-BFC1-408E-A445-0C87EB9F89A2}">
                <ask:lineSketchStyleProps xmlns="" xmlns:ask="http://schemas.microsoft.com/office/drawing/2018/sketchyshape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B944C42B-F4AF-4837-816B-16C2645E0AEC}"/>
              </a:ext>
            </a:extLst>
          </p:cNvPr>
          <p:cNvSpPr txBox="1"/>
          <p:nvPr/>
        </p:nvSpPr>
        <p:spPr>
          <a:xfrm>
            <a:off x="598893" y="453120"/>
            <a:ext cx="10983327" cy="1323439"/>
          </a:xfrm>
          <a:prstGeom prst="rect">
            <a:avLst/>
          </a:prstGeom>
          <a:noFill/>
        </p:spPr>
        <p:txBody>
          <a:bodyPr wrap="square" rtlCol="0">
            <a:spAutoFit/>
          </a:bodyPr>
          <a:lstStyle/>
          <a:p>
            <a:r>
              <a:rPr lang="en-SG" sz="4000" b="1">
                <a:solidFill>
                  <a:schemeClr val="accent5">
                    <a:lumMod val="75000"/>
                  </a:schemeClr>
                </a:solidFill>
              </a:rPr>
              <a:t>Cụ giáo Chu</a:t>
            </a:r>
            <a:r>
              <a:rPr lang="en-SG" sz="4000">
                <a:solidFill>
                  <a:schemeClr val="tx1">
                    <a:lumMod val="95000"/>
                    <a:lumOff val="5000"/>
                  </a:schemeClr>
                </a:solidFill>
              </a:rPr>
              <a:t> : tức Chu Văn An (1292-1370), một nhà giáo nổi tiếng đời Trần. </a:t>
            </a:r>
            <a:endParaRPr lang="en-US" sz="4000">
              <a:solidFill>
                <a:schemeClr val="tx1">
                  <a:lumMod val="95000"/>
                  <a:lumOff val="5000"/>
                </a:schemeClr>
              </a:solidFill>
            </a:endParaRPr>
          </a:p>
        </p:txBody>
      </p:sp>
      <p:sp>
        <p:nvSpPr>
          <p:cNvPr id="21" name="TextBox 20">
            <a:extLst>
              <a:ext uri="{FF2B5EF4-FFF2-40B4-BE49-F238E27FC236}">
                <a16:creationId xmlns:a16="http://schemas.microsoft.com/office/drawing/2014/main" id="{0745AF0B-D5D3-4FAC-95BE-6D90EBD114A0}"/>
              </a:ext>
            </a:extLst>
          </p:cNvPr>
          <p:cNvSpPr txBox="1"/>
          <p:nvPr/>
        </p:nvSpPr>
        <p:spPr>
          <a:xfrm>
            <a:off x="495826" y="-843073"/>
            <a:ext cx="11200349" cy="707886"/>
          </a:xfrm>
          <a:prstGeom prst="rect">
            <a:avLst/>
          </a:prstGeom>
          <a:noFill/>
        </p:spPr>
        <p:txBody>
          <a:bodyPr wrap="square" rtlCol="0">
            <a:spAutoFit/>
          </a:bodyPr>
          <a:lstStyle/>
          <a:p>
            <a:pPr algn="ctr"/>
            <a:r>
              <a:rPr lang="en-SG" sz="4000" i="1">
                <a:solidFill>
                  <a:schemeClr val="tx1">
                    <a:lumMod val="95000"/>
                    <a:lumOff val="5000"/>
                  </a:schemeClr>
                </a:solidFill>
              </a:rPr>
              <a:t>GV bấm vào chú thỏ để trở về slide "Giải nghĩa từ".</a:t>
            </a:r>
            <a:endParaRPr lang="en-US" sz="4000" i="1">
              <a:solidFill>
                <a:schemeClr val="tx1">
                  <a:lumMod val="95000"/>
                  <a:lumOff val="5000"/>
                </a:schemeClr>
              </a:solidFill>
            </a:endParaRPr>
          </a:p>
        </p:txBody>
      </p:sp>
      <p:pic>
        <p:nvPicPr>
          <p:cNvPr id="2" name="Picture 1">
            <a:extLst>
              <a:ext uri="{FF2B5EF4-FFF2-40B4-BE49-F238E27FC236}">
                <a16:creationId xmlns:a16="http://schemas.microsoft.com/office/drawing/2014/main" id="{BE46EBF7-C93D-49E3-B8A3-4E8C6CCCE34F}"/>
              </a:ext>
            </a:extLst>
          </p:cNvPr>
          <p:cNvPicPr>
            <a:picLocks noChangeAspect="1"/>
          </p:cNvPicPr>
          <p:nvPr/>
        </p:nvPicPr>
        <p:blipFill rotWithShape="1">
          <a:blip r:embed="rId3"/>
          <a:srcRect t="16184"/>
          <a:stretch/>
        </p:blipFill>
        <p:spPr>
          <a:xfrm>
            <a:off x="1996834" y="1996363"/>
            <a:ext cx="3622649" cy="4289466"/>
          </a:xfrm>
          <a:prstGeom prst="rect">
            <a:avLst/>
          </a:prstGeom>
        </p:spPr>
      </p:pic>
      <p:pic>
        <p:nvPicPr>
          <p:cNvPr id="6" name="Picture 5">
            <a:extLst>
              <a:ext uri="{FF2B5EF4-FFF2-40B4-BE49-F238E27FC236}">
                <a16:creationId xmlns:a16="http://schemas.microsoft.com/office/drawing/2014/main" id="{D60FF512-88E0-46C8-9CAA-8F440648B501}"/>
              </a:ext>
            </a:extLst>
          </p:cNvPr>
          <p:cNvPicPr>
            <a:picLocks noChangeAspect="1"/>
          </p:cNvPicPr>
          <p:nvPr/>
        </p:nvPicPr>
        <p:blipFill>
          <a:blip r:embed="rId4"/>
          <a:stretch>
            <a:fillRect/>
          </a:stretch>
        </p:blipFill>
        <p:spPr>
          <a:xfrm>
            <a:off x="6096000" y="1952253"/>
            <a:ext cx="3249478" cy="4335733"/>
          </a:xfrm>
          <a:prstGeom prst="rect">
            <a:avLst/>
          </a:prstGeom>
        </p:spPr>
      </p:pic>
      <p:pic>
        <p:nvPicPr>
          <p:cNvPr id="22" name="Picture 21">
            <a:hlinkClick r:id="rId5" action="ppaction://hlinksldjump"/>
            <a:extLst>
              <a:ext uri="{FF2B5EF4-FFF2-40B4-BE49-F238E27FC236}">
                <a16:creationId xmlns:a16="http://schemas.microsoft.com/office/drawing/2014/main" id="{93447D74-FCF5-4D38-895A-F0F3470EF087}"/>
              </a:ext>
            </a:extLst>
          </p:cNvPr>
          <p:cNvPicPr>
            <a:picLocks noChangeAspect="1"/>
          </p:cNvPicPr>
          <p:nvPr/>
        </p:nvPicPr>
        <p:blipFill>
          <a:blip r:embed="rId6"/>
          <a:stretch>
            <a:fillRect/>
          </a:stretch>
        </p:blipFill>
        <p:spPr>
          <a:xfrm flipH="1">
            <a:off x="228600" y="4847850"/>
            <a:ext cx="1396655" cy="1835978"/>
          </a:xfrm>
          <a:prstGeom prst="rect">
            <a:avLst/>
          </a:prstGeom>
        </p:spPr>
      </p:pic>
    </p:spTree>
    <p:extLst>
      <p:ext uri="{BB962C8B-B14F-4D97-AF65-F5344CB8AC3E}">
        <p14:creationId xmlns:p14="http://schemas.microsoft.com/office/powerpoint/2010/main" val="2743640781"/>
      </p:ext>
    </p:extLst>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FC52F0-7438-44DD-BAD3-8F36351C0EAD}"/>
              </a:ext>
            </a:extLst>
          </p:cNvPr>
          <p:cNvPicPr>
            <a:picLocks noChangeAspect="1"/>
          </p:cNvPicPr>
          <p:nvPr/>
        </p:nvPicPr>
        <p:blipFill rotWithShape="1">
          <a:blip r:embed="rId2"/>
          <a:srcRect t="8625"/>
          <a:stretch/>
        </p:blipFill>
        <p:spPr>
          <a:xfrm>
            <a:off x="0" y="0"/>
            <a:ext cx="12192000" cy="6859524"/>
          </a:xfrm>
          <a:prstGeom prst="rect">
            <a:avLst/>
          </a:prstGeom>
        </p:spPr>
      </p:pic>
      <p:sp>
        <p:nvSpPr>
          <p:cNvPr id="5" name="Rectangle: Rounded Corners 4">
            <a:extLst>
              <a:ext uri="{FF2B5EF4-FFF2-40B4-BE49-F238E27FC236}">
                <a16:creationId xmlns:a16="http://schemas.microsoft.com/office/drawing/2014/main" id="{F8D330B2-D13F-42E1-8DA4-E6421022EFEB}"/>
              </a:ext>
            </a:extLst>
          </p:cNvPr>
          <p:cNvSpPr/>
          <p:nvPr/>
        </p:nvSpPr>
        <p:spPr>
          <a:xfrm>
            <a:off x="228600" y="174172"/>
            <a:ext cx="11723914"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bg1"/>
          </a:solidFill>
          <a:ln>
            <a:solidFill>
              <a:srgbClr val="CD148E"/>
            </a:solidFill>
            <a:extLst>
              <a:ext uri="{C807C97D-BFC1-408E-A445-0C87EB9F89A2}">
                <ask:lineSketchStyleProps xmlns="" xmlns:ask="http://schemas.microsoft.com/office/drawing/2018/sketchyshape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B944C42B-F4AF-4837-816B-16C2645E0AEC}"/>
              </a:ext>
            </a:extLst>
          </p:cNvPr>
          <p:cNvSpPr txBox="1"/>
          <p:nvPr/>
        </p:nvSpPr>
        <p:spPr>
          <a:xfrm>
            <a:off x="598893" y="468618"/>
            <a:ext cx="10983327" cy="707886"/>
          </a:xfrm>
          <a:prstGeom prst="rect">
            <a:avLst/>
          </a:prstGeom>
          <a:noFill/>
        </p:spPr>
        <p:txBody>
          <a:bodyPr wrap="square" rtlCol="0">
            <a:spAutoFit/>
          </a:bodyPr>
          <a:lstStyle/>
          <a:p>
            <a:pPr algn="ctr"/>
            <a:r>
              <a:rPr lang="en-SG" sz="4000" b="1">
                <a:solidFill>
                  <a:schemeClr val="accent5">
                    <a:lumMod val="75000"/>
                  </a:schemeClr>
                </a:solidFill>
              </a:rPr>
              <a:t>Môn sinh</a:t>
            </a:r>
            <a:r>
              <a:rPr lang="en-SG" sz="4000">
                <a:solidFill>
                  <a:schemeClr val="tx1">
                    <a:lumMod val="95000"/>
                    <a:lumOff val="5000"/>
                  </a:schemeClr>
                </a:solidFill>
              </a:rPr>
              <a:t> : học trò của cùng một thầy giáo.</a:t>
            </a:r>
            <a:endParaRPr lang="en-US" sz="4000">
              <a:solidFill>
                <a:schemeClr val="tx1">
                  <a:lumMod val="95000"/>
                  <a:lumOff val="5000"/>
                </a:schemeClr>
              </a:solidFill>
            </a:endParaRPr>
          </a:p>
        </p:txBody>
      </p:sp>
      <p:sp>
        <p:nvSpPr>
          <p:cNvPr id="21" name="TextBox 20">
            <a:extLst>
              <a:ext uri="{FF2B5EF4-FFF2-40B4-BE49-F238E27FC236}">
                <a16:creationId xmlns:a16="http://schemas.microsoft.com/office/drawing/2014/main" id="{0745AF0B-D5D3-4FAC-95BE-6D90EBD114A0}"/>
              </a:ext>
            </a:extLst>
          </p:cNvPr>
          <p:cNvSpPr txBox="1"/>
          <p:nvPr/>
        </p:nvSpPr>
        <p:spPr>
          <a:xfrm>
            <a:off x="441485" y="-892062"/>
            <a:ext cx="11298142" cy="707886"/>
          </a:xfrm>
          <a:prstGeom prst="rect">
            <a:avLst/>
          </a:prstGeom>
          <a:noFill/>
        </p:spPr>
        <p:txBody>
          <a:bodyPr wrap="square" rtlCol="0">
            <a:spAutoFit/>
          </a:bodyPr>
          <a:lstStyle/>
          <a:p>
            <a:pPr algn="ctr"/>
            <a:r>
              <a:rPr lang="en-SG" sz="4000" i="1">
                <a:solidFill>
                  <a:schemeClr val="tx1">
                    <a:lumMod val="95000"/>
                    <a:lumOff val="5000"/>
                  </a:schemeClr>
                </a:solidFill>
              </a:rPr>
              <a:t>GV bấm vào chú thỏ để trở về slide "Giải nghĩa từ".</a:t>
            </a:r>
            <a:endParaRPr lang="en-US" sz="4000" i="1">
              <a:solidFill>
                <a:schemeClr val="tx1">
                  <a:lumMod val="95000"/>
                  <a:lumOff val="5000"/>
                </a:schemeClr>
              </a:solidFill>
            </a:endParaRPr>
          </a:p>
        </p:txBody>
      </p:sp>
      <p:pic>
        <p:nvPicPr>
          <p:cNvPr id="3" name="Picture 2">
            <a:extLst>
              <a:ext uri="{FF2B5EF4-FFF2-40B4-BE49-F238E27FC236}">
                <a16:creationId xmlns:a16="http://schemas.microsoft.com/office/drawing/2014/main" id="{695E0667-8E62-4DCF-AFEC-BC403696ACF4}"/>
              </a:ext>
            </a:extLst>
          </p:cNvPr>
          <p:cNvPicPr>
            <a:picLocks noChangeAspect="1"/>
          </p:cNvPicPr>
          <p:nvPr/>
        </p:nvPicPr>
        <p:blipFill>
          <a:blip r:embed="rId3"/>
          <a:stretch>
            <a:fillRect/>
          </a:stretch>
        </p:blipFill>
        <p:spPr>
          <a:xfrm>
            <a:off x="2815687" y="1470950"/>
            <a:ext cx="6560626" cy="4500589"/>
          </a:xfrm>
          <a:prstGeom prst="rect">
            <a:avLst/>
          </a:prstGeom>
        </p:spPr>
      </p:pic>
      <p:pic>
        <p:nvPicPr>
          <p:cNvPr id="8" name="Picture 7">
            <a:hlinkClick r:id="rId4" action="ppaction://hlinksldjump"/>
            <a:extLst>
              <a:ext uri="{FF2B5EF4-FFF2-40B4-BE49-F238E27FC236}">
                <a16:creationId xmlns:a16="http://schemas.microsoft.com/office/drawing/2014/main" id="{697F9CD0-665C-4E70-B213-B00DBC9D1055}"/>
              </a:ext>
            </a:extLst>
          </p:cNvPr>
          <p:cNvPicPr>
            <a:picLocks noChangeAspect="1"/>
          </p:cNvPicPr>
          <p:nvPr/>
        </p:nvPicPr>
        <p:blipFill>
          <a:blip r:embed="rId5"/>
          <a:stretch>
            <a:fillRect/>
          </a:stretch>
        </p:blipFill>
        <p:spPr>
          <a:xfrm flipH="1">
            <a:off x="228600" y="4847850"/>
            <a:ext cx="1396655" cy="1835978"/>
          </a:xfrm>
          <a:prstGeom prst="rect">
            <a:avLst/>
          </a:prstGeom>
        </p:spPr>
      </p:pic>
    </p:spTree>
    <p:extLst>
      <p:ext uri="{BB962C8B-B14F-4D97-AF65-F5344CB8AC3E}">
        <p14:creationId xmlns:p14="http://schemas.microsoft.com/office/powerpoint/2010/main" val="1581649991"/>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FC52F0-7438-44DD-BAD3-8F36351C0EAD}"/>
              </a:ext>
            </a:extLst>
          </p:cNvPr>
          <p:cNvPicPr>
            <a:picLocks noChangeAspect="1"/>
          </p:cNvPicPr>
          <p:nvPr/>
        </p:nvPicPr>
        <p:blipFill rotWithShape="1">
          <a:blip r:embed="rId2"/>
          <a:srcRect t="8625"/>
          <a:stretch/>
        </p:blipFill>
        <p:spPr>
          <a:xfrm>
            <a:off x="0" y="0"/>
            <a:ext cx="12192000" cy="6859524"/>
          </a:xfrm>
          <a:prstGeom prst="rect">
            <a:avLst/>
          </a:prstGeom>
        </p:spPr>
      </p:pic>
      <p:sp>
        <p:nvSpPr>
          <p:cNvPr id="5" name="Rectangle: Rounded Corners 4">
            <a:extLst>
              <a:ext uri="{FF2B5EF4-FFF2-40B4-BE49-F238E27FC236}">
                <a16:creationId xmlns:a16="http://schemas.microsoft.com/office/drawing/2014/main" id="{F8D330B2-D13F-42E1-8DA4-E6421022EFEB}"/>
              </a:ext>
            </a:extLst>
          </p:cNvPr>
          <p:cNvSpPr/>
          <p:nvPr/>
        </p:nvSpPr>
        <p:spPr>
          <a:xfrm>
            <a:off x="228600" y="174172"/>
            <a:ext cx="11723914"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bg1"/>
          </a:solidFill>
          <a:ln>
            <a:solidFill>
              <a:srgbClr val="CD148E"/>
            </a:solidFill>
            <a:extLst>
              <a:ext uri="{C807C97D-BFC1-408E-A445-0C87EB9F89A2}">
                <ask:lineSketchStyleProps xmlns="" xmlns:ask="http://schemas.microsoft.com/office/drawing/2018/sketchyshape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B944C42B-F4AF-4837-816B-16C2645E0AEC}"/>
              </a:ext>
            </a:extLst>
          </p:cNvPr>
          <p:cNvSpPr txBox="1"/>
          <p:nvPr/>
        </p:nvSpPr>
        <p:spPr>
          <a:xfrm>
            <a:off x="598893" y="468618"/>
            <a:ext cx="10983327" cy="707886"/>
          </a:xfrm>
          <a:prstGeom prst="rect">
            <a:avLst/>
          </a:prstGeom>
          <a:noFill/>
        </p:spPr>
        <p:txBody>
          <a:bodyPr wrap="square" rtlCol="0">
            <a:spAutoFit/>
          </a:bodyPr>
          <a:lstStyle/>
          <a:p>
            <a:pPr algn="ctr"/>
            <a:r>
              <a:rPr lang="en-SG" sz="4000" b="1">
                <a:solidFill>
                  <a:schemeClr val="accent5">
                    <a:lumMod val="75000"/>
                  </a:schemeClr>
                </a:solidFill>
              </a:rPr>
              <a:t>Áo dài thâm</a:t>
            </a:r>
            <a:r>
              <a:rPr lang="en-SG" sz="4000">
                <a:solidFill>
                  <a:schemeClr val="tx1">
                    <a:lumMod val="95000"/>
                    <a:lumOff val="5000"/>
                  </a:schemeClr>
                </a:solidFill>
              </a:rPr>
              <a:t> : áo dài màu đen.</a:t>
            </a:r>
            <a:endParaRPr lang="en-US" sz="4000">
              <a:solidFill>
                <a:schemeClr val="tx1">
                  <a:lumMod val="95000"/>
                  <a:lumOff val="5000"/>
                </a:schemeClr>
              </a:solidFill>
            </a:endParaRPr>
          </a:p>
        </p:txBody>
      </p:sp>
      <p:pic>
        <p:nvPicPr>
          <p:cNvPr id="2" name="Picture 1">
            <a:extLst>
              <a:ext uri="{FF2B5EF4-FFF2-40B4-BE49-F238E27FC236}">
                <a16:creationId xmlns:a16="http://schemas.microsoft.com/office/drawing/2014/main" id="{28F17C00-EC9E-42A1-930F-EBC60C4F8F4D}"/>
              </a:ext>
            </a:extLst>
          </p:cNvPr>
          <p:cNvPicPr>
            <a:picLocks noChangeAspect="1"/>
          </p:cNvPicPr>
          <p:nvPr/>
        </p:nvPicPr>
        <p:blipFill>
          <a:blip r:embed="rId3"/>
          <a:stretch>
            <a:fillRect/>
          </a:stretch>
        </p:blipFill>
        <p:spPr>
          <a:xfrm>
            <a:off x="2728993" y="1236546"/>
            <a:ext cx="6461502" cy="5128818"/>
          </a:xfrm>
          <a:prstGeom prst="rect">
            <a:avLst/>
          </a:prstGeom>
        </p:spPr>
      </p:pic>
      <p:pic>
        <p:nvPicPr>
          <p:cNvPr id="8" name="Picture 7">
            <a:hlinkClick r:id="rId4" action="ppaction://hlinksldjump"/>
            <a:extLst>
              <a:ext uri="{FF2B5EF4-FFF2-40B4-BE49-F238E27FC236}">
                <a16:creationId xmlns:a16="http://schemas.microsoft.com/office/drawing/2014/main" id="{80C7B274-24F9-4D29-AC6C-407A89B52B0B}"/>
              </a:ext>
            </a:extLst>
          </p:cNvPr>
          <p:cNvPicPr>
            <a:picLocks noChangeAspect="1"/>
          </p:cNvPicPr>
          <p:nvPr/>
        </p:nvPicPr>
        <p:blipFill>
          <a:blip r:embed="rId5"/>
          <a:stretch>
            <a:fillRect/>
          </a:stretch>
        </p:blipFill>
        <p:spPr>
          <a:xfrm flipH="1">
            <a:off x="228600" y="4847850"/>
            <a:ext cx="1396655" cy="1835978"/>
          </a:xfrm>
          <a:prstGeom prst="rect">
            <a:avLst/>
          </a:prstGeom>
        </p:spPr>
      </p:pic>
      <p:sp>
        <p:nvSpPr>
          <p:cNvPr id="9" name="TextBox 8">
            <a:extLst>
              <a:ext uri="{FF2B5EF4-FFF2-40B4-BE49-F238E27FC236}">
                <a16:creationId xmlns:a16="http://schemas.microsoft.com/office/drawing/2014/main" id="{B12A6C22-F1EC-411E-BFB6-CA970AF380A0}"/>
              </a:ext>
            </a:extLst>
          </p:cNvPr>
          <p:cNvSpPr txBox="1"/>
          <p:nvPr/>
        </p:nvSpPr>
        <p:spPr>
          <a:xfrm>
            <a:off x="310673" y="-773065"/>
            <a:ext cx="11298142" cy="707886"/>
          </a:xfrm>
          <a:prstGeom prst="rect">
            <a:avLst/>
          </a:prstGeom>
          <a:noFill/>
        </p:spPr>
        <p:txBody>
          <a:bodyPr wrap="square" rtlCol="0">
            <a:spAutoFit/>
          </a:bodyPr>
          <a:lstStyle/>
          <a:p>
            <a:pPr algn="ctr"/>
            <a:r>
              <a:rPr lang="en-SG" sz="4000" i="1">
                <a:solidFill>
                  <a:schemeClr val="tx1">
                    <a:lumMod val="95000"/>
                    <a:lumOff val="5000"/>
                  </a:schemeClr>
                </a:solidFill>
              </a:rPr>
              <a:t>GV bấm vào chú thỏ để trở về slide "Giải nghĩa từ".</a:t>
            </a:r>
            <a:endParaRPr lang="en-US" sz="4000" i="1">
              <a:solidFill>
                <a:schemeClr val="tx1">
                  <a:lumMod val="95000"/>
                  <a:lumOff val="5000"/>
                </a:schemeClr>
              </a:solidFill>
            </a:endParaRPr>
          </a:p>
        </p:txBody>
      </p:sp>
    </p:spTree>
    <p:extLst>
      <p:ext uri="{BB962C8B-B14F-4D97-AF65-F5344CB8AC3E}">
        <p14:creationId xmlns:p14="http://schemas.microsoft.com/office/powerpoint/2010/main" val="1694665253"/>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FC52F0-7438-44DD-BAD3-8F36351C0EAD}"/>
              </a:ext>
            </a:extLst>
          </p:cNvPr>
          <p:cNvPicPr>
            <a:picLocks noChangeAspect="1"/>
          </p:cNvPicPr>
          <p:nvPr/>
        </p:nvPicPr>
        <p:blipFill rotWithShape="1">
          <a:blip r:embed="rId2"/>
          <a:srcRect t="8625"/>
          <a:stretch/>
        </p:blipFill>
        <p:spPr>
          <a:xfrm>
            <a:off x="0" y="0"/>
            <a:ext cx="12192000" cy="6859524"/>
          </a:xfrm>
          <a:prstGeom prst="rect">
            <a:avLst/>
          </a:prstGeom>
        </p:spPr>
      </p:pic>
      <p:sp>
        <p:nvSpPr>
          <p:cNvPr id="5" name="Rectangle: Rounded Corners 4">
            <a:extLst>
              <a:ext uri="{FF2B5EF4-FFF2-40B4-BE49-F238E27FC236}">
                <a16:creationId xmlns:a16="http://schemas.microsoft.com/office/drawing/2014/main" id="{F8D330B2-D13F-42E1-8DA4-E6421022EFEB}"/>
              </a:ext>
            </a:extLst>
          </p:cNvPr>
          <p:cNvSpPr/>
          <p:nvPr/>
        </p:nvSpPr>
        <p:spPr>
          <a:xfrm>
            <a:off x="228600" y="174172"/>
            <a:ext cx="11723914"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bg1"/>
          </a:solidFill>
          <a:ln>
            <a:solidFill>
              <a:srgbClr val="CD148E"/>
            </a:solidFill>
            <a:extLst>
              <a:ext uri="{C807C97D-BFC1-408E-A445-0C87EB9F89A2}">
                <ask:lineSketchStyleProps xmlns="" xmlns:ask="http://schemas.microsoft.com/office/drawing/2018/sketchyshape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B944C42B-F4AF-4837-816B-16C2645E0AEC}"/>
              </a:ext>
            </a:extLst>
          </p:cNvPr>
          <p:cNvSpPr txBox="1"/>
          <p:nvPr/>
        </p:nvSpPr>
        <p:spPr>
          <a:xfrm>
            <a:off x="2156660" y="468618"/>
            <a:ext cx="7878680" cy="1323439"/>
          </a:xfrm>
          <a:prstGeom prst="rect">
            <a:avLst/>
          </a:prstGeom>
          <a:noFill/>
        </p:spPr>
        <p:txBody>
          <a:bodyPr wrap="square" rtlCol="0">
            <a:spAutoFit/>
          </a:bodyPr>
          <a:lstStyle/>
          <a:p>
            <a:pPr algn="ctr"/>
            <a:r>
              <a:rPr lang="en-SG" sz="4000" b="1">
                <a:solidFill>
                  <a:schemeClr val="accent5">
                    <a:lumMod val="75000"/>
                  </a:schemeClr>
                </a:solidFill>
              </a:rPr>
              <a:t>Sập</a:t>
            </a:r>
            <a:r>
              <a:rPr lang="en-SG" sz="4000">
                <a:solidFill>
                  <a:schemeClr val="tx1">
                    <a:lumMod val="95000"/>
                    <a:lumOff val="5000"/>
                  </a:schemeClr>
                </a:solidFill>
              </a:rPr>
              <a:t> : giường gỗ, mặt liền với chân, xung quanh có diềm.</a:t>
            </a:r>
            <a:endParaRPr lang="en-US" sz="4000">
              <a:solidFill>
                <a:schemeClr val="tx1">
                  <a:lumMod val="95000"/>
                  <a:lumOff val="5000"/>
                </a:schemeClr>
              </a:solidFill>
            </a:endParaRPr>
          </a:p>
        </p:txBody>
      </p:sp>
      <p:pic>
        <p:nvPicPr>
          <p:cNvPr id="6" name="Picture 5">
            <a:extLst>
              <a:ext uri="{FF2B5EF4-FFF2-40B4-BE49-F238E27FC236}">
                <a16:creationId xmlns:a16="http://schemas.microsoft.com/office/drawing/2014/main" id="{B737F2D2-48F3-401E-BE1D-E73549D850B4}"/>
              </a:ext>
            </a:extLst>
          </p:cNvPr>
          <p:cNvPicPr>
            <a:picLocks noChangeAspect="1"/>
          </p:cNvPicPr>
          <p:nvPr/>
        </p:nvPicPr>
        <p:blipFill rotWithShape="1">
          <a:blip r:embed="rId3"/>
          <a:srcRect t="19415" b="9392"/>
          <a:stretch/>
        </p:blipFill>
        <p:spPr>
          <a:xfrm>
            <a:off x="5507711" y="1966229"/>
            <a:ext cx="6029432" cy="3214372"/>
          </a:xfrm>
          <a:prstGeom prst="rect">
            <a:avLst/>
          </a:prstGeom>
        </p:spPr>
      </p:pic>
      <p:pic>
        <p:nvPicPr>
          <p:cNvPr id="8" name="Picture 7">
            <a:extLst>
              <a:ext uri="{FF2B5EF4-FFF2-40B4-BE49-F238E27FC236}">
                <a16:creationId xmlns:a16="http://schemas.microsoft.com/office/drawing/2014/main" id="{7FCF2127-6152-4F7A-AB86-AE65EF40BD17}"/>
              </a:ext>
            </a:extLst>
          </p:cNvPr>
          <p:cNvPicPr>
            <a:picLocks noChangeAspect="1"/>
          </p:cNvPicPr>
          <p:nvPr/>
        </p:nvPicPr>
        <p:blipFill rotWithShape="1">
          <a:blip r:embed="rId4"/>
          <a:srcRect t="15284"/>
          <a:stretch/>
        </p:blipFill>
        <p:spPr>
          <a:xfrm>
            <a:off x="671610" y="1966537"/>
            <a:ext cx="4393091" cy="3275027"/>
          </a:xfrm>
          <a:prstGeom prst="rect">
            <a:avLst/>
          </a:prstGeom>
        </p:spPr>
      </p:pic>
      <p:pic>
        <p:nvPicPr>
          <p:cNvPr id="9" name="Picture 8">
            <a:hlinkClick r:id="rId5" action="ppaction://hlinksldjump"/>
            <a:extLst>
              <a:ext uri="{FF2B5EF4-FFF2-40B4-BE49-F238E27FC236}">
                <a16:creationId xmlns:a16="http://schemas.microsoft.com/office/drawing/2014/main" id="{6291C65B-4AEF-4EC5-A0DC-B8470F6DBBFA}"/>
              </a:ext>
            </a:extLst>
          </p:cNvPr>
          <p:cNvPicPr>
            <a:picLocks noChangeAspect="1"/>
          </p:cNvPicPr>
          <p:nvPr/>
        </p:nvPicPr>
        <p:blipFill>
          <a:blip r:embed="rId6"/>
          <a:stretch>
            <a:fillRect/>
          </a:stretch>
        </p:blipFill>
        <p:spPr>
          <a:xfrm flipH="1">
            <a:off x="4594973" y="4847850"/>
            <a:ext cx="1396655" cy="1835978"/>
          </a:xfrm>
          <a:prstGeom prst="rect">
            <a:avLst/>
          </a:prstGeom>
        </p:spPr>
      </p:pic>
      <p:sp>
        <p:nvSpPr>
          <p:cNvPr id="10" name="TextBox 9">
            <a:extLst>
              <a:ext uri="{FF2B5EF4-FFF2-40B4-BE49-F238E27FC236}">
                <a16:creationId xmlns:a16="http://schemas.microsoft.com/office/drawing/2014/main" id="{3A1DCFFA-1515-4990-9AC4-744F22EB5326}"/>
              </a:ext>
            </a:extLst>
          </p:cNvPr>
          <p:cNvSpPr txBox="1"/>
          <p:nvPr/>
        </p:nvSpPr>
        <p:spPr>
          <a:xfrm>
            <a:off x="441485" y="-892062"/>
            <a:ext cx="11298142" cy="707886"/>
          </a:xfrm>
          <a:prstGeom prst="rect">
            <a:avLst/>
          </a:prstGeom>
          <a:noFill/>
        </p:spPr>
        <p:txBody>
          <a:bodyPr wrap="square" rtlCol="0">
            <a:spAutoFit/>
          </a:bodyPr>
          <a:lstStyle/>
          <a:p>
            <a:pPr algn="ctr"/>
            <a:r>
              <a:rPr lang="en-SG" sz="4000" i="1">
                <a:solidFill>
                  <a:schemeClr val="tx1">
                    <a:lumMod val="95000"/>
                    <a:lumOff val="5000"/>
                  </a:schemeClr>
                </a:solidFill>
              </a:rPr>
              <a:t>GV bấm vào chú thỏ để trở về slide "Giải nghĩa từ".</a:t>
            </a:r>
            <a:endParaRPr lang="en-US" sz="4000" i="1">
              <a:solidFill>
                <a:schemeClr val="tx1">
                  <a:lumMod val="95000"/>
                  <a:lumOff val="5000"/>
                </a:schemeClr>
              </a:solidFill>
            </a:endParaRPr>
          </a:p>
        </p:txBody>
      </p:sp>
    </p:spTree>
    <p:extLst>
      <p:ext uri="{BB962C8B-B14F-4D97-AF65-F5344CB8AC3E}">
        <p14:creationId xmlns:p14="http://schemas.microsoft.com/office/powerpoint/2010/main" val="265481721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FC52F0-7438-44DD-BAD3-8F36351C0EAD}"/>
              </a:ext>
            </a:extLst>
          </p:cNvPr>
          <p:cNvPicPr>
            <a:picLocks noChangeAspect="1"/>
          </p:cNvPicPr>
          <p:nvPr/>
        </p:nvPicPr>
        <p:blipFill rotWithShape="1">
          <a:blip r:embed="rId2"/>
          <a:srcRect t="8625"/>
          <a:stretch/>
        </p:blipFill>
        <p:spPr>
          <a:xfrm>
            <a:off x="0" y="0"/>
            <a:ext cx="12192000" cy="6859524"/>
          </a:xfrm>
          <a:prstGeom prst="rect">
            <a:avLst/>
          </a:prstGeom>
        </p:spPr>
      </p:pic>
      <p:sp>
        <p:nvSpPr>
          <p:cNvPr id="5" name="Rectangle: Rounded Corners 4">
            <a:extLst>
              <a:ext uri="{FF2B5EF4-FFF2-40B4-BE49-F238E27FC236}">
                <a16:creationId xmlns:a16="http://schemas.microsoft.com/office/drawing/2014/main" id="{F8D330B2-D13F-42E1-8DA4-E6421022EFEB}"/>
              </a:ext>
            </a:extLst>
          </p:cNvPr>
          <p:cNvSpPr/>
          <p:nvPr/>
        </p:nvSpPr>
        <p:spPr>
          <a:xfrm>
            <a:off x="228600" y="174172"/>
            <a:ext cx="11723914"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bg1"/>
          </a:solidFill>
          <a:ln>
            <a:solidFill>
              <a:srgbClr val="CD148E"/>
            </a:solidFill>
            <a:extLst>
              <a:ext uri="{C807C97D-BFC1-408E-A445-0C87EB9F89A2}">
                <ask:lineSketchStyleProps xmlns="" xmlns:ask="http://schemas.microsoft.com/office/drawing/2018/sketchyshape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B944C42B-F4AF-4837-816B-16C2645E0AEC}"/>
              </a:ext>
            </a:extLst>
          </p:cNvPr>
          <p:cNvSpPr txBox="1"/>
          <p:nvPr/>
        </p:nvSpPr>
        <p:spPr>
          <a:xfrm>
            <a:off x="845856" y="468618"/>
            <a:ext cx="10500289" cy="1323439"/>
          </a:xfrm>
          <a:prstGeom prst="rect">
            <a:avLst/>
          </a:prstGeom>
          <a:noFill/>
        </p:spPr>
        <p:txBody>
          <a:bodyPr wrap="square" rtlCol="0">
            <a:spAutoFit/>
          </a:bodyPr>
          <a:lstStyle/>
          <a:p>
            <a:pPr algn="ctr"/>
            <a:r>
              <a:rPr lang="en-SG" sz="4000" b="1">
                <a:solidFill>
                  <a:schemeClr val="accent5">
                    <a:lumMod val="75000"/>
                  </a:schemeClr>
                </a:solidFill>
              </a:rPr>
              <a:t>Vái</a:t>
            </a:r>
            <a:r>
              <a:rPr lang="en-SG" sz="4000">
                <a:solidFill>
                  <a:schemeClr val="tx1">
                    <a:lumMod val="95000"/>
                    <a:lumOff val="5000"/>
                  </a:schemeClr>
                </a:solidFill>
              </a:rPr>
              <a:t> : chắp tay giơ lên hạ xuống, đồng thời cúi đầu, để tỏ lòng cung kính.</a:t>
            </a:r>
            <a:endParaRPr lang="en-US" sz="4000">
              <a:solidFill>
                <a:schemeClr val="tx1">
                  <a:lumMod val="95000"/>
                  <a:lumOff val="5000"/>
                </a:schemeClr>
              </a:solidFill>
            </a:endParaRPr>
          </a:p>
        </p:txBody>
      </p:sp>
      <p:pic>
        <p:nvPicPr>
          <p:cNvPr id="2" name="Picture 1">
            <a:extLst>
              <a:ext uri="{FF2B5EF4-FFF2-40B4-BE49-F238E27FC236}">
                <a16:creationId xmlns:a16="http://schemas.microsoft.com/office/drawing/2014/main" id="{63336DDC-8A6A-41CF-B808-19918FB4C5BE}"/>
              </a:ext>
            </a:extLst>
          </p:cNvPr>
          <p:cNvPicPr>
            <a:picLocks noChangeAspect="1"/>
          </p:cNvPicPr>
          <p:nvPr/>
        </p:nvPicPr>
        <p:blipFill>
          <a:blip r:embed="rId3"/>
          <a:stretch>
            <a:fillRect/>
          </a:stretch>
        </p:blipFill>
        <p:spPr>
          <a:xfrm>
            <a:off x="2686737" y="1966229"/>
            <a:ext cx="6667500" cy="3495675"/>
          </a:xfrm>
          <a:prstGeom prst="rect">
            <a:avLst/>
          </a:prstGeom>
        </p:spPr>
      </p:pic>
      <p:pic>
        <p:nvPicPr>
          <p:cNvPr id="8" name="Picture 7">
            <a:hlinkClick r:id="rId4" action="ppaction://hlinksldjump"/>
            <a:extLst>
              <a:ext uri="{FF2B5EF4-FFF2-40B4-BE49-F238E27FC236}">
                <a16:creationId xmlns:a16="http://schemas.microsoft.com/office/drawing/2014/main" id="{ECDE9DB4-023F-40E6-B832-A3E2F08C10EE}"/>
              </a:ext>
            </a:extLst>
          </p:cNvPr>
          <p:cNvPicPr>
            <a:picLocks noChangeAspect="1"/>
          </p:cNvPicPr>
          <p:nvPr/>
        </p:nvPicPr>
        <p:blipFill>
          <a:blip r:embed="rId5"/>
          <a:stretch>
            <a:fillRect/>
          </a:stretch>
        </p:blipFill>
        <p:spPr>
          <a:xfrm flipH="1">
            <a:off x="228600" y="4847850"/>
            <a:ext cx="1396655" cy="1835978"/>
          </a:xfrm>
          <a:prstGeom prst="rect">
            <a:avLst/>
          </a:prstGeom>
        </p:spPr>
      </p:pic>
      <p:sp>
        <p:nvSpPr>
          <p:cNvPr id="9" name="TextBox 8">
            <a:extLst>
              <a:ext uri="{FF2B5EF4-FFF2-40B4-BE49-F238E27FC236}">
                <a16:creationId xmlns:a16="http://schemas.microsoft.com/office/drawing/2014/main" id="{96E58545-77C2-4485-93BD-76384192F442}"/>
              </a:ext>
            </a:extLst>
          </p:cNvPr>
          <p:cNvSpPr txBox="1"/>
          <p:nvPr/>
        </p:nvSpPr>
        <p:spPr>
          <a:xfrm>
            <a:off x="441485" y="-892062"/>
            <a:ext cx="11298142" cy="707886"/>
          </a:xfrm>
          <a:prstGeom prst="rect">
            <a:avLst/>
          </a:prstGeom>
          <a:noFill/>
        </p:spPr>
        <p:txBody>
          <a:bodyPr wrap="square" rtlCol="0">
            <a:spAutoFit/>
          </a:bodyPr>
          <a:lstStyle/>
          <a:p>
            <a:pPr algn="ctr"/>
            <a:r>
              <a:rPr lang="en-SG" sz="4000" i="1">
                <a:solidFill>
                  <a:schemeClr val="tx1">
                    <a:lumMod val="95000"/>
                    <a:lumOff val="5000"/>
                  </a:schemeClr>
                </a:solidFill>
              </a:rPr>
              <a:t>GV bấm vào chú thỏ để trở về slide "Giải nghĩa từ".</a:t>
            </a:r>
            <a:endParaRPr lang="en-US" sz="4000" i="1">
              <a:solidFill>
                <a:schemeClr val="tx1">
                  <a:lumMod val="95000"/>
                  <a:lumOff val="5000"/>
                </a:schemeClr>
              </a:solidFill>
            </a:endParaRPr>
          </a:p>
        </p:txBody>
      </p:sp>
    </p:spTree>
    <p:extLst>
      <p:ext uri="{BB962C8B-B14F-4D97-AF65-F5344CB8AC3E}">
        <p14:creationId xmlns:p14="http://schemas.microsoft.com/office/powerpoint/2010/main" val="3004908392"/>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FC52F0-7438-44DD-BAD3-8F36351C0EAD}"/>
              </a:ext>
            </a:extLst>
          </p:cNvPr>
          <p:cNvPicPr>
            <a:picLocks noChangeAspect="1"/>
          </p:cNvPicPr>
          <p:nvPr/>
        </p:nvPicPr>
        <p:blipFill rotWithShape="1">
          <a:blip r:embed="rId2"/>
          <a:srcRect t="8625"/>
          <a:stretch/>
        </p:blipFill>
        <p:spPr>
          <a:xfrm>
            <a:off x="0" y="0"/>
            <a:ext cx="12192000" cy="6859524"/>
          </a:xfrm>
          <a:prstGeom prst="rect">
            <a:avLst/>
          </a:prstGeom>
        </p:spPr>
      </p:pic>
      <p:sp>
        <p:nvSpPr>
          <p:cNvPr id="5" name="Rectangle: Rounded Corners 4">
            <a:extLst>
              <a:ext uri="{FF2B5EF4-FFF2-40B4-BE49-F238E27FC236}">
                <a16:creationId xmlns:a16="http://schemas.microsoft.com/office/drawing/2014/main" id="{F8D330B2-D13F-42E1-8DA4-E6421022EFEB}"/>
              </a:ext>
            </a:extLst>
          </p:cNvPr>
          <p:cNvSpPr/>
          <p:nvPr/>
        </p:nvSpPr>
        <p:spPr>
          <a:xfrm>
            <a:off x="228600" y="174172"/>
            <a:ext cx="11723914"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bg1"/>
          </a:solidFill>
          <a:ln>
            <a:solidFill>
              <a:srgbClr val="CD148E"/>
            </a:solidFill>
            <a:extLst>
              <a:ext uri="{C807C97D-BFC1-408E-A445-0C87EB9F89A2}">
                <ask:lineSketchStyleProps xmlns="" xmlns:ask="http://schemas.microsoft.com/office/drawing/2018/sketchyshape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B944C42B-F4AF-4837-816B-16C2645E0AEC}"/>
              </a:ext>
            </a:extLst>
          </p:cNvPr>
          <p:cNvSpPr txBox="1"/>
          <p:nvPr/>
        </p:nvSpPr>
        <p:spPr>
          <a:xfrm>
            <a:off x="845856" y="484116"/>
            <a:ext cx="10500289" cy="707886"/>
          </a:xfrm>
          <a:prstGeom prst="rect">
            <a:avLst/>
          </a:prstGeom>
          <a:noFill/>
        </p:spPr>
        <p:txBody>
          <a:bodyPr wrap="square" rtlCol="0">
            <a:spAutoFit/>
          </a:bodyPr>
          <a:lstStyle/>
          <a:p>
            <a:pPr algn="ctr"/>
            <a:r>
              <a:rPr lang="en-SG" sz="4000" b="1">
                <a:solidFill>
                  <a:schemeClr val="accent5">
                    <a:lumMod val="75000"/>
                  </a:schemeClr>
                </a:solidFill>
              </a:rPr>
              <a:t>Tạ</a:t>
            </a:r>
            <a:r>
              <a:rPr lang="en-SG" sz="4000">
                <a:solidFill>
                  <a:schemeClr val="tx1">
                    <a:lumMod val="95000"/>
                    <a:lumOff val="5000"/>
                  </a:schemeClr>
                </a:solidFill>
              </a:rPr>
              <a:t> : cảm ơn hoặc xin lỗi một cách kính cẩn.</a:t>
            </a:r>
            <a:endParaRPr lang="en-US" sz="4000">
              <a:solidFill>
                <a:schemeClr val="tx1">
                  <a:lumMod val="95000"/>
                  <a:lumOff val="5000"/>
                </a:schemeClr>
              </a:solidFill>
            </a:endParaRPr>
          </a:p>
        </p:txBody>
      </p:sp>
      <p:pic>
        <p:nvPicPr>
          <p:cNvPr id="8" name="Picture 7">
            <a:extLst>
              <a:ext uri="{FF2B5EF4-FFF2-40B4-BE49-F238E27FC236}">
                <a16:creationId xmlns:a16="http://schemas.microsoft.com/office/drawing/2014/main" id="{9091FFD8-F117-4E5F-9E7B-093D255135CF}"/>
              </a:ext>
            </a:extLst>
          </p:cNvPr>
          <p:cNvPicPr>
            <a:picLocks noChangeAspect="1"/>
          </p:cNvPicPr>
          <p:nvPr/>
        </p:nvPicPr>
        <p:blipFill>
          <a:blip r:embed="rId3"/>
          <a:stretch>
            <a:fillRect/>
          </a:stretch>
        </p:blipFill>
        <p:spPr>
          <a:xfrm>
            <a:off x="2686737" y="1966229"/>
            <a:ext cx="6667500" cy="3495675"/>
          </a:xfrm>
          <a:prstGeom prst="rect">
            <a:avLst/>
          </a:prstGeom>
        </p:spPr>
      </p:pic>
      <p:pic>
        <p:nvPicPr>
          <p:cNvPr id="9" name="Picture 8">
            <a:hlinkClick r:id="rId4" action="ppaction://hlinksldjump"/>
            <a:extLst>
              <a:ext uri="{FF2B5EF4-FFF2-40B4-BE49-F238E27FC236}">
                <a16:creationId xmlns:a16="http://schemas.microsoft.com/office/drawing/2014/main" id="{81731264-F889-4C75-96C7-6CE73D2E9287}"/>
              </a:ext>
            </a:extLst>
          </p:cNvPr>
          <p:cNvPicPr>
            <a:picLocks noChangeAspect="1"/>
          </p:cNvPicPr>
          <p:nvPr/>
        </p:nvPicPr>
        <p:blipFill>
          <a:blip r:embed="rId5"/>
          <a:stretch>
            <a:fillRect/>
          </a:stretch>
        </p:blipFill>
        <p:spPr>
          <a:xfrm flipH="1">
            <a:off x="228600" y="4847850"/>
            <a:ext cx="1396655" cy="1835978"/>
          </a:xfrm>
          <a:prstGeom prst="rect">
            <a:avLst/>
          </a:prstGeom>
        </p:spPr>
      </p:pic>
      <p:sp>
        <p:nvSpPr>
          <p:cNvPr id="10" name="TextBox 9">
            <a:extLst>
              <a:ext uri="{FF2B5EF4-FFF2-40B4-BE49-F238E27FC236}">
                <a16:creationId xmlns:a16="http://schemas.microsoft.com/office/drawing/2014/main" id="{394698BF-0FE8-4265-96BD-BD91AB717FD0}"/>
              </a:ext>
            </a:extLst>
          </p:cNvPr>
          <p:cNvSpPr txBox="1"/>
          <p:nvPr/>
        </p:nvSpPr>
        <p:spPr>
          <a:xfrm>
            <a:off x="441485" y="-892062"/>
            <a:ext cx="11298142" cy="707886"/>
          </a:xfrm>
          <a:prstGeom prst="rect">
            <a:avLst/>
          </a:prstGeom>
          <a:noFill/>
        </p:spPr>
        <p:txBody>
          <a:bodyPr wrap="square" rtlCol="0">
            <a:spAutoFit/>
          </a:bodyPr>
          <a:lstStyle/>
          <a:p>
            <a:pPr algn="ctr"/>
            <a:r>
              <a:rPr lang="en-SG" sz="4000" i="1">
                <a:solidFill>
                  <a:schemeClr val="tx1">
                    <a:lumMod val="95000"/>
                    <a:lumOff val="5000"/>
                  </a:schemeClr>
                </a:solidFill>
              </a:rPr>
              <a:t>GV bấm vào chú thỏ để trở về slide "Giải nghĩa từ".</a:t>
            </a:r>
            <a:endParaRPr lang="en-US" sz="4000" i="1">
              <a:solidFill>
                <a:schemeClr val="tx1">
                  <a:lumMod val="95000"/>
                  <a:lumOff val="5000"/>
                </a:schemeClr>
              </a:solidFill>
            </a:endParaRPr>
          </a:p>
        </p:txBody>
      </p:sp>
    </p:spTree>
    <p:extLst>
      <p:ext uri="{BB962C8B-B14F-4D97-AF65-F5344CB8AC3E}">
        <p14:creationId xmlns:p14="http://schemas.microsoft.com/office/powerpoint/2010/main" val="2316385787"/>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FC52F0-7438-44DD-BAD3-8F36351C0EAD}"/>
              </a:ext>
            </a:extLst>
          </p:cNvPr>
          <p:cNvPicPr>
            <a:picLocks noChangeAspect="1"/>
          </p:cNvPicPr>
          <p:nvPr/>
        </p:nvPicPr>
        <p:blipFill rotWithShape="1">
          <a:blip r:embed="rId2"/>
          <a:srcRect t="8625"/>
          <a:stretch/>
        </p:blipFill>
        <p:spPr>
          <a:xfrm>
            <a:off x="0" y="0"/>
            <a:ext cx="12192000" cy="6859524"/>
          </a:xfrm>
          <a:prstGeom prst="rect">
            <a:avLst/>
          </a:prstGeom>
        </p:spPr>
      </p:pic>
      <p:sp>
        <p:nvSpPr>
          <p:cNvPr id="5" name="Rectangle: Rounded Corners 4">
            <a:extLst>
              <a:ext uri="{FF2B5EF4-FFF2-40B4-BE49-F238E27FC236}">
                <a16:creationId xmlns:a16="http://schemas.microsoft.com/office/drawing/2014/main" id="{F8D330B2-D13F-42E1-8DA4-E6421022EFEB}"/>
              </a:ext>
            </a:extLst>
          </p:cNvPr>
          <p:cNvSpPr/>
          <p:nvPr/>
        </p:nvSpPr>
        <p:spPr>
          <a:xfrm>
            <a:off x="228600" y="174172"/>
            <a:ext cx="11723914"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bg1"/>
          </a:solidFill>
          <a:ln>
            <a:solidFill>
              <a:srgbClr val="CD148E"/>
            </a:solidFill>
            <a:extLst>
              <a:ext uri="{C807C97D-BFC1-408E-A445-0C87EB9F89A2}">
                <ask:lineSketchStyleProps xmlns="" xmlns:ask="http://schemas.microsoft.com/office/drawing/2018/sketchyshape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B944C42B-F4AF-4837-816B-16C2645E0AEC}"/>
              </a:ext>
            </a:extLst>
          </p:cNvPr>
          <p:cNvSpPr txBox="1"/>
          <p:nvPr/>
        </p:nvSpPr>
        <p:spPr>
          <a:xfrm>
            <a:off x="845856" y="484116"/>
            <a:ext cx="10500289" cy="707886"/>
          </a:xfrm>
          <a:prstGeom prst="rect">
            <a:avLst/>
          </a:prstGeom>
          <a:noFill/>
        </p:spPr>
        <p:txBody>
          <a:bodyPr wrap="square" rtlCol="0">
            <a:spAutoFit/>
          </a:bodyPr>
          <a:lstStyle/>
          <a:p>
            <a:pPr algn="ctr"/>
            <a:r>
              <a:rPr lang="en-SG" sz="4000" b="1">
                <a:solidFill>
                  <a:schemeClr val="accent5">
                    <a:lumMod val="75000"/>
                  </a:schemeClr>
                </a:solidFill>
              </a:rPr>
              <a:t>Cụ đồ</a:t>
            </a:r>
            <a:r>
              <a:rPr lang="en-SG" sz="4000">
                <a:solidFill>
                  <a:schemeClr val="tx1">
                    <a:lumMod val="95000"/>
                    <a:lumOff val="5000"/>
                  </a:schemeClr>
                </a:solidFill>
              </a:rPr>
              <a:t> : người dạy chữ Nho thời trước.</a:t>
            </a:r>
            <a:endParaRPr lang="en-US" sz="4000">
              <a:solidFill>
                <a:schemeClr val="tx1">
                  <a:lumMod val="95000"/>
                  <a:lumOff val="5000"/>
                </a:schemeClr>
              </a:solidFill>
            </a:endParaRPr>
          </a:p>
        </p:txBody>
      </p:sp>
      <p:pic>
        <p:nvPicPr>
          <p:cNvPr id="2" name="Picture 1">
            <a:extLst>
              <a:ext uri="{FF2B5EF4-FFF2-40B4-BE49-F238E27FC236}">
                <a16:creationId xmlns:a16="http://schemas.microsoft.com/office/drawing/2014/main" id="{10A1957E-8A5B-4D4F-8EDB-BB6506DA5D2C}"/>
              </a:ext>
            </a:extLst>
          </p:cNvPr>
          <p:cNvPicPr>
            <a:picLocks noChangeAspect="1"/>
          </p:cNvPicPr>
          <p:nvPr/>
        </p:nvPicPr>
        <p:blipFill>
          <a:blip r:embed="rId3"/>
          <a:stretch>
            <a:fillRect/>
          </a:stretch>
        </p:blipFill>
        <p:spPr>
          <a:xfrm>
            <a:off x="3586311" y="1738998"/>
            <a:ext cx="5019378" cy="3472249"/>
          </a:xfrm>
          <a:prstGeom prst="rect">
            <a:avLst/>
          </a:prstGeom>
        </p:spPr>
      </p:pic>
      <p:pic>
        <p:nvPicPr>
          <p:cNvPr id="8" name="Picture 7">
            <a:hlinkClick r:id="rId4" action="ppaction://hlinksldjump"/>
            <a:extLst>
              <a:ext uri="{FF2B5EF4-FFF2-40B4-BE49-F238E27FC236}">
                <a16:creationId xmlns:a16="http://schemas.microsoft.com/office/drawing/2014/main" id="{1598F94A-F0FC-4E79-A7B0-BC808648A690}"/>
              </a:ext>
            </a:extLst>
          </p:cNvPr>
          <p:cNvPicPr>
            <a:picLocks noChangeAspect="1"/>
          </p:cNvPicPr>
          <p:nvPr/>
        </p:nvPicPr>
        <p:blipFill>
          <a:blip r:embed="rId5"/>
          <a:stretch>
            <a:fillRect/>
          </a:stretch>
        </p:blipFill>
        <p:spPr>
          <a:xfrm flipH="1">
            <a:off x="228600" y="4847850"/>
            <a:ext cx="1396655" cy="1835978"/>
          </a:xfrm>
          <a:prstGeom prst="rect">
            <a:avLst/>
          </a:prstGeom>
        </p:spPr>
      </p:pic>
      <p:sp>
        <p:nvSpPr>
          <p:cNvPr id="9" name="TextBox 8">
            <a:extLst>
              <a:ext uri="{FF2B5EF4-FFF2-40B4-BE49-F238E27FC236}">
                <a16:creationId xmlns:a16="http://schemas.microsoft.com/office/drawing/2014/main" id="{CEBB83B0-1006-4E31-BC64-0D62A0EDEA65}"/>
              </a:ext>
            </a:extLst>
          </p:cNvPr>
          <p:cNvSpPr txBox="1"/>
          <p:nvPr/>
        </p:nvSpPr>
        <p:spPr>
          <a:xfrm>
            <a:off x="441485" y="-892062"/>
            <a:ext cx="11298142" cy="707886"/>
          </a:xfrm>
          <a:prstGeom prst="rect">
            <a:avLst/>
          </a:prstGeom>
          <a:noFill/>
        </p:spPr>
        <p:txBody>
          <a:bodyPr wrap="square" rtlCol="0">
            <a:spAutoFit/>
          </a:bodyPr>
          <a:lstStyle/>
          <a:p>
            <a:pPr algn="ctr"/>
            <a:r>
              <a:rPr lang="en-SG" sz="4000" i="1">
                <a:solidFill>
                  <a:schemeClr val="tx1">
                    <a:lumMod val="95000"/>
                    <a:lumOff val="5000"/>
                  </a:schemeClr>
                </a:solidFill>
              </a:rPr>
              <a:t>GV bấm vào chú thỏ để trở về slide "Giải nghĩa từ".</a:t>
            </a:r>
            <a:endParaRPr lang="en-US" sz="4000" i="1">
              <a:solidFill>
                <a:schemeClr val="tx1">
                  <a:lumMod val="95000"/>
                  <a:lumOff val="5000"/>
                </a:schemeClr>
              </a:solidFill>
            </a:endParaRPr>
          </a:p>
        </p:txBody>
      </p:sp>
    </p:spTree>
    <p:extLst>
      <p:ext uri="{BB962C8B-B14F-4D97-AF65-F5344CB8AC3E}">
        <p14:creationId xmlns:p14="http://schemas.microsoft.com/office/powerpoint/2010/main" val="3006986286"/>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FC52F0-7438-44DD-BAD3-8F36351C0EAD}"/>
              </a:ext>
            </a:extLst>
          </p:cNvPr>
          <p:cNvPicPr>
            <a:picLocks noChangeAspect="1"/>
          </p:cNvPicPr>
          <p:nvPr/>
        </p:nvPicPr>
        <p:blipFill rotWithShape="1">
          <a:blip r:embed="rId2"/>
          <a:srcRect t="8625"/>
          <a:stretch/>
        </p:blipFill>
        <p:spPr>
          <a:xfrm>
            <a:off x="0" y="0"/>
            <a:ext cx="12192000" cy="6859524"/>
          </a:xfrm>
          <a:prstGeom prst="rect">
            <a:avLst/>
          </a:prstGeom>
        </p:spPr>
      </p:pic>
      <p:sp>
        <p:nvSpPr>
          <p:cNvPr id="5" name="Rectangle: Rounded Corners 4">
            <a:extLst>
              <a:ext uri="{FF2B5EF4-FFF2-40B4-BE49-F238E27FC236}">
                <a16:creationId xmlns:a16="http://schemas.microsoft.com/office/drawing/2014/main" id="{F8D330B2-D13F-42E1-8DA4-E6421022EFEB}"/>
              </a:ext>
            </a:extLst>
          </p:cNvPr>
          <p:cNvSpPr/>
          <p:nvPr/>
        </p:nvSpPr>
        <p:spPr>
          <a:xfrm>
            <a:off x="228600" y="174172"/>
            <a:ext cx="11723914"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bg1"/>
          </a:solidFill>
          <a:ln>
            <a:solidFill>
              <a:srgbClr val="CD148E"/>
            </a:solidFill>
            <a:extLst>
              <a:ext uri="{C807C97D-BFC1-408E-A445-0C87EB9F89A2}">
                <ask:lineSketchStyleProps xmlns="" xmlns:ask="http://schemas.microsoft.com/office/drawing/2018/sketchyshape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B944C42B-F4AF-4837-816B-16C2645E0AEC}"/>
              </a:ext>
            </a:extLst>
          </p:cNvPr>
          <p:cNvSpPr txBox="1"/>
          <p:nvPr/>
        </p:nvSpPr>
        <p:spPr>
          <a:xfrm>
            <a:off x="845856" y="484116"/>
            <a:ext cx="10500289" cy="707886"/>
          </a:xfrm>
          <a:prstGeom prst="rect">
            <a:avLst/>
          </a:prstGeom>
          <a:noFill/>
        </p:spPr>
        <p:txBody>
          <a:bodyPr wrap="square" rtlCol="0">
            <a:spAutoFit/>
          </a:bodyPr>
          <a:lstStyle/>
          <a:p>
            <a:pPr algn="ctr"/>
            <a:r>
              <a:rPr lang="en-SG" sz="4000" b="1" dirty="0" err="1">
                <a:solidFill>
                  <a:schemeClr val="accent5">
                    <a:lumMod val="75000"/>
                  </a:schemeClr>
                </a:solidFill>
              </a:rPr>
              <a:t>Vỡ</a:t>
            </a:r>
            <a:r>
              <a:rPr lang="en-SG" sz="4000" b="1" dirty="0">
                <a:solidFill>
                  <a:schemeClr val="accent5">
                    <a:lumMod val="75000"/>
                  </a:schemeClr>
                </a:solidFill>
              </a:rPr>
              <a:t> </a:t>
            </a:r>
            <a:r>
              <a:rPr lang="en-SG" sz="4000" b="1" dirty="0" err="1">
                <a:solidFill>
                  <a:schemeClr val="accent5">
                    <a:lumMod val="75000"/>
                  </a:schemeClr>
                </a:solidFill>
              </a:rPr>
              <a:t>lòng</a:t>
            </a:r>
            <a:r>
              <a:rPr lang="en-SG" sz="4000" dirty="0">
                <a:solidFill>
                  <a:schemeClr val="tx1">
                    <a:lumMod val="95000"/>
                    <a:lumOff val="5000"/>
                  </a:schemeClr>
                </a:solidFill>
              </a:rPr>
              <a:t> : </a:t>
            </a:r>
            <a:r>
              <a:rPr lang="en-SG" sz="4000" dirty="0" err="1">
                <a:solidFill>
                  <a:schemeClr val="tx1">
                    <a:lumMod val="95000"/>
                    <a:lumOff val="5000"/>
                  </a:schemeClr>
                </a:solidFill>
              </a:rPr>
              <a:t>bắt</a:t>
            </a:r>
            <a:r>
              <a:rPr lang="en-SG" sz="4000" dirty="0">
                <a:solidFill>
                  <a:schemeClr val="tx1">
                    <a:lumMod val="95000"/>
                    <a:lumOff val="5000"/>
                  </a:schemeClr>
                </a:solidFill>
              </a:rPr>
              <a:t> </a:t>
            </a:r>
            <a:r>
              <a:rPr lang="en-SG" sz="4000" dirty="0" err="1">
                <a:solidFill>
                  <a:schemeClr val="tx1">
                    <a:lumMod val="95000"/>
                    <a:lumOff val="5000"/>
                  </a:schemeClr>
                </a:solidFill>
              </a:rPr>
              <a:t>đầu</a:t>
            </a:r>
            <a:r>
              <a:rPr lang="en-SG" sz="4000" dirty="0">
                <a:solidFill>
                  <a:schemeClr val="tx1">
                    <a:lumMod val="95000"/>
                    <a:lumOff val="5000"/>
                  </a:schemeClr>
                </a:solidFill>
              </a:rPr>
              <a:t> </a:t>
            </a:r>
            <a:r>
              <a:rPr lang="en-SG" sz="4000" dirty="0" err="1">
                <a:solidFill>
                  <a:schemeClr val="tx1">
                    <a:lumMod val="95000"/>
                    <a:lumOff val="5000"/>
                  </a:schemeClr>
                </a:solidFill>
              </a:rPr>
              <a:t>học</a:t>
            </a:r>
            <a:r>
              <a:rPr lang="en-SG" sz="4000" dirty="0">
                <a:solidFill>
                  <a:schemeClr val="tx1">
                    <a:lumMod val="95000"/>
                    <a:lumOff val="5000"/>
                  </a:schemeClr>
                </a:solidFill>
              </a:rPr>
              <a:t> (</a:t>
            </a:r>
            <a:r>
              <a:rPr lang="en-SG" sz="4000" dirty="0" err="1">
                <a:solidFill>
                  <a:schemeClr val="tx1">
                    <a:lumMod val="95000"/>
                    <a:lumOff val="5000"/>
                  </a:schemeClr>
                </a:solidFill>
              </a:rPr>
              <a:t>chữ</a:t>
            </a:r>
            <a:r>
              <a:rPr lang="en-SG" sz="4000" dirty="0">
                <a:solidFill>
                  <a:schemeClr val="tx1">
                    <a:lumMod val="95000"/>
                    <a:lumOff val="5000"/>
                  </a:schemeClr>
                </a:solidFill>
              </a:rPr>
              <a:t>).</a:t>
            </a:r>
            <a:endParaRPr lang="en-US" sz="4000" dirty="0">
              <a:solidFill>
                <a:schemeClr val="tx1">
                  <a:lumMod val="95000"/>
                  <a:lumOff val="5000"/>
                </a:schemeClr>
              </a:solidFill>
            </a:endParaRPr>
          </a:p>
        </p:txBody>
      </p:sp>
      <p:pic>
        <p:nvPicPr>
          <p:cNvPr id="3" name="Picture 2">
            <a:extLst>
              <a:ext uri="{FF2B5EF4-FFF2-40B4-BE49-F238E27FC236}">
                <a16:creationId xmlns:a16="http://schemas.microsoft.com/office/drawing/2014/main" id="{1FCB055C-320A-4CB8-B702-177B362D0828}"/>
              </a:ext>
            </a:extLst>
          </p:cNvPr>
          <p:cNvPicPr>
            <a:picLocks noChangeAspect="1"/>
          </p:cNvPicPr>
          <p:nvPr/>
        </p:nvPicPr>
        <p:blipFill>
          <a:blip r:embed="rId3"/>
          <a:stretch>
            <a:fillRect/>
          </a:stretch>
        </p:blipFill>
        <p:spPr>
          <a:xfrm>
            <a:off x="2450750" y="1201708"/>
            <a:ext cx="7290500" cy="5159431"/>
          </a:xfrm>
          <a:prstGeom prst="rect">
            <a:avLst/>
          </a:prstGeom>
        </p:spPr>
      </p:pic>
      <p:pic>
        <p:nvPicPr>
          <p:cNvPr id="8" name="Picture 7">
            <a:hlinkClick r:id="rId4" action="ppaction://hlinksldjump"/>
            <a:extLst>
              <a:ext uri="{FF2B5EF4-FFF2-40B4-BE49-F238E27FC236}">
                <a16:creationId xmlns:a16="http://schemas.microsoft.com/office/drawing/2014/main" id="{EDEDB94F-C16C-4F8C-959D-F38263ACCCB2}"/>
              </a:ext>
            </a:extLst>
          </p:cNvPr>
          <p:cNvPicPr>
            <a:picLocks noChangeAspect="1"/>
          </p:cNvPicPr>
          <p:nvPr/>
        </p:nvPicPr>
        <p:blipFill>
          <a:blip r:embed="rId5"/>
          <a:stretch>
            <a:fillRect/>
          </a:stretch>
        </p:blipFill>
        <p:spPr>
          <a:xfrm flipH="1">
            <a:off x="228600" y="4847850"/>
            <a:ext cx="1396655" cy="1835978"/>
          </a:xfrm>
          <a:prstGeom prst="rect">
            <a:avLst/>
          </a:prstGeom>
        </p:spPr>
      </p:pic>
      <p:sp>
        <p:nvSpPr>
          <p:cNvPr id="9" name="TextBox 8">
            <a:extLst>
              <a:ext uri="{FF2B5EF4-FFF2-40B4-BE49-F238E27FC236}">
                <a16:creationId xmlns:a16="http://schemas.microsoft.com/office/drawing/2014/main" id="{15D42A52-FE04-4514-85B5-4FAC6AF17C47}"/>
              </a:ext>
            </a:extLst>
          </p:cNvPr>
          <p:cNvSpPr txBox="1"/>
          <p:nvPr/>
        </p:nvSpPr>
        <p:spPr>
          <a:xfrm>
            <a:off x="441485" y="-892062"/>
            <a:ext cx="11298142" cy="707886"/>
          </a:xfrm>
          <a:prstGeom prst="rect">
            <a:avLst/>
          </a:prstGeom>
          <a:noFill/>
        </p:spPr>
        <p:txBody>
          <a:bodyPr wrap="square" rtlCol="0">
            <a:spAutoFit/>
          </a:bodyPr>
          <a:lstStyle/>
          <a:p>
            <a:pPr algn="ctr"/>
            <a:r>
              <a:rPr lang="en-SG" sz="4000" i="1">
                <a:solidFill>
                  <a:schemeClr val="tx1">
                    <a:lumMod val="95000"/>
                    <a:lumOff val="5000"/>
                  </a:schemeClr>
                </a:solidFill>
              </a:rPr>
              <a:t>GV bấm vào chú thỏ để trở về slide "Giải nghĩa từ".</a:t>
            </a:r>
            <a:endParaRPr lang="en-US" sz="4000" i="1">
              <a:solidFill>
                <a:schemeClr val="tx1">
                  <a:lumMod val="95000"/>
                  <a:lumOff val="5000"/>
                </a:schemeClr>
              </a:solidFill>
            </a:endParaRPr>
          </a:p>
        </p:txBody>
      </p:sp>
    </p:spTree>
    <p:extLst>
      <p:ext uri="{BB962C8B-B14F-4D97-AF65-F5344CB8AC3E}">
        <p14:creationId xmlns:p14="http://schemas.microsoft.com/office/powerpoint/2010/main" val="204408548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C7B4E3A-FA48-4070-B653-FF0144E1F376}"/>
              </a:ext>
            </a:extLst>
          </p:cNvPr>
          <p:cNvSpPr/>
          <p:nvPr/>
        </p:nvSpPr>
        <p:spPr>
          <a:xfrm>
            <a:off x="0" y="0"/>
            <a:ext cx="12192000" cy="6858000"/>
          </a:xfrm>
          <a:prstGeom prst="rect">
            <a:avLst/>
          </a:prstGeom>
          <a:solidFill>
            <a:srgbClr val="150A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E2E91AA-7D57-48AD-9296-FF24D8102706}"/>
              </a:ext>
            </a:extLst>
          </p:cNvPr>
          <p:cNvPicPr>
            <a:picLocks noChangeAspect="1"/>
          </p:cNvPicPr>
          <p:nvPr/>
        </p:nvPicPr>
        <p:blipFill>
          <a:blip r:embed="rId2"/>
          <a:stretch>
            <a:fillRect/>
          </a:stretch>
        </p:blipFill>
        <p:spPr>
          <a:xfrm>
            <a:off x="0" y="0"/>
            <a:ext cx="5699760" cy="6858000"/>
          </a:xfrm>
          <a:prstGeom prst="rect">
            <a:avLst/>
          </a:prstGeom>
        </p:spPr>
      </p:pic>
      <p:sp>
        <p:nvSpPr>
          <p:cNvPr id="7" name="TextBox 6">
            <a:extLst>
              <a:ext uri="{FF2B5EF4-FFF2-40B4-BE49-F238E27FC236}">
                <a16:creationId xmlns:a16="http://schemas.microsoft.com/office/drawing/2014/main" id="{98A18FBC-B5ED-4FBC-8583-1DF86792D6A9}"/>
              </a:ext>
            </a:extLst>
          </p:cNvPr>
          <p:cNvSpPr txBox="1"/>
          <p:nvPr/>
        </p:nvSpPr>
        <p:spPr>
          <a:xfrm>
            <a:off x="6959767" y="1176905"/>
            <a:ext cx="3209532" cy="769441"/>
          </a:xfrm>
          <a:prstGeom prst="rect">
            <a:avLst/>
          </a:prstGeom>
          <a:noFill/>
        </p:spPr>
        <p:txBody>
          <a:bodyPr wrap="none" rtlCol="0">
            <a:spAutoFit/>
          </a:bodyPr>
          <a:lstStyle/>
          <a:p>
            <a:pPr algn="ctr"/>
            <a:r>
              <a:rPr lang="en-SG" sz="4400">
                <a:solidFill>
                  <a:schemeClr val="bg1"/>
                </a:solidFill>
                <a:latin typeface="#9Slide06 SVNJonitha Script" panose="02000000000000000000" pitchFamily="2" charset="0"/>
              </a:rPr>
              <a:t>1) Luyện đọc</a:t>
            </a:r>
            <a:endParaRPr lang="en-US" sz="4400">
              <a:solidFill>
                <a:schemeClr val="bg1"/>
              </a:solidFill>
              <a:latin typeface="#9Slide06 SVNJonitha Script" panose="02000000000000000000" pitchFamily="2" charset="0"/>
            </a:endParaRPr>
          </a:p>
        </p:txBody>
      </p:sp>
      <p:sp>
        <p:nvSpPr>
          <p:cNvPr id="8" name="TextBox 7">
            <a:extLst>
              <a:ext uri="{FF2B5EF4-FFF2-40B4-BE49-F238E27FC236}">
                <a16:creationId xmlns:a16="http://schemas.microsoft.com/office/drawing/2014/main" id="{547CA140-29A4-4DA5-B8DE-68BC6B0C0E01}"/>
              </a:ext>
            </a:extLst>
          </p:cNvPr>
          <p:cNvSpPr txBox="1"/>
          <p:nvPr/>
        </p:nvSpPr>
        <p:spPr>
          <a:xfrm>
            <a:off x="6517338" y="3079004"/>
            <a:ext cx="4094390" cy="769441"/>
          </a:xfrm>
          <a:prstGeom prst="rect">
            <a:avLst/>
          </a:prstGeom>
          <a:noFill/>
        </p:spPr>
        <p:txBody>
          <a:bodyPr wrap="none" rtlCol="0">
            <a:spAutoFit/>
          </a:bodyPr>
          <a:lstStyle/>
          <a:p>
            <a:pPr algn="ctr"/>
            <a:r>
              <a:rPr lang="en-SG" sz="4400">
                <a:solidFill>
                  <a:schemeClr val="bg1"/>
                </a:solidFill>
                <a:latin typeface="#9Slide06 SVNJonitha Script" panose="02000000000000000000" pitchFamily="2" charset="0"/>
              </a:rPr>
              <a:t>2) Tìm hiểu bài</a:t>
            </a:r>
            <a:endParaRPr lang="en-US" sz="4400">
              <a:solidFill>
                <a:schemeClr val="bg1"/>
              </a:solidFill>
              <a:latin typeface="#9Slide06 SVNJonitha Script" panose="02000000000000000000" pitchFamily="2" charset="0"/>
            </a:endParaRPr>
          </a:p>
        </p:txBody>
      </p:sp>
      <p:sp>
        <p:nvSpPr>
          <p:cNvPr id="9" name="TextBox 8">
            <a:extLst>
              <a:ext uri="{FF2B5EF4-FFF2-40B4-BE49-F238E27FC236}">
                <a16:creationId xmlns:a16="http://schemas.microsoft.com/office/drawing/2014/main" id="{4B806685-F545-4171-996D-DD4ACB62B0DC}"/>
              </a:ext>
            </a:extLst>
          </p:cNvPr>
          <p:cNvSpPr txBox="1"/>
          <p:nvPr/>
        </p:nvSpPr>
        <p:spPr>
          <a:xfrm>
            <a:off x="5790724" y="4981104"/>
            <a:ext cx="5836854" cy="769441"/>
          </a:xfrm>
          <a:prstGeom prst="rect">
            <a:avLst/>
          </a:prstGeom>
          <a:noFill/>
        </p:spPr>
        <p:txBody>
          <a:bodyPr wrap="none" rtlCol="0">
            <a:spAutoFit/>
          </a:bodyPr>
          <a:lstStyle/>
          <a:p>
            <a:pPr algn="ctr"/>
            <a:r>
              <a:rPr lang="en-SG" sz="4400">
                <a:solidFill>
                  <a:schemeClr val="bg1"/>
                </a:solidFill>
                <a:latin typeface="#9Slide06 SVNJonitha Script" panose="02000000000000000000" pitchFamily="2" charset="0"/>
              </a:rPr>
              <a:t>3) Luyện đọc diễn cảm</a:t>
            </a:r>
            <a:endParaRPr lang="en-US" sz="4400">
              <a:solidFill>
                <a:schemeClr val="bg1"/>
              </a:solidFill>
              <a:latin typeface="#9Slide06 SVNJonitha Script" panose="02000000000000000000" pitchFamily="2" charset="0"/>
            </a:endParaRPr>
          </a:p>
        </p:txBody>
      </p:sp>
    </p:spTree>
    <p:extLst>
      <p:ext uri="{BB962C8B-B14F-4D97-AF65-F5344CB8AC3E}">
        <p14:creationId xmlns:p14="http://schemas.microsoft.com/office/powerpoint/2010/main" val="24965065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E506B5-0157-4F8F-BAC5-D30CBDCA6C23}"/>
              </a:ext>
            </a:extLst>
          </p:cNvPr>
          <p:cNvSpPr/>
          <p:nvPr/>
        </p:nvSpPr>
        <p:spPr>
          <a:xfrm>
            <a:off x="0" y="0"/>
            <a:ext cx="11259403" cy="6858000"/>
          </a:xfrm>
          <a:prstGeom prst="rect">
            <a:avLst/>
          </a:prstGeom>
          <a:solidFill>
            <a:srgbClr val="FBFA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F7F81C3-2060-417C-BA9C-492634F1924C}"/>
              </a:ext>
            </a:extLst>
          </p:cNvPr>
          <p:cNvSpPr/>
          <p:nvPr/>
        </p:nvSpPr>
        <p:spPr>
          <a:xfrm>
            <a:off x="7048500" y="6073254"/>
            <a:ext cx="1071918" cy="784746"/>
          </a:xfrm>
          <a:prstGeom prst="rect">
            <a:avLst/>
          </a:prstGeom>
          <a:solidFill>
            <a:srgbClr val="FBFA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C57D3E6-A078-4A6D-AAD4-0A5A77D86D2D}"/>
              </a:ext>
            </a:extLst>
          </p:cNvPr>
          <p:cNvPicPr>
            <a:picLocks noChangeAspect="1"/>
          </p:cNvPicPr>
          <p:nvPr/>
        </p:nvPicPr>
        <p:blipFill>
          <a:blip r:embed="rId2"/>
          <a:stretch>
            <a:fillRect/>
          </a:stretch>
        </p:blipFill>
        <p:spPr>
          <a:xfrm>
            <a:off x="7048500" y="0"/>
            <a:ext cx="5143500" cy="6858000"/>
          </a:xfrm>
          <a:prstGeom prst="rect">
            <a:avLst/>
          </a:prstGeom>
        </p:spPr>
      </p:pic>
      <p:pic>
        <p:nvPicPr>
          <p:cNvPr id="5" name="Picture 4">
            <a:extLst>
              <a:ext uri="{FF2B5EF4-FFF2-40B4-BE49-F238E27FC236}">
                <a16:creationId xmlns:a16="http://schemas.microsoft.com/office/drawing/2014/main" id="{C8595BC3-D1E6-4E22-A1C1-589C451F666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598" b="90328" l="729" r="99792">
                        <a14:foregroundMark x1="85365" y1="21110" x2="90313" y2="30446"/>
                        <a14:foregroundMark x1="27865" y1="7233" x2="27969" y2="11354"/>
                        <a14:foregroundMark x1="7240" y1="8999" x2="7135" y2="11522"/>
                        <a14:foregroundMark x1="885" y1="1598" x2="2813" y2="3616"/>
                        <a14:foregroundMark x1="13385" y1="43566" x2="18594" y2="38015"/>
                        <a14:foregroundMark x1="46146" y1="33810" x2="51719" y2="29016"/>
                        <a14:foregroundMark x1="39688" y1="2019" x2="50260" y2="9336"/>
                        <a14:foregroundMark x1="53385" y1="30782" x2="56302" y2="25736"/>
                        <a14:foregroundMark x1="55937" y1="20521" x2="56094" y2="23549"/>
                        <a14:foregroundMark x1="57188" y1="20690" x2="56406" y2="22708"/>
                        <a14:foregroundMark x1="56510" y1="18755" x2="56979" y2="21278"/>
                        <a14:foregroundMark x1="57083" y1="19596" x2="57396" y2="20858"/>
                        <a14:foregroundMark x1="69688" y1="1598" x2="69010" y2="11018"/>
                        <a14:foregroundMark x1="73594" y1="25568" x2="75781" y2="25736"/>
                        <a14:foregroundMark x1="77917" y1="25568" x2="84479" y2="19344"/>
                        <a14:foregroundMark x1="84479" y1="19344" x2="84948" y2="19596"/>
                        <a14:foregroundMark x1="88385" y1="32212" x2="89167" y2="43734"/>
                        <a14:foregroundMark x1="86406" y1="49874" x2="93750" y2="47183"/>
                        <a14:foregroundMark x1="94635" y1="46762" x2="99531" y2="53070"/>
                        <a14:foregroundMark x1="99531" y1="53070" x2="99792" y2="53070"/>
                        <a14:foregroundMark x1="82604" y1="55593" x2="85052" y2="56350"/>
                        <a14:foregroundMark x1="11719" y1="47855" x2="11823" y2="52733"/>
                        <a14:foregroundMark x1="12708" y1="61564" x2="15052" y2="68966"/>
                        <a14:foregroundMark x1="15833" y1="70900" x2="20313" y2="75946"/>
                        <a14:foregroundMark x1="26667" y1="77544" x2="35156" y2="75862"/>
                        <a14:foregroundMark x1="35156" y1="75862" x2="37135" y2="74348"/>
                        <a14:foregroundMark x1="37917" y1="72330" x2="44479" y2="66274"/>
                        <a14:foregroundMark x1="20156" y1="76535" x2="24635" y2="76703"/>
                        <a14:foregroundMark x1="12917" y1="64592" x2="15625" y2="71993"/>
                        <a14:foregroundMark x1="11927" y1="64592" x2="14375" y2="69470"/>
                        <a14:foregroundMark x1="11719" y1="84272" x2="24531" y2="83516"/>
                        <a14:foregroundMark x1="18385" y1="81329" x2="20864" y2="79669"/>
                        <a14:foregroundMark x1="37552" y1="84945" x2="43125" y2="87805"/>
                        <a14:foregroundMark x1="2031" y1="85366" x2="4115" y2="86796"/>
                        <a14:foregroundMark x1="6723" y1="84277" x2="10573" y2="82843"/>
                        <a14:foregroundMark x1="2448" y1="85870" x2="6377" y2="84406"/>
                        <a14:foregroundMark x1="10573" y1="82843" x2="10938" y2="82843"/>
                        <a14:foregroundMark x1="9431" y1="87580" x2="13099" y2="88244"/>
                        <a14:foregroundMark x1="7091" y1="87156" x2="7454" y2="87222"/>
                        <a14:foregroundMark x1="20483" y1="88164" x2="38125" y2="86039"/>
                        <a14:foregroundMark x1="16695" y1="88620" x2="18734" y2="88374"/>
                        <a14:foregroundMark x1="38125" y1="86039" x2="41250" y2="88225"/>
                        <a14:foregroundMark x1="38438" y1="89066" x2="41927" y2="90328"/>
                        <a14:foregroundMark x1="72282" y1="89476" x2="76146" y2="89319"/>
                        <a14:foregroundMark x1="59531" y1="89992" x2="70482" y2="89548"/>
                        <a14:foregroundMark x1="74450" y1="86082" x2="78802" y2="88225"/>
                        <a14:foregroundMark x1="71458" y1="84609" x2="74313" y2="86015"/>
                        <a14:foregroundMark x1="75498" y1="84197" x2="77708" y2="86039"/>
                        <a14:foregroundMark x1="74479" y1="83347" x2="75146" y2="83903"/>
                        <a14:foregroundMark x1="94891" y1="87409" x2="95625" y2="87468"/>
                        <a14:foregroundMark x1="87292" y1="86796" x2="93175" y2="87270"/>
                        <a14:foregroundMark x1="92500" y1="85534" x2="92500" y2="85534"/>
                        <a14:foregroundMark x1="43490" y1="76367" x2="45938" y2="80824"/>
                        <a14:backgroundMark x1="37813" y1="78469" x2="42714" y2="77275"/>
                        <a14:backgroundMark x1="19375" y1="77796" x2="21510" y2="78133"/>
                        <a14:backgroundMark x1="33802" y1="79394" x2="36667" y2="79226"/>
                        <a14:backgroundMark x1="46250" y1="37090" x2="47396" y2="41211"/>
                        <a14:backgroundMark x1="70573" y1="89319" x2="72344" y2="89319"/>
                        <a14:backgroundMark x1="75000" y1="84272" x2="75469" y2="84272"/>
                        <a14:backgroundMark x1="92865" y1="88057" x2="94635" y2="88057"/>
                        <a14:backgroundMark x1="13177" y1="88057" x2="16719" y2="88562"/>
                        <a14:backgroundMark x1="8229" y1="85870" x2="9688" y2="87132"/>
                        <a14:backgroundMark x1="5677" y1="85870" x2="7344" y2="86627"/>
                        <a14:backgroundMark x1="18958" y1="87805" x2="20625" y2="87805"/>
                        <a14:backgroundMark x1="83958" y1="53070" x2="83958" y2="53070"/>
                      </a14:backgroundRemoval>
                    </a14:imgEffect>
                  </a14:imgLayer>
                </a14:imgProps>
              </a:ext>
            </a:extLst>
          </a:blip>
          <a:stretch>
            <a:fillRect/>
          </a:stretch>
        </p:blipFill>
        <p:spPr>
          <a:xfrm>
            <a:off x="0" y="0"/>
            <a:ext cx="7548113" cy="4792091"/>
          </a:xfrm>
          <a:prstGeom prst="rect">
            <a:avLst/>
          </a:prstGeom>
        </p:spPr>
      </p:pic>
      <p:pic>
        <p:nvPicPr>
          <p:cNvPr id="7" name="Picture 6">
            <a:extLst>
              <a:ext uri="{FF2B5EF4-FFF2-40B4-BE49-F238E27FC236}">
                <a16:creationId xmlns:a16="http://schemas.microsoft.com/office/drawing/2014/main" id="{8879EF53-7B28-480A-93C6-FEDFDFD03B5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359" b="98111" l="18000" r="75500">
                        <a14:foregroundMark x1="68600" y1="26102" x2="74000" y2="32260"/>
                        <a14:foregroundMark x1="22800" y1="13716" x2="18800" y2="24703"/>
                        <a14:foregroundMark x1="18200" y1="9167" x2="23400" y2="11756"/>
                        <a14:foregroundMark x1="29900" y1="8537" x2="28500" y2="14346"/>
                        <a14:foregroundMark x1="28200" y1="24283" x2="28800" y2="25682"/>
                        <a14:foregroundMark x1="18200" y1="15325" x2="18500" y2="19104"/>
                        <a14:foregroundMark x1="18800" y1="12526" x2="18000" y2="17915"/>
                        <a14:foregroundMark x1="21100" y1="22673" x2="23600" y2="24703"/>
                        <a14:foregroundMark x1="23900" y1="70679" x2="38700" y2="75017"/>
                        <a14:foregroundMark x1="64300" y1="75997" x2="66130" y2="88036"/>
                        <a14:foregroundMark x1="53200" y1="84605" x2="65200" y2="82995"/>
                        <a14:foregroundMark x1="62300" y1="72218" x2="62900" y2="74038"/>
                        <a14:foregroundMark x1="67200" y1="74248" x2="67200" y2="82015"/>
                        <a14:foregroundMark x1="52900" y1="83975" x2="56900" y2="81176"/>
                        <a14:foregroundMark x1="63500" y1="90553" x2="64000" y2="95311"/>
                        <a14:foregroundMark x1="63700" y1="98111" x2="66900" y2="96151"/>
                        <a14:foregroundMark x1="18200" y1="20504" x2="18800" y2="21903"/>
                        <a14:foregroundMark x1="27100" y1="89153" x2="33900" y2="95941"/>
                        <a14:foregroundMark x1="25900" y1="83975" x2="32700" y2="91742"/>
                        <a14:foregroundMark x1="21100" y1="85794" x2="21900" y2="95311"/>
                        <a14:foregroundMark x1="21900" y1="83205" x2="40600" y2="91742"/>
                        <a14:foregroundMark x1="40600" y1="91742" x2="41800" y2="93562"/>
                        <a14:foregroundMark x1="35900" y1="83765" x2="43800" y2="93562"/>
                        <a14:foregroundMark x1="19700" y1="87964" x2="21400" y2="97131"/>
                        <a14:foregroundMark x1="55800" y1="3359" x2="69400" y2="12946"/>
                        <a14:foregroundMark x1="57200" y1="18125" x2="58100" y2="16305"/>
                        <a14:backgroundMark x1="65200" y1="88733" x2="67400" y2="89573"/>
                        <a14:backgroundMark x1="35300" y1="35409" x2="47000" y2="47166"/>
                        <a14:backgroundMark x1="50400" y1="36599" x2="41300" y2="65640"/>
                        <a14:backgroundMark x1="52900" y1="39608" x2="53200" y2="62911"/>
                      </a14:backgroundRemoval>
                    </a14:imgEffect>
                  </a14:imgLayer>
                </a14:imgProps>
              </a:ext>
            </a:extLst>
          </a:blip>
          <a:srcRect l="47675" t="67771" r="21328"/>
          <a:stretch/>
        </p:blipFill>
        <p:spPr>
          <a:xfrm flipH="1">
            <a:off x="6096000" y="-219833"/>
            <a:ext cx="1866396" cy="1962369"/>
          </a:xfrm>
          <a:prstGeom prst="rect">
            <a:avLst/>
          </a:prstGeom>
          <a:effectLst>
            <a:outerShdw blurRad="63500" sx="102000" sy="102000" algn="ctr" rotWithShape="0">
              <a:prstClr val="black">
                <a:alpha val="40000"/>
              </a:prstClr>
            </a:outerShdw>
          </a:effectLst>
        </p:spPr>
      </p:pic>
      <p:sp>
        <p:nvSpPr>
          <p:cNvPr id="8" name="Rectangle 7">
            <a:extLst>
              <a:ext uri="{FF2B5EF4-FFF2-40B4-BE49-F238E27FC236}">
                <a16:creationId xmlns:a16="http://schemas.microsoft.com/office/drawing/2014/main" id="{6FC29F55-1A54-4787-86C5-D5C0A83A3308}"/>
              </a:ext>
            </a:extLst>
          </p:cNvPr>
          <p:cNvSpPr/>
          <p:nvPr/>
        </p:nvSpPr>
        <p:spPr>
          <a:xfrm>
            <a:off x="7302260" y="6262777"/>
            <a:ext cx="491706" cy="472910"/>
          </a:xfrm>
          <a:prstGeom prst="rect">
            <a:avLst/>
          </a:prstGeom>
          <a:solidFill>
            <a:srgbClr val="FBFA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5BB5FA4-88A7-4B7E-A6FE-3505F8D5BE41}"/>
              </a:ext>
            </a:extLst>
          </p:cNvPr>
          <p:cNvSpPr txBox="1"/>
          <p:nvPr/>
        </p:nvSpPr>
        <p:spPr>
          <a:xfrm>
            <a:off x="1459256" y="4981614"/>
            <a:ext cx="6231193" cy="1446550"/>
          </a:xfrm>
          <a:prstGeom prst="rect">
            <a:avLst/>
          </a:prstGeom>
          <a:noFill/>
          <a:effectLst>
            <a:outerShdw blurRad="50800" dist="38100" algn="l" rotWithShape="0">
              <a:prstClr val="black">
                <a:alpha val="40000"/>
              </a:prstClr>
            </a:outerShdw>
          </a:effectLst>
        </p:spPr>
        <p:txBody>
          <a:bodyPr wrap="none" rtlCol="0">
            <a:spAutoFit/>
          </a:bodyPr>
          <a:lstStyle/>
          <a:p>
            <a:pPr algn="ctr"/>
            <a:r>
              <a:rPr lang="en-SG" sz="8800">
                <a:solidFill>
                  <a:srgbClr val="7030A0"/>
                </a:solidFill>
                <a:latin typeface="#9Slide06 SVNJonitha Script" panose="02000000000000000000" pitchFamily="2" charset="0"/>
              </a:rPr>
              <a:t>1) Luyện đọc</a:t>
            </a:r>
            <a:endParaRPr lang="en-US" sz="8800">
              <a:solidFill>
                <a:srgbClr val="7030A0"/>
              </a:solidFill>
              <a:latin typeface="#9Slide06 SVNJonitha Script" panose="02000000000000000000" pitchFamily="2" charset="0"/>
            </a:endParaRPr>
          </a:p>
        </p:txBody>
      </p:sp>
    </p:spTree>
    <p:extLst>
      <p:ext uri="{BB962C8B-B14F-4D97-AF65-F5344CB8AC3E}">
        <p14:creationId xmlns:p14="http://schemas.microsoft.com/office/powerpoint/2010/main" val="23218840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F5449FC-8D0D-4E37-8F75-C96F028C929F}"/>
              </a:ext>
            </a:extLst>
          </p:cNvPr>
          <p:cNvSpPr/>
          <p:nvPr/>
        </p:nvSpPr>
        <p:spPr>
          <a:xfrm>
            <a:off x="0" y="0"/>
            <a:ext cx="12192000" cy="6858000"/>
          </a:xfrm>
          <a:prstGeom prst="rect">
            <a:avLst/>
          </a:prstGeom>
          <a:solidFill>
            <a:srgbClr val="EEF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C50C1A1-28C0-4163-9B71-0A99DD3F8CD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59" b="99721" l="982" r="48107">
                        <a14:foregroundMark x1="3927" y1="4190" x2="4628" y2="6006"/>
                        <a14:foregroundMark x1="4330" y1="1397" x2="5470" y2="3212"/>
                        <a14:foregroundMark x1="4067" y1="978" x2="4330" y2="1397"/>
                        <a14:foregroundMark x1="11360" y1="1955" x2="14025" y2="2933"/>
                        <a14:foregroundMark x1="39130" y1="2374" x2="41795" y2="6145"/>
                        <a14:foregroundMark x1="2104" y1="24860" x2="2945" y2="26816"/>
                        <a14:foregroundMark x1="22160" y1="2654" x2="22300" y2="5168"/>
                        <a14:foregroundMark x1="1262" y1="37291" x2="2244" y2="39804"/>
                        <a14:foregroundMark x1="2805" y1="57821" x2="6732" y2="62989"/>
                        <a14:foregroundMark x1="2945" y1="64525" x2="2945" y2="65922"/>
                        <a14:foregroundMark x1="2805" y1="75838" x2="4348" y2="80168"/>
                        <a14:foregroundMark x1="9602" y1="88603" x2="10098" y2="90084"/>
                        <a14:foregroundMark x1="8836" y1="86313" x2="8980" y2="86744"/>
                        <a14:foregroundMark x1="16129" y1="92877" x2="16269" y2="92877"/>
                        <a14:foregroundMark x1="3506" y1="88687" x2="4628" y2="91201"/>
                        <a14:foregroundMark x1="13324" y1="78203" x2="13324" y2="79087"/>
                        <a14:foregroundMark x1="15428" y1="90503" x2="16674" y2="92474"/>
                        <a14:foregroundMark x1="11641" y1="93715" x2="14727" y2="98045"/>
                        <a14:foregroundMark x1="4208" y1="31285" x2="7153" y2="35475"/>
                        <a14:foregroundMark x1="11360" y1="4888" x2="13184" y2="7542"/>
                        <a14:foregroundMark x1="9537" y1="8240" x2="11921" y2="8659"/>
                        <a14:foregroundMark x1="15708" y1="10056" x2="19635" y2="8659"/>
                        <a14:foregroundMark x1="25666" y1="1257" x2="25386" y2="2514"/>
                        <a14:foregroundMark x1="39271" y1="2374" x2="39972" y2="4888"/>
                        <a14:foregroundMark x1="39130" y1="559" x2="39271" y2="3073"/>
                        <a14:backgroundMark x1="18233" y1="31844" x2="20196" y2="37291"/>
                        <a14:backgroundMark x1="12763" y1="54330" x2="18934" y2="60335"/>
                        <a14:backgroundMark x1="1122" y1="44972" x2="1122" y2="44972"/>
                        <a14:backgroundMark x1="16690" y1="15223" x2="23562" y2="23324"/>
                        <a14:backgroundMark x1="23562" y1="23324" x2="23562" y2="23324"/>
                        <a14:backgroundMark x1="29032" y1="1397" x2="30856" y2="3911"/>
                        <a14:backgroundMark x1="1683" y1="1397" x2="1683" y2="1397"/>
                        <a14:backgroundMark x1="8976" y1="76397" x2="16830" y2="74721"/>
                        <a14:backgroundMark x1="9818" y1="90642" x2="11360" y2="90642"/>
                        <a14:backgroundMark x1="32679" y1="78212" x2="27069" y2="85335"/>
                        <a14:backgroundMark x1="15568" y1="84078" x2="11220" y2="89665"/>
                        <a14:backgroundMark x1="34923" y1="91341" x2="29313" y2="96369"/>
                        <a14:backgroundMark x1="46985" y1="88547" x2="36325" y2="97346"/>
                        <a14:backgroundMark x1="35203" y1="77793" x2="31978" y2="84218"/>
                        <a14:backgroundMark x1="21879" y1="87011" x2="20987" y2="91354"/>
                        <a14:backgroundMark x1="48527" y1="99302" x2="25105" y2="97765"/>
                        <a14:backgroundMark x1="24404" y1="94832" x2="23282" y2="98743"/>
                        <a14:backgroundMark x1="24825" y1="83799" x2="21599" y2="92039"/>
                        <a14:backgroundMark x1="20617" y1="91760" x2="18794" y2="97905"/>
                        <a14:backgroundMark x1="30996" y1="94693" x2="22721" y2="99022"/>
                        <a14:backgroundMark x1="22721" y1="99022" x2="19916" y2="99581"/>
                        <a14:backgroundMark x1="15989" y1="82123" x2="15708" y2="84916"/>
                        <a14:backgroundMark x1="16971" y1="81145" x2="15989" y2="82682"/>
                      </a14:backgroundRemoval>
                    </a14:imgEffect>
                  </a14:imgLayer>
                </a14:imgProps>
              </a:ext>
            </a:extLst>
          </a:blip>
          <a:srcRect r="47915"/>
          <a:stretch/>
        </p:blipFill>
        <p:spPr>
          <a:xfrm flipH="1">
            <a:off x="9407882" y="-19814"/>
            <a:ext cx="2819401" cy="6923027"/>
          </a:xfrm>
          <a:prstGeom prst="rect">
            <a:avLst/>
          </a:prstGeom>
        </p:spPr>
      </p:pic>
      <p:pic>
        <p:nvPicPr>
          <p:cNvPr id="9" name="Picture 8">
            <a:extLst>
              <a:ext uri="{FF2B5EF4-FFF2-40B4-BE49-F238E27FC236}">
                <a16:creationId xmlns:a16="http://schemas.microsoft.com/office/drawing/2014/main" id="{068B0E53-C264-4AD0-AFBC-C9CD0D792980}"/>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397" b="99721" l="72651" r="99579">
                        <a14:foregroundMark x1="88920" y1="1397" x2="89201" y2="4609"/>
                        <a14:foregroundMark x1="96774" y1="5168" x2="96914" y2="14525"/>
                        <a14:foregroundMark x1="91024" y1="18296" x2="92006" y2="17598"/>
                        <a14:foregroundMark x1="97475" y1="17318" x2="97616" y2="27095"/>
                        <a14:foregroundMark x1="92426" y1="25698" x2="97475" y2="26257"/>
                        <a14:foregroundMark x1="97195" y1="53352" x2="98317" y2="55866"/>
                        <a14:foregroundMark x1="96073" y1="33520" x2="96213" y2="41341"/>
                        <a14:foregroundMark x1="93689" y1="30866" x2="92426" y2="38128"/>
                        <a14:foregroundMark x1="98597" y1="28771" x2="97195" y2="34218"/>
                        <a14:foregroundMark x1="91725" y1="59358" x2="94109" y2="71788"/>
                        <a14:foregroundMark x1="97475" y1="70810" x2="98597" y2="75838"/>
                        <a14:foregroundMark x1="77279" y1="96089" x2="89201" y2="98184"/>
                        <a14:foregroundMark x1="80224" y1="89106" x2="94811" y2="98045"/>
                        <a14:foregroundMark x1="86115" y1="90223" x2="94109" y2="97067"/>
                        <a14:foregroundMark x1="80785" y1="90084" x2="98177" y2="95670"/>
                        <a14:foregroundMark x1="76718" y1="94693" x2="72791" y2="99860"/>
                        <a14:foregroundMark x1="97195" y1="42737" x2="99579" y2="46089"/>
                        <a14:backgroundMark x1="78401" y1="61732" x2="82889" y2="76257"/>
                        <a14:backgroundMark x1="79804" y1="81844" x2="85133" y2="87291"/>
                      </a14:backgroundRemoval>
                    </a14:imgEffect>
                  </a14:imgLayer>
                </a14:imgProps>
              </a:ext>
            </a:extLst>
          </a:blip>
          <a:srcRect l="71337"/>
          <a:stretch/>
        </p:blipFill>
        <p:spPr>
          <a:xfrm flipH="1" flipV="1">
            <a:off x="-48108" y="3209"/>
            <a:ext cx="1957484" cy="6923027"/>
          </a:xfrm>
          <a:prstGeom prst="rect">
            <a:avLst/>
          </a:prstGeom>
        </p:spPr>
      </p:pic>
      <p:sp>
        <p:nvSpPr>
          <p:cNvPr id="10" name="TextBox 9">
            <a:extLst>
              <a:ext uri="{FF2B5EF4-FFF2-40B4-BE49-F238E27FC236}">
                <a16:creationId xmlns:a16="http://schemas.microsoft.com/office/drawing/2014/main" id="{6354E8F7-9CAE-4611-A808-3838843EA936}"/>
              </a:ext>
            </a:extLst>
          </p:cNvPr>
          <p:cNvSpPr txBox="1"/>
          <p:nvPr/>
        </p:nvSpPr>
        <p:spPr>
          <a:xfrm>
            <a:off x="2432978" y="448756"/>
            <a:ext cx="7326044" cy="830997"/>
          </a:xfrm>
          <a:prstGeom prst="rect">
            <a:avLst/>
          </a:prstGeom>
          <a:noFill/>
          <a:effectLst>
            <a:outerShdw blurRad="50800" dist="38100" algn="l" rotWithShape="0">
              <a:prstClr val="black">
                <a:alpha val="40000"/>
              </a:prstClr>
            </a:outerShdw>
          </a:effectLst>
        </p:spPr>
        <p:txBody>
          <a:bodyPr wrap="none" rtlCol="0">
            <a:spAutoFit/>
          </a:bodyPr>
          <a:lstStyle/>
          <a:p>
            <a:pPr algn="ctr"/>
            <a:r>
              <a:rPr lang="en-SG" sz="4800">
                <a:solidFill>
                  <a:srgbClr val="FF0066"/>
                </a:solidFill>
                <a:latin typeface="#9Slide06 SVNJonitha Script" panose="02000000000000000000" pitchFamily="2" charset="0"/>
              </a:rPr>
              <a:t>TIÊU CHÍ ĐỌC VÀ NHẬN XÉT</a:t>
            </a:r>
            <a:endParaRPr lang="en-US" sz="4800">
              <a:solidFill>
                <a:srgbClr val="FF0066"/>
              </a:solidFill>
              <a:latin typeface="#9Slide06 SVNJonitha Script" panose="02000000000000000000" pitchFamily="2" charset="0"/>
            </a:endParaRPr>
          </a:p>
        </p:txBody>
      </p:sp>
      <p:grpSp>
        <p:nvGrpSpPr>
          <p:cNvPr id="91" name="Group 90">
            <a:extLst>
              <a:ext uri="{FF2B5EF4-FFF2-40B4-BE49-F238E27FC236}">
                <a16:creationId xmlns:a16="http://schemas.microsoft.com/office/drawing/2014/main" id="{D6354B19-719D-40AB-A9D8-95BEAB3DD473}"/>
              </a:ext>
            </a:extLst>
          </p:cNvPr>
          <p:cNvGrpSpPr/>
          <p:nvPr/>
        </p:nvGrpSpPr>
        <p:grpSpPr>
          <a:xfrm>
            <a:off x="712438" y="1870528"/>
            <a:ext cx="10598009" cy="4440291"/>
            <a:chOff x="509238" y="1794328"/>
            <a:chExt cx="10598009" cy="4440291"/>
          </a:xfrm>
        </p:grpSpPr>
        <p:grpSp>
          <p:nvGrpSpPr>
            <p:cNvPr id="2" name="Group 1">
              <a:extLst>
                <a:ext uri="{FF2B5EF4-FFF2-40B4-BE49-F238E27FC236}">
                  <a16:creationId xmlns:a16="http://schemas.microsoft.com/office/drawing/2014/main" id="{3C8CDB15-D62C-4EAB-9DAA-7FBCFA46E42D}"/>
                </a:ext>
              </a:extLst>
            </p:cNvPr>
            <p:cNvGrpSpPr/>
            <p:nvPr/>
          </p:nvGrpSpPr>
          <p:grpSpPr>
            <a:xfrm>
              <a:off x="509238" y="1794328"/>
              <a:ext cx="10598009" cy="4435284"/>
              <a:chOff x="582390" y="2109874"/>
              <a:chExt cx="10598009" cy="4435284"/>
            </a:xfrm>
          </p:grpSpPr>
          <p:sp>
            <p:nvSpPr>
              <p:cNvPr id="44" name="Rectangle: Rounded Corners 43">
                <a:extLst>
                  <a:ext uri="{FF2B5EF4-FFF2-40B4-BE49-F238E27FC236}">
                    <a16:creationId xmlns:a16="http://schemas.microsoft.com/office/drawing/2014/main" id="{D6A48187-2649-462E-9D18-6E54A1167810}"/>
                  </a:ext>
                </a:extLst>
              </p:cNvPr>
              <p:cNvSpPr/>
              <p:nvPr/>
            </p:nvSpPr>
            <p:spPr>
              <a:xfrm>
                <a:off x="582390" y="2680955"/>
                <a:ext cx="5299006" cy="1089438"/>
              </a:xfrm>
              <a:prstGeom prst="roundRect">
                <a:avLst>
                  <a:gd name="adj" fmla="val 0"/>
                </a:avLst>
              </a:prstGeom>
              <a:noFill/>
              <a:ln w="38100" cap="flat" cmpd="sng" algn="ctr">
                <a:noFill/>
                <a:prstDash val="sysDash"/>
                <a:miter lim="800000"/>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rPr>
                  <a:t>Đọc</a:t>
                </a:r>
                <a:r>
                  <a:rPr kumimoji="0" lang="en-SG"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rPr>
                  <a:t> đúng tiếng, đúng từ,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rPr>
                  <a:t>l</a:t>
                </a:r>
                <a:r>
                  <a:rPr kumimoji="0" lang="vi-VN"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rPr>
                  <a:t>ưu</a:t>
                </a:r>
                <a:r>
                  <a:rPr kumimoji="0" lang="en-SG"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rPr>
                  <a:t> loát, mạch lạc</a:t>
                </a:r>
                <a:endParaRPr kumimoji="0" lang="en-US"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endParaRPr>
              </a:p>
            </p:txBody>
          </p:sp>
          <p:sp>
            <p:nvSpPr>
              <p:cNvPr id="45" name="Rectangle: Rounded Corners 44">
                <a:extLst>
                  <a:ext uri="{FF2B5EF4-FFF2-40B4-BE49-F238E27FC236}">
                    <a16:creationId xmlns:a16="http://schemas.microsoft.com/office/drawing/2014/main" id="{A283EE1F-6A56-4E2B-AF1B-B370A54BBAA7}"/>
                  </a:ext>
                </a:extLst>
              </p:cNvPr>
              <p:cNvSpPr/>
              <p:nvPr/>
            </p:nvSpPr>
            <p:spPr>
              <a:xfrm>
                <a:off x="690282" y="4071117"/>
                <a:ext cx="5299006" cy="1089438"/>
              </a:xfrm>
              <a:prstGeom prst="roundRect">
                <a:avLst>
                  <a:gd name="adj" fmla="val 50000"/>
                </a:avLst>
              </a:prstGeom>
              <a:noFill/>
              <a:ln w="38100" cap="flat" cmpd="sng" algn="ctr">
                <a:noFill/>
                <a:prstDash val="sysDash"/>
                <a:miter lim="800000"/>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rPr>
                  <a:t>Ngắt, nghỉ hơi đúng ở các dấu câu, </a:t>
                </a:r>
                <a:r>
                  <a:rPr kumimoji="0" lang="en-SG"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rPr>
                  <a:t>cụm từ rõ nghĩa</a:t>
                </a:r>
                <a:endParaRPr kumimoji="0" lang="vi-VN"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endParaRPr>
              </a:p>
            </p:txBody>
          </p:sp>
          <p:sp>
            <p:nvSpPr>
              <p:cNvPr id="46" name="Rectangle: Rounded Corners 45">
                <a:extLst>
                  <a:ext uri="{FF2B5EF4-FFF2-40B4-BE49-F238E27FC236}">
                    <a16:creationId xmlns:a16="http://schemas.microsoft.com/office/drawing/2014/main" id="{50935168-3BC0-4959-8405-5CAC8FD5398A}"/>
                  </a:ext>
                </a:extLst>
              </p:cNvPr>
              <p:cNvSpPr/>
              <p:nvPr/>
            </p:nvSpPr>
            <p:spPr>
              <a:xfrm>
                <a:off x="582390" y="5455720"/>
                <a:ext cx="5299006" cy="1089438"/>
              </a:xfrm>
              <a:prstGeom prst="roundRect">
                <a:avLst>
                  <a:gd name="adj" fmla="val 50000"/>
                </a:avLst>
              </a:prstGeom>
              <a:noFill/>
              <a:ln w="38100" cap="flat" cmpd="sng" algn="ctr">
                <a:noFill/>
                <a:prstDash val="sysDash"/>
                <a:miter lim="800000"/>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rPr>
                  <a:t>Cường độ đọc, tốc độ đọc đạt yêu cầu</a:t>
                </a:r>
              </a:p>
            </p:txBody>
          </p:sp>
          <p:sp>
            <p:nvSpPr>
              <p:cNvPr id="47" name="TextBox 46">
                <a:extLst>
                  <a:ext uri="{FF2B5EF4-FFF2-40B4-BE49-F238E27FC236}">
                    <a16:creationId xmlns:a16="http://schemas.microsoft.com/office/drawing/2014/main" id="{10DA9AB7-0A5F-47BF-A130-980C5008EA33}"/>
                  </a:ext>
                </a:extLst>
              </p:cNvPr>
              <p:cNvSpPr txBox="1"/>
              <p:nvPr/>
            </p:nvSpPr>
            <p:spPr>
              <a:xfrm>
                <a:off x="1689020" y="2109874"/>
                <a:ext cx="2819399" cy="553998"/>
              </a:xfrm>
              <a:prstGeom prst="rect">
                <a:avLst/>
              </a:prstGeom>
              <a:noFill/>
            </p:spPr>
            <p:txBody>
              <a:bodyPr wrap="square" lIns="0" tIns="0" rIns="0" bIns="0" rtlCol="0">
                <a:spAutoFit/>
              </a:bodyPr>
              <a:lstStyle/>
              <a:p>
                <a:pPr algn="ctr"/>
                <a:r>
                  <a:rPr lang="en-SG" sz="3600" b="1">
                    <a:solidFill>
                      <a:srgbClr val="257997"/>
                    </a:solidFill>
                    <a:cs typeface="Calibri" panose="020F0502020204030204" pitchFamily="34" charset="0"/>
                  </a:rPr>
                  <a:t>TIÊU CHÍ</a:t>
                </a:r>
                <a:endParaRPr lang="en-US" sz="3600" b="1">
                  <a:solidFill>
                    <a:srgbClr val="257997"/>
                  </a:solidFill>
                  <a:cs typeface="Calibri" panose="020F0502020204030204" pitchFamily="34" charset="0"/>
                </a:endParaRPr>
              </a:p>
            </p:txBody>
          </p:sp>
          <p:grpSp>
            <p:nvGrpSpPr>
              <p:cNvPr id="48" name="Group 47">
                <a:extLst>
                  <a:ext uri="{FF2B5EF4-FFF2-40B4-BE49-F238E27FC236}">
                    <a16:creationId xmlns:a16="http://schemas.microsoft.com/office/drawing/2014/main" id="{C2AB4A36-649B-4996-B393-5E565541ED49}"/>
                  </a:ext>
                </a:extLst>
              </p:cNvPr>
              <p:cNvGrpSpPr/>
              <p:nvPr/>
            </p:nvGrpSpPr>
            <p:grpSpPr>
              <a:xfrm>
                <a:off x="5195596" y="2195336"/>
                <a:ext cx="5984803" cy="463622"/>
                <a:chOff x="5562601" y="1669978"/>
                <a:chExt cx="5984803" cy="463622"/>
              </a:xfrm>
            </p:grpSpPr>
            <p:sp>
              <p:nvSpPr>
                <p:cNvPr id="49" name="TextBox 48">
                  <a:extLst>
                    <a:ext uri="{FF2B5EF4-FFF2-40B4-BE49-F238E27FC236}">
                      <a16:creationId xmlns:a16="http://schemas.microsoft.com/office/drawing/2014/main" id="{D783AC4A-2AD6-46B6-AD6D-B6FAB8281C31}"/>
                    </a:ext>
                  </a:extLst>
                </p:cNvPr>
                <p:cNvSpPr txBox="1"/>
                <p:nvPr/>
              </p:nvSpPr>
              <p:spPr>
                <a:xfrm>
                  <a:off x="5562601" y="1669978"/>
                  <a:ext cx="2819399" cy="430887"/>
                </a:xfrm>
                <a:prstGeom prst="rect">
                  <a:avLst/>
                </a:prstGeom>
                <a:noFill/>
              </p:spPr>
              <p:txBody>
                <a:bodyPr wrap="square" lIns="0" tIns="0" rIns="0" bIns="0" rtlCol="0">
                  <a:spAutoFit/>
                </a:bodyPr>
                <a:lstStyle/>
                <a:p>
                  <a:pPr algn="ctr"/>
                  <a:r>
                    <a:rPr lang="en-SG" sz="2800" b="1">
                      <a:solidFill>
                        <a:srgbClr val="116B8B"/>
                      </a:solidFill>
                      <a:cs typeface="Calibri" panose="020F0502020204030204" pitchFamily="34" charset="0"/>
                    </a:rPr>
                    <a:t>Bình th</a:t>
                  </a:r>
                  <a:r>
                    <a:rPr lang="vi-VN" sz="2800" b="1">
                      <a:solidFill>
                        <a:srgbClr val="116B8B"/>
                      </a:solidFill>
                      <a:cs typeface="Calibri" panose="020F0502020204030204" pitchFamily="34" charset="0"/>
                    </a:rPr>
                    <a:t>ường</a:t>
                  </a:r>
                  <a:endParaRPr lang="en-US" sz="2800" b="1">
                    <a:solidFill>
                      <a:srgbClr val="116B8B"/>
                    </a:solidFill>
                    <a:cs typeface="Calibri" panose="020F0502020204030204" pitchFamily="34" charset="0"/>
                  </a:endParaRPr>
                </a:p>
              </p:txBody>
            </p:sp>
            <p:sp>
              <p:nvSpPr>
                <p:cNvPr id="50" name="TextBox 49">
                  <a:extLst>
                    <a:ext uri="{FF2B5EF4-FFF2-40B4-BE49-F238E27FC236}">
                      <a16:creationId xmlns:a16="http://schemas.microsoft.com/office/drawing/2014/main" id="{24D4DAC1-E2F1-4C62-A225-776655F60ACF}"/>
                    </a:ext>
                  </a:extLst>
                </p:cNvPr>
                <p:cNvSpPr txBox="1"/>
                <p:nvPr/>
              </p:nvSpPr>
              <p:spPr>
                <a:xfrm>
                  <a:off x="8229600" y="1702713"/>
                  <a:ext cx="1249679" cy="430887"/>
                </a:xfrm>
                <a:prstGeom prst="rect">
                  <a:avLst/>
                </a:prstGeom>
                <a:noFill/>
              </p:spPr>
              <p:txBody>
                <a:bodyPr wrap="square" lIns="0" tIns="0" rIns="0" bIns="0" rtlCol="0">
                  <a:spAutoFit/>
                </a:bodyPr>
                <a:lstStyle/>
                <a:p>
                  <a:pPr algn="ctr"/>
                  <a:r>
                    <a:rPr lang="en-SG" sz="2800" b="1">
                      <a:solidFill>
                        <a:srgbClr val="116B8B"/>
                      </a:solidFill>
                      <a:cs typeface="Calibri" panose="020F0502020204030204" pitchFamily="34" charset="0"/>
                    </a:rPr>
                    <a:t>Tốt</a:t>
                  </a:r>
                  <a:endParaRPr lang="en-US" sz="2800" b="1">
                    <a:solidFill>
                      <a:srgbClr val="116B8B"/>
                    </a:solidFill>
                    <a:cs typeface="Calibri" panose="020F0502020204030204" pitchFamily="34" charset="0"/>
                  </a:endParaRPr>
                </a:p>
              </p:txBody>
            </p:sp>
            <p:sp>
              <p:nvSpPr>
                <p:cNvPr id="51" name="TextBox 50">
                  <a:extLst>
                    <a:ext uri="{FF2B5EF4-FFF2-40B4-BE49-F238E27FC236}">
                      <a16:creationId xmlns:a16="http://schemas.microsoft.com/office/drawing/2014/main" id="{81CA34BC-AE5D-4B7A-AAA5-35D81741DD3F}"/>
                    </a:ext>
                  </a:extLst>
                </p:cNvPr>
                <p:cNvSpPr txBox="1"/>
                <p:nvPr/>
              </p:nvSpPr>
              <p:spPr>
                <a:xfrm>
                  <a:off x="9601200" y="1669978"/>
                  <a:ext cx="1946204" cy="430887"/>
                </a:xfrm>
                <a:prstGeom prst="rect">
                  <a:avLst/>
                </a:prstGeom>
                <a:noFill/>
              </p:spPr>
              <p:txBody>
                <a:bodyPr wrap="square" lIns="0" tIns="0" rIns="0" bIns="0" rtlCol="0">
                  <a:spAutoFit/>
                </a:bodyPr>
                <a:lstStyle/>
                <a:p>
                  <a:pPr algn="ctr"/>
                  <a:r>
                    <a:rPr lang="en-SG" sz="2800" b="1">
                      <a:solidFill>
                        <a:srgbClr val="116B8B"/>
                      </a:solidFill>
                      <a:cs typeface="Calibri" panose="020F0502020204030204" pitchFamily="34" charset="0"/>
                    </a:rPr>
                    <a:t>Rất tốt</a:t>
                  </a:r>
                  <a:endParaRPr lang="en-US" sz="2800" b="1">
                    <a:solidFill>
                      <a:srgbClr val="116B8B"/>
                    </a:solidFill>
                    <a:cs typeface="Calibri" panose="020F0502020204030204" pitchFamily="34" charset="0"/>
                  </a:endParaRPr>
                </a:p>
              </p:txBody>
            </p:sp>
          </p:grpSp>
        </p:grpSp>
        <p:grpSp>
          <p:nvGrpSpPr>
            <p:cNvPr id="82" name="Group 81">
              <a:extLst>
                <a:ext uri="{FF2B5EF4-FFF2-40B4-BE49-F238E27FC236}">
                  <a16:creationId xmlns:a16="http://schemas.microsoft.com/office/drawing/2014/main" id="{D86E79AD-9ADD-4F54-8652-F2523A8FF552}"/>
                </a:ext>
              </a:extLst>
            </p:cNvPr>
            <p:cNvGrpSpPr/>
            <p:nvPr/>
          </p:nvGrpSpPr>
          <p:grpSpPr>
            <a:xfrm>
              <a:off x="5944803" y="2343412"/>
              <a:ext cx="4804360" cy="984254"/>
              <a:chOff x="5944803" y="2343412"/>
              <a:chExt cx="4804360" cy="984254"/>
            </a:xfrm>
          </p:grpSpPr>
          <p:sp>
            <p:nvSpPr>
              <p:cNvPr id="3" name="Star: 5 Points 2">
                <a:extLst>
                  <a:ext uri="{FF2B5EF4-FFF2-40B4-BE49-F238E27FC236}">
                    <a16:creationId xmlns:a16="http://schemas.microsoft.com/office/drawing/2014/main" id="{7DBD4D61-55C9-4E41-9B5C-B16D2FC9CD65}"/>
                  </a:ext>
                </a:extLst>
              </p:cNvPr>
              <p:cNvSpPr/>
              <p:nvPr/>
            </p:nvSpPr>
            <p:spPr>
              <a:xfrm>
                <a:off x="5944803" y="2343412"/>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1</a:t>
                </a:r>
                <a:endParaRPr lang="en-US" sz="3200" b="1">
                  <a:solidFill>
                    <a:schemeClr val="tx1">
                      <a:lumMod val="95000"/>
                      <a:lumOff val="5000"/>
                    </a:schemeClr>
                  </a:solidFill>
                </a:endParaRPr>
              </a:p>
            </p:txBody>
          </p:sp>
          <p:sp>
            <p:nvSpPr>
              <p:cNvPr id="79" name="Star: 5 Points 78">
                <a:extLst>
                  <a:ext uri="{FF2B5EF4-FFF2-40B4-BE49-F238E27FC236}">
                    <a16:creationId xmlns:a16="http://schemas.microsoft.com/office/drawing/2014/main" id="{C407B816-4C99-4CB0-9DCB-CE1C84FF915C}"/>
                  </a:ext>
                </a:extLst>
              </p:cNvPr>
              <p:cNvSpPr/>
              <p:nvPr/>
            </p:nvSpPr>
            <p:spPr>
              <a:xfrm>
                <a:off x="7857269" y="2343412"/>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2</a:t>
                </a:r>
                <a:endParaRPr lang="en-US" sz="3200" b="1">
                  <a:solidFill>
                    <a:schemeClr val="tx1">
                      <a:lumMod val="95000"/>
                      <a:lumOff val="5000"/>
                    </a:schemeClr>
                  </a:solidFill>
                </a:endParaRPr>
              </a:p>
            </p:txBody>
          </p:sp>
          <p:sp>
            <p:nvSpPr>
              <p:cNvPr id="80" name="Star: 5 Points 79">
                <a:extLst>
                  <a:ext uri="{FF2B5EF4-FFF2-40B4-BE49-F238E27FC236}">
                    <a16:creationId xmlns:a16="http://schemas.microsoft.com/office/drawing/2014/main" id="{3F92AE8B-C861-4628-ABBB-CDE074812F99}"/>
                  </a:ext>
                </a:extLst>
              </p:cNvPr>
              <p:cNvSpPr/>
              <p:nvPr/>
            </p:nvSpPr>
            <p:spPr>
              <a:xfrm>
                <a:off x="9635137" y="2365409"/>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3</a:t>
                </a:r>
                <a:endParaRPr lang="en-US" sz="3200" b="1">
                  <a:solidFill>
                    <a:schemeClr val="tx1">
                      <a:lumMod val="95000"/>
                      <a:lumOff val="5000"/>
                    </a:schemeClr>
                  </a:solidFill>
                </a:endParaRPr>
              </a:p>
            </p:txBody>
          </p:sp>
        </p:grpSp>
        <p:grpSp>
          <p:nvGrpSpPr>
            <p:cNvPr id="83" name="Group 82">
              <a:extLst>
                <a:ext uri="{FF2B5EF4-FFF2-40B4-BE49-F238E27FC236}">
                  <a16:creationId xmlns:a16="http://schemas.microsoft.com/office/drawing/2014/main" id="{8A99A1D1-969D-4220-8385-75924FB177DF}"/>
                </a:ext>
              </a:extLst>
            </p:cNvPr>
            <p:cNvGrpSpPr/>
            <p:nvPr/>
          </p:nvGrpSpPr>
          <p:grpSpPr>
            <a:xfrm>
              <a:off x="6012102" y="3808163"/>
              <a:ext cx="4804360" cy="984254"/>
              <a:chOff x="5944803" y="2343412"/>
              <a:chExt cx="4804360" cy="984254"/>
            </a:xfrm>
          </p:grpSpPr>
          <p:sp>
            <p:nvSpPr>
              <p:cNvPr id="84" name="Star: 5 Points 83">
                <a:extLst>
                  <a:ext uri="{FF2B5EF4-FFF2-40B4-BE49-F238E27FC236}">
                    <a16:creationId xmlns:a16="http://schemas.microsoft.com/office/drawing/2014/main" id="{B2AAF200-A78B-4B8E-809E-E5B9BDD1C14B}"/>
                  </a:ext>
                </a:extLst>
              </p:cNvPr>
              <p:cNvSpPr/>
              <p:nvPr/>
            </p:nvSpPr>
            <p:spPr>
              <a:xfrm>
                <a:off x="5944803" y="2343412"/>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1</a:t>
                </a:r>
                <a:endParaRPr lang="en-US" sz="3200" b="1">
                  <a:solidFill>
                    <a:schemeClr val="tx1">
                      <a:lumMod val="95000"/>
                      <a:lumOff val="5000"/>
                    </a:schemeClr>
                  </a:solidFill>
                </a:endParaRPr>
              </a:p>
            </p:txBody>
          </p:sp>
          <p:sp>
            <p:nvSpPr>
              <p:cNvPr id="85" name="Star: 5 Points 84">
                <a:extLst>
                  <a:ext uri="{FF2B5EF4-FFF2-40B4-BE49-F238E27FC236}">
                    <a16:creationId xmlns:a16="http://schemas.microsoft.com/office/drawing/2014/main" id="{A9C6D990-7517-49FE-9D36-3596527B670C}"/>
                  </a:ext>
                </a:extLst>
              </p:cNvPr>
              <p:cNvSpPr/>
              <p:nvPr/>
            </p:nvSpPr>
            <p:spPr>
              <a:xfrm>
                <a:off x="7857269" y="2343412"/>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2</a:t>
                </a:r>
                <a:endParaRPr lang="en-US" sz="3200" b="1">
                  <a:solidFill>
                    <a:schemeClr val="tx1">
                      <a:lumMod val="95000"/>
                      <a:lumOff val="5000"/>
                    </a:schemeClr>
                  </a:solidFill>
                </a:endParaRPr>
              </a:p>
            </p:txBody>
          </p:sp>
          <p:sp>
            <p:nvSpPr>
              <p:cNvPr id="86" name="Star: 5 Points 85">
                <a:extLst>
                  <a:ext uri="{FF2B5EF4-FFF2-40B4-BE49-F238E27FC236}">
                    <a16:creationId xmlns:a16="http://schemas.microsoft.com/office/drawing/2014/main" id="{A3F82BDD-1444-4D65-BE9B-CB2C7C6EFF47}"/>
                  </a:ext>
                </a:extLst>
              </p:cNvPr>
              <p:cNvSpPr/>
              <p:nvPr/>
            </p:nvSpPr>
            <p:spPr>
              <a:xfrm>
                <a:off x="9635137" y="2365409"/>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3</a:t>
                </a:r>
                <a:endParaRPr lang="en-US" sz="3200" b="1">
                  <a:solidFill>
                    <a:schemeClr val="tx1">
                      <a:lumMod val="95000"/>
                      <a:lumOff val="5000"/>
                    </a:schemeClr>
                  </a:solidFill>
                </a:endParaRPr>
              </a:p>
            </p:txBody>
          </p:sp>
        </p:grpSp>
        <p:grpSp>
          <p:nvGrpSpPr>
            <p:cNvPr id="87" name="Group 86">
              <a:extLst>
                <a:ext uri="{FF2B5EF4-FFF2-40B4-BE49-F238E27FC236}">
                  <a16:creationId xmlns:a16="http://schemas.microsoft.com/office/drawing/2014/main" id="{722C2D22-DF07-42C9-AA4A-1460AF8A68E5}"/>
                </a:ext>
              </a:extLst>
            </p:cNvPr>
            <p:cNvGrpSpPr/>
            <p:nvPr/>
          </p:nvGrpSpPr>
          <p:grpSpPr>
            <a:xfrm>
              <a:off x="6012102" y="5250365"/>
              <a:ext cx="4804360" cy="984254"/>
              <a:chOff x="5944803" y="2343412"/>
              <a:chExt cx="4804360" cy="984254"/>
            </a:xfrm>
          </p:grpSpPr>
          <p:sp>
            <p:nvSpPr>
              <p:cNvPr id="88" name="Star: 5 Points 87">
                <a:extLst>
                  <a:ext uri="{FF2B5EF4-FFF2-40B4-BE49-F238E27FC236}">
                    <a16:creationId xmlns:a16="http://schemas.microsoft.com/office/drawing/2014/main" id="{E63A5265-A301-4119-ABCC-1CA68B0ECB8D}"/>
                  </a:ext>
                </a:extLst>
              </p:cNvPr>
              <p:cNvSpPr/>
              <p:nvPr/>
            </p:nvSpPr>
            <p:spPr>
              <a:xfrm>
                <a:off x="5944803" y="2343412"/>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1</a:t>
                </a:r>
                <a:endParaRPr lang="en-US" sz="3200" b="1">
                  <a:solidFill>
                    <a:schemeClr val="tx1">
                      <a:lumMod val="95000"/>
                      <a:lumOff val="5000"/>
                    </a:schemeClr>
                  </a:solidFill>
                </a:endParaRPr>
              </a:p>
            </p:txBody>
          </p:sp>
          <p:sp>
            <p:nvSpPr>
              <p:cNvPr id="89" name="Star: 5 Points 88">
                <a:extLst>
                  <a:ext uri="{FF2B5EF4-FFF2-40B4-BE49-F238E27FC236}">
                    <a16:creationId xmlns:a16="http://schemas.microsoft.com/office/drawing/2014/main" id="{1A50B18F-B1E5-4324-89AF-208115315964}"/>
                  </a:ext>
                </a:extLst>
              </p:cNvPr>
              <p:cNvSpPr/>
              <p:nvPr/>
            </p:nvSpPr>
            <p:spPr>
              <a:xfrm>
                <a:off x="7857269" y="2343412"/>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2</a:t>
                </a:r>
                <a:endParaRPr lang="en-US" sz="3200" b="1">
                  <a:solidFill>
                    <a:schemeClr val="tx1">
                      <a:lumMod val="95000"/>
                      <a:lumOff val="5000"/>
                    </a:schemeClr>
                  </a:solidFill>
                </a:endParaRPr>
              </a:p>
            </p:txBody>
          </p:sp>
          <p:sp>
            <p:nvSpPr>
              <p:cNvPr id="90" name="Star: 5 Points 89">
                <a:extLst>
                  <a:ext uri="{FF2B5EF4-FFF2-40B4-BE49-F238E27FC236}">
                    <a16:creationId xmlns:a16="http://schemas.microsoft.com/office/drawing/2014/main" id="{5D18DD77-ED5E-42AB-B7DC-1BBE8DD129D8}"/>
                  </a:ext>
                </a:extLst>
              </p:cNvPr>
              <p:cNvSpPr/>
              <p:nvPr/>
            </p:nvSpPr>
            <p:spPr>
              <a:xfrm>
                <a:off x="9635137" y="2365409"/>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3</a:t>
                </a:r>
                <a:endParaRPr lang="en-US" sz="3200" b="1">
                  <a:solidFill>
                    <a:schemeClr val="tx1">
                      <a:lumMod val="95000"/>
                      <a:lumOff val="5000"/>
                    </a:schemeClr>
                  </a:solidFill>
                </a:endParaRPr>
              </a:p>
            </p:txBody>
          </p:sp>
        </p:grpSp>
      </p:grpSp>
      <p:pic>
        <p:nvPicPr>
          <p:cNvPr id="4" name="Picture 3">
            <a:extLst>
              <a:ext uri="{FF2B5EF4-FFF2-40B4-BE49-F238E27FC236}">
                <a16:creationId xmlns:a16="http://schemas.microsoft.com/office/drawing/2014/main" id="{6CF57E46-49B1-4486-83CC-36E7EBDBB502}"/>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9358" b="78771" l="16410" r="82609">
                        <a14:foregroundMark x1="30575" y1="25698" x2="32398" y2="30587"/>
                        <a14:foregroundMark x1="55400" y1="9358" x2="57363" y2="13547"/>
                        <a14:foregroundMark x1="72370" y1="21788" x2="72511" y2="22486"/>
                        <a14:foregroundMark x1="71388" y1="19553" x2="72230" y2="21229"/>
                        <a14:foregroundMark x1="82188" y1="37291" x2="79663" y2="40363"/>
                        <a14:foregroundMark x1="81907" y1="36034" x2="82609" y2="37709"/>
                        <a14:foregroundMark x1="35344" y1="23045" x2="34222" y2="26117"/>
                        <a14:foregroundMark x1="25386" y1="28771" x2="28050" y2="29190"/>
                        <a14:foregroundMark x1="21318" y1="29050" x2="22160" y2="32402"/>
                        <a14:foregroundMark x1="29734" y1="35894" x2="31697" y2="35196"/>
                        <a14:foregroundMark x1="33520" y1="36034" x2="35063" y2="36732"/>
                        <a14:foregroundMark x1="35484" y1="30168" x2="36886" y2="31564"/>
                        <a14:foregroundMark x1="29032" y1="26257" x2="29032" y2="27514"/>
                        <a14:foregroundMark x1="19916" y1="27933" x2="21178" y2="29749"/>
                        <a14:foregroundMark x1="23422" y1="27933" x2="23422" y2="30307"/>
                        <a14:foregroundMark x1="23703" y1="27095" x2="24404" y2="27793"/>
                        <a14:foregroundMark x1="25105" y1="26536" x2="25105" y2="27654"/>
                        <a14:foregroundMark x1="19215" y1="32961" x2="20056" y2="32961"/>
                        <a14:foregroundMark x1="17391" y1="32123" x2="17812" y2="32123"/>
                        <a14:foregroundMark x1="20757" y1="31704" x2="22581" y2="32542"/>
                        <a14:foregroundMark x1="23562" y1="32402" x2="25105" y2="32123"/>
                        <a14:foregroundMark x1="16410" y1="35475" x2="18934" y2="38966"/>
                        <a14:foregroundMark x1="24404" y1="37570" x2="25806" y2="38827"/>
                        <a14:foregroundMark x1="23142" y1="38128" x2="23703" y2="38966"/>
                        <a14:foregroundMark x1="25947" y1="35615" x2="26227" y2="37849"/>
                        <a14:foregroundMark x1="26087" y1="34637" x2="26788" y2="37151"/>
                        <a14:foregroundMark x1="27209" y1="29469" x2="30715" y2="29609"/>
                        <a14:foregroundMark x1="49930" y1="62709" x2="51893" y2="66061"/>
                        <a14:foregroundMark x1="40813" y1="71648" x2="47686" y2="76117"/>
                        <a14:foregroundMark x1="47686" y1="76117" x2="47826" y2="76117"/>
                        <a14:foregroundMark x1="48668" y1="77933" x2="51613" y2="78771"/>
                        <a14:foregroundMark x1="71950" y1="24022" x2="71950" y2="24022"/>
                        <a14:foregroundMark x1="76438" y1="27933" x2="76438" y2="27933"/>
                        <a14:foregroundMark x1="79102" y1="35196" x2="79102" y2="35196"/>
                        <a14:foregroundMark x1="80645" y1="46369" x2="80645" y2="46369"/>
                        <a14:foregroundMark x1="74895" y1="46229" x2="74895" y2="46229"/>
                        <a14:foregroundMark x1="51613" y1="36034" x2="51052" y2="36173"/>
                        <a14:foregroundMark x1="51613" y1="40223" x2="52735" y2="42458"/>
                      </a14:backgroundRemoval>
                    </a14:imgEffect>
                  </a14:imgLayer>
                </a14:imgProps>
              </a:ext>
            </a:extLst>
          </a:blip>
          <a:srcRect l="14884" t="5402" r="13681" b="18246"/>
          <a:stretch/>
        </p:blipFill>
        <p:spPr>
          <a:xfrm flipH="1">
            <a:off x="750332" y="880097"/>
            <a:ext cx="1361784" cy="149083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590304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cBhvr>
                                        <p:cTn id="11" dur="500" fill="hold"/>
                                        <p:tgtEl>
                                          <p:spTgt spid="91"/>
                                        </p:tgtEl>
                                        <p:attrNameLst>
                                          <p:attrName>ppt_w</p:attrName>
                                        </p:attrNameLst>
                                      </p:cBhvr>
                                      <p:tavLst>
                                        <p:tav tm="0">
                                          <p:val>
                                            <p:fltVal val="0"/>
                                          </p:val>
                                        </p:tav>
                                        <p:tav tm="100000">
                                          <p:val>
                                            <p:strVal val="#ppt_w"/>
                                          </p:val>
                                        </p:tav>
                                      </p:tavLst>
                                    </p:anim>
                                    <p:anim calcmode="lin" valueType="num">
                                      <p:cBhvr>
                                        <p:cTn id="12" dur="500" fill="hold"/>
                                        <p:tgtEl>
                                          <p:spTgt spid="91"/>
                                        </p:tgtEl>
                                        <p:attrNameLst>
                                          <p:attrName>ppt_h</p:attrName>
                                        </p:attrNameLst>
                                      </p:cBhvr>
                                      <p:tavLst>
                                        <p:tav tm="0">
                                          <p:val>
                                            <p:fltVal val="0"/>
                                          </p:val>
                                        </p:tav>
                                        <p:tav tm="100000">
                                          <p:val>
                                            <p:strVal val="#ppt_h"/>
                                          </p:val>
                                        </p:tav>
                                      </p:tavLst>
                                    </p:anim>
                                    <p:animEffect transition="in" filter="fade">
                                      <p:cBhvr>
                                        <p:cTn id="13"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254C70-74C7-4304-8733-00F055694F19}"/>
              </a:ext>
            </a:extLst>
          </p:cNvPr>
          <p:cNvPicPr>
            <a:picLocks noChangeAspect="1"/>
          </p:cNvPicPr>
          <p:nvPr/>
        </p:nvPicPr>
        <p:blipFill rotWithShape="1">
          <a:blip r:embed="rId2"/>
          <a:srcRect t="8625"/>
          <a:stretch/>
        </p:blipFill>
        <p:spPr>
          <a:xfrm>
            <a:off x="0" y="0"/>
            <a:ext cx="12192000" cy="6859524"/>
          </a:xfrm>
          <a:prstGeom prst="rect">
            <a:avLst/>
          </a:prstGeom>
        </p:spPr>
      </p:pic>
      <p:sp>
        <p:nvSpPr>
          <p:cNvPr id="3" name="Rectangle: Rounded Corners 2">
            <a:extLst>
              <a:ext uri="{FF2B5EF4-FFF2-40B4-BE49-F238E27FC236}">
                <a16:creationId xmlns:a16="http://schemas.microsoft.com/office/drawing/2014/main" id="{68EB5315-52BB-494D-B13B-884D91EA4DD9}"/>
              </a:ext>
            </a:extLst>
          </p:cNvPr>
          <p:cNvSpPr/>
          <p:nvPr/>
        </p:nvSpPr>
        <p:spPr>
          <a:xfrm>
            <a:off x="228600" y="185980"/>
            <a:ext cx="11723914" cy="6497850"/>
          </a:xfrm>
          <a:custGeom>
            <a:avLst/>
            <a:gdLst>
              <a:gd name="connsiteX0" fmla="*/ 0 w 11723914"/>
              <a:gd name="connsiteY0" fmla="*/ 474473 h 6497850"/>
              <a:gd name="connsiteX1" fmla="*/ 474473 w 11723914"/>
              <a:gd name="connsiteY1" fmla="*/ 0 h 6497850"/>
              <a:gd name="connsiteX2" fmla="*/ 11249441 w 11723914"/>
              <a:gd name="connsiteY2" fmla="*/ 0 h 6497850"/>
              <a:gd name="connsiteX3" fmla="*/ 11723914 w 11723914"/>
              <a:gd name="connsiteY3" fmla="*/ 474473 h 6497850"/>
              <a:gd name="connsiteX4" fmla="*/ 11723914 w 11723914"/>
              <a:gd name="connsiteY4" fmla="*/ 6023377 h 6497850"/>
              <a:gd name="connsiteX5" fmla="*/ 11249441 w 11723914"/>
              <a:gd name="connsiteY5" fmla="*/ 6497850 h 6497850"/>
              <a:gd name="connsiteX6" fmla="*/ 474473 w 11723914"/>
              <a:gd name="connsiteY6" fmla="*/ 6497850 h 6497850"/>
              <a:gd name="connsiteX7" fmla="*/ 0 w 11723914"/>
              <a:gd name="connsiteY7" fmla="*/ 6023377 h 6497850"/>
              <a:gd name="connsiteX8" fmla="*/ 0 w 11723914"/>
              <a:gd name="connsiteY8" fmla="*/ 474473 h 649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497850" fill="none" extrusionOk="0">
                <a:moveTo>
                  <a:pt x="0" y="474473"/>
                </a:moveTo>
                <a:cubicBezTo>
                  <a:pt x="-41040" y="180635"/>
                  <a:pt x="216403" y="-17006"/>
                  <a:pt x="474473" y="0"/>
                </a:cubicBezTo>
                <a:cubicBezTo>
                  <a:pt x="3079449" y="35184"/>
                  <a:pt x="8388682" y="45873"/>
                  <a:pt x="11249441" y="0"/>
                </a:cubicBezTo>
                <a:cubicBezTo>
                  <a:pt x="11474798" y="19125"/>
                  <a:pt x="11721211" y="217807"/>
                  <a:pt x="11723914" y="474473"/>
                </a:cubicBezTo>
                <a:cubicBezTo>
                  <a:pt x="11559299" y="1929374"/>
                  <a:pt x="11705272" y="3976657"/>
                  <a:pt x="11723914" y="6023377"/>
                </a:cubicBezTo>
                <a:cubicBezTo>
                  <a:pt x="11698356" y="6278194"/>
                  <a:pt x="11494299" y="6486665"/>
                  <a:pt x="11249441" y="6497850"/>
                </a:cubicBezTo>
                <a:cubicBezTo>
                  <a:pt x="8443647" y="6440568"/>
                  <a:pt x="4821768" y="6579066"/>
                  <a:pt x="474473" y="6497850"/>
                </a:cubicBezTo>
                <a:cubicBezTo>
                  <a:pt x="187209" y="6512963"/>
                  <a:pt x="37724" y="6283844"/>
                  <a:pt x="0" y="6023377"/>
                </a:cubicBezTo>
                <a:cubicBezTo>
                  <a:pt x="89725" y="3923492"/>
                  <a:pt x="-151992" y="1591518"/>
                  <a:pt x="0" y="474473"/>
                </a:cubicBezTo>
                <a:close/>
              </a:path>
              <a:path w="11723914" h="6497850" stroke="0" extrusionOk="0">
                <a:moveTo>
                  <a:pt x="0" y="474473"/>
                </a:moveTo>
                <a:cubicBezTo>
                  <a:pt x="-31149" y="238981"/>
                  <a:pt x="161496" y="-11937"/>
                  <a:pt x="474473" y="0"/>
                </a:cubicBezTo>
                <a:cubicBezTo>
                  <a:pt x="2023983" y="84205"/>
                  <a:pt x="8092467" y="-44638"/>
                  <a:pt x="11249441" y="0"/>
                </a:cubicBezTo>
                <a:cubicBezTo>
                  <a:pt x="11538828" y="-24129"/>
                  <a:pt x="11694631" y="182589"/>
                  <a:pt x="11723914" y="474473"/>
                </a:cubicBezTo>
                <a:cubicBezTo>
                  <a:pt x="11659315" y="3057871"/>
                  <a:pt x="11688043" y="3709763"/>
                  <a:pt x="11723914" y="6023377"/>
                </a:cubicBezTo>
                <a:cubicBezTo>
                  <a:pt x="11714825" y="6260462"/>
                  <a:pt x="11532622" y="6537328"/>
                  <a:pt x="11249441" y="6497850"/>
                </a:cubicBezTo>
                <a:cubicBezTo>
                  <a:pt x="9727412" y="6586774"/>
                  <a:pt x="5074513" y="6373963"/>
                  <a:pt x="474473" y="6497850"/>
                </a:cubicBezTo>
                <a:cubicBezTo>
                  <a:pt x="200603" y="6448190"/>
                  <a:pt x="-23338" y="6311698"/>
                  <a:pt x="0" y="6023377"/>
                </a:cubicBezTo>
                <a:cubicBezTo>
                  <a:pt x="-104639" y="3690569"/>
                  <a:pt x="-69927" y="1156754"/>
                  <a:pt x="0" y="474473"/>
                </a:cubicBezTo>
                <a:close/>
              </a:path>
            </a:pathLst>
          </a:custGeom>
          <a:solidFill>
            <a:schemeClr val="bg1"/>
          </a:solidFill>
          <a:ln>
            <a:solidFill>
              <a:srgbClr val="FFC000"/>
            </a:solidFill>
            <a:extLst>
              <a:ext uri="{C807C97D-BFC1-408E-A445-0C87EB9F89A2}">
                <ask:lineSketchStyleProps xmlns="" xmlns:ask="http://schemas.microsoft.com/office/drawing/2018/sketchyshape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dirty="0">
              <a:solidFill>
                <a:sysClr val="windowText" lastClr="000000"/>
              </a:solidFill>
            </a:endParaRPr>
          </a:p>
          <a:p>
            <a:pPr algn="just"/>
            <a:r>
              <a:rPr lang="en-SG" sz="3600" dirty="0">
                <a:solidFill>
                  <a:sysClr val="windowText" lastClr="000000"/>
                </a:solidFill>
              </a:rPr>
              <a:t>	</a:t>
            </a:r>
          </a:p>
          <a:p>
            <a:pPr algn="just"/>
            <a:endParaRPr lang="en-SG" sz="3600" dirty="0">
              <a:solidFill>
                <a:sysClr val="windowText" lastClr="000000"/>
              </a:solidFill>
            </a:endParaRPr>
          </a:p>
          <a:p>
            <a:pPr algn="just"/>
            <a:r>
              <a:rPr lang="en-SG" sz="3600" dirty="0">
                <a:solidFill>
                  <a:sysClr val="windowText" lastClr="000000"/>
                </a:solidFill>
              </a:rPr>
              <a:t>	</a:t>
            </a:r>
            <a:r>
              <a:rPr lang="vi-VN" sz="3600" dirty="0">
                <a:solidFill>
                  <a:sysClr val="windowText" lastClr="000000"/>
                </a:solidFill>
                <a:latin typeface="Calibri" panose="020F0502020204030204" pitchFamily="34" charset="0"/>
                <a:cs typeface="Calibri" panose="020F0502020204030204" pitchFamily="34" charset="0"/>
              </a:rPr>
              <a:t>Từ sáng sớm, các môn sinh đã tề tựu trước sân nhà cụ giáo Chu để mừng thọ thầy. Cụ giáo đội khăn ngay ngắn, mặc áo dài thâm ngồi trên sập. Mấy học trò cũ từ xa về dâng biếu thầy những cuốn sách quý. Cụ giáo hỏi thăm công việc của từng người, bảo ban các học trò nhỏ, rồi nói:</a:t>
            </a:r>
          </a:p>
          <a:p>
            <a:pPr algn="just"/>
            <a:r>
              <a:rPr lang="en-SG" sz="3600" dirty="0">
                <a:solidFill>
                  <a:sysClr val="windowText" lastClr="000000"/>
                </a:solidFill>
                <a:latin typeface="Calibri" panose="020F0502020204030204" pitchFamily="34" charset="0"/>
                <a:cs typeface="Calibri" panose="020F0502020204030204" pitchFamily="34" charset="0"/>
              </a:rPr>
              <a:t>	</a:t>
            </a:r>
            <a:r>
              <a:rPr lang="vi-VN" sz="3600" dirty="0">
                <a:solidFill>
                  <a:sysClr val="windowText" lastClr="000000"/>
                </a:solidFill>
                <a:latin typeface="Calibri" panose="020F0502020204030204" pitchFamily="34" charset="0"/>
                <a:cs typeface="Calibri" panose="020F0502020204030204" pitchFamily="34" charset="0"/>
              </a:rPr>
              <a:t>- Thầy cảm ơn các anh. Bây giờ, nhân có đông đủ môn sinh, thầy muốn mời tất cả các anh theo thầy tới thăm một người mà thầy mang ơn rất nặng.</a:t>
            </a:r>
          </a:p>
        </p:txBody>
      </p:sp>
      <p:sp>
        <p:nvSpPr>
          <p:cNvPr id="4" name="TextBox 3">
            <a:extLst>
              <a:ext uri="{FF2B5EF4-FFF2-40B4-BE49-F238E27FC236}">
                <a16:creationId xmlns:a16="http://schemas.microsoft.com/office/drawing/2014/main" id="{CAEDB0CA-C8E3-4214-87DD-3A682397CC3E}"/>
              </a:ext>
            </a:extLst>
          </p:cNvPr>
          <p:cNvSpPr txBox="1"/>
          <p:nvPr/>
        </p:nvSpPr>
        <p:spPr>
          <a:xfrm>
            <a:off x="2289665" y="765765"/>
            <a:ext cx="4285147" cy="769441"/>
          </a:xfrm>
          <a:prstGeom prst="rect">
            <a:avLst/>
          </a:prstGeom>
          <a:noFill/>
        </p:spPr>
        <p:txBody>
          <a:bodyPr wrap="none" rtlCol="0">
            <a:spAutoFit/>
          </a:bodyPr>
          <a:lstStyle/>
          <a:p>
            <a:pPr algn="ctr"/>
            <a:r>
              <a:rPr lang="en-SG" sz="4400">
                <a:solidFill>
                  <a:srgbClr val="CD148E"/>
                </a:solidFill>
                <a:latin typeface="#9Slide06 SVNJonitha Script" panose="02000000000000000000" pitchFamily="2" charset="0"/>
              </a:rPr>
              <a:t>Nghĩa thầy trò</a:t>
            </a:r>
            <a:endParaRPr lang="en-US" sz="4400">
              <a:solidFill>
                <a:srgbClr val="CD148E"/>
              </a:solidFill>
              <a:latin typeface="#9Slide06 SVNJonitha Script" panose="02000000000000000000" pitchFamily="2" charset="0"/>
            </a:endParaRPr>
          </a:p>
        </p:txBody>
      </p:sp>
      <p:pic>
        <p:nvPicPr>
          <p:cNvPr id="5" name="Picture 4">
            <a:extLst>
              <a:ext uri="{FF2B5EF4-FFF2-40B4-BE49-F238E27FC236}">
                <a16:creationId xmlns:a16="http://schemas.microsoft.com/office/drawing/2014/main" id="{D4495643-457A-40D6-A716-784E239A7564}"/>
              </a:ext>
            </a:extLst>
          </p:cNvPr>
          <p:cNvPicPr>
            <a:picLocks noChangeAspect="1"/>
          </p:cNvPicPr>
          <p:nvPr/>
        </p:nvPicPr>
        <p:blipFill rotWithShape="1">
          <a:blip r:embed="rId3"/>
          <a:srcRect l="1938" t="3625" r="3637" b="10502"/>
          <a:stretch/>
        </p:blipFill>
        <p:spPr>
          <a:xfrm>
            <a:off x="7241029" y="360782"/>
            <a:ext cx="3517021" cy="1486419"/>
          </a:xfrm>
          <a:prstGeom prst="rect">
            <a:avLst/>
          </a:prstGeom>
        </p:spPr>
      </p:pic>
    </p:spTree>
    <p:extLst>
      <p:ext uri="{BB962C8B-B14F-4D97-AF65-F5344CB8AC3E}">
        <p14:creationId xmlns:p14="http://schemas.microsoft.com/office/powerpoint/2010/main" val="4890121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254C70-74C7-4304-8733-00F055694F19}"/>
              </a:ext>
            </a:extLst>
          </p:cNvPr>
          <p:cNvPicPr>
            <a:picLocks noChangeAspect="1"/>
          </p:cNvPicPr>
          <p:nvPr/>
        </p:nvPicPr>
        <p:blipFill rotWithShape="1">
          <a:blip r:embed="rId2"/>
          <a:srcRect t="8625"/>
          <a:stretch/>
        </p:blipFill>
        <p:spPr>
          <a:xfrm>
            <a:off x="0" y="0"/>
            <a:ext cx="12192000" cy="6859524"/>
          </a:xfrm>
          <a:prstGeom prst="rect">
            <a:avLst/>
          </a:prstGeom>
        </p:spPr>
      </p:pic>
      <p:sp>
        <p:nvSpPr>
          <p:cNvPr id="3" name="Rectangle: Rounded Corners 2">
            <a:extLst>
              <a:ext uri="{FF2B5EF4-FFF2-40B4-BE49-F238E27FC236}">
                <a16:creationId xmlns:a16="http://schemas.microsoft.com/office/drawing/2014/main" id="{68EB5315-52BB-494D-B13B-884D91EA4DD9}"/>
              </a:ext>
            </a:extLst>
          </p:cNvPr>
          <p:cNvSpPr/>
          <p:nvPr/>
        </p:nvSpPr>
        <p:spPr>
          <a:xfrm>
            <a:off x="228600" y="174172"/>
            <a:ext cx="11723914"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bg1"/>
          </a:solidFill>
          <a:ln>
            <a:solidFill>
              <a:srgbClr val="CD148E"/>
            </a:solidFill>
            <a:extLst>
              <a:ext uri="{C807C97D-BFC1-408E-A445-0C87EB9F89A2}">
                <ask:lineSketchStyleProps xmlns="" xmlns:ask="http://schemas.microsoft.com/office/drawing/2018/sketchyshape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r>
              <a:rPr lang="vi-VN" sz="3600">
                <a:solidFill>
                  <a:sysClr val="windowText" lastClr="000000"/>
                </a:solidFill>
                <a:latin typeface="Calibri" panose="020F0502020204030204" pitchFamily="34" charset="0"/>
                <a:cs typeface="Calibri" panose="020F0502020204030204" pitchFamily="34" charset="0"/>
              </a:rPr>
              <a:t>Các môn sinh đồng thanh dạ ran. Thế là cụ giáo Chu đi trước, học trò theo sau. Các anh có tuổi đi </a:t>
            </a:r>
            <a:r>
              <a:rPr lang="en-SG" sz="3600">
                <a:solidFill>
                  <a:sysClr val="windowText" lastClr="000000"/>
                </a:solidFill>
                <a:latin typeface="Calibri" panose="020F0502020204030204" pitchFamily="34" charset="0"/>
                <a:cs typeface="Calibri" panose="020F0502020204030204" pitchFamily="34" charset="0"/>
              </a:rPr>
              <a:t>ngay </a:t>
            </a:r>
            <a:r>
              <a:rPr lang="vi-VN" sz="3600">
                <a:solidFill>
                  <a:sysClr val="windowText" lastClr="000000"/>
                </a:solidFill>
                <a:latin typeface="Calibri" panose="020F0502020204030204" pitchFamily="34" charset="0"/>
                <a:cs typeface="Calibri" panose="020F0502020204030204" pitchFamily="34" charset="0"/>
              </a:rPr>
              <a:t>sau thầy, người ít tuổi hơn nhường bước, cuối cùng là mấy chú tóc để trái đào. Cụ giáo Chu dẫn học trò đi về cuối làng, sang tận thôn Đoài, đến một ngôi nhà tranh đơn sơ mà sáng sủa, ấm cúng. Ở hiên trước, một cụ già trên tám mươi tuổi râu tóc bạc phơ đang ngồi sưởi nắng. Cụ giáo Chu bước vào sân, chắp tay cung kính vái và nói t</a:t>
            </a:r>
            <a:r>
              <a:rPr lang="en-SG" sz="3600">
                <a:solidFill>
                  <a:sysClr val="windowText" lastClr="000000"/>
                </a:solidFill>
                <a:latin typeface="Calibri" panose="020F0502020204030204" pitchFamily="34" charset="0"/>
                <a:cs typeface="Calibri" panose="020F0502020204030204" pitchFamily="34" charset="0"/>
              </a:rPr>
              <a:t>o</a:t>
            </a:r>
            <a:r>
              <a:rPr lang="vi-VN" sz="3600">
                <a:solidFill>
                  <a:sysClr val="windowText" lastClr="000000"/>
                </a:solidFill>
                <a:latin typeface="Calibri" panose="020F0502020204030204" pitchFamily="34" charset="0"/>
                <a:cs typeface="Calibri" panose="020F0502020204030204" pitchFamily="34" charset="0"/>
              </a:rPr>
              <a:t>:</a:t>
            </a:r>
          </a:p>
          <a:p>
            <a:pPr algn="just"/>
            <a:r>
              <a:rPr lang="en-SG" sz="3600">
                <a:solidFill>
                  <a:sysClr val="windowText" lastClr="000000"/>
                </a:solidFill>
                <a:latin typeface="Calibri" panose="020F0502020204030204" pitchFamily="34" charset="0"/>
                <a:cs typeface="Calibri" panose="020F0502020204030204" pitchFamily="34" charset="0"/>
              </a:rPr>
              <a:t>	</a:t>
            </a:r>
            <a:r>
              <a:rPr lang="vi-VN" sz="3600">
                <a:solidFill>
                  <a:sysClr val="windowText" lastClr="000000"/>
                </a:solidFill>
                <a:latin typeface="Calibri" panose="020F0502020204030204" pitchFamily="34" charset="0"/>
                <a:cs typeface="Calibri" panose="020F0502020204030204" pitchFamily="34" charset="0"/>
              </a:rPr>
              <a:t>- Lạy thầy! Hôm nay con đem tất cả môn sinh đến tạ ơn thầy.</a:t>
            </a:r>
          </a:p>
        </p:txBody>
      </p:sp>
    </p:spTree>
    <p:extLst>
      <p:ext uri="{BB962C8B-B14F-4D97-AF65-F5344CB8AC3E}">
        <p14:creationId xmlns:p14="http://schemas.microsoft.com/office/powerpoint/2010/main" val="4022350290"/>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254C70-74C7-4304-8733-00F055694F19}"/>
              </a:ext>
            </a:extLst>
          </p:cNvPr>
          <p:cNvPicPr>
            <a:picLocks noChangeAspect="1"/>
          </p:cNvPicPr>
          <p:nvPr/>
        </p:nvPicPr>
        <p:blipFill rotWithShape="1">
          <a:blip r:embed="rId2"/>
          <a:srcRect t="8625"/>
          <a:stretch/>
        </p:blipFill>
        <p:spPr>
          <a:xfrm>
            <a:off x="0" y="0"/>
            <a:ext cx="12192000" cy="6859524"/>
          </a:xfrm>
          <a:prstGeom prst="rect">
            <a:avLst/>
          </a:prstGeom>
        </p:spPr>
      </p:pic>
      <p:sp>
        <p:nvSpPr>
          <p:cNvPr id="3" name="Rectangle: Rounded Corners 2">
            <a:extLst>
              <a:ext uri="{FF2B5EF4-FFF2-40B4-BE49-F238E27FC236}">
                <a16:creationId xmlns:a16="http://schemas.microsoft.com/office/drawing/2014/main" id="{68EB5315-52BB-494D-B13B-884D91EA4DD9}"/>
              </a:ext>
            </a:extLst>
          </p:cNvPr>
          <p:cNvSpPr/>
          <p:nvPr/>
        </p:nvSpPr>
        <p:spPr>
          <a:xfrm>
            <a:off x="228600" y="174172"/>
            <a:ext cx="11766176"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bg1"/>
          </a:solidFill>
          <a:ln>
            <a:solidFill>
              <a:srgbClr val="CD148E"/>
            </a:solidFill>
            <a:extLst>
              <a:ext uri="{C807C97D-BFC1-408E-A445-0C87EB9F89A2}">
                <ask:lineSketchStyleProps xmlns="" xmlns:ask="http://schemas.microsoft.com/office/drawing/2018/sketchyshape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dirty="0">
              <a:solidFill>
                <a:sysClr val="windowText" lastClr="000000"/>
              </a:solidFill>
            </a:endParaRPr>
          </a:p>
          <a:p>
            <a:pPr algn="just"/>
            <a:r>
              <a:rPr lang="en-SG" dirty="0">
                <a:solidFill>
                  <a:sysClr val="windowText" lastClr="000000"/>
                </a:solidFill>
              </a:rPr>
              <a:t>	</a:t>
            </a:r>
            <a:r>
              <a:rPr lang="vi-VN" sz="3600" dirty="0">
                <a:solidFill>
                  <a:sysClr val="windowText" lastClr="000000"/>
                </a:solidFill>
                <a:latin typeface="Calibri" panose="020F0502020204030204" pitchFamily="34" charset="0"/>
                <a:cs typeface="Calibri" panose="020F0502020204030204" pitchFamily="34" charset="0"/>
              </a:rPr>
              <a:t>Cụ già tóc bạc ngước lên, nghiêng đầu nghe. Cụ đã nặng tai. Thầy giáo Chu lại nói to câu nói vừa rồi một lần nữa. Thì ra đây là cụ đồ xưa kia đã dạy vỡ lòng cho thầy.</a:t>
            </a:r>
          </a:p>
          <a:p>
            <a:pPr algn="just"/>
            <a:r>
              <a:rPr lang="en-SG" sz="3600" dirty="0">
                <a:solidFill>
                  <a:sysClr val="windowText" lastClr="000000"/>
                </a:solidFill>
                <a:latin typeface="Calibri" panose="020F0502020204030204" pitchFamily="34" charset="0"/>
                <a:cs typeface="Calibri" panose="020F0502020204030204" pitchFamily="34" charset="0"/>
              </a:rPr>
              <a:t>	</a:t>
            </a:r>
            <a:r>
              <a:rPr lang="vi-VN" sz="3600" dirty="0">
                <a:solidFill>
                  <a:sysClr val="windowText" lastClr="000000"/>
                </a:solidFill>
                <a:latin typeface="Calibri" panose="020F0502020204030204" pitchFamily="34" charset="0"/>
                <a:cs typeface="Calibri" panose="020F0502020204030204" pitchFamily="34" charset="0"/>
              </a:rPr>
              <a:t>Tiếp sau cụ giáo Chu, các môn sinh của cụ lần lượt theo lứa tuổi vái tạ cụ đồ già. Ngày mừng thọ thầy Chu năm ấy, họ được thêm một bài học thấm thía về nghĩa thầy trò.</a:t>
            </a:r>
          </a:p>
          <a:p>
            <a:pPr algn="r"/>
            <a:r>
              <a:rPr lang="vi-VN" sz="3600" b="1" i="1" dirty="0">
                <a:solidFill>
                  <a:sysClr val="windowText" lastClr="000000"/>
                </a:solidFill>
                <a:latin typeface="Calibri" panose="020F0502020204030204" pitchFamily="34" charset="0"/>
                <a:cs typeface="Calibri" panose="020F0502020204030204" pitchFamily="34" charset="0"/>
              </a:rPr>
              <a:t>Theo Hà Ân</a:t>
            </a:r>
            <a:endParaRPr lang="en-US" sz="3600" b="1" i="1" dirty="0">
              <a:solidFill>
                <a:sysClr val="windowText" lastClr="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50425754"/>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FC52F0-7438-44DD-BAD3-8F36351C0EAD}"/>
              </a:ext>
            </a:extLst>
          </p:cNvPr>
          <p:cNvPicPr>
            <a:picLocks noChangeAspect="1"/>
          </p:cNvPicPr>
          <p:nvPr/>
        </p:nvPicPr>
        <p:blipFill rotWithShape="1">
          <a:blip r:embed="rId2"/>
          <a:srcRect t="8625"/>
          <a:stretch/>
        </p:blipFill>
        <p:spPr>
          <a:xfrm>
            <a:off x="0" y="0"/>
            <a:ext cx="12192000" cy="6859524"/>
          </a:xfrm>
          <a:prstGeom prst="rect">
            <a:avLst/>
          </a:prstGeom>
        </p:spPr>
      </p:pic>
      <p:sp>
        <p:nvSpPr>
          <p:cNvPr id="5" name="Rectangle: Rounded Corners 4">
            <a:extLst>
              <a:ext uri="{FF2B5EF4-FFF2-40B4-BE49-F238E27FC236}">
                <a16:creationId xmlns:a16="http://schemas.microsoft.com/office/drawing/2014/main" id="{F8D330B2-D13F-42E1-8DA4-E6421022EFEB}"/>
              </a:ext>
            </a:extLst>
          </p:cNvPr>
          <p:cNvSpPr/>
          <p:nvPr/>
        </p:nvSpPr>
        <p:spPr>
          <a:xfrm>
            <a:off x="228600" y="174172"/>
            <a:ext cx="11723914"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bg1"/>
          </a:solidFill>
          <a:ln>
            <a:solidFill>
              <a:srgbClr val="CD148E"/>
            </a:solidFill>
            <a:extLst>
              <a:ext uri="{C807C97D-BFC1-408E-A445-0C87EB9F89A2}">
                <ask:lineSketchStyleProps xmlns="" xmlns:ask="http://schemas.microsoft.com/office/drawing/2018/sketchyshape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E4C7D62B-4434-4EBE-B6BD-DA85E27527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58" b="97450" l="9607" r="92140">
                        <a14:foregroundMark x1="31441" y1="4816" x2="43450" y2="24363"/>
                        <a14:foregroundMark x1="43450" y1="24363" x2="43450" y2="24646"/>
                        <a14:foregroundMark x1="21834" y1="7790" x2="21834" y2="7790"/>
                        <a14:foregroundMark x1="19869" y1="10482" x2="19869" y2="10482"/>
                        <a14:foregroundMark x1="43450" y1="3966" x2="46288" y2="4674"/>
                        <a14:foregroundMark x1="81223" y1="12465" x2="81223" y2="12465"/>
                        <a14:foregroundMark x1="37991" y1="5807" x2="40175" y2="10623"/>
                        <a14:foregroundMark x1="44105" y1="5949" x2="46943" y2="9207"/>
                        <a14:foregroundMark x1="55895" y1="3258" x2="56332" y2="3683"/>
                        <a14:foregroundMark x1="56769" y1="5099" x2="62664" y2="10057"/>
                        <a14:foregroundMark x1="29425" y1="54391" x2="29694" y2="54674"/>
                        <a14:foregroundMark x1="28646" y1="53573" x2="29425" y2="54391"/>
                        <a14:foregroundMark x1="25217" y1="49971" x2="28129" y2="53030"/>
                        <a14:foregroundMark x1="90393" y1="32153" x2="90393" y2="32153"/>
                        <a14:foregroundMark x1="33188" y1="90652" x2="64192" y2="94476"/>
                        <a14:foregroundMark x1="19214" y1="92776" x2="19214" y2="92776"/>
                        <a14:foregroundMark x1="82096" y1="95042" x2="85371" y2="93909"/>
                        <a14:foregroundMark x1="91266" y1="80737" x2="91266" y2="83853"/>
                        <a14:foregroundMark x1="81223" y1="65156" x2="83843" y2="67139"/>
                        <a14:foregroundMark x1="71397" y1="59065" x2="71397" y2="59065"/>
                        <a14:foregroundMark x1="74236" y1="58782" x2="74236" y2="58782"/>
                        <a14:foregroundMark x1="85371" y1="58782" x2="86245" y2="61756"/>
                        <a14:foregroundMark x1="83188" y1="70255" x2="83188" y2="70255"/>
                        <a14:foregroundMark x1="90393" y1="70822" x2="90393" y2="70822"/>
                        <a14:foregroundMark x1="92358" y1="87252" x2="92358" y2="87252"/>
                        <a14:foregroundMark x1="80786" y1="96034" x2="84934" y2="96034"/>
                        <a14:foregroundMark x1="45852" y1="96742" x2="45852" y2="96742"/>
                        <a14:foregroundMark x1="27729" y1="97450" x2="27729" y2="97450"/>
                        <a14:backgroundMark x1="29258" y1="52691" x2="29694" y2="53258"/>
                        <a14:backgroundMark x1="25109" y1="49858" x2="25328" y2="49858"/>
                        <a14:backgroundMark x1="30131" y1="54391" x2="30131" y2="54391"/>
                        <a14:backgroundMark x1="29258" y1="54674" x2="29258" y2="54674"/>
                        <a14:backgroundMark x1="71179" y1="58074" x2="71179" y2="58074"/>
                      </a14:backgroundRemoval>
                    </a14:imgEffect>
                  </a14:imgLayer>
                </a14:imgProps>
              </a:ext>
            </a:extLst>
          </a:blip>
          <a:stretch>
            <a:fillRect/>
          </a:stretch>
        </p:blipFill>
        <p:spPr>
          <a:xfrm>
            <a:off x="7279851" y="-172419"/>
            <a:ext cx="4672663" cy="7202837"/>
          </a:xfrm>
          <a:prstGeom prst="rect">
            <a:avLst/>
          </a:prstGeom>
        </p:spPr>
      </p:pic>
      <p:sp>
        <p:nvSpPr>
          <p:cNvPr id="6" name="TextBox 5">
            <a:extLst>
              <a:ext uri="{FF2B5EF4-FFF2-40B4-BE49-F238E27FC236}">
                <a16:creationId xmlns:a16="http://schemas.microsoft.com/office/drawing/2014/main" id="{26019801-9D0B-42A8-83AD-FC1202CAE321}"/>
              </a:ext>
            </a:extLst>
          </p:cNvPr>
          <p:cNvSpPr txBox="1"/>
          <p:nvPr/>
        </p:nvSpPr>
        <p:spPr>
          <a:xfrm>
            <a:off x="3257975" y="1213112"/>
            <a:ext cx="2680542" cy="769441"/>
          </a:xfrm>
          <a:prstGeom prst="rect">
            <a:avLst/>
          </a:prstGeom>
          <a:noFill/>
        </p:spPr>
        <p:txBody>
          <a:bodyPr wrap="none" rtlCol="0">
            <a:spAutoFit/>
          </a:bodyPr>
          <a:lstStyle/>
          <a:p>
            <a:pPr algn="ctr"/>
            <a:r>
              <a:rPr lang="en-SG" sz="4400">
                <a:solidFill>
                  <a:srgbClr val="0070C0"/>
                </a:solidFill>
                <a:latin typeface="#9Slide06 SVNJonitha Script" panose="02000000000000000000" pitchFamily="2" charset="0"/>
              </a:rPr>
              <a:t>Luyện đọc</a:t>
            </a:r>
            <a:endParaRPr lang="en-US" sz="4400">
              <a:solidFill>
                <a:srgbClr val="0070C0"/>
              </a:solidFill>
              <a:latin typeface="#9Slide06 SVNJonitha Script" panose="02000000000000000000" pitchFamily="2" charset="0"/>
            </a:endParaRPr>
          </a:p>
        </p:txBody>
      </p:sp>
      <p:sp>
        <p:nvSpPr>
          <p:cNvPr id="8" name="TextBox 7">
            <a:extLst>
              <a:ext uri="{FF2B5EF4-FFF2-40B4-BE49-F238E27FC236}">
                <a16:creationId xmlns:a16="http://schemas.microsoft.com/office/drawing/2014/main" id="{5079A129-5A66-45CF-A385-DE87F1C85565}"/>
              </a:ext>
            </a:extLst>
          </p:cNvPr>
          <p:cNvSpPr txBox="1"/>
          <p:nvPr/>
        </p:nvSpPr>
        <p:spPr>
          <a:xfrm>
            <a:off x="3902074" y="2580553"/>
            <a:ext cx="1392346" cy="707886"/>
          </a:xfrm>
          <a:prstGeom prst="rect">
            <a:avLst/>
          </a:prstGeom>
          <a:noFill/>
        </p:spPr>
        <p:txBody>
          <a:bodyPr wrap="square" rtlCol="0">
            <a:spAutoFit/>
          </a:bodyPr>
          <a:lstStyle/>
          <a:p>
            <a:pPr algn="just"/>
            <a:r>
              <a:rPr lang="en-SG" sz="4000">
                <a:solidFill>
                  <a:schemeClr val="tx1">
                    <a:lumMod val="95000"/>
                    <a:lumOff val="5000"/>
                  </a:schemeClr>
                </a:solidFill>
              </a:rPr>
              <a:t>thâm</a:t>
            </a:r>
            <a:endParaRPr lang="en-US" sz="4000">
              <a:solidFill>
                <a:schemeClr val="tx1">
                  <a:lumMod val="95000"/>
                  <a:lumOff val="5000"/>
                </a:schemeClr>
              </a:solidFill>
            </a:endParaRPr>
          </a:p>
        </p:txBody>
      </p:sp>
      <p:sp>
        <p:nvSpPr>
          <p:cNvPr id="10" name="TextBox 9">
            <a:extLst>
              <a:ext uri="{FF2B5EF4-FFF2-40B4-BE49-F238E27FC236}">
                <a16:creationId xmlns:a16="http://schemas.microsoft.com/office/drawing/2014/main" id="{5B73990D-F75A-4829-A816-5DE763B24589}"/>
              </a:ext>
            </a:extLst>
          </p:cNvPr>
          <p:cNvSpPr txBox="1"/>
          <p:nvPr/>
        </p:nvSpPr>
        <p:spPr>
          <a:xfrm>
            <a:off x="4128544" y="3489826"/>
            <a:ext cx="939405" cy="707886"/>
          </a:xfrm>
          <a:prstGeom prst="rect">
            <a:avLst/>
          </a:prstGeom>
          <a:noFill/>
        </p:spPr>
        <p:txBody>
          <a:bodyPr wrap="square" rtlCol="0">
            <a:spAutoFit/>
          </a:bodyPr>
          <a:lstStyle/>
          <a:p>
            <a:pPr algn="just"/>
            <a:r>
              <a:rPr lang="en-SG" sz="4000">
                <a:solidFill>
                  <a:schemeClr val="tx1">
                    <a:lumMod val="95000"/>
                    <a:lumOff val="5000"/>
                  </a:schemeClr>
                </a:solidFill>
              </a:rPr>
              <a:t>ran</a:t>
            </a:r>
            <a:endParaRPr lang="en-US" sz="4000">
              <a:solidFill>
                <a:schemeClr val="tx1">
                  <a:lumMod val="95000"/>
                  <a:lumOff val="5000"/>
                </a:schemeClr>
              </a:solidFill>
            </a:endParaRPr>
          </a:p>
        </p:txBody>
      </p:sp>
      <p:sp>
        <p:nvSpPr>
          <p:cNvPr id="11" name="TextBox 10">
            <a:extLst>
              <a:ext uri="{FF2B5EF4-FFF2-40B4-BE49-F238E27FC236}">
                <a16:creationId xmlns:a16="http://schemas.microsoft.com/office/drawing/2014/main" id="{EB811458-8EB7-42FA-8CE8-51026698351C}"/>
              </a:ext>
            </a:extLst>
          </p:cNvPr>
          <p:cNvSpPr txBox="1"/>
          <p:nvPr/>
        </p:nvSpPr>
        <p:spPr>
          <a:xfrm>
            <a:off x="3949108" y="4399098"/>
            <a:ext cx="1211829" cy="707886"/>
          </a:xfrm>
          <a:prstGeom prst="rect">
            <a:avLst/>
          </a:prstGeom>
          <a:noFill/>
        </p:spPr>
        <p:txBody>
          <a:bodyPr wrap="square" rtlCol="0">
            <a:spAutoFit/>
          </a:bodyPr>
          <a:lstStyle/>
          <a:p>
            <a:pPr algn="just"/>
            <a:r>
              <a:rPr lang="en-SG" sz="4000">
                <a:solidFill>
                  <a:schemeClr val="tx1">
                    <a:lumMod val="95000"/>
                    <a:lumOff val="5000"/>
                  </a:schemeClr>
                </a:solidFill>
              </a:rPr>
              <a:t>Đoài</a:t>
            </a:r>
            <a:endParaRPr lang="en-US" sz="4000">
              <a:solidFill>
                <a:schemeClr val="tx1">
                  <a:lumMod val="95000"/>
                  <a:lumOff val="5000"/>
                </a:schemeClr>
              </a:solidFill>
            </a:endParaRPr>
          </a:p>
        </p:txBody>
      </p:sp>
      <p:pic>
        <p:nvPicPr>
          <p:cNvPr id="2" name="Picture 1">
            <a:extLst>
              <a:ext uri="{FF2B5EF4-FFF2-40B4-BE49-F238E27FC236}">
                <a16:creationId xmlns:a16="http://schemas.microsoft.com/office/drawing/2014/main" id="{61D5F4EE-54C4-4CDB-AD36-5088F98A3B6E}"/>
              </a:ext>
            </a:extLst>
          </p:cNvPr>
          <p:cNvPicPr>
            <a:picLocks noChangeAspect="1"/>
          </p:cNvPicPr>
          <p:nvPr/>
        </p:nvPicPr>
        <p:blipFill>
          <a:blip r:embed="rId5"/>
          <a:stretch>
            <a:fillRect/>
          </a:stretch>
        </p:blipFill>
        <p:spPr>
          <a:xfrm flipH="1">
            <a:off x="-1808" y="3035339"/>
            <a:ext cx="2844425" cy="3739150"/>
          </a:xfrm>
          <a:prstGeom prst="rect">
            <a:avLst/>
          </a:prstGeom>
        </p:spPr>
      </p:pic>
    </p:spTree>
    <p:extLst>
      <p:ext uri="{BB962C8B-B14F-4D97-AF65-F5344CB8AC3E}">
        <p14:creationId xmlns:p14="http://schemas.microsoft.com/office/powerpoint/2010/main" val="20649112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468</TotalTime>
  <Words>1514</Words>
  <Application>Microsoft Macintosh PowerPoint</Application>
  <PresentationFormat>Widescreen</PresentationFormat>
  <Paragraphs>180</Paragraphs>
  <Slides>29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#9Slide06 SVNJonitha Script</vt:lpstr>
      <vt:lpstr>Calibri</vt:lpstr>
      <vt:lpstr>#9Slide03 IcielPanton Black</vt:lpstr>
      <vt:lpstr>Arial</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Hung</dc:creator>
  <dc:description>9Slide.vn</dc:description>
  <cp:lastModifiedBy>Microsoft Office User</cp:lastModifiedBy>
  <cp:revision>33</cp:revision>
  <dcterms:created xsi:type="dcterms:W3CDTF">2022-02-13T12:44:56Z</dcterms:created>
  <dcterms:modified xsi:type="dcterms:W3CDTF">2022-03-12T09:59:56Z</dcterms:modified>
  <cp:category>9Slide.vn</cp:category>
</cp:coreProperties>
</file>