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272" r:id="rId3"/>
    <p:sldId id="260" r:id="rId4"/>
    <p:sldId id="259" r:id="rId5"/>
    <p:sldId id="279" r:id="rId6"/>
    <p:sldId id="274" r:id="rId7"/>
    <p:sldId id="257" r:id="rId8"/>
    <p:sldId id="273" r:id="rId9"/>
    <p:sldId id="276" r:id="rId10"/>
    <p:sldId id="265" r:id="rId11"/>
    <p:sldId id="258" r:id="rId12"/>
    <p:sldId id="277" r:id="rId13"/>
    <p:sldId id="278" r:id="rId14"/>
    <p:sldId id="263" r:id="rId15"/>
    <p:sldId id="261" r:id="rId16"/>
    <p:sldId id="280" r:id="rId17"/>
    <p:sldId id="281" r:id="rId18"/>
    <p:sldId id="275" r:id="rId19"/>
    <p:sldId id="262" r:id="rId20"/>
    <p:sldId id="269" r:id="rId21"/>
    <p:sldId id="270" r:id="rId22"/>
    <p:sldId id="271" r:id="rId23"/>
  </p:sldIdLst>
  <p:sldSz cx="18288000" cy="10287000"/>
  <p:notesSz cx="6858000" cy="9144000"/>
  <p:embeddedFontLst>
    <p:embeddedFont>
      <p:font typeface="#9Slide03 Arima Madurai Black" panose="00000A00000000000000" pitchFamily="2" charset="0"/>
      <p:bold r:id="rId25"/>
    </p:embeddedFont>
    <p:embeddedFont>
      <p:font typeface="#9Slide03 BoosterNextFYBlack" panose="02000A03000000020004" pitchFamily="2" charset="0"/>
      <p:regular r:id="rId26"/>
    </p:embeddedFont>
    <p:embeddedFont>
      <p:font typeface="#9Slide03 Nokia" panose="02040603050506020204" pitchFamily="18" charset="0"/>
      <p:regular r:id="rId27"/>
    </p:embeddedFont>
    <p:embeddedFont>
      <p:font typeface="#9Slide03 Sofia Pro Soft Bold" panose="020B0000000000000000" pitchFamily="34" charset="0"/>
      <p:bold r:id="rId28"/>
    </p:embeddedFont>
    <p:embeddedFont>
      <p:font typeface="#9Slide04 Vollkorn Black" panose="00000A00000000000000" pitchFamily="2" charset="0"/>
      <p:bold r:id="rId29"/>
    </p:embeddedFont>
    <p:embeddedFont>
      <p:font typeface="#9Slide05 Dear Saturday" panose="02000505000000020004" pitchFamily="2" charset="0"/>
      <p:regular r:id="rId30"/>
    </p:embeddedFont>
    <p:embeddedFont>
      <p:font typeface="Calibri" panose="020F0502020204030204" pitchFamily="34" charset="0"/>
      <p:regular r:id="rId31"/>
      <p:bold r:id="rId32"/>
      <p:italic r:id="rId33"/>
      <p:boldItalic r:id="rId34"/>
    </p:embeddedFont>
    <p:embeddedFont>
      <p:font typeface="Prompt Bold" panose="020B0604020202020204" charset="0"/>
      <p:regular r:id="rId35"/>
    </p:embeddedFont>
    <p:embeddedFont>
      <p:font typeface="Prompt Light" panose="00000400000000000000" pitchFamily="2" charset="-34"/>
      <p:regular r:id="rId36"/>
      <p:italic r:id="rId37"/>
    </p:embeddedFont>
  </p:embeddedFontLst>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3" pos="11472" userDrawn="1">
          <p15:clr>
            <a:srgbClr val="A4A3A4"/>
          </p15:clr>
        </p15:guide>
        <p15:guide id="4" orient="horz" pos="6480" userDrawn="1">
          <p15:clr>
            <a:srgbClr val="A4A3A4"/>
          </p15:clr>
        </p15:guide>
        <p15:guide id="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6E6"/>
    <a:srgbClr val="FD87B1"/>
    <a:srgbClr val="FFCC66"/>
    <a:srgbClr val="FFCC00"/>
    <a:srgbClr val="FDFF8F"/>
    <a:srgbClr val="FFBD6F"/>
    <a:srgbClr val="F9C9C7"/>
    <a:srgbClr val="A65053"/>
    <a:srgbClr val="88101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80" autoAdjust="0"/>
    <p:restoredTop sz="95501" autoAdjust="0"/>
  </p:normalViewPr>
  <p:slideViewPr>
    <p:cSldViewPr>
      <p:cViewPr varScale="1">
        <p:scale>
          <a:sx n="41" d="100"/>
          <a:sy n="41" d="100"/>
        </p:scale>
        <p:origin x="292" y="52"/>
      </p:cViewPr>
      <p:guideLst>
        <p:guide orient="horz"/>
        <p:guide pos="11472"/>
        <p:guide orient="horz" pos="6480"/>
        <p:guide/>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A216B2-968F-4C0A-97B8-957CC6DAC98B}" type="datetimeFigureOut">
              <a:rPr lang="en-US" smtClean="0"/>
              <a:t>2/21/2022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9DC013-7A41-4889-9A4F-AE424D4354E0}" type="slidenum">
              <a:rPr lang="en-US" smtClean="0"/>
              <a:t>‹#›</a:t>
            </a:fld>
            <a:endParaRPr lang="en-US"/>
          </a:p>
        </p:txBody>
      </p:sp>
    </p:spTree>
    <p:extLst>
      <p:ext uri="{BB962C8B-B14F-4D97-AF65-F5344CB8AC3E}">
        <p14:creationId xmlns:p14="http://schemas.microsoft.com/office/powerpoint/2010/main" val="4126531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9DC013-7A41-4889-9A4F-AE424D4354E0}" type="slidenum">
              <a:rPr lang="en-US" smtClean="0"/>
              <a:t>4</a:t>
            </a:fld>
            <a:endParaRPr lang="en-US"/>
          </a:p>
        </p:txBody>
      </p:sp>
    </p:spTree>
    <p:extLst>
      <p:ext uri="{BB962C8B-B14F-4D97-AF65-F5344CB8AC3E}">
        <p14:creationId xmlns:p14="http://schemas.microsoft.com/office/powerpoint/2010/main" val="2118418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3981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7495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7096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53131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6004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9561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9873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2315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07621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3745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17823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51740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7808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14191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13927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34249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39861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80650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99738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1246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0905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788773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81" r:id="rId8"/>
    <p:sldLayoutId id="2147483680" r:id="rId9"/>
    <p:sldLayoutId id="2147483679" r:id="rId10"/>
    <p:sldLayoutId id="2147483678" r:id="rId11"/>
    <p:sldLayoutId id="2147483677" r:id="rId12"/>
    <p:sldLayoutId id="2147483676" r:id="rId13"/>
    <p:sldLayoutId id="2147483675" r:id="rId14"/>
    <p:sldLayoutId id="2147483674" r:id="rId15"/>
    <p:sldLayoutId id="2147483673" r:id="rId16"/>
    <p:sldLayoutId id="2147483672" r:id="rId17"/>
    <p:sldLayoutId id="2147483671" r:id="rId18"/>
    <p:sldLayoutId id="2147483670" r:id="rId19"/>
    <p:sldLayoutId id="2147483669" r:id="rId20"/>
    <p:sldLayoutId id="2147483668" r:id="rId21"/>
    <p:sldLayoutId id="2147483667" r:id="rId22"/>
    <p:sldLayoutId id="2147483666" r:id="rId23"/>
    <p:sldLayoutId id="2147483665" r:id="rId24"/>
    <p:sldLayoutId id="2147483664" r:id="rId25"/>
    <p:sldLayoutId id="2147483663" r:id="rId26"/>
    <p:sldLayoutId id="2147483662" r:id="rId27"/>
    <p:sldLayoutId id="2147483661" r:id="rId28"/>
    <p:sldLayoutId id="2147483660" r:id="rId29"/>
    <p:sldLayoutId id="2147483656" r:id="rId30"/>
    <p:sldLayoutId id="2147483657" r:id="rId31"/>
    <p:sldLayoutId id="2147483658" r:id="rId32"/>
    <p:sldLayoutId id="2147483659" r:id="rId3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13" Type="http://schemas.openxmlformats.org/officeDocument/2006/relationships/image" Target="../media/image96.svg"/><Relationship Id="rId18" Type="http://schemas.openxmlformats.org/officeDocument/2006/relationships/image" Target="../media/image78.png"/><Relationship Id="rId26" Type="http://schemas.openxmlformats.org/officeDocument/2006/relationships/image" Target="../media/image107.png"/><Relationship Id="rId21" Type="http://schemas.openxmlformats.org/officeDocument/2006/relationships/image" Target="../media/image102.svg"/><Relationship Id="rId34" Type="http://schemas.openxmlformats.org/officeDocument/2006/relationships/image" Target="../media/image115.png"/><Relationship Id="rId7" Type="http://schemas.openxmlformats.org/officeDocument/2006/relationships/image" Target="../media/image64.svg"/><Relationship Id="rId12" Type="http://schemas.openxmlformats.org/officeDocument/2006/relationships/image" Target="../media/image95.png"/><Relationship Id="rId17" Type="http://schemas.openxmlformats.org/officeDocument/2006/relationships/image" Target="../media/image100.svg"/><Relationship Id="rId25" Type="http://schemas.openxmlformats.org/officeDocument/2006/relationships/image" Target="../media/image106.svg"/><Relationship Id="rId33" Type="http://schemas.openxmlformats.org/officeDocument/2006/relationships/image" Target="../media/image114.svg"/><Relationship Id="rId38" Type="http://schemas.openxmlformats.org/officeDocument/2006/relationships/image" Target="../media/image119.png"/><Relationship Id="rId2" Type="http://schemas.openxmlformats.org/officeDocument/2006/relationships/image" Target="../media/image87.png"/><Relationship Id="rId16" Type="http://schemas.openxmlformats.org/officeDocument/2006/relationships/image" Target="../media/image99.png"/><Relationship Id="rId20" Type="http://schemas.openxmlformats.org/officeDocument/2006/relationships/image" Target="../media/image101.png"/><Relationship Id="rId29" Type="http://schemas.openxmlformats.org/officeDocument/2006/relationships/image" Target="../media/image110.sv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4.svg"/><Relationship Id="rId24" Type="http://schemas.openxmlformats.org/officeDocument/2006/relationships/image" Target="../media/image105.png"/><Relationship Id="rId32" Type="http://schemas.openxmlformats.org/officeDocument/2006/relationships/image" Target="../media/image113.png"/><Relationship Id="rId37" Type="http://schemas.openxmlformats.org/officeDocument/2006/relationships/image" Target="../media/image118.svg"/><Relationship Id="rId5" Type="http://schemas.openxmlformats.org/officeDocument/2006/relationships/image" Target="../media/image90.svg"/><Relationship Id="rId15" Type="http://schemas.openxmlformats.org/officeDocument/2006/relationships/image" Target="../media/image98.svg"/><Relationship Id="rId23" Type="http://schemas.openxmlformats.org/officeDocument/2006/relationships/image" Target="../media/image104.svg"/><Relationship Id="rId28" Type="http://schemas.openxmlformats.org/officeDocument/2006/relationships/image" Target="../media/image109.png"/><Relationship Id="rId36" Type="http://schemas.openxmlformats.org/officeDocument/2006/relationships/image" Target="../media/image117.png"/><Relationship Id="rId10" Type="http://schemas.openxmlformats.org/officeDocument/2006/relationships/image" Target="../media/image93.png"/><Relationship Id="rId19" Type="http://schemas.openxmlformats.org/officeDocument/2006/relationships/image" Target="../media/image79.svg"/><Relationship Id="rId31" Type="http://schemas.openxmlformats.org/officeDocument/2006/relationships/image" Target="../media/image112.svg"/><Relationship Id="rId4" Type="http://schemas.openxmlformats.org/officeDocument/2006/relationships/image" Target="../media/image89.png"/><Relationship Id="rId9" Type="http://schemas.openxmlformats.org/officeDocument/2006/relationships/image" Target="../media/image86.svg"/><Relationship Id="rId14" Type="http://schemas.openxmlformats.org/officeDocument/2006/relationships/image" Target="../media/image97.png"/><Relationship Id="rId22" Type="http://schemas.openxmlformats.org/officeDocument/2006/relationships/image" Target="../media/image103.png"/><Relationship Id="rId27" Type="http://schemas.openxmlformats.org/officeDocument/2006/relationships/image" Target="../media/image108.svg"/><Relationship Id="rId30" Type="http://schemas.openxmlformats.org/officeDocument/2006/relationships/image" Target="../media/image111.png"/><Relationship Id="rId35" Type="http://schemas.openxmlformats.org/officeDocument/2006/relationships/image" Target="../media/image116.svg"/><Relationship Id="rId8" Type="http://schemas.openxmlformats.org/officeDocument/2006/relationships/image" Target="../media/image92.png"/><Relationship Id="rId3" Type="http://schemas.openxmlformats.org/officeDocument/2006/relationships/image" Target="../media/image88.svg"/></Relationships>
</file>

<file path=ppt/slides/_rels/slide11.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124.svg"/><Relationship Id="rId2"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22.svg"/><Relationship Id="rId4" Type="http://schemas.openxmlformats.org/officeDocument/2006/relationships/image" Target="../media/image121.png"/></Relationships>
</file>

<file path=ppt/slides/_rels/slide12.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116.svg"/><Relationship Id="rId2"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126.svg"/><Relationship Id="rId4" Type="http://schemas.openxmlformats.org/officeDocument/2006/relationships/image" Target="../media/image125.png"/></Relationships>
</file>

<file path=ppt/slides/_rels/slide13.xml.rels><?xml version="1.0" encoding="UTF-8" standalone="yes"?>
<Relationships xmlns="http://schemas.openxmlformats.org/package/2006/relationships"><Relationship Id="rId3" Type="http://schemas.openxmlformats.org/officeDocument/2006/relationships/image" Target="../media/image129.svg"/><Relationship Id="rId7" Type="http://schemas.openxmlformats.org/officeDocument/2006/relationships/image" Target="../media/image131.svg"/><Relationship Id="rId2" Type="http://schemas.openxmlformats.org/officeDocument/2006/relationships/image" Target="../media/image128.png"/><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52.svg"/><Relationship Id="rId4" Type="http://schemas.openxmlformats.org/officeDocument/2006/relationships/image" Target="../media/image120.png"/></Relationships>
</file>

<file path=ppt/slides/_rels/slide14.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svg"/><Relationship Id="rId7" Type="http://schemas.openxmlformats.org/officeDocument/2006/relationships/image" Target="../media/image135.svg"/><Relationship Id="rId2" Type="http://schemas.openxmlformats.org/officeDocument/2006/relationships/image" Target="../media/image130.png"/><Relationship Id="rId1" Type="http://schemas.openxmlformats.org/officeDocument/2006/relationships/slideLayout" Target="../slideLayouts/slideLayout7.xml"/><Relationship Id="rId6" Type="http://schemas.openxmlformats.org/officeDocument/2006/relationships/image" Target="../media/image134.png"/><Relationship Id="rId11" Type="http://schemas.microsoft.com/office/2007/relationships/hdphoto" Target="../media/hdphoto2.wdp"/><Relationship Id="rId5" Type="http://schemas.openxmlformats.org/officeDocument/2006/relationships/image" Target="../media/image133.svg"/><Relationship Id="rId10" Type="http://schemas.openxmlformats.org/officeDocument/2006/relationships/image" Target="../media/image138.png"/><Relationship Id="rId4" Type="http://schemas.openxmlformats.org/officeDocument/2006/relationships/image" Target="../media/image132.png"/><Relationship Id="rId9" Type="http://schemas.openxmlformats.org/officeDocument/2006/relationships/image" Target="../media/image137.svg"/></Relationships>
</file>

<file path=ppt/slides/_rels/slide15.xml.rels><?xml version="1.0" encoding="UTF-8" standalone="yes"?>
<Relationships xmlns="http://schemas.openxmlformats.org/package/2006/relationships"><Relationship Id="rId8" Type="http://schemas.openxmlformats.org/officeDocument/2006/relationships/image" Target="../media/image145.svg"/><Relationship Id="rId3" Type="http://schemas.openxmlformats.org/officeDocument/2006/relationships/image" Target="../media/image140.jpeg"/><Relationship Id="rId7" Type="http://schemas.openxmlformats.org/officeDocument/2006/relationships/image" Target="../media/image144.png"/><Relationship Id="rId12" Type="http://schemas.openxmlformats.org/officeDocument/2006/relationships/image" Target="../media/image147.svg"/><Relationship Id="rId2" Type="http://schemas.openxmlformats.org/officeDocument/2006/relationships/image" Target="../media/image139.jpeg"/><Relationship Id="rId1" Type="http://schemas.openxmlformats.org/officeDocument/2006/relationships/slideLayout" Target="../slideLayouts/slideLayout7.xml"/><Relationship Id="rId6" Type="http://schemas.openxmlformats.org/officeDocument/2006/relationships/image" Target="../media/image143.svg"/><Relationship Id="rId11" Type="http://schemas.openxmlformats.org/officeDocument/2006/relationships/image" Target="../media/image146.png"/><Relationship Id="rId5" Type="http://schemas.openxmlformats.org/officeDocument/2006/relationships/image" Target="../media/image142.png"/><Relationship Id="rId10" Type="http://schemas.openxmlformats.org/officeDocument/2006/relationships/image" Target="../media/image88.svg"/><Relationship Id="rId4" Type="http://schemas.openxmlformats.org/officeDocument/2006/relationships/image" Target="../media/image141.jpeg"/><Relationship Id="rId9" Type="http://schemas.openxmlformats.org/officeDocument/2006/relationships/image" Target="../media/image87.png"/></Relationships>
</file>

<file path=ppt/slides/_rels/slide16.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88.svg"/><Relationship Id="rId7" Type="http://schemas.openxmlformats.org/officeDocument/2006/relationships/image" Target="../media/image143.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142.png"/><Relationship Id="rId5" Type="http://schemas.microsoft.com/office/2007/relationships/hdphoto" Target="../media/hdphoto3.wdp"/><Relationship Id="rId4" Type="http://schemas.openxmlformats.org/officeDocument/2006/relationships/image" Target="../media/image148.png"/><Relationship Id="rId9" Type="http://schemas.microsoft.com/office/2007/relationships/hdphoto" Target="../media/hdphoto4.wdp"/></Relationships>
</file>

<file path=ppt/slides/_rels/slide17.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88.svg"/><Relationship Id="rId7" Type="http://schemas.openxmlformats.org/officeDocument/2006/relationships/image" Target="../media/image143.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142.png"/><Relationship Id="rId5" Type="http://schemas.microsoft.com/office/2007/relationships/hdphoto" Target="../media/hdphoto3.wdp"/><Relationship Id="rId4" Type="http://schemas.openxmlformats.org/officeDocument/2006/relationships/image" Target="../media/image148.png"/><Relationship Id="rId9" Type="http://schemas.microsoft.com/office/2007/relationships/hdphoto" Target="../media/hdphoto5.wdp"/></Relationships>
</file>

<file path=ppt/slides/_rels/slide18.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3.svg"/><Relationship Id="rId7" Type="http://schemas.openxmlformats.org/officeDocument/2006/relationships/image" Target="../media/image88.svg"/><Relationship Id="rId2" Type="http://schemas.openxmlformats.org/officeDocument/2006/relationships/image" Target="../media/image142.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145.svg"/><Relationship Id="rId4" Type="http://schemas.openxmlformats.org/officeDocument/2006/relationships/image" Target="../media/image144.png"/><Relationship Id="rId9" Type="http://schemas.microsoft.com/office/2007/relationships/hdphoto" Target="../media/hdphoto3.wdp"/></Relationships>
</file>

<file path=ppt/slides/_rels/slide19.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2.svg"/><Relationship Id="rId7" Type="http://schemas.openxmlformats.org/officeDocument/2006/relationships/image" Target="../media/image156.svg"/><Relationship Id="rId2" Type="http://schemas.openxmlformats.org/officeDocument/2006/relationships/image" Target="../media/image151.png"/><Relationship Id="rId1" Type="http://schemas.openxmlformats.org/officeDocument/2006/relationships/slideLayout" Target="../slideLayouts/slideLayout7.xml"/><Relationship Id="rId6" Type="http://schemas.openxmlformats.org/officeDocument/2006/relationships/image" Target="../media/image155.png"/><Relationship Id="rId5" Type="http://schemas.openxmlformats.org/officeDocument/2006/relationships/image" Target="../media/image154.svg"/><Relationship Id="rId4" Type="http://schemas.openxmlformats.org/officeDocument/2006/relationships/image" Target="../media/image153.png"/><Relationship Id="rId9" Type="http://schemas.openxmlformats.org/officeDocument/2006/relationships/image" Target="../media/image110.sv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18" Type="http://schemas.openxmlformats.org/officeDocument/2006/relationships/image" Target="../media/image28.png"/><Relationship Id="rId3" Type="http://schemas.openxmlformats.org/officeDocument/2006/relationships/image" Target="../media/image13.svg"/><Relationship Id="rId21" Type="http://schemas.openxmlformats.org/officeDocument/2006/relationships/image" Target="../media/image31.svg"/><Relationship Id="rId7" Type="http://schemas.openxmlformats.org/officeDocument/2006/relationships/image" Target="../media/image17.svg"/><Relationship Id="rId12" Type="http://schemas.openxmlformats.org/officeDocument/2006/relationships/image" Target="../media/image22.png"/><Relationship Id="rId17" Type="http://schemas.openxmlformats.org/officeDocument/2006/relationships/image" Target="../media/image27.svg"/><Relationship Id="rId2" Type="http://schemas.openxmlformats.org/officeDocument/2006/relationships/image" Target="../media/image12.png"/><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5" Type="http://schemas.openxmlformats.org/officeDocument/2006/relationships/image" Target="../media/image25.svg"/><Relationship Id="rId10" Type="http://schemas.openxmlformats.org/officeDocument/2006/relationships/image" Target="../media/image20.png"/><Relationship Id="rId19" Type="http://schemas.openxmlformats.org/officeDocument/2006/relationships/image" Target="../media/image29.sv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152.svg"/><Relationship Id="rId7" Type="http://schemas.openxmlformats.org/officeDocument/2006/relationships/image" Target="../media/image159.svg"/><Relationship Id="rId2" Type="http://schemas.openxmlformats.org/officeDocument/2006/relationships/image" Target="../media/image151.png"/><Relationship Id="rId1" Type="http://schemas.openxmlformats.org/officeDocument/2006/relationships/slideLayout" Target="../slideLayouts/slideLayout7.xml"/><Relationship Id="rId6" Type="http://schemas.openxmlformats.org/officeDocument/2006/relationships/image" Target="../media/image158.png"/><Relationship Id="rId5" Type="http://schemas.openxmlformats.org/officeDocument/2006/relationships/image" Target="../media/image154.svg"/><Relationship Id="rId4" Type="http://schemas.openxmlformats.org/officeDocument/2006/relationships/image" Target="../media/image153.png"/></Relationships>
</file>

<file path=ppt/slides/_rels/slide21.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4.png"/><Relationship Id="rId18" Type="http://schemas.openxmlformats.org/officeDocument/2006/relationships/image" Target="../media/image29.svg"/><Relationship Id="rId3" Type="http://schemas.openxmlformats.org/officeDocument/2006/relationships/image" Target="../media/image12.png"/><Relationship Id="rId21" Type="http://schemas.openxmlformats.org/officeDocument/2006/relationships/image" Target="../media/image160.png"/><Relationship Id="rId7" Type="http://schemas.openxmlformats.org/officeDocument/2006/relationships/image" Target="../media/image16.png"/><Relationship Id="rId12" Type="http://schemas.openxmlformats.org/officeDocument/2006/relationships/image" Target="../media/image21.svg"/><Relationship Id="rId17" Type="http://schemas.openxmlformats.org/officeDocument/2006/relationships/image" Target="../media/image28.png"/><Relationship Id="rId2" Type="http://schemas.openxmlformats.org/officeDocument/2006/relationships/audio" Target="../media/audio1.wav"/><Relationship Id="rId16" Type="http://schemas.openxmlformats.org/officeDocument/2006/relationships/image" Target="../media/image31.svg"/><Relationship Id="rId20"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30.png"/><Relationship Id="rId23" Type="http://schemas.openxmlformats.org/officeDocument/2006/relationships/image" Target="../media/image46.png"/><Relationship Id="rId10" Type="http://schemas.openxmlformats.org/officeDocument/2006/relationships/image" Target="../media/image19.svg"/><Relationship Id="rId19" Type="http://schemas.openxmlformats.org/officeDocument/2006/relationships/image" Target="../media/image26.pn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5.svg"/><Relationship Id="rId22" Type="http://schemas.microsoft.com/office/2007/relationships/hdphoto" Target="../media/hdphoto6.wdp"/></Relationships>
</file>

<file path=ppt/slides/_rels/slide22.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jpeg"/><Relationship Id="rId3" Type="http://schemas.openxmlformats.org/officeDocument/2006/relationships/image" Target="../media/image33.svg"/><Relationship Id="rId7" Type="http://schemas.openxmlformats.org/officeDocument/2006/relationships/image" Target="../media/image37.jpeg"/><Relationship Id="rId12" Type="http://schemas.openxmlformats.org/officeDocument/2006/relationships/image" Target="../media/image42.svg"/><Relationship Id="rId2" Type="http://schemas.openxmlformats.org/officeDocument/2006/relationships/image" Target="../media/image32.png"/><Relationship Id="rId16"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sv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svg"/><Relationship Id="rId14" Type="http://schemas.openxmlformats.org/officeDocument/2006/relationships/image" Target="../media/image44.png"/></Relationships>
</file>

<file path=ppt/slides/_rels/slide4.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24.png"/><Relationship Id="rId7" Type="http://schemas.openxmlformats.org/officeDocument/2006/relationships/image" Target="../media/image49.png"/><Relationship Id="rId12" Type="http://schemas.openxmlformats.org/officeDocument/2006/relationships/image" Target="../media/image54.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jpeg"/><Relationship Id="rId5" Type="http://schemas.openxmlformats.org/officeDocument/2006/relationships/image" Target="../media/image47.jpg"/><Relationship Id="rId10" Type="http://schemas.openxmlformats.org/officeDocument/2006/relationships/image" Target="../media/image52.svg"/><Relationship Id="rId4" Type="http://schemas.openxmlformats.org/officeDocument/2006/relationships/image" Target="../media/image25.svg"/><Relationship Id="rId9" Type="http://schemas.openxmlformats.org/officeDocument/2006/relationships/image" Target="../media/image51.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18" Type="http://schemas.openxmlformats.org/officeDocument/2006/relationships/image" Target="../media/image28.png"/><Relationship Id="rId3" Type="http://schemas.openxmlformats.org/officeDocument/2006/relationships/image" Target="../media/image13.svg"/><Relationship Id="rId21" Type="http://schemas.openxmlformats.org/officeDocument/2006/relationships/image" Target="../media/image27.svg"/><Relationship Id="rId7" Type="http://schemas.openxmlformats.org/officeDocument/2006/relationships/image" Target="../media/image17.svg"/><Relationship Id="rId12" Type="http://schemas.openxmlformats.org/officeDocument/2006/relationships/image" Target="../media/image22.png"/><Relationship Id="rId17" Type="http://schemas.openxmlformats.org/officeDocument/2006/relationships/image" Target="../media/image31.svg"/><Relationship Id="rId25" Type="http://schemas.microsoft.com/office/2007/relationships/hdphoto" Target="../media/hdphoto1.wdp"/><Relationship Id="rId2" Type="http://schemas.openxmlformats.org/officeDocument/2006/relationships/image" Target="../media/image12.png"/><Relationship Id="rId16" Type="http://schemas.openxmlformats.org/officeDocument/2006/relationships/image" Target="../media/image30.png"/><Relationship Id="rId20"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24" Type="http://schemas.openxmlformats.org/officeDocument/2006/relationships/image" Target="../media/image57.png"/><Relationship Id="rId5" Type="http://schemas.openxmlformats.org/officeDocument/2006/relationships/image" Target="../media/image15.svg"/><Relationship Id="rId15" Type="http://schemas.openxmlformats.org/officeDocument/2006/relationships/image" Target="../media/image25.svg"/><Relationship Id="rId23" Type="http://schemas.openxmlformats.org/officeDocument/2006/relationships/image" Target="../media/image56.svg"/><Relationship Id="rId10" Type="http://schemas.openxmlformats.org/officeDocument/2006/relationships/image" Target="../media/image20.png"/><Relationship Id="rId19" Type="http://schemas.openxmlformats.org/officeDocument/2006/relationships/image" Target="../media/image29.sv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24.png"/><Relationship Id="rId22" Type="http://schemas.openxmlformats.org/officeDocument/2006/relationships/image" Target="../media/image55.png"/></Relationships>
</file>

<file path=ppt/slides/_rels/slide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9.svg"/><Relationship Id="rId7" Type="http://schemas.openxmlformats.org/officeDocument/2006/relationships/image" Target="../media/image25.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31.svg"/></Relationships>
</file>

<file path=ppt/slides/_rels/slide7.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svg"/><Relationship Id="rId18" Type="http://schemas.openxmlformats.org/officeDocument/2006/relationships/image" Target="../media/image75.png"/><Relationship Id="rId3" Type="http://schemas.openxmlformats.org/officeDocument/2006/relationships/image" Target="../media/image60.svg"/><Relationship Id="rId7" Type="http://schemas.openxmlformats.org/officeDocument/2006/relationships/image" Target="../media/image64.svg"/><Relationship Id="rId12" Type="http://schemas.openxmlformats.org/officeDocument/2006/relationships/image" Target="../media/image69.png"/><Relationship Id="rId17" Type="http://schemas.openxmlformats.org/officeDocument/2006/relationships/image" Target="../media/image74.svg"/><Relationship Id="rId2" Type="http://schemas.openxmlformats.org/officeDocument/2006/relationships/image" Target="../media/image59.png"/><Relationship Id="rId16"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8.svg"/><Relationship Id="rId5" Type="http://schemas.openxmlformats.org/officeDocument/2006/relationships/image" Target="../media/image62.svg"/><Relationship Id="rId15" Type="http://schemas.openxmlformats.org/officeDocument/2006/relationships/image" Target="../media/image72.sv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svg"/><Relationship Id="rId14" Type="http://schemas.openxmlformats.org/officeDocument/2006/relationships/image" Target="../media/image71.png"/></Relationships>
</file>

<file path=ppt/slides/_rels/slide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7.svg"/><Relationship Id="rId7" Type="http://schemas.openxmlformats.org/officeDocument/2006/relationships/image" Target="../media/image79.sv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64.sv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86.svg"/><Relationship Id="rId3" Type="http://schemas.openxmlformats.org/officeDocument/2006/relationships/image" Target="../media/image77.svg"/><Relationship Id="rId7" Type="http://schemas.openxmlformats.org/officeDocument/2006/relationships/image" Target="../media/image84.jpeg"/><Relationship Id="rId12" Type="http://schemas.openxmlformats.org/officeDocument/2006/relationships/image" Target="../media/image85.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83.jpeg"/><Relationship Id="rId11" Type="http://schemas.openxmlformats.org/officeDocument/2006/relationships/image" Target="../media/image79.svg"/><Relationship Id="rId5" Type="http://schemas.openxmlformats.org/officeDocument/2006/relationships/image" Target="../media/image82.jpeg"/><Relationship Id="rId10" Type="http://schemas.openxmlformats.org/officeDocument/2006/relationships/image" Target="../media/image78.png"/><Relationship Id="rId4" Type="http://schemas.openxmlformats.org/officeDocument/2006/relationships/image" Target="../media/image81.jpeg"/><Relationship Id="rId9"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42" name="Picture 2"/>
          <p:cNvPicPr>
            <a:picLocks noChangeAspect="1"/>
          </p:cNvPicPr>
          <p:nvPr/>
        </p:nvPicPr>
        <p:blipFill>
          <a:blip r:embed="rId2"/>
          <a:srcRect t="413" b="413"/>
          <a:stretch>
            <a:fillRect/>
          </a:stretch>
        </p:blipFill>
        <p:spPr>
          <a:xfrm>
            <a:off x="4008524" y="1028700"/>
            <a:ext cx="10356677" cy="8229600"/>
          </a:xfrm>
          <a:prstGeom prst="rect">
            <a:avLst/>
          </a:prstGeom>
        </p:spPr>
      </p:pic>
      <p:grpSp>
        <p:nvGrpSpPr>
          <p:cNvPr id="43" name="Group 3"/>
          <p:cNvGrpSpPr/>
          <p:nvPr/>
        </p:nvGrpSpPr>
        <p:grpSpPr>
          <a:xfrm>
            <a:off x="5358109" y="2616004"/>
            <a:ext cx="8332565" cy="5054992"/>
            <a:chOff x="0" y="0"/>
            <a:chExt cx="3126189" cy="1896518"/>
          </a:xfrm>
        </p:grpSpPr>
        <p:sp>
          <p:nvSpPr>
            <p:cNvPr id="44" name="Freeform 4"/>
            <p:cNvSpPr/>
            <p:nvPr/>
          </p:nvSpPr>
          <p:spPr>
            <a:xfrm>
              <a:off x="-4213" y="0"/>
              <a:ext cx="3130402" cy="1896518"/>
            </a:xfrm>
            <a:custGeom>
              <a:avLst/>
              <a:gdLst/>
              <a:ahLst/>
              <a:cxnLst/>
              <a:rect l="l" t="t" r="r" b="b"/>
              <a:pathLst>
                <a:path w="3130402" h="1896518">
                  <a:moveTo>
                    <a:pt x="278431" y="16918"/>
                  </a:moveTo>
                  <a:cubicBezTo>
                    <a:pt x="278431" y="16918"/>
                    <a:pt x="604014" y="12258"/>
                    <a:pt x="925831" y="12454"/>
                  </a:cubicBezTo>
                  <a:cubicBezTo>
                    <a:pt x="2096065" y="12671"/>
                    <a:pt x="2856334" y="0"/>
                    <a:pt x="2856334" y="0"/>
                  </a:cubicBezTo>
                  <a:cubicBezTo>
                    <a:pt x="2923798" y="0"/>
                    <a:pt x="2999735" y="0"/>
                    <a:pt x="3078508" y="85073"/>
                  </a:cubicBezTo>
                  <a:cubicBezTo>
                    <a:pt x="3121486" y="131488"/>
                    <a:pt x="3122554" y="240224"/>
                    <a:pt x="3122959" y="320281"/>
                  </a:cubicBezTo>
                  <a:cubicBezTo>
                    <a:pt x="3122959" y="320281"/>
                    <a:pt x="3121255" y="946688"/>
                    <a:pt x="3121255" y="1133934"/>
                  </a:cubicBezTo>
                  <a:cubicBezTo>
                    <a:pt x="3121255" y="1348093"/>
                    <a:pt x="3130402" y="1647272"/>
                    <a:pt x="3130402" y="1647272"/>
                  </a:cubicBezTo>
                  <a:cubicBezTo>
                    <a:pt x="3130402" y="1775941"/>
                    <a:pt x="3126233" y="1896518"/>
                    <a:pt x="2873395" y="1888384"/>
                  </a:cubicBezTo>
                  <a:cubicBezTo>
                    <a:pt x="2873395" y="1888384"/>
                    <a:pt x="2496923" y="1868086"/>
                    <a:pt x="2137974" y="1875684"/>
                  </a:cubicBezTo>
                  <a:cubicBezTo>
                    <a:pt x="1149919" y="1883818"/>
                    <a:pt x="304023" y="1896518"/>
                    <a:pt x="304023" y="1896518"/>
                  </a:cubicBezTo>
                  <a:cubicBezTo>
                    <a:pt x="132548" y="1896518"/>
                    <a:pt x="4213" y="1795449"/>
                    <a:pt x="8532" y="1592902"/>
                  </a:cubicBezTo>
                  <a:cubicBezTo>
                    <a:pt x="8532" y="1592902"/>
                    <a:pt x="9630" y="1094361"/>
                    <a:pt x="4815" y="935003"/>
                  </a:cubicBezTo>
                  <a:cubicBezTo>
                    <a:pt x="0" y="663668"/>
                    <a:pt x="25592" y="330596"/>
                    <a:pt x="25592" y="330596"/>
                  </a:cubicBezTo>
                  <a:cubicBezTo>
                    <a:pt x="27224" y="150571"/>
                    <a:pt x="143504" y="16918"/>
                    <a:pt x="278431" y="16918"/>
                  </a:cubicBezTo>
                  <a:close/>
                </a:path>
              </a:pathLst>
            </a:custGeom>
            <a:solidFill>
              <a:srgbClr val="FFF9ED"/>
            </a:solidFill>
          </p:spPr>
        </p:sp>
      </p:grpSp>
      <p:sp>
        <p:nvSpPr>
          <p:cNvPr id="45" name="TextBox 5"/>
          <p:cNvSpPr txBox="1"/>
          <p:nvPr/>
        </p:nvSpPr>
        <p:spPr>
          <a:xfrm>
            <a:off x="5591082" y="4324157"/>
            <a:ext cx="7866620" cy="2927725"/>
          </a:xfrm>
          <a:prstGeom prst="rect">
            <a:avLst/>
          </a:prstGeom>
        </p:spPr>
        <p:txBody>
          <a:bodyPr lIns="0" tIns="0" rIns="0" bIns="0" rtlCol="0" anchor="t">
            <a:spAutoFit/>
          </a:bodyPr>
          <a:lstStyle/>
          <a:p>
            <a:pPr marL="0" lvl="0" indent="0" algn="ctr">
              <a:lnSpc>
                <a:spcPts val="11399"/>
              </a:lnSpc>
              <a:spcBef>
                <a:spcPct val="0"/>
              </a:spcBef>
            </a:pPr>
            <a:r>
              <a:rPr lang="en-US" sz="9600" b="1" spc="-237" dirty="0" err="1">
                <a:solidFill>
                  <a:srgbClr val="DA1C5C"/>
                </a:solidFill>
                <a:effectLst>
                  <a:glow rad="63500">
                    <a:schemeClr val="accent5">
                      <a:satMod val="175000"/>
                      <a:alpha val="40000"/>
                    </a:schemeClr>
                  </a:glow>
                  <a:outerShdw blurRad="50800" dist="38100" dir="8100000" algn="tr" rotWithShape="0">
                    <a:prstClr val="black">
                      <a:alpha val="40000"/>
                    </a:prstClr>
                  </a:outerShdw>
                </a:effectLst>
                <a:latin typeface="#9Slide04 Vollkorn Black" panose="00000A00000000000000" pitchFamily="2" charset="0"/>
                <a:ea typeface="#9Slide04 Vollkorn Black" panose="00000A00000000000000" pitchFamily="2" charset="0"/>
              </a:rPr>
              <a:t>Trả</a:t>
            </a:r>
            <a:r>
              <a:rPr lang="en-US" sz="9600" b="1" spc="-237" dirty="0">
                <a:solidFill>
                  <a:srgbClr val="DA1C5C"/>
                </a:solidFill>
                <a:effectLst>
                  <a:glow rad="63500">
                    <a:schemeClr val="accent5">
                      <a:satMod val="175000"/>
                      <a:alpha val="40000"/>
                    </a:schemeClr>
                  </a:glow>
                  <a:outerShdw blurRad="50800" dist="38100" dir="8100000" algn="tr" rotWithShape="0">
                    <a:prstClr val="black">
                      <a:alpha val="40000"/>
                    </a:prstClr>
                  </a:outerShdw>
                </a:effectLst>
                <a:latin typeface="#9Slide04 Vollkorn Black" panose="00000A00000000000000" pitchFamily="2" charset="0"/>
                <a:ea typeface="#9Slide04 Vollkorn Black" panose="00000A00000000000000" pitchFamily="2" charset="0"/>
              </a:rPr>
              <a:t> </a:t>
            </a:r>
            <a:r>
              <a:rPr lang="en-US" sz="9600" b="1" spc="-237" dirty="0" err="1">
                <a:solidFill>
                  <a:srgbClr val="DA1C5C"/>
                </a:solidFill>
                <a:effectLst>
                  <a:glow rad="63500">
                    <a:schemeClr val="accent5">
                      <a:satMod val="175000"/>
                      <a:alpha val="40000"/>
                    </a:schemeClr>
                  </a:glow>
                  <a:outerShdw blurRad="50800" dist="38100" dir="8100000" algn="tr" rotWithShape="0">
                    <a:prstClr val="black">
                      <a:alpha val="40000"/>
                    </a:prstClr>
                  </a:outerShdw>
                </a:effectLst>
                <a:latin typeface="#9Slide04 Vollkorn Black" panose="00000A00000000000000" pitchFamily="2" charset="0"/>
                <a:ea typeface="#9Slide04 Vollkorn Black" panose="00000A00000000000000" pitchFamily="2" charset="0"/>
              </a:rPr>
              <a:t>bài</a:t>
            </a:r>
            <a:r>
              <a:rPr lang="en-US" sz="9600" b="1" spc="-237" dirty="0">
                <a:solidFill>
                  <a:srgbClr val="DA1C5C"/>
                </a:solidFill>
                <a:effectLst>
                  <a:glow rad="63500">
                    <a:schemeClr val="accent5">
                      <a:satMod val="175000"/>
                      <a:alpha val="40000"/>
                    </a:schemeClr>
                  </a:glow>
                  <a:outerShdw blurRad="50800" dist="38100" dir="8100000" algn="tr" rotWithShape="0">
                    <a:prstClr val="black">
                      <a:alpha val="40000"/>
                    </a:prstClr>
                  </a:outerShdw>
                </a:effectLst>
                <a:latin typeface="#9Slide04 Vollkorn Black" panose="00000A00000000000000" pitchFamily="2" charset="0"/>
                <a:ea typeface="#9Slide04 Vollkorn Black" panose="00000A00000000000000" pitchFamily="2" charset="0"/>
              </a:rPr>
              <a:t> </a:t>
            </a:r>
            <a:r>
              <a:rPr lang="en-US" sz="9600" b="1" spc="-237" dirty="0" err="1">
                <a:solidFill>
                  <a:srgbClr val="DA1C5C"/>
                </a:solidFill>
                <a:effectLst>
                  <a:glow rad="63500">
                    <a:schemeClr val="accent5">
                      <a:satMod val="175000"/>
                      <a:alpha val="40000"/>
                    </a:schemeClr>
                  </a:glow>
                  <a:outerShdw blurRad="50800" dist="38100" dir="8100000" algn="tr" rotWithShape="0">
                    <a:prstClr val="black">
                      <a:alpha val="40000"/>
                    </a:prstClr>
                  </a:outerShdw>
                </a:effectLst>
                <a:latin typeface="#9Slide04 Vollkorn Black" panose="00000A00000000000000" pitchFamily="2" charset="0"/>
                <a:ea typeface="#9Slide04 Vollkorn Black" panose="00000A00000000000000" pitchFamily="2" charset="0"/>
              </a:rPr>
              <a:t>văn</a:t>
            </a:r>
            <a:r>
              <a:rPr lang="en-US" sz="9600" b="1" spc="-237" dirty="0">
                <a:solidFill>
                  <a:srgbClr val="DA1C5C"/>
                </a:solidFill>
                <a:effectLst>
                  <a:glow rad="63500">
                    <a:schemeClr val="accent5">
                      <a:satMod val="175000"/>
                      <a:alpha val="40000"/>
                    </a:schemeClr>
                  </a:glow>
                  <a:outerShdw blurRad="50800" dist="38100" dir="8100000" algn="tr" rotWithShape="0">
                    <a:prstClr val="black">
                      <a:alpha val="40000"/>
                    </a:prstClr>
                  </a:outerShdw>
                </a:effectLst>
                <a:latin typeface="#9Slide04 Vollkorn Black" panose="00000A00000000000000" pitchFamily="2" charset="0"/>
                <a:ea typeface="#9Slide04 Vollkorn Black" panose="00000A00000000000000" pitchFamily="2" charset="0"/>
              </a:rPr>
              <a:t> </a:t>
            </a:r>
            <a:r>
              <a:rPr lang="en-US" sz="9600" b="1" spc="-237" dirty="0" err="1">
                <a:solidFill>
                  <a:srgbClr val="DA1C5C"/>
                </a:solidFill>
                <a:effectLst>
                  <a:glow rad="63500">
                    <a:schemeClr val="accent5">
                      <a:satMod val="175000"/>
                      <a:alpha val="40000"/>
                    </a:schemeClr>
                  </a:glow>
                  <a:outerShdw blurRad="50800" dist="38100" dir="8100000" algn="tr" rotWithShape="0">
                    <a:prstClr val="black">
                      <a:alpha val="40000"/>
                    </a:prstClr>
                  </a:outerShdw>
                </a:effectLst>
                <a:latin typeface="#9Slide04 Vollkorn Black" panose="00000A00000000000000" pitchFamily="2" charset="0"/>
                <a:ea typeface="#9Slide04 Vollkorn Black" panose="00000A00000000000000" pitchFamily="2" charset="0"/>
              </a:rPr>
              <a:t>tả</a:t>
            </a:r>
            <a:r>
              <a:rPr lang="en-US" sz="9600" b="1" spc="-237" dirty="0">
                <a:solidFill>
                  <a:srgbClr val="DA1C5C"/>
                </a:solidFill>
                <a:effectLst>
                  <a:glow rad="63500">
                    <a:schemeClr val="accent5">
                      <a:satMod val="175000"/>
                      <a:alpha val="40000"/>
                    </a:schemeClr>
                  </a:glow>
                  <a:outerShdw blurRad="50800" dist="38100" dir="8100000" algn="tr" rotWithShape="0">
                    <a:prstClr val="black">
                      <a:alpha val="40000"/>
                    </a:prstClr>
                  </a:outerShdw>
                </a:effectLst>
                <a:latin typeface="#9Slide04 Vollkorn Black" panose="00000A00000000000000" pitchFamily="2" charset="0"/>
                <a:ea typeface="#9Slide04 Vollkorn Black" panose="00000A00000000000000" pitchFamily="2" charset="0"/>
              </a:rPr>
              <a:t> </a:t>
            </a:r>
            <a:r>
              <a:rPr lang="en-US" sz="9600" b="1" spc="-237" dirty="0" err="1">
                <a:solidFill>
                  <a:srgbClr val="DA1C5C"/>
                </a:solidFill>
                <a:effectLst>
                  <a:glow rad="63500">
                    <a:schemeClr val="accent5">
                      <a:satMod val="175000"/>
                      <a:alpha val="40000"/>
                    </a:schemeClr>
                  </a:glow>
                  <a:outerShdw blurRad="50800" dist="38100" dir="8100000" algn="tr" rotWithShape="0">
                    <a:prstClr val="black">
                      <a:alpha val="40000"/>
                    </a:prstClr>
                  </a:outerShdw>
                </a:effectLst>
                <a:latin typeface="#9Slide04 Vollkorn Black" panose="00000A00000000000000" pitchFamily="2" charset="0"/>
                <a:ea typeface="#9Slide04 Vollkorn Black" panose="00000A00000000000000" pitchFamily="2" charset="0"/>
              </a:rPr>
              <a:t>đồ</a:t>
            </a:r>
            <a:r>
              <a:rPr lang="en-US" sz="9600" b="1" spc="-237" dirty="0">
                <a:solidFill>
                  <a:srgbClr val="DA1C5C"/>
                </a:solidFill>
                <a:effectLst>
                  <a:glow rad="63500">
                    <a:schemeClr val="accent5">
                      <a:satMod val="175000"/>
                      <a:alpha val="40000"/>
                    </a:schemeClr>
                  </a:glow>
                  <a:outerShdw blurRad="50800" dist="38100" dir="8100000" algn="tr" rotWithShape="0">
                    <a:prstClr val="black">
                      <a:alpha val="40000"/>
                    </a:prstClr>
                  </a:outerShdw>
                </a:effectLst>
                <a:latin typeface="#9Slide04 Vollkorn Black" panose="00000A00000000000000" pitchFamily="2" charset="0"/>
                <a:ea typeface="#9Slide04 Vollkorn Black" panose="00000A00000000000000" pitchFamily="2" charset="0"/>
              </a:rPr>
              <a:t> </a:t>
            </a:r>
            <a:r>
              <a:rPr lang="en-US" sz="9600" b="1" spc="-237" dirty="0" err="1">
                <a:solidFill>
                  <a:srgbClr val="DA1C5C"/>
                </a:solidFill>
                <a:effectLst>
                  <a:glow rad="63500">
                    <a:schemeClr val="accent5">
                      <a:satMod val="175000"/>
                      <a:alpha val="40000"/>
                    </a:schemeClr>
                  </a:glow>
                  <a:outerShdw blurRad="50800" dist="38100" dir="8100000" algn="tr" rotWithShape="0">
                    <a:prstClr val="black">
                      <a:alpha val="40000"/>
                    </a:prstClr>
                  </a:outerShdw>
                </a:effectLst>
                <a:latin typeface="#9Slide04 Vollkorn Black" panose="00000A00000000000000" pitchFamily="2" charset="0"/>
                <a:ea typeface="#9Slide04 Vollkorn Black" panose="00000A00000000000000" pitchFamily="2" charset="0"/>
              </a:rPr>
              <a:t>vật</a:t>
            </a:r>
            <a:endParaRPr lang="en-US" sz="9600" b="1" spc="-237" dirty="0">
              <a:solidFill>
                <a:srgbClr val="DA1C5C"/>
              </a:solidFill>
              <a:effectLst>
                <a:glow rad="63500">
                  <a:schemeClr val="accent5">
                    <a:satMod val="175000"/>
                    <a:alpha val="40000"/>
                  </a:schemeClr>
                </a:glow>
                <a:outerShdw blurRad="50800" dist="38100" dir="8100000" algn="tr" rotWithShape="0">
                  <a:prstClr val="black">
                    <a:alpha val="40000"/>
                  </a:prstClr>
                </a:outerShdw>
              </a:effectLst>
              <a:latin typeface="#9Slide04 Vollkorn Black" panose="00000A00000000000000" pitchFamily="2" charset="0"/>
              <a:ea typeface="#9Slide04 Vollkorn Black" panose="00000A00000000000000" pitchFamily="2" charset="0"/>
            </a:endParaRPr>
          </a:p>
        </p:txBody>
      </p:sp>
      <p:pic>
        <p:nvPicPr>
          <p:cNvPr id="4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5145" y="5143500"/>
            <a:ext cx="7231634" cy="5143500"/>
          </a:xfrm>
          <a:prstGeom prst="rect">
            <a:avLst/>
          </a:prstGeom>
        </p:spPr>
      </p:pic>
      <p:pic>
        <p:nvPicPr>
          <p:cNvPr id="4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6654">
            <a:off x="1385505" y="1076317"/>
            <a:ext cx="2548386" cy="2954650"/>
          </a:xfrm>
          <a:prstGeom prst="rect">
            <a:avLst/>
          </a:prstGeom>
        </p:spPr>
      </p:pic>
      <p:pic>
        <p:nvPicPr>
          <p:cNvPr id="4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38374">
            <a:off x="14492838" y="344226"/>
            <a:ext cx="3231091" cy="2990228"/>
          </a:xfrm>
          <a:prstGeom prst="rect">
            <a:avLst/>
          </a:prstGeom>
        </p:spPr>
      </p:pic>
      <p:pic>
        <p:nvPicPr>
          <p:cNvPr id="4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248442" y="5762432"/>
            <a:ext cx="3801598" cy="4022855"/>
          </a:xfrm>
          <a:prstGeom prst="rect">
            <a:avLst/>
          </a:prstGeom>
        </p:spPr>
      </p:pic>
      <p:pic>
        <p:nvPicPr>
          <p:cNvPr id="66"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63169" y="-792762"/>
            <a:ext cx="4114800" cy="4114800"/>
          </a:xfrm>
          <a:prstGeom prst="rect">
            <a:avLst/>
          </a:prstGeom>
        </p:spPr>
      </p:pic>
      <p:pic>
        <p:nvPicPr>
          <p:cNvPr id="67"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1116031">
            <a:off x="14481108" y="6911167"/>
            <a:ext cx="4607978" cy="4607978"/>
          </a:xfrm>
          <a:prstGeom prst="rect">
            <a:avLst/>
          </a:prstGeom>
        </p:spPr>
      </p:pic>
      <p:sp>
        <p:nvSpPr>
          <p:cNvPr id="68" name="TextBox 12"/>
          <p:cNvSpPr txBox="1"/>
          <p:nvPr/>
        </p:nvSpPr>
        <p:spPr>
          <a:xfrm>
            <a:off x="6666742" y="2757781"/>
            <a:ext cx="5734776" cy="1128514"/>
          </a:xfrm>
          <a:prstGeom prst="rect">
            <a:avLst/>
          </a:prstGeom>
        </p:spPr>
        <p:txBody>
          <a:bodyPr wrap="square" lIns="0" tIns="0" rIns="0" bIns="0" rtlCol="0" anchor="t">
            <a:spAutoFit/>
          </a:bodyPr>
          <a:lstStyle/>
          <a:p>
            <a:pPr algn="ctr">
              <a:lnSpc>
                <a:spcPts val="8759"/>
              </a:lnSpc>
              <a:spcBef>
                <a:spcPct val="0"/>
              </a:spcBef>
            </a:pPr>
            <a:r>
              <a:rPr lang="en-US" sz="6600" dirty="0" err="1">
                <a:solidFill>
                  <a:srgbClr val="202F5A"/>
                </a:solidFill>
                <a:latin typeface="#9Slide05 Dear Saturday" panose="02000505000000020004" pitchFamily="2" charset="0"/>
              </a:rPr>
              <a:t>Tập</a:t>
            </a:r>
            <a:r>
              <a:rPr lang="en-US" sz="6600" dirty="0">
                <a:solidFill>
                  <a:srgbClr val="202F5A"/>
                </a:solidFill>
                <a:latin typeface="#9Slide05 Dear Saturday" panose="02000505000000020004" pitchFamily="2" charset="0"/>
              </a:rPr>
              <a:t> </a:t>
            </a:r>
            <a:r>
              <a:rPr lang="en-US" sz="6600" dirty="0" err="1">
                <a:solidFill>
                  <a:srgbClr val="202F5A"/>
                </a:solidFill>
                <a:latin typeface="#9Slide05 Dear Saturday" panose="02000505000000020004" pitchFamily="2" charset="0"/>
              </a:rPr>
              <a:t>làm</a:t>
            </a:r>
            <a:r>
              <a:rPr lang="en-US" sz="6600" dirty="0">
                <a:solidFill>
                  <a:srgbClr val="202F5A"/>
                </a:solidFill>
                <a:latin typeface="#9Slide05 Dear Saturday" panose="02000505000000020004" pitchFamily="2" charset="0"/>
              </a:rPr>
              <a:t> </a:t>
            </a:r>
            <a:r>
              <a:rPr lang="en-US" sz="6600" dirty="0" err="1">
                <a:solidFill>
                  <a:srgbClr val="202F5A"/>
                </a:solidFill>
                <a:latin typeface="#9Slide05 Dear Saturday" panose="02000505000000020004" pitchFamily="2" charset="0"/>
              </a:rPr>
              <a:t>văn</a:t>
            </a:r>
            <a:endParaRPr lang="en-US" sz="6600" dirty="0">
              <a:solidFill>
                <a:srgbClr val="202F5A"/>
              </a:solidFill>
              <a:latin typeface="#9Slide05 Dear Saturday" panose="02000505000000020004" pitchFamily="2" charset="0"/>
            </a:endParaRPr>
          </a:p>
        </p:txBody>
      </p:sp>
      <p:sp>
        <p:nvSpPr>
          <p:cNvPr id="8" name="TextBox 7"/>
          <p:cNvSpPr txBox="1"/>
          <p:nvPr/>
        </p:nvSpPr>
        <p:spPr>
          <a:xfrm>
            <a:off x="1459243" y="9138956"/>
            <a:ext cx="2400909" cy="646331"/>
          </a:xfrm>
          <a:prstGeom prst="rect">
            <a:avLst/>
          </a:prstGeom>
          <a:noFill/>
        </p:spPr>
        <p:txBody>
          <a:bodyPr wrap="square" rtlCol="0">
            <a:prstTxWarp prst="textArchUp">
              <a:avLst/>
            </a:prstTxWarp>
            <a:spAutoFit/>
          </a:bodyPr>
          <a:lstStyle/>
          <a:p>
            <a:r>
              <a:rPr lang="en-US" sz="6600" dirty="0" err="1">
                <a:latin typeface="#9Slide03 Arima Madurai Black" panose="00000A00000000000000" pitchFamily="2" charset="0"/>
                <a:cs typeface="#9Slide03 Arima Madurai Black" panose="00000A00000000000000" pitchFamily="2" charset="0"/>
              </a:rPr>
              <a:t>Trang</a:t>
            </a:r>
            <a:r>
              <a:rPr lang="en-US" sz="6600" dirty="0">
                <a:latin typeface="#9Slide03 Arima Madurai Black" panose="00000A00000000000000" pitchFamily="2" charset="0"/>
                <a:cs typeface="#9Slide03 Arima Madurai Black" panose="00000A00000000000000" pitchFamily="2" charset="0"/>
              </a:rPr>
              <a:t> 87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p:cTn id="7" dur="1000" fill="hold"/>
                                        <p:tgtEl>
                                          <p:spTgt spid="68"/>
                                        </p:tgtEl>
                                        <p:attrNameLst>
                                          <p:attrName>ppt_w</p:attrName>
                                        </p:attrNameLst>
                                      </p:cBhvr>
                                      <p:tavLst>
                                        <p:tav tm="0">
                                          <p:val>
                                            <p:fltVal val="0"/>
                                          </p:val>
                                        </p:tav>
                                        <p:tav tm="100000">
                                          <p:val>
                                            <p:strVal val="#ppt_w"/>
                                          </p:val>
                                        </p:tav>
                                      </p:tavLst>
                                    </p:anim>
                                    <p:anim calcmode="lin" valueType="num">
                                      <p:cBhvr>
                                        <p:cTn id="8" dur="1000" fill="hold"/>
                                        <p:tgtEl>
                                          <p:spTgt spid="68"/>
                                        </p:tgtEl>
                                        <p:attrNameLst>
                                          <p:attrName>ppt_h</p:attrName>
                                        </p:attrNameLst>
                                      </p:cBhvr>
                                      <p:tavLst>
                                        <p:tav tm="0">
                                          <p:val>
                                            <p:fltVal val="0"/>
                                          </p:val>
                                        </p:tav>
                                        <p:tav tm="100000">
                                          <p:val>
                                            <p:strVal val="#ppt_h"/>
                                          </p:val>
                                        </p:tav>
                                      </p:tavLst>
                                    </p:anim>
                                    <p:anim calcmode="lin" valueType="num">
                                      <p:cBhvr>
                                        <p:cTn id="9" dur="1000" fill="hold"/>
                                        <p:tgtEl>
                                          <p:spTgt spid="68"/>
                                        </p:tgtEl>
                                        <p:attrNameLst>
                                          <p:attrName>style.rotation</p:attrName>
                                        </p:attrNameLst>
                                      </p:cBhvr>
                                      <p:tavLst>
                                        <p:tav tm="0">
                                          <p:val>
                                            <p:fltVal val="90"/>
                                          </p:val>
                                        </p:tav>
                                        <p:tav tm="100000">
                                          <p:val>
                                            <p:fltVal val="0"/>
                                          </p:val>
                                        </p:tav>
                                      </p:tavLst>
                                    </p:anim>
                                    <p:animEffect transition="in" filter="fade">
                                      <p:cBhvr>
                                        <p:cTn id="10" dur="10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p:cTn id="15" dur="1000" fill="hold"/>
                                        <p:tgtEl>
                                          <p:spTgt spid="45"/>
                                        </p:tgtEl>
                                        <p:attrNameLst>
                                          <p:attrName>ppt_w</p:attrName>
                                        </p:attrNameLst>
                                      </p:cBhvr>
                                      <p:tavLst>
                                        <p:tav tm="0">
                                          <p:val>
                                            <p:fltVal val="0"/>
                                          </p:val>
                                        </p:tav>
                                        <p:tav tm="100000">
                                          <p:val>
                                            <p:strVal val="#ppt_w"/>
                                          </p:val>
                                        </p:tav>
                                      </p:tavLst>
                                    </p:anim>
                                    <p:anim calcmode="lin" valueType="num">
                                      <p:cBhvr>
                                        <p:cTn id="16" dur="1000" fill="hold"/>
                                        <p:tgtEl>
                                          <p:spTgt spid="45"/>
                                        </p:tgtEl>
                                        <p:attrNameLst>
                                          <p:attrName>ppt_h</p:attrName>
                                        </p:attrNameLst>
                                      </p:cBhvr>
                                      <p:tavLst>
                                        <p:tav tm="0">
                                          <p:val>
                                            <p:fltVal val="0"/>
                                          </p:val>
                                        </p:tav>
                                        <p:tav tm="100000">
                                          <p:val>
                                            <p:strVal val="#ppt_h"/>
                                          </p:val>
                                        </p:tav>
                                      </p:tavLst>
                                    </p:anim>
                                    <p:anim calcmode="lin" valueType="num">
                                      <p:cBhvr>
                                        <p:cTn id="17" dur="1000" fill="hold"/>
                                        <p:tgtEl>
                                          <p:spTgt spid="45"/>
                                        </p:tgtEl>
                                        <p:attrNameLst>
                                          <p:attrName>style.rotation</p:attrName>
                                        </p:attrNameLst>
                                      </p:cBhvr>
                                      <p:tavLst>
                                        <p:tav tm="0">
                                          <p:val>
                                            <p:fltVal val="90"/>
                                          </p:val>
                                        </p:tav>
                                        <p:tav tm="100000">
                                          <p:val>
                                            <p:fltVal val="0"/>
                                          </p:val>
                                        </p:tav>
                                      </p:tavLst>
                                    </p:anim>
                                    <p:animEffect transition="in" filter="fade">
                                      <p:cBhvr>
                                        <p:cTn id="18"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6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56560">
            <a:off x="24655683" y="1325245"/>
            <a:ext cx="760877" cy="1073032"/>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04847">
            <a:off x="19322373" y="2234135"/>
            <a:ext cx="1122310" cy="1122310"/>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61588">
            <a:off x="23331243" y="5701675"/>
            <a:ext cx="1221388" cy="1296841"/>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46022">
            <a:off x="19349097" y="-1092252"/>
            <a:ext cx="1303493" cy="1201584"/>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4429961" y="4167917"/>
            <a:ext cx="1077413" cy="1288211"/>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2791097" y="750937"/>
            <a:ext cx="1433059" cy="930675"/>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003586">
            <a:off x="23951339" y="2465931"/>
            <a:ext cx="545634" cy="1130375"/>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920968">
            <a:off x="19495942" y="1119549"/>
            <a:ext cx="1935172" cy="633329"/>
          </a:xfrm>
          <a:prstGeom prst="rect">
            <a:avLst/>
          </a:prstGeom>
        </p:spPr>
      </p:pic>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129358">
            <a:off x="16799517" y="2516240"/>
            <a:ext cx="839734" cy="798511"/>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453495">
            <a:off x="19253415" y="5113820"/>
            <a:ext cx="1260226" cy="1426182"/>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0601344">
            <a:off x="20178534" y="3298194"/>
            <a:ext cx="1451981" cy="1451981"/>
          </a:xfrm>
          <a:prstGeom prst="rect">
            <a:avLst/>
          </a:prstGeom>
        </p:spPr>
      </p:pic>
      <p:pic>
        <p:nvPicPr>
          <p:cNvPr id="13" name="Picture 1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9438273">
            <a:off x="24826607" y="6478115"/>
            <a:ext cx="399981" cy="1848650"/>
          </a:xfrm>
          <a:prstGeom prst="rect">
            <a:avLst/>
          </a:prstGeom>
        </p:spPr>
      </p:pic>
      <p:pic>
        <p:nvPicPr>
          <p:cNvPr id="14" name="Picture 14"/>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rot="-3659741">
            <a:off x="10155352" y="7309332"/>
            <a:ext cx="913813" cy="934195"/>
          </a:xfrm>
          <a:prstGeom prst="rect">
            <a:avLst/>
          </a:prstGeom>
        </p:spPr>
      </p:pic>
      <p:pic>
        <p:nvPicPr>
          <p:cNvPr id="15" name="Picture 15"/>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rot="1842453">
            <a:off x="17398283" y="6627771"/>
            <a:ext cx="876542" cy="977886"/>
          </a:xfrm>
          <a:prstGeom prst="rect">
            <a:avLst/>
          </a:prstGeom>
        </p:spPr>
      </p:pic>
      <p:pic>
        <p:nvPicPr>
          <p:cNvPr id="16" name="Picture 16"/>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rot="1045001">
            <a:off x="17441847" y="8349461"/>
            <a:ext cx="862233" cy="1618526"/>
          </a:xfrm>
          <a:prstGeom prst="rect">
            <a:avLst/>
          </a:prstGeom>
        </p:spPr>
      </p:pic>
      <p:pic>
        <p:nvPicPr>
          <p:cNvPr id="17" name="Picture 17"/>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rot="-4492633">
            <a:off x="19977076" y="6911152"/>
            <a:ext cx="616301" cy="1812650"/>
          </a:xfrm>
          <a:prstGeom prst="rect">
            <a:avLst/>
          </a:prstGeom>
        </p:spPr>
      </p:pic>
      <p:grpSp>
        <p:nvGrpSpPr>
          <p:cNvPr id="19" name="Group 19"/>
          <p:cNvGrpSpPr/>
          <p:nvPr/>
        </p:nvGrpSpPr>
        <p:grpSpPr>
          <a:xfrm>
            <a:off x="360639" y="582063"/>
            <a:ext cx="11647975" cy="5244848"/>
            <a:chOff x="0" y="0"/>
            <a:chExt cx="14513079" cy="4632883"/>
          </a:xfrm>
        </p:grpSpPr>
        <p:grpSp>
          <p:nvGrpSpPr>
            <p:cNvPr id="20" name="Group 20"/>
            <p:cNvGrpSpPr/>
            <p:nvPr/>
          </p:nvGrpSpPr>
          <p:grpSpPr>
            <a:xfrm>
              <a:off x="0" y="403968"/>
              <a:ext cx="14513079" cy="4228914"/>
              <a:chOff x="0" y="0"/>
              <a:chExt cx="3907097" cy="1138475"/>
            </a:xfrm>
          </p:grpSpPr>
          <p:sp>
            <p:nvSpPr>
              <p:cNvPr id="21" name="Freeform 21"/>
              <p:cNvSpPr/>
              <p:nvPr/>
            </p:nvSpPr>
            <p:spPr>
              <a:xfrm>
                <a:off x="0" y="-4262"/>
                <a:ext cx="3914842" cy="1144961"/>
              </a:xfrm>
              <a:custGeom>
                <a:avLst/>
                <a:gdLst/>
                <a:ahLst/>
                <a:cxnLst/>
                <a:rect l="l" t="t" r="r" b="b"/>
                <a:pathLst>
                  <a:path w="3914842" h="1144961">
                    <a:moveTo>
                      <a:pt x="2975943" y="1133773"/>
                    </a:moveTo>
                    <a:cubicBezTo>
                      <a:pt x="2975943" y="1133773"/>
                      <a:pt x="2556190" y="1144961"/>
                      <a:pt x="2093605" y="1142339"/>
                    </a:cubicBezTo>
                    <a:cubicBezTo>
                      <a:pt x="1711879"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577261"/>
                    </a:cubicBezTo>
                    <a:lnTo>
                      <a:pt x="3905702" y="577262"/>
                    </a:lnTo>
                    <a:cubicBezTo>
                      <a:pt x="3905702" y="891835"/>
                      <a:pt x="3622706" y="1105932"/>
                      <a:pt x="2975943" y="1133773"/>
                    </a:cubicBezTo>
                    <a:close/>
                  </a:path>
                </a:pathLst>
              </a:custGeom>
              <a:solidFill>
                <a:srgbClr val="FFF9ED"/>
              </a:solidFill>
            </p:spPr>
          </p:sp>
        </p:grpSp>
        <p:pic>
          <p:nvPicPr>
            <p:cNvPr id="22" name="Picture 22"/>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a:fillRect/>
            </a:stretch>
          </p:blipFill>
          <p:spPr>
            <a:xfrm>
              <a:off x="5420420" y="0"/>
              <a:ext cx="4027218" cy="961150"/>
            </a:xfrm>
            <a:prstGeom prst="rect">
              <a:avLst/>
            </a:prstGeom>
          </p:spPr>
        </p:pic>
      </p:grpSp>
      <p:pic>
        <p:nvPicPr>
          <p:cNvPr id="23" name="Picture 23"/>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rcRect/>
          <a:stretch>
            <a:fillRect/>
          </a:stretch>
        </p:blipFill>
        <p:spPr>
          <a:xfrm>
            <a:off x="23272029" y="3813913"/>
            <a:ext cx="708008" cy="708008"/>
          </a:xfrm>
          <a:prstGeom prst="rect">
            <a:avLst/>
          </a:prstGeom>
        </p:spPr>
      </p:pic>
      <p:sp>
        <p:nvSpPr>
          <p:cNvPr id="18" name="TextBox 18"/>
          <p:cNvSpPr txBox="1"/>
          <p:nvPr/>
        </p:nvSpPr>
        <p:spPr>
          <a:xfrm>
            <a:off x="531906" y="1861761"/>
            <a:ext cx="11006794" cy="3693319"/>
          </a:xfrm>
          <a:prstGeom prst="rect">
            <a:avLst/>
          </a:prstGeom>
        </p:spPr>
        <p:txBody>
          <a:bodyPr wrap="square" lIns="0" tIns="0" rIns="0" bIns="0" rtlCol="0" anchor="t">
            <a:spAutoFit/>
          </a:bodyPr>
          <a:lstStyle/>
          <a:p>
            <a:pPr marL="0" lvl="0" indent="0" algn="ctr">
              <a:spcBef>
                <a:spcPct val="0"/>
              </a:spcBef>
            </a:pPr>
            <a:r>
              <a:rPr lang="en-US" sz="12000" dirty="0">
                <a:solidFill>
                  <a:srgbClr val="272626"/>
                </a:solidFill>
                <a:latin typeface="#9Slide03 BoosterNextFYBlack" panose="02000A03000000020004" pitchFamily="2" charset="0"/>
              </a:rPr>
              <a:t>2. </a:t>
            </a:r>
            <a:r>
              <a:rPr lang="en-US" sz="12000" dirty="0" err="1">
                <a:solidFill>
                  <a:srgbClr val="272626"/>
                </a:solidFill>
                <a:latin typeface="#9Slide03 BoosterNextFYBlack" panose="02000A03000000020004" pitchFamily="2" charset="0"/>
              </a:rPr>
              <a:t>Sửa</a:t>
            </a:r>
            <a:r>
              <a:rPr lang="en-US" sz="12000" dirty="0">
                <a:solidFill>
                  <a:srgbClr val="272626"/>
                </a:solidFill>
                <a:latin typeface="#9Slide03 BoosterNextFYBlack" panose="02000A03000000020004" pitchFamily="2" charset="0"/>
              </a:rPr>
              <a:t>  </a:t>
            </a:r>
            <a:r>
              <a:rPr lang="en-US" sz="12000" dirty="0" err="1">
                <a:solidFill>
                  <a:srgbClr val="272626"/>
                </a:solidFill>
                <a:latin typeface="#9Slide03 BoosterNextFYBlack" panose="02000A03000000020004" pitchFamily="2" charset="0"/>
              </a:rPr>
              <a:t>lỗi</a:t>
            </a:r>
            <a:r>
              <a:rPr lang="en-US" sz="12000" dirty="0">
                <a:solidFill>
                  <a:srgbClr val="272626"/>
                </a:solidFill>
                <a:latin typeface="#9Slide03 BoosterNextFYBlack" panose="02000A03000000020004" pitchFamily="2" charset="0"/>
              </a:rPr>
              <a:t> </a:t>
            </a:r>
            <a:r>
              <a:rPr lang="en-US" sz="12000" dirty="0" err="1">
                <a:solidFill>
                  <a:srgbClr val="272626"/>
                </a:solidFill>
                <a:latin typeface="#9Slide03 BoosterNextFYBlack" panose="02000A03000000020004" pitchFamily="2" charset="0"/>
              </a:rPr>
              <a:t>trong</a:t>
            </a:r>
            <a:r>
              <a:rPr lang="en-US" sz="12000" dirty="0">
                <a:solidFill>
                  <a:srgbClr val="272626"/>
                </a:solidFill>
                <a:latin typeface="#9Slide03 BoosterNextFYBlack" panose="02000A03000000020004" pitchFamily="2" charset="0"/>
              </a:rPr>
              <a:t> </a:t>
            </a:r>
            <a:r>
              <a:rPr lang="en-US" sz="12000" dirty="0" err="1">
                <a:solidFill>
                  <a:srgbClr val="272626"/>
                </a:solidFill>
                <a:latin typeface="#9Slide03 BoosterNextFYBlack" panose="02000A03000000020004" pitchFamily="2" charset="0"/>
              </a:rPr>
              <a:t>bài</a:t>
            </a:r>
            <a:endParaRPr lang="en-US" sz="12000" dirty="0">
              <a:solidFill>
                <a:srgbClr val="272626"/>
              </a:solidFill>
              <a:latin typeface="#9Slide03 BoosterNextFYBlack" panose="02000A03000000020004" pitchFamily="2" charset="0"/>
            </a:endParaRPr>
          </a:p>
        </p:txBody>
      </p:sp>
      <p:pic>
        <p:nvPicPr>
          <p:cNvPr id="25" name="图片 22">
            <a:extLst>
              <a:ext uri="{FF2B5EF4-FFF2-40B4-BE49-F238E27FC236}">
                <a16:creationId xmlns:a16="http://schemas.microsoft.com/office/drawing/2014/main" id="{FAF4A1CD-FF7A-4484-AF99-43DF96F1FFC2}"/>
              </a:ext>
            </a:extLst>
          </p:cNvPr>
          <p:cNvPicPr/>
          <p:nvPr/>
        </p:nvPicPr>
        <p:blipFill>
          <a:blip r:embed="rId38">
            <a:extLst>
              <a:ext uri="{28A0092B-C50C-407E-A947-70E740481C1C}">
                <a14:useLocalDpi xmlns:a14="http://schemas.microsoft.com/office/drawing/2010/main" val="0"/>
              </a:ext>
            </a:extLst>
          </a:blip>
          <a:srcRect/>
          <a:stretch>
            <a:fillRect/>
          </a:stretch>
        </p:blipFill>
        <p:spPr bwMode="auto">
          <a:xfrm>
            <a:off x="10355932" y="1670173"/>
            <a:ext cx="8218157" cy="861682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AE6FF"/>
        </a:solidFill>
        <a:effectLst/>
      </p:bgPr>
    </p:bg>
    <p:spTree>
      <p:nvGrpSpPr>
        <p:cNvPr id="1" name=""/>
        <p:cNvGrpSpPr/>
        <p:nvPr/>
      </p:nvGrpSpPr>
      <p:grpSpPr>
        <a:xfrm>
          <a:off x="0" y="0"/>
          <a:ext cx="0" cy="0"/>
          <a:chOff x="0" y="0"/>
          <a:chExt cx="0" cy="0"/>
        </a:xfrm>
      </p:grpSpPr>
      <p:grpSp>
        <p:nvGrpSpPr>
          <p:cNvPr id="2" name="Group 2"/>
          <p:cNvGrpSpPr/>
          <p:nvPr/>
        </p:nvGrpSpPr>
        <p:grpSpPr>
          <a:xfrm>
            <a:off x="4159662" y="864069"/>
            <a:ext cx="12848731" cy="8118486"/>
            <a:chOff x="0" y="0"/>
            <a:chExt cx="9825898" cy="6208505"/>
          </a:xfrm>
        </p:grpSpPr>
        <p:sp>
          <p:nvSpPr>
            <p:cNvPr id="3" name="Freeform 3"/>
            <p:cNvSpPr/>
            <p:nvPr/>
          </p:nvSpPr>
          <p:spPr>
            <a:xfrm>
              <a:off x="-4213" y="0"/>
              <a:ext cx="9830111" cy="6208505"/>
            </a:xfrm>
            <a:custGeom>
              <a:avLst/>
              <a:gdLst/>
              <a:ahLst/>
              <a:cxnLst/>
              <a:rect l="l" t="t" r="r" b="b"/>
              <a:pathLst>
                <a:path w="9830111" h="6208505">
                  <a:moveTo>
                    <a:pt x="278431" y="16918"/>
                  </a:moveTo>
                  <a:cubicBezTo>
                    <a:pt x="278431" y="16918"/>
                    <a:pt x="604014" y="12258"/>
                    <a:pt x="1045114" y="12454"/>
                  </a:cubicBezTo>
                  <a:cubicBezTo>
                    <a:pt x="7948380" y="12671"/>
                    <a:pt x="9556042" y="0"/>
                    <a:pt x="9556042" y="0"/>
                  </a:cubicBezTo>
                  <a:cubicBezTo>
                    <a:pt x="9623506" y="0"/>
                    <a:pt x="9699443" y="0"/>
                    <a:pt x="9778216" y="85073"/>
                  </a:cubicBezTo>
                  <a:cubicBezTo>
                    <a:pt x="9821194" y="131488"/>
                    <a:pt x="9822262" y="240224"/>
                    <a:pt x="9822667" y="320281"/>
                  </a:cubicBezTo>
                  <a:cubicBezTo>
                    <a:pt x="9822667" y="320281"/>
                    <a:pt x="9820963" y="4514342"/>
                    <a:pt x="9820963" y="5445921"/>
                  </a:cubicBezTo>
                  <a:cubicBezTo>
                    <a:pt x="9820963" y="5660080"/>
                    <a:pt x="9830111" y="5959259"/>
                    <a:pt x="9830111" y="5959259"/>
                  </a:cubicBezTo>
                  <a:cubicBezTo>
                    <a:pt x="9830111" y="6087927"/>
                    <a:pt x="9825941" y="6208505"/>
                    <a:pt x="9573103" y="6200371"/>
                  </a:cubicBezTo>
                  <a:cubicBezTo>
                    <a:pt x="9573103" y="6200371"/>
                    <a:pt x="9196631" y="6180072"/>
                    <a:pt x="8195606" y="6187671"/>
                  </a:cubicBezTo>
                  <a:cubicBezTo>
                    <a:pt x="2367023" y="6195805"/>
                    <a:pt x="304023" y="6208505"/>
                    <a:pt x="304023" y="6208505"/>
                  </a:cubicBezTo>
                  <a:cubicBezTo>
                    <a:pt x="132548" y="6208505"/>
                    <a:pt x="4213" y="6107436"/>
                    <a:pt x="8532" y="5904889"/>
                  </a:cubicBezTo>
                  <a:cubicBezTo>
                    <a:pt x="8532" y="5904889"/>
                    <a:pt x="9630" y="5406348"/>
                    <a:pt x="4815" y="1542526"/>
                  </a:cubicBezTo>
                  <a:cubicBezTo>
                    <a:pt x="0" y="663668"/>
                    <a:pt x="25592" y="330596"/>
                    <a:pt x="25592" y="330596"/>
                  </a:cubicBezTo>
                  <a:cubicBezTo>
                    <a:pt x="27224" y="150571"/>
                    <a:pt x="143504" y="16918"/>
                    <a:pt x="278431" y="16918"/>
                  </a:cubicBezTo>
                  <a:close/>
                </a:path>
              </a:pathLst>
            </a:custGeom>
            <a:solidFill>
              <a:srgbClr val="FFFFFF"/>
            </a:solidFill>
            <a:ln>
              <a:solidFill>
                <a:srgbClr val="000000"/>
              </a:solidFill>
            </a:ln>
          </p:spPr>
        </p:sp>
      </p:grpSp>
      <p:grpSp>
        <p:nvGrpSpPr>
          <p:cNvPr id="4" name="Group 4"/>
          <p:cNvGrpSpPr/>
          <p:nvPr/>
        </p:nvGrpSpPr>
        <p:grpSpPr>
          <a:xfrm>
            <a:off x="4053623" y="845019"/>
            <a:ext cx="13682087" cy="9068387"/>
            <a:chOff x="0" y="0"/>
            <a:chExt cx="18242782" cy="12091182"/>
          </a:xfrm>
        </p:grpSpPr>
        <p:grpSp>
          <p:nvGrpSpPr>
            <p:cNvPr id="5" name="Group 5"/>
            <p:cNvGrpSpPr/>
            <p:nvPr/>
          </p:nvGrpSpPr>
          <p:grpSpPr>
            <a:xfrm>
              <a:off x="0" y="281638"/>
              <a:ext cx="17924518" cy="11809544"/>
              <a:chOff x="0" y="0"/>
              <a:chExt cx="10805670" cy="7119301"/>
            </a:xfrm>
          </p:grpSpPr>
          <p:sp>
            <p:nvSpPr>
              <p:cNvPr id="6" name="Freeform 6"/>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D1B491"/>
              </a:solidFill>
            </p:spPr>
          </p:sp>
        </p:grpSp>
        <p:grpSp>
          <p:nvGrpSpPr>
            <p:cNvPr id="7" name="Group 7"/>
            <p:cNvGrpSpPr/>
            <p:nvPr/>
          </p:nvGrpSpPr>
          <p:grpSpPr>
            <a:xfrm>
              <a:off x="336452" y="0"/>
              <a:ext cx="17906330" cy="11727398"/>
              <a:chOff x="0" y="0"/>
              <a:chExt cx="10821129" cy="7087086"/>
            </a:xfrm>
          </p:grpSpPr>
          <p:sp>
            <p:nvSpPr>
              <p:cNvPr id="8" name="Freeform 8"/>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9ED"/>
              </a:solidFill>
            </p:spPr>
          </p:sp>
        </p:grpSp>
      </p:grpSp>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24001">
            <a:off x="-3592587" y="2719626"/>
            <a:ext cx="777725" cy="2117569"/>
          </a:xfrm>
          <a:prstGeom prst="rect">
            <a:avLst/>
          </a:prstGeom>
        </p:spPr>
      </p:pic>
      <p:sp>
        <p:nvSpPr>
          <p:cNvPr id="13" name="TextBox 13"/>
          <p:cNvSpPr txBox="1"/>
          <p:nvPr/>
        </p:nvSpPr>
        <p:spPr>
          <a:xfrm>
            <a:off x="6272185" y="963438"/>
            <a:ext cx="8482964" cy="1077218"/>
          </a:xfrm>
          <a:prstGeom prst="rect">
            <a:avLst/>
          </a:prstGeom>
        </p:spPr>
        <p:txBody>
          <a:bodyPr lIns="0" tIns="0" rIns="0" bIns="0" rtlCol="0" anchor="t">
            <a:spAutoFit/>
          </a:bodyPr>
          <a:lstStyle/>
          <a:p>
            <a:pPr algn="ctr">
              <a:lnSpc>
                <a:spcPts val="8399"/>
              </a:lnSpc>
            </a:pPr>
            <a:r>
              <a:rPr lang="en-US" sz="7200" dirty="0" err="1">
                <a:solidFill>
                  <a:srgbClr val="6600CC"/>
                </a:solidFill>
                <a:latin typeface="#9Slide03 Sofia Pro Soft Bold" panose="020B0000000000000000" pitchFamily="34" charset="0"/>
              </a:rPr>
              <a:t>Lỗi</a:t>
            </a:r>
            <a:r>
              <a:rPr lang="en-US" sz="7200" dirty="0">
                <a:solidFill>
                  <a:srgbClr val="6600CC"/>
                </a:solidFill>
                <a:latin typeface="#9Slide03 Sofia Pro Soft Bold" panose="020B0000000000000000" pitchFamily="34" charset="0"/>
              </a:rPr>
              <a:t> </a:t>
            </a:r>
            <a:r>
              <a:rPr lang="en-US" sz="7200" dirty="0" err="1">
                <a:solidFill>
                  <a:srgbClr val="6600CC"/>
                </a:solidFill>
                <a:latin typeface="#9Slide03 Sofia Pro Soft Bold" panose="020B0000000000000000" pitchFamily="34" charset="0"/>
              </a:rPr>
              <a:t>chính</a:t>
            </a:r>
            <a:r>
              <a:rPr lang="en-US" sz="7200" dirty="0">
                <a:solidFill>
                  <a:srgbClr val="6600CC"/>
                </a:solidFill>
                <a:latin typeface="#9Slide03 Sofia Pro Soft Bold" panose="020B0000000000000000" pitchFamily="34" charset="0"/>
              </a:rPr>
              <a:t> </a:t>
            </a:r>
            <a:r>
              <a:rPr lang="en-US" sz="7200" dirty="0" err="1">
                <a:solidFill>
                  <a:srgbClr val="6600CC"/>
                </a:solidFill>
                <a:latin typeface="#9Slide03 Sofia Pro Soft Bold" panose="020B0000000000000000" pitchFamily="34" charset="0"/>
              </a:rPr>
              <a:t>tả</a:t>
            </a:r>
            <a:endParaRPr lang="en-US" sz="7200" dirty="0">
              <a:solidFill>
                <a:srgbClr val="6600CC"/>
              </a:solidFill>
              <a:latin typeface="#9Slide03 Sofia Pro Soft Bold" panose="020B0000000000000000" pitchFamily="34" charset="0"/>
            </a:endParaRPr>
          </a:p>
        </p:txBody>
      </p:sp>
      <p:sp>
        <p:nvSpPr>
          <p:cNvPr id="14" name="TextBox 13"/>
          <p:cNvSpPr txBox="1"/>
          <p:nvPr/>
        </p:nvSpPr>
        <p:spPr>
          <a:xfrm>
            <a:off x="5334000" y="2816005"/>
            <a:ext cx="3581400" cy="1015663"/>
          </a:xfrm>
          <a:prstGeom prst="rect">
            <a:avLst/>
          </a:prstGeom>
          <a:noFill/>
        </p:spPr>
        <p:txBody>
          <a:bodyPr wrap="square" rtlCol="0">
            <a:spAutoFit/>
          </a:bodyPr>
          <a:lstStyle/>
          <a:p>
            <a:r>
              <a:rPr lang="en-US" sz="6000" b="1" dirty="0" err="1">
                <a:latin typeface="Arial" panose="020B0604020202020204" pitchFamily="34" charset="0"/>
                <a:cs typeface="Arial" panose="020B0604020202020204" pitchFamily="34" charset="0"/>
              </a:rPr>
              <a:t>Từ</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sai</a:t>
            </a:r>
            <a:endParaRPr lang="en-US" sz="6000" b="1" dirty="0">
              <a:latin typeface="Arial" panose="020B0604020202020204" pitchFamily="34" charset="0"/>
              <a:cs typeface="Arial" panose="020B0604020202020204" pitchFamily="34" charset="0"/>
            </a:endParaRPr>
          </a:p>
        </p:txBody>
      </p:sp>
      <p:sp>
        <p:nvSpPr>
          <p:cNvPr id="15" name="TextBox 14"/>
          <p:cNvSpPr txBox="1"/>
          <p:nvPr/>
        </p:nvSpPr>
        <p:spPr>
          <a:xfrm>
            <a:off x="5334000" y="4488941"/>
            <a:ext cx="3581400" cy="1015663"/>
          </a:xfrm>
          <a:prstGeom prst="rect">
            <a:avLst/>
          </a:prstGeom>
          <a:noFill/>
        </p:spPr>
        <p:txBody>
          <a:bodyPr wrap="square" rtlCol="0">
            <a:spAutoFit/>
          </a:bodyPr>
          <a:lstStyle/>
          <a:p>
            <a:r>
              <a:rPr lang="en-US" sz="6000" b="1" dirty="0" err="1">
                <a:latin typeface="Arial" panose="020B0604020202020204" pitchFamily="34" charset="0"/>
                <a:cs typeface="Arial" panose="020B0604020202020204" pitchFamily="34" charset="0"/>
              </a:rPr>
              <a:t>Từ</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sai</a:t>
            </a:r>
            <a:endParaRPr lang="en-US" sz="6000" b="1" dirty="0">
              <a:latin typeface="Arial" panose="020B0604020202020204" pitchFamily="34" charset="0"/>
              <a:cs typeface="Arial" panose="020B0604020202020204" pitchFamily="34" charset="0"/>
            </a:endParaRPr>
          </a:p>
        </p:txBody>
      </p:sp>
      <p:sp>
        <p:nvSpPr>
          <p:cNvPr id="16" name="TextBox 15"/>
          <p:cNvSpPr txBox="1"/>
          <p:nvPr/>
        </p:nvSpPr>
        <p:spPr>
          <a:xfrm>
            <a:off x="5338011" y="6330279"/>
            <a:ext cx="3581400" cy="1015663"/>
          </a:xfrm>
          <a:prstGeom prst="rect">
            <a:avLst/>
          </a:prstGeom>
          <a:noFill/>
        </p:spPr>
        <p:txBody>
          <a:bodyPr wrap="square" rtlCol="0">
            <a:spAutoFit/>
          </a:bodyPr>
          <a:lstStyle/>
          <a:p>
            <a:r>
              <a:rPr lang="en-US" sz="6000" b="1" dirty="0" err="1">
                <a:latin typeface="Arial" panose="020B0604020202020204" pitchFamily="34" charset="0"/>
                <a:cs typeface="Arial" panose="020B0604020202020204" pitchFamily="34" charset="0"/>
              </a:rPr>
              <a:t>Từ</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sai</a:t>
            </a:r>
            <a:endParaRPr lang="en-US" sz="6000" b="1" dirty="0">
              <a:latin typeface="Arial" panose="020B0604020202020204" pitchFamily="34" charset="0"/>
              <a:cs typeface="Arial" panose="020B0604020202020204" pitchFamily="34" charset="0"/>
            </a:endParaRPr>
          </a:p>
        </p:txBody>
      </p:sp>
      <p:sp>
        <p:nvSpPr>
          <p:cNvPr id="17" name="TextBox 16"/>
          <p:cNvSpPr txBox="1"/>
          <p:nvPr/>
        </p:nvSpPr>
        <p:spPr>
          <a:xfrm>
            <a:off x="5334000" y="8074466"/>
            <a:ext cx="3581400" cy="1015663"/>
          </a:xfrm>
          <a:prstGeom prst="rect">
            <a:avLst/>
          </a:prstGeom>
          <a:noFill/>
        </p:spPr>
        <p:txBody>
          <a:bodyPr wrap="square" rtlCol="0">
            <a:spAutoFit/>
          </a:bodyPr>
          <a:lstStyle/>
          <a:p>
            <a:r>
              <a:rPr lang="en-US" sz="6000" b="1" dirty="0" err="1">
                <a:latin typeface="Arial" panose="020B0604020202020204" pitchFamily="34" charset="0"/>
                <a:cs typeface="Arial" panose="020B0604020202020204" pitchFamily="34" charset="0"/>
              </a:rPr>
              <a:t>Từ</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sai</a:t>
            </a:r>
            <a:endParaRPr lang="en-US" sz="6000" b="1" dirty="0">
              <a:latin typeface="Arial" panose="020B0604020202020204" pitchFamily="34" charset="0"/>
              <a:cs typeface="Arial" panose="020B0604020202020204" pitchFamily="34" charset="0"/>
            </a:endParaRPr>
          </a:p>
        </p:txBody>
      </p:sp>
      <p:sp>
        <p:nvSpPr>
          <p:cNvPr id="18" name="TextBox 17"/>
          <p:cNvSpPr txBox="1"/>
          <p:nvPr/>
        </p:nvSpPr>
        <p:spPr>
          <a:xfrm>
            <a:off x="12964449" y="2816005"/>
            <a:ext cx="3581400" cy="1015663"/>
          </a:xfrm>
          <a:prstGeom prst="rect">
            <a:avLst/>
          </a:prstGeom>
          <a:noFill/>
        </p:spPr>
        <p:txBody>
          <a:bodyPr wrap="square" rtlCol="0">
            <a:spAutoFit/>
          </a:bodyPr>
          <a:lstStyle/>
          <a:p>
            <a:r>
              <a:rPr lang="en-US" sz="6000" b="1" dirty="0" err="1">
                <a:solidFill>
                  <a:srgbClr val="FF0000"/>
                </a:solidFill>
                <a:latin typeface="Arial" panose="020B0604020202020204" pitchFamily="34" charset="0"/>
                <a:cs typeface="Arial" panose="020B0604020202020204" pitchFamily="34" charset="0"/>
              </a:rPr>
              <a:t>Từ</a:t>
            </a:r>
            <a:r>
              <a:rPr lang="en-US" sz="6000" b="1" dirty="0">
                <a:solidFill>
                  <a:srgbClr val="FF0000"/>
                </a:solidFill>
                <a:latin typeface="Arial" panose="020B0604020202020204" pitchFamily="34" charset="0"/>
                <a:cs typeface="Arial" panose="020B0604020202020204" pitchFamily="34" charset="0"/>
              </a:rPr>
              <a:t> </a:t>
            </a:r>
            <a:r>
              <a:rPr lang="en-US" sz="6000" b="1" dirty="0" err="1">
                <a:solidFill>
                  <a:srgbClr val="FF0000"/>
                </a:solidFill>
                <a:latin typeface="Arial" panose="020B0604020202020204" pitchFamily="34" charset="0"/>
                <a:cs typeface="Arial" panose="020B0604020202020204" pitchFamily="34" charset="0"/>
              </a:rPr>
              <a:t>đúng</a:t>
            </a:r>
            <a:endParaRPr lang="en-US" sz="6000" b="1" dirty="0">
              <a:solidFill>
                <a:srgbClr val="FF0000"/>
              </a:solidFill>
              <a:latin typeface="Arial" panose="020B0604020202020204" pitchFamily="34" charset="0"/>
              <a:cs typeface="Arial" panose="020B0604020202020204" pitchFamily="34" charset="0"/>
            </a:endParaRPr>
          </a:p>
        </p:txBody>
      </p:sp>
      <p:sp>
        <p:nvSpPr>
          <p:cNvPr id="19" name="TextBox 18"/>
          <p:cNvSpPr txBox="1"/>
          <p:nvPr/>
        </p:nvSpPr>
        <p:spPr>
          <a:xfrm>
            <a:off x="12964449" y="4524084"/>
            <a:ext cx="3581400" cy="1015663"/>
          </a:xfrm>
          <a:prstGeom prst="rect">
            <a:avLst/>
          </a:prstGeom>
          <a:noFill/>
        </p:spPr>
        <p:txBody>
          <a:bodyPr wrap="square" rtlCol="0">
            <a:spAutoFit/>
          </a:bodyPr>
          <a:lstStyle/>
          <a:p>
            <a:r>
              <a:rPr lang="en-US" sz="6000" b="1" dirty="0" err="1">
                <a:solidFill>
                  <a:srgbClr val="FF0000"/>
                </a:solidFill>
                <a:latin typeface="Arial" panose="020B0604020202020204" pitchFamily="34" charset="0"/>
                <a:cs typeface="Arial" panose="020B0604020202020204" pitchFamily="34" charset="0"/>
              </a:rPr>
              <a:t>Từ</a:t>
            </a:r>
            <a:r>
              <a:rPr lang="en-US" sz="6000" b="1" dirty="0">
                <a:solidFill>
                  <a:srgbClr val="FF0000"/>
                </a:solidFill>
                <a:latin typeface="Arial" panose="020B0604020202020204" pitchFamily="34" charset="0"/>
                <a:cs typeface="Arial" panose="020B0604020202020204" pitchFamily="34" charset="0"/>
              </a:rPr>
              <a:t> </a:t>
            </a:r>
            <a:r>
              <a:rPr lang="en-US" sz="6000" b="1" dirty="0" err="1">
                <a:solidFill>
                  <a:srgbClr val="FF0000"/>
                </a:solidFill>
                <a:latin typeface="Arial" panose="020B0604020202020204" pitchFamily="34" charset="0"/>
                <a:cs typeface="Arial" panose="020B0604020202020204" pitchFamily="34" charset="0"/>
              </a:rPr>
              <a:t>đúng</a:t>
            </a:r>
            <a:endParaRPr lang="en-US" sz="6000" b="1" dirty="0">
              <a:solidFill>
                <a:srgbClr val="FF0000"/>
              </a:solidFill>
              <a:latin typeface="Arial" panose="020B0604020202020204" pitchFamily="34" charset="0"/>
              <a:cs typeface="Arial" panose="020B0604020202020204" pitchFamily="34" charset="0"/>
            </a:endParaRPr>
          </a:p>
        </p:txBody>
      </p:sp>
      <p:sp>
        <p:nvSpPr>
          <p:cNvPr id="20" name="TextBox 19"/>
          <p:cNvSpPr txBox="1"/>
          <p:nvPr/>
        </p:nvSpPr>
        <p:spPr>
          <a:xfrm>
            <a:off x="13045993" y="6330279"/>
            <a:ext cx="3581400" cy="1015663"/>
          </a:xfrm>
          <a:prstGeom prst="rect">
            <a:avLst/>
          </a:prstGeom>
          <a:noFill/>
        </p:spPr>
        <p:txBody>
          <a:bodyPr wrap="square" rtlCol="0">
            <a:spAutoFit/>
          </a:bodyPr>
          <a:lstStyle/>
          <a:p>
            <a:r>
              <a:rPr lang="en-US" sz="6000" b="1" dirty="0" err="1">
                <a:solidFill>
                  <a:srgbClr val="FF0000"/>
                </a:solidFill>
                <a:latin typeface="Arial" panose="020B0604020202020204" pitchFamily="34" charset="0"/>
                <a:cs typeface="Arial" panose="020B0604020202020204" pitchFamily="34" charset="0"/>
              </a:rPr>
              <a:t>Từ</a:t>
            </a:r>
            <a:r>
              <a:rPr lang="en-US" sz="6000" b="1" dirty="0">
                <a:solidFill>
                  <a:srgbClr val="FF0000"/>
                </a:solidFill>
                <a:latin typeface="Arial" panose="020B0604020202020204" pitchFamily="34" charset="0"/>
                <a:cs typeface="Arial" panose="020B0604020202020204" pitchFamily="34" charset="0"/>
              </a:rPr>
              <a:t> </a:t>
            </a:r>
            <a:r>
              <a:rPr lang="en-US" sz="6000" b="1" dirty="0" err="1">
                <a:solidFill>
                  <a:srgbClr val="FF0000"/>
                </a:solidFill>
                <a:latin typeface="Arial" panose="020B0604020202020204" pitchFamily="34" charset="0"/>
                <a:cs typeface="Arial" panose="020B0604020202020204" pitchFamily="34" charset="0"/>
              </a:rPr>
              <a:t>đúng</a:t>
            </a:r>
            <a:endParaRPr lang="en-US" sz="6000" b="1" dirty="0">
              <a:solidFill>
                <a:srgbClr val="FF0000"/>
              </a:solidFill>
              <a:latin typeface="Arial" panose="020B0604020202020204" pitchFamily="34" charset="0"/>
              <a:cs typeface="Arial" panose="020B0604020202020204" pitchFamily="34" charset="0"/>
            </a:endParaRPr>
          </a:p>
        </p:txBody>
      </p:sp>
      <p:sp>
        <p:nvSpPr>
          <p:cNvPr id="21" name="TextBox 20"/>
          <p:cNvSpPr txBox="1"/>
          <p:nvPr/>
        </p:nvSpPr>
        <p:spPr>
          <a:xfrm>
            <a:off x="13116849" y="8044386"/>
            <a:ext cx="3581400" cy="1015663"/>
          </a:xfrm>
          <a:prstGeom prst="rect">
            <a:avLst/>
          </a:prstGeom>
          <a:noFill/>
        </p:spPr>
        <p:txBody>
          <a:bodyPr wrap="square" rtlCol="0">
            <a:spAutoFit/>
          </a:bodyPr>
          <a:lstStyle/>
          <a:p>
            <a:r>
              <a:rPr lang="en-US" sz="6000" b="1" dirty="0" err="1">
                <a:solidFill>
                  <a:srgbClr val="FF0000"/>
                </a:solidFill>
                <a:latin typeface="Arial" panose="020B0604020202020204" pitchFamily="34" charset="0"/>
                <a:cs typeface="Arial" panose="020B0604020202020204" pitchFamily="34" charset="0"/>
              </a:rPr>
              <a:t>Từ</a:t>
            </a:r>
            <a:r>
              <a:rPr lang="en-US" sz="6000" b="1" dirty="0">
                <a:solidFill>
                  <a:srgbClr val="FF0000"/>
                </a:solidFill>
                <a:latin typeface="Arial" panose="020B0604020202020204" pitchFamily="34" charset="0"/>
                <a:cs typeface="Arial" panose="020B0604020202020204" pitchFamily="34" charset="0"/>
              </a:rPr>
              <a:t> </a:t>
            </a:r>
            <a:r>
              <a:rPr lang="en-US" sz="6000" b="1" dirty="0" err="1">
                <a:solidFill>
                  <a:srgbClr val="FF0000"/>
                </a:solidFill>
                <a:latin typeface="Arial" panose="020B0604020202020204" pitchFamily="34" charset="0"/>
                <a:cs typeface="Arial" panose="020B0604020202020204" pitchFamily="34" charset="0"/>
              </a:rPr>
              <a:t>đúng</a:t>
            </a:r>
            <a:endParaRPr lang="en-US" sz="6000" b="1" dirty="0">
              <a:solidFill>
                <a:srgbClr val="FF0000"/>
              </a:solidFill>
              <a:latin typeface="Arial" panose="020B0604020202020204" pitchFamily="34" charset="0"/>
              <a:cs typeface="Arial" panose="020B0604020202020204" pitchFamily="34" charset="0"/>
            </a:endParaRPr>
          </a:p>
        </p:txBody>
      </p:sp>
      <p:pic>
        <p:nvPicPr>
          <p:cNvPr id="2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42980" y="2816005"/>
            <a:ext cx="2170298" cy="1183799"/>
          </a:xfrm>
          <a:prstGeom prst="rect">
            <a:avLst/>
          </a:prstGeom>
        </p:spPr>
      </p:pic>
      <p:pic>
        <p:nvPicPr>
          <p:cNvPr id="23"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42980" y="4473285"/>
            <a:ext cx="2170298" cy="1183799"/>
          </a:xfrm>
          <a:prstGeom prst="rect">
            <a:avLst/>
          </a:prstGeom>
        </p:spPr>
      </p:pic>
      <p:pic>
        <p:nvPicPr>
          <p:cNvPr id="24"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42980" y="6350608"/>
            <a:ext cx="2170298" cy="1183799"/>
          </a:xfrm>
          <a:prstGeom prst="rect">
            <a:avLst/>
          </a:prstGeom>
        </p:spPr>
      </p:pic>
      <p:pic>
        <p:nvPicPr>
          <p:cNvPr id="25"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42980" y="8193876"/>
            <a:ext cx="2170298" cy="1183799"/>
          </a:xfrm>
          <a:prstGeom prst="rect">
            <a:avLst/>
          </a:prstGeom>
        </p:spPr>
      </p:pic>
      <p:pic>
        <p:nvPicPr>
          <p:cNvPr id="26"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256" y="4812080"/>
            <a:ext cx="3971827" cy="50677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AE6FF"/>
        </a:solidFill>
        <a:effectLst/>
      </p:bgPr>
    </p:bg>
    <p:spTree>
      <p:nvGrpSpPr>
        <p:cNvPr id="1" name=""/>
        <p:cNvGrpSpPr/>
        <p:nvPr/>
      </p:nvGrpSpPr>
      <p:grpSpPr>
        <a:xfrm>
          <a:off x="0" y="0"/>
          <a:ext cx="0" cy="0"/>
          <a:chOff x="0" y="0"/>
          <a:chExt cx="0" cy="0"/>
        </a:xfrm>
      </p:grpSpPr>
      <p:grpSp>
        <p:nvGrpSpPr>
          <p:cNvPr id="2" name="Group 2"/>
          <p:cNvGrpSpPr/>
          <p:nvPr/>
        </p:nvGrpSpPr>
        <p:grpSpPr>
          <a:xfrm>
            <a:off x="4159662" y="864069"/>
            <a:ext cx="12848731" cy="8118486"/>
            <a:chOff x="0" y="0"/>
            <a:chExt cx="9825898" cy="6208505"/>
          </a:xfrm>
        </p:grpSpPr>
        <p:sp>
          <p:nvSpPr>
            <p:cNvPr id="3" name="Freeform 3"/>
            <p:cNvSpPr/>
            <p:nvPr/>
          </p:nvSpPr>
          <p:spPr>
            <a:xfrm>
              <a:off x="-4213" y="0"/>
              <a:ext cx="9830111" cy="6208505"/>
            </a:xfrm>
            <a:custGeom>
              <a:avLst/>
              <a:gdLst/>
              <a:ahLst/>
              <a:cxnLst/>
              <a:rect l="l" t="t" r="r" b="b"/>
              <a:pathLst>
                <a:path w="9830111" h="6208505">
                  <a:moveTo>
                    <a:pt x="278431" y="16918"/>
                  </a:moveTo>
                  <a:cubicBezTo>
                    <a:pt x="278431" y="16918"/>
                    <a:pt x="604014" y="12258"/>
                    <a:pt x="1045114" y="12454"/>
                  </a:cubicBezTo>
                  <a:cubicBezTo>
                    <a:pt x="7948380" y="12671"/>
                    <a:pt x="9556042" y="0"/>
                    <a:pt x="9556042" y="0"/>
                  </a:cubicBezTo>
                  <a:cubicBezTo>
                    <a:pt x="9623506" y="0"/>
                    <a:pt x="9699443" y="0"/>
                    <a:pt x="9778216" y="85073"/>
                  </a:cubicBezTo>
                  <a:cubicBezTo>
                    <a:pt x="9821194" y="131488"/>
                    <a:pt x="9822262" y="240224"/>
                    <a:pt x="9822667" y="320281"/>
                  </a:cubicBezTo>
                  <a:cubicBezTo>
                    <a:pt x="9822667" y="320281"/>
                    <a:pt x="9820963" y="4514342"/>
                    <a:pt x="9820963" y="5445921"/>
                  </a:cubicBezTo>
                  <a:cubicBezTo>
                    <a:pt x="9820963" y="5660080"/>
                    <a:pt x="9830111" y="5959259"/>
                    <a:pt x="9830111" y="5959259"/>
                  </a:cubicBezTo>
                  <a:cubicBezTo>
                    <a:pt x="9830111" y="6087927"/>
                    <a:pt x="9825941" y="6208505"/>
                    <a:pt x="9573103" y="6200371"/>
                  </a:cubicBezTo>
                  <a:cubicBezTo>
                    <a:pt x="9573103" y="6200371"/>
                    <a:pt x="9196631" y="6180072"/>
                    <a:pt x="8195606" y="6187671"/>
                  </a:cubicBezTo>
                  <a:cubicBezTo>
                    <a:pt x="2367023" y="6195805"/>
                    <a:pt x="304023" y="6208505"/>
                    <a:pt x="304023" y="6208505"/>
                  </a:cubicBezTo>
                  <a:cubicBezTo>
                    <a:pt x="132548" y="6208505"/>
                    <a:pt x="4213" y="6107436"/>
                    <a:pt x="8532" y="5904889"/>
                  </a:cubicBezTo>
                  <a:cubicBezTo>
                    <a:pt x="8532" y="5904889"/>
                    <a:pt x="9630" y="5406348"/>
                    <a:pt x="4815" y="1542526"/>
                  </a:cubicBezTo>
                  <a:cubicBezTo>
                    <a:pt x="0" y="663668"/>
                    <a:pt x="25592" y="330596"/>
                    <a:pt x="25592" y="330596"/>
                  </a:cubicBezTo>
                  <a:cubicBezTo>
                    <a:pt x="27224" y="150571"/>
                    <a:pt x="143504" y="16918"/>
                    <a:pt x="278431" y="16918"/>
                  </a:cubicBezTo>
                  <a:close/>
                </a:path>
              </a:pathLst>
            </a:custGeom>
            <a:solidFill>
              <a:srgbClr val="FFFFFF"/>
            </a:solidFill>
            <a:ln>
              <a:solidFill>
                <a:srgbClr val="000000"/>
              </a:solidFill>
            </a:ln>
          </p:spPr>
        </p:sp>
      </p:grpSp>
      <p:grpSp>
        <p:nvGrpSpPr>
          <p:cNvPr id="4" name="Group 4"/>
          <p:cNvGrpSpPr/>
          <p:nvPr/>
        </p:nvGrpSpPr>
        <p:grpSpPr>
          <a:xfrm>
            <a:off x="3957583" y="732326"/>
            <a:ext cx="13682087" cy="9068387"/>
            <a:chOff x="0" y="0"/>
            <a:chExt cx="18242782" cy="12091182"/>
          </a:xfrm>
        </p:grpSpPr>
        <p:grpSp>
          <p:nvGrpSpPr>
            <p:cNvPr id="5" name="Group 5"/>
            <p:cNvGrpSpPr/>
            <p:nvPr/>
          </p:nvGrpSpPr>
          <p:grpSpPr>
            <a:xfrm>
              <a:off x="0" y="281638"/>
              <a:ext cx="17924518" cy="11809544"/>
              <a:chOff x="0" y="0"/>
              <a:chExt cx="10805670" cy="7119301"/>
            </a:xfrm>
          </p:grpSpPr>
          <p:sp>
            <p:nvSpPr>
              <p:cNvPr id="6" name="Freeform 6"/>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D1B491"/>
              </a:solidFill>
            </p:spPr>
          </p:sp>
        </p:grpSp>
        <p:grpSp>
          <p:nvGrpSpPr>
            <p:cNvPr id="7" name="Group 7"/>
            <p:cNvGrpSpPr/>
            <p:nvPr/>
          </p:nvGrpSpPr>
          <p:grpSpPr>
            <a:xfrm>
              <a:off x="336452" y="0"/>
              <a:ext cx="17906330" cy="11727398"/>
              <a:chOff x="0" y="0"/>
              <a:chExt cx="10821129" cy="7087086"/>
            </a:xfrm>
          </p:grpSpPr>
          <p:sp>
            <p:nvSpPr>
              <p:cNvPr id="8" name="Freeform 8"/>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9ED"/>
              </a:solidFill>
            </p:spPr>
          </p:sp>
        </p:grpSp>
      </p:grpSp>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24001">
            <a:off x="-4125986" y="931569"/>
            <a:ext cx="777725" cy="2117569"/>
          </a:xfrm>
          <a:prstGeom prst="rect">
            <a:avLst/>
          </a:prstGeom>
        </p:spPr>
      </p:pic>
      <p:sp>
        <p:nvSpPr>
          <p:cNvPr id="13" name="TextBox 13"/>
          <p:cNvSpPr txBox="1"/>
          <p:nvPr/>
        </p:nvSpPr>
        <p:spPr>
          <a:xfrm>
            <a:off x="6653185" y="1323975"/>
            <a:ext cx="8482964" cy="1018549"/>
          </a:xfrm>
          <a:prstGeom prst="rect">
            <a:avLst/>
          </a:prstGeom>
        </p:spPr>
        <p:txBody>
          <a:bodyPr lIns="0" tIns="0" rIns="0" bIns="0" rtlCol="0" anchor="t">
            <a:spAutoFit/>
          </a:bodyPr>
          <a:lstStyle/>
          <a:p>
            <a:pPr algn="ctr">
              <a:lnSpc>
                <a:spcPts val="8399"/>
              </a:lnSpc>
            </a:pPr>
            <a:r>
              <a:rPr lang="en-US" sz="6999" dirty="0" err="1">
                <a:solidFill>
                  <a:srgbClr val="6600CC"/>
                </a:solidFill>
                <a:latin typeface="#9Slide03 Sofia Pro Soft Bold" panose="020B0000000000000000" pitchFamily="34" charset="0"/>
              </a:rPr>
              <a:t>Lỗi</a:t>
            </a:r>
            <a:r>
              <a:rPr lang="en-US" sz="6999" dirty="0">
                <a:solidFill>
                  <a:srgbClr val="6600CC"/>
                </a:solidFill>
                <a:latin typeface="#9Slide03 Sofia Pro Soft Bold" panose="020B0000000000000000" pitchFamily="34" charset="0"/>
              </a:rPr>
              <a:t> </a:t>
            </a:r>
            <a:r>
              <a:rPr lang="en-US" sz="6999" dirty="0" err="1">
                <a:solidFill>
                  <a:srgbClr val="6600CC"/>
                </a:solidFill>
                <a:latin typeface="#9Slide03 Sofia Pro Soft Bold" panose="020B0000000000000000" pitchFamily="34" charset="0"/>
              </a:rPr>
              <a:t>dùng</a:t>
            </a:r>
            <a:r>
              <a:rPr lang="en-US" sz="6999" dirty="0">
                <a:solidFill>
                  <a:srgbClr val="6600CC"/>
                </a:solidFill>
                <a:latin typeface="#9Slide03 Sofia Pro Soft Bold" panose="020B0000000000000000" pitchFamily="34" charset="0"/>
              </a:rPr>
              <a:t> </a:t>
            </a:r>
            <a:r>
              <a:rPr lang="en-US" sz="6999" dirty="0" err="1">
                <a:solidFill>
                  <a:srgbClr val="6600CC"/>
                </a:solidFill>
                <a:latin typeface="#9Slide03 Sofia Pro Soft Bold" panose="020B0000000000000000" pitchFamily="34" charset="0"/>
              </a:rPr>
              <a:t>từ</a:t>
            </a:r>
            <a:endParaRPr lang="en-US" sz="6999" dirty="0">
              <a:solidFill>
                <a:srgbClr val="6600CC"/>
              </a:solidFill>
              <a:latin typeface="#9Slide03 Sofia Pro Soft Bold" panose="020B0000000000000000" pitchFamily="34" charset="0"/>
            </a:endParaRPr>
          </a:p>
        </p:txBody>
      </p:sp>
      <p:sp>
        <p:nvSpPr>
          <p:cNvPr id="14" name="TextBox 13"/>
          <p:cNvSpPr txBox="1"/>
          <p:nvPr/>
        </p:nvSpPr>
        <p:spPr>
          <a:xfrm>
            <a:off x="6429043" y="3073301"/>
            <a:ext cx="9161752" cy="1938992"/>
          </a:xfrm>
          <a:prstGeom prst="rect">
            <a:avLst/>
          </a:prstGeom>
          <a:noFill/>
        </p:spPr>
        <p:txBody>
          <a:bodyPr wrap="square" rtlCol="0">
            <a:spAutoFit/>
          </a:bodyPr>
          <a:lstStyle/>
          <a:p>
            <a:pPr algn="ctr"/>
            <a:r>
              <a:rPr lang="en-US" sz="6000" b="1" dirty="0" err="1">
                <a:latin typeface="Arial" panose="020B0604020202020204" pitchFamily="34" charset="0"/>
                <a:cs typeface="Arial" panose="020B0604020202020204" pitchFamily="34" charset="0"/>
              </a:rPr>
              <a:t>Thân</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hình</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chiếc</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cặp</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trông</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không</a:t>
            </a:r>
            <a:r>
              <a:rPr lang="en-US" sz="6000" b="1" dirty="0">
                <a:latin typeface="Arial" panose="020B0604020202020204" pitchFamily="34" charset="0"/>
                <a:cs typeface="Arial" panose="020B0604020202020204" pitchFamily="34" charset="0"/>
              </a:rPr>
              <a:t> to </a:t>
            </a:r>
            <a:r>
              <a:rPr lang="en-US" sz="6000" b="1" dirty="0" err="1">
                <a:latin typeface="Arial" panose="020B0604020202020204" pitchFamily="34" charset="0"/>
                <a:cs typeface="Arial" panose="020B0604020202020204" pitchFamily="34" charset="0"/>
              </a:rPr>
              <a:t>lắm</a:t>
            </a:r>
            <a:r>
              <a:rPr lang="en-US" sz="6000" b="1" dirty="0">
                <a:latin typeface="Arial" panose="020B0604020202020204" pitchFamily="34" charset="0"/>
                <a:cs typeface="Arial" panose="020B0604020202020204" pitchFamily="34" charset="0"/>
              </a:rPr>
              <a:t>. </a:t>
            </a:r>
          </a:p>
        </p:txBody>
      </p:sp>
      <p:sp>
        <p:nvSpPr>
          <p:cNvPr id="15" name="TextBox 14"/>
          <p:cNvSpPr txBox="1"/>
          <p:nvPr/>
        </p:nvSpPr>
        <p:spPr>
          <a:xfrm>
            <a:off x="5808208" y="3062851"/>
            <a:ext cx="12130050" cy="1938992"/>
          </a:xfrm>
          <a:prstGeom prst="rect">
            <a:avLst/>
          </a:prstGeom>
          <a:noFill/>
        </p:spPr>
        <p:txBody>
          <a:bodyPr wrap="square" rtlCol="0">
            <a:spAutoFit/>
          </a:bodyPr>
          <a:lstStyle/>
          <a:p>
            <a:r>
              <a:rPr lang="en-US" sz="6000" b="1" dirty="0" err="1">
                <a:latin typeface="Arial" panose="020B0604020202020204" pitchFamily="34" charset="0"/>
                <a:cs typeface="Arial" panose="020B0604020202020204" pitchFamily="34" charset="0"/>
              </a:rPr>
              <a:t>Chiếc</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đồng</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hồ</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là</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một</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dụng</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cụ</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rất</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tiện</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ích</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cho</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gia</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đình</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em</a:t>
            </a:r>
            <a:r>
              <a:rPr lang="en-US" sz="6000" b="1" dirty="0">
                <a:latin typeface="Arial" panose="020B0604020202020204" pitchFamily="34" charset="0"/>
                <a:cs typeface="Arial" panose="020B0604020202020204" pitchFamily="34" charset="0"/>
              </a:rPr>
              <a:t>. </a:t>
            </a:r>
          </a:p>
        </p:txBody>
      </p:sp>
      <p:pic>
        <p:nvPicPr>
          <p:cNvPr id="18"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5993" y="5372100"/>
            <a:ext cx="4942575" cy="4639842"/>
          </a:xfrm>
          <a:prstGeom prst="rect">
            <a:avLst/>
          </a:prstGeom>
        </p:spPr>
      </p:pic>
      <p:pic>
        <p:nvPicPr>
          <p:cNvPr id="19"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222027" y="6037210"/>
            <a:ext cx="12276260" cy="2494425"/>
          </a:xfrm>
          <a:prstGeom prst="rect">
            <a:avLst/>
          </a:prstGeom>
        </p:spPr>
      </p:pic>
      <p:sp>
        <p:nvSpPr>
          <p:cNvPr id="23" name="TextBox 13"/>
          <p:cNvSpPr txBox="1"/>
          <p:nvPr/>
        </p:nvSpPr>
        <p:spPr>
          <a:xfrm>
            <a:off x="1328250" y="6037210"/>
            <a:ext cx="3657123" cy="988476"/>
          </a:xfrm>
          <a:prstGeom prst="rect">
            <a:avLst/>
          </a:prstGeom>
          <a:noFill/>
        </p:spPr>
        <p:txBody>
          <a:bodyPr wrap="square" lIns="0" tIns="0" rIns="0" bIns="0" rtlCol="0" anchor="t">
            <a:spAutoFit/>
          </a:bodyPr>
          <a:lstStyle/>
          <a:p>
            <a:pPr algn="ctr">
              <a:lnSpc>
                <a:spcPts val="8399"/>
              </a:lnSpc>
            </a:pPr>
            <a:r>
              <a:rPr lang="en-US" sz="6000" dirty="0" err="1">
                <a:solidFill>
                  <a:schemeClr val="bg1"/>
                </a:solidFill>
                <a:latin typeface="#9Slide03 Sofia Pro Soft Bold" panose="020B0000000000000000" pitchFamily="34" charset="0"/>
              </a:rPr>
              <a:t>Sửa</a:t>
            </a:r>
            <a:r>
              <a:rPr lang="en-US" sz="6000" dirty="0">
                <a:solidFill>
                  <a:schemeClr val="bg1"/>
                </a:solidFill>
                <a:latin typeface="#9Slide03 Sofia Pro Soft Bold" panose="020B0000000000000000" pitchFamily="34" charset="0"/>
              </a:rPr>
              <a:t> </a:t>
            </a:r>
            <a:r>
              <a:rPr lang="en-US" sz="6000" dirty="0" err="1">
                <a:solidFill>
                  <a:schemeClr val="bg1"/>
                </a:solidFill>
                <a:latin typeface="#9Slide03 Sofia Pro Soft Bold" panose="020B0000000000000000" pitchFamily="34" charset="0"/>
              </a:rPr>
              <a:t>lại</a:t>
            </a:r>
            <a:endParaRPr lang="en-US" sz="6000" dirty="0">
              <a:solidFill>
                <a:schemeClr val="bg1"/>
              </a:solidFill>
              <a:latin typeface="#9Slide03 Sofia Pro Soft Bold" panose="020B0000000000000000" pitchFamily="34" charset="0"/>
            </a:endParaRPr>
          </a:p>
        </p:txBody>
      </p:sp>
      <p:sp>
        <p:nvSpPr>
          <p:cNvPr id="17" name="TextBox 16"/>
          <p:cNvSpPr txBox="1"/>
          <p:nvPr/>
        </p:nvSpPr>
        <p:spPr>
          <a:xfrm>
            <a:off x="5808208" y="6160843"/>
            <a:ext cx="11515824" cy="2123658"/>
          </a:xfrm>
          <a:prstGeom prst="rect">
            <a:avLst/>
          </a:prstGeom>
          <a:noFill/>
        </p:spPr>
        <p:txBody>
          <a:bodyPr wrap="square" rtlCol="0">
            <a:spAutoFit/>
          </a:bodyPr>
          <a:lstStyle/>
          <a:p>
            <a:r>
              <a:rPr lang="en-US" sz="6600" b="1" dirty="0" err="1">
                <a:latin typeface="Arial" panose="020B0604020202020204" pitchFamily="34" charset="0"/>
                <a:cs typeface="Arial" panose="020B0604020202020204" pitchFamily="34" charset="0"/>
              </a:rPr>
              <a:t>Chiếc</a:t>
            </a:r>
            <a:r>
              <a:rPr lang="en-US" sz="6600" b="1" dirty="0">
                <a:latin typeface="Arial" panose="020B0604020202020204" pitchFamily="34" charset="0"/>
                <a:cs typeface="Arial" panose="020B0604020202020204" pitchFamily="34" charset="0"/>
              </a:rPr>
              <a:t> </a:t>
            </a:r>
            <a:r>
              <a:rPr lang="en-US" sz="6600" b="1" dirty="0" err="1">
                <a:latin typeface="Arial" panose="020B0604020202020204" pitchFamily="34" charset="0"/>
                <a:cs typeface="Arial" panose="020B0604020202020204" pitchFamily="34" charset="0"/>
              </a:rPr>
              <a:t>đồng</a:t>
            </a:r>
            <a:r>
              <a:rPr lang="en-US" sz="6600" b="1" dirty="0">
                <a:latin typeface="Arial" panose="020B0604020202020204" pitchFamily="34" charset="0"/>
                <a:cs typeface="Arial" panose="020B0604020202020204" pitchFamily="34" charset="0"/>
              </a:rPr>
              <a:t> </a:t>
            </a:r>
            <a:r>
              <a:rPr lang="en-US" sz="6600" b="1" dirty="0" err="1">
                <a:latin typeface="Arial" panose="020B0604020202020204" pitchFamily="34" charset="0"/>
                <a:cs typeface="Arial" panose="020B0604020202020204" pitchFamily="34" charset="0"/>
              </a:rPr>
              <a:t>hồ</a:t>
            </a:r>
            <a:r>
              <a:rPr lang="en-US" sz="6600" b="1" dirty="0">
                <a:latin typeface="Arial" panose="020B0604020202020204" pitchFamily="34" charset="0"/>
                <a:cs typeface="Arial" panose="020B0604020202020204" pitchFamily="34" charset="0"/>
              </a:rPr>
              <a:t> </a:t>
            </a:r>
            <a:r>
              <a:rPr lang="en-US" sz="6600" b="1" dirty="0" err="1">
                <a:latin typeface="Arial" panose="020B0604020202020204" pitchFamily="34" charset="0"/>
                <a:cs typeface="Arial" panose="020B0604020202020204" pitchFamily="34" charset="0"/>
              </a:rPr>
              <a:t>là</a:t>
            </a:r>
            <a:r>
              <a:rPr lang="en-US" sz="6600" b="1" dirty="0">
                <a:latin typeface="Arial" panose="020B0604020202020204" pitchFamily="34" charset="0"/>
                <a:cs typeface="Arial" panose="020B0604020202020204" pitchFamily="34" charset="0"/>
              </a:rPr>
              <a:t> </a:t>
            </a:r>
            <a:r>
              <a:rPr lang="en-US" sz="6600" b="1" dirty="0" err="1">
                <a:latin typeface="Arial" panose="020B0604020202020204" pitchFamily="34" charset="0"/>
                <a:cs typeface="Arial" panose="020B0604020202020204" pitchFamily="34" charset="0"/>
              </a:rPr>
              <a:t>một</a:t>
            </a:r>
            <a:r>
              <a:rPr lang="en-US" sz="6600" b="1" dirty="0">
                <a:latin typeface="Arial" panose="020B0604020202020204" pitchFamily="34" charset="0"/>
                <a:cs typeface="Arial" panose="020B0604020202020204" pitchFamily="34" charset="0"/>
              </a:rPr>
              <a:t> </a:t>
            </a:r>
            <a:r>
              <a:rPr lang="en-US" sz="6600" b="1" dirty="0" err="1">
                <a:solidFill>
                  <a:srgbClr val="FF0000"/>
                </a:solidFill>
                <a:latin typeface="Arial" panose="020B0604020202020204" pitchFamily="34" charset="0"/>
                <a:cs typeface="Arial" panose="020B0604020202020204" pitchFamily="34" charset="0"/>
              </a:rPr>
              <a:t>đồ</a:t>
            </a:r>
            <a:r>
              <a:rPr lang="en-US" sz="6600" b="1" dirty="0">
                <a:solidFill>
                  <a:srgbClr val="FF0000"/>
                </a:solidFill>
                <a:latin typeface="Arial" panose="020B0604020202020204" pitchFamily="34" charset="0"/>
                <a:cs typeface="Arial" panose="020B0604020202020204" pitchFamily="34" charset="0"/>
              </a:rPr>
              <a:t> </a:t>
            </a:r>
            <a:r>
              <a:rPr lang="en-US" sz="6600" b="1" dirty="0" err="1">
                <a:solidFill>
                  <a:srgbClr val="FF0000"/>
                </a:solidFill>
                <a:latin typeface="Arial" panose="020B0604020202020204" pitchFamily="34" charset="0"/>
                <a:cs typeface="Arial" panose="020B0604020202020204" pitchFamily="34" charset="0"/>
              </a:rPr>
              <a:t>vật</a:t>
            </a:r>
            <a:r>
              <a:rPr lang="en-US" sz="6600" b="1" dirty="0">
                <a:solidFill>
                  <a:srgbClr val="FF0000"/>
                </a:solidFill>
                <a:latin typeface="Arial" panose="020B0604020202020204" pitchFamily="34" charset="0"/>
                <a:cs typeface="Arial" panose="020B0604020202020204" pitchFamily="34" charset="0"/>
              </a:rPr>
              <a:t> </a:t>
            </a:r>
            <a:r>
              <a:rPr lang="en-US" sz="6600" b="1" dirty="0" err="1">
                <a:latin typeface="Arial" panose="020B0604020202020204" pitchFamily="34" charset="0"/>
                <a:cs typeface="Arial" panose="020B0604020202020204" pitchFamily="34" charset="0"/>
              </a:rPr>
              <a:t>rất</a:t>
            </a:r>
            <a:r>
              <a:rPr lang="en-US" sz="6600" b="1" dirty="0">
                <a:latin typeface="Arial" panose="020B0604020202020204" pitchFamily="34" charset="0"/>
                <a:cs typeface="Arial" panose="020B0604020202020204" pitchFamily="34" charset="0"/>
              </a:rPr>
              <a:t> </a:t>
            </a:r>
            <a:r>
              <a:rPr lang="en-US" sz="6600" b="1" dirty="0" err="1">
                <a:latin typeface="Arial" panose="020B0604020202020204" pitchFamily="34" charset="0"/>
                <a:cs typeface="Arial" panose="020B0604020202020204" pitchFamily="34" charset="0"/>
              </a:rPr>
              <a:t>tiện</a:t>
            </a:r>
            <a:r>
              <a:rPr lang="en-US" sz="6600" b="1" dirty="0">
                <a:latin typeface="Arial" panose="020B0604020202020204" pitchFamily="34" charset="0"/>
                <a:cs typeface="Arial" panose="020B0604020202020204" pitchFamily="34" charset="0"/>
              </a:rPr>
              <a:t> </a:t>
            </a:r>
            <a:r>
              <a:rPr lang="en-US" sz="6600" b="1" dirty="0" err="1">
                <a:latin typeface="Arial" panose="020B0604020202020204" pitchFamily="34" charset="0"/>
                <a:cs typeface="Arial" panose="020B0604020202020204" pitchFamily="34" charset="0"/>
              </a:rPr>
              <a:t>ích</a:t>
            </a:r>
            <a:r>
              <a:rPr lang="en-US" sz="6600" b="1" dirty="0">
                <a:latin typeface="Arial" panose="020B0604020202020204" pitchFamily="34" charset="0"/>
                <a:cs typeface="Arial" panose="020B0604020202020204" pitchFamily="34" charset="0"/>
              </a:rPr>
              <a:t> </a:t>
            </a:r>
            <a:r>
              <a:rPr lang="en-US" sz="6600" b="1" dirty="0" err="1">
                <a:latin typeface="Arial" panose="020B0604020202020204" pitchFamily="34" charset="0"/>
                <a:cs typeface="Arial" panose="020B0604020202020204" pitchFamily="34" charset="0"/>
              </a:rPr>
              <a:t>cho</a:t>
            </a:r>
            <a:r>
              <a:rPr lang="en-US" sz="6600" b="1" dirty="0">
                <a:latin typeface="Arial" panose="020B0604020202020204" pitchFamily="34" charset="0"/>
                <a:cs typeface="Arial" panose="020B0604020202020204" pitchFamily="34" charset="0"/>
              </a:rPr>
              <a:t> </a:t>
            </a:r>
            <a:r>
              <a:rPr lang="en-US" sz="6600" b="1" dirty="0" err="1">
                <a:latin typeface="Arial" panose="020B0604020202020204" pitchFamily="34" charset="0"/>
                <a:cs typeface="Arial" panose="020B0604020202020204" pitchFamily="34" charset="0"/>
              </a:rPr>
              <a:t>gia</a:t>
            </a:r>
            <a:r>
              <a:rPr lang="en-US" sz="6600" b="1" dirty="0">
                <a:latin typeface="Arial" panose="020B0604020202020204" pitchFamily="34" charset="0"/>
                <a:cs typeface="Arial" panose="020B0604020202020204" pitchFamily="34" charset="0"/>
              </a:rPr>
              <a:t> </a:t>
            </a:r>
            <a:r>
              <a:rPr lang="en-US" sz="6600" b="1" dirty="0" err="1">
                <a:latin typeface="Arial" panose="020B0604020202020204" pitchFamily="34" charset="0"/>
                <a:cs typeface="Arial" panose="020B0604020202020204" pitchFamily="34" charset="0"/>
              </a:rPr>
              <a:t>đình</a:t>
            </a:r>
            <a:r>
              <a:rPr lang="en-US" sz="6600" b="1" dirty="0">
                <a:latin typeface="Arial" panose="020B0604020202020204" pitchFamily="34" charset="0"/>
                <a:cs typeface="Arial" panose="020B0604020202020204" pitchFamily="34" charset="0"/>
              </a:rPr>
              <a:t> </a:t>
            </a:r>
            <a:r>
              <a:rPr lang="en-US" sz="6600" b="1" dirty="0" err="1">
                <a:latin typeface="Arial" panose="020B0604020202020204" pitchFamily="34" charset="0"/>
                <a:cs typeface="Arial" panose="020B0604020202020204" pitchFamily="34" charset="0"/>
              </a:rPr>
              <a:t>em</a:t>
            </a:r>
            <a:r>
              <a:rPr lang="en-US" sz="6600" b="1" dirty="0">
                <a:latin typeface="Arial" panose="020B0604020202020204" pitchFamily="34" charset="0"/>
                <a:cs typeface="Arial" panose="020B0604020202020204" pitchFamily="34" charset="0"/>
              </a:rPr>
              <a:t>. </a:t>
            </a:r>
          </a:p>
        </p:txBody>
      </p:sp>
      <p:sp>
        <p:nvSpPr>
          <p:cNvPr id="16" name="TextBox 15"/>
          <p:cNvSpPr txBox="1"/>
          <p:nvPr/>
        </p:nvSpPr>
        <p:spPr>
          <a:xfrm>
            <a:off x="6429043" y="6167060"/>
            <a:ext cx="9409537" cy="1938992"/>
          </a:xfrm>
          <a:prstGeom prst="rect">
            <a:avLst/>
          </a:prstGeom>
          <a:noFill/>
        </p:spPr>
        <p:txBody>
          <a:bodyPr wrap="square" rtlCol="0">
            <a:spAutoFit/>
          </a:bodyPr>
          <a:lstStyle/>
          <a:p>
            <a:pPr algn="ctr"/>
            <a:r>
              <a:rPr lang="en-US" sz="6000" b="1" dirty="0" err="1">
                <a:solidFill>
                  <a:srgbClr val="FF0000"/>
                </a:solidFill>
                <a:latin typeface="Arial" panose="020B0604020202020204" pitchFamily="34" charset="0"/>
                <a:cs typeface="Arial" panose="020B0604020202020204" pitchFamily="34" charset="0"/>
              </a:rPr>
              <a:t>Hình</a:t>
            </a:r>
            <a:r>
              <a:rPr lang="en-US" sz="6000" b="1" dirty="0">
                <a:solidFill>
                  <a:srgbClr val="FF0000"/>
                </a:solidFill>
                <a:latin typeface="Arial" panose="020B0604020202020204" pitchFamily="34" charset="0"/>
                <a:cs typeface="Arial" panose="020B0604020202020204" pitchFamily="34" charset="0"/>
              </a:rPr>
              <a:t> </a:t>
            </a:r>
            <a:r>
              <a:rPr lang="en-US" sz="6000" b="1" dirty="0" err="1">
                <a:solidFill>
                  <a:srgbClr val="FF0000"/>
                </a:solidFill>
                <a:latin typeface="Arial" panose="020B0604020202020204" pitchFamily="34" charset="0"/>
                <a:cs typeface="Arial" panose="020B0604020202020204" pitchFamily="34" charset="0"/>
              </a:rPr>
              <a:t>dáng</a:t>
            </a:r>
            <a:r>
              <a:rPr lang="en-US" sz="6000" b="1" dirty="0">
                <a:solidFill>
                  <a:srgbClr val="FF0000"/>
                </a:solidFill>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chiếc</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cặp</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trông</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không</a:t>
            </a:r>
            <a:r>
              <a:rPr lang="en-US" sz="6000" b="1" dirty="0">
                <a:latin typeface="Arial" panose="020B0604020202020204" pitchFamily="34" charset="0"/>
                <a:cs typeface="Arial" panose="020B0604020202020204" pitchFamily="34" charset="0"/>
              </a:rPr>
              <a:t> to </a:t>
            </a:r>
            <a:r>
              <a:rPr lang="en-US" sz="6000" b="1" dirty="0" err="1">
                <a:latin typeface="Arial" panose="020B0604020202020204" pitchFamily="34" charset="0"/>
                <a:cs typeface="Arial" panose="020B0604020202020204" pitchFamily="34" charset="0"/>
              </a:rPr>
              <a:t>lắm</a:t>
            </a:r>
            <a:r>
              <a:rPr lang="en-US" sz="60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2753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4"/>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23" grpId="0"/>
      <p:bldP spid="17" grpId="0"/>
      <p:bldP spid="16" grpId="0"/>
      <p:bldP spid="16"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AE6FF"/>
        </a:solidFill>
        <a:effectLst/>
      </p:bgPr>
    </p:bg>
    <p:spTree>
      <p:nvGrpSpPr>
        <p:cNvPr id="1" name=""/>
        <p:cNvGrpSpPr/>
        <p:nvPr/>
      </p:nvGrpSpPr>
      <p:grpSpPr>
        <a:xfrm>
          <a:off x="0" y="0"/>
          <a:ext cx="0" cy="0"/>
          <a:chOff x="0" y="0"/>
          <a:chExt cx="0" cy="0"/>
        </a:xfrm>
      </p:grpSpPr>
      <p:pic>
        <p:nvPicPr>
          <p:cNvPr id="2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3841" y="2477661"/>
            <a:ext cx="3936798" cy="2962324"/>
          </a:xfrm>
          <a:prstGeom prst="rect">
            <a:avLst/>
          </a:prstGeom>
        </p:spPr>
      </p:pic>
      <p:grpSp>
        <p:nvGrpSpPr>
          <p:cNvPr id="2" name="Group 2"/>
          <p:cNvGrpSpPr/>
          <p:nvPr/>
        </p:nvGrpSpPr>
        <p:grpSpPr>
          <a:xfrm>
            <a:off x="4723537" y="1148183"/>
            <a:ext cx="12848731" cy="8118486"/>
            <a:chOff x="0" y="0"/>
            <a:chExt cx="9825898" cy="6208505"/>
          </a:xfrm>
        </p:grpSpPr>
        <p:sp>
          <p:nvSpPr>
            <p:cNvPr id="3" name="Freeform 3"/>
            <p:cNvSpPr/>
            <p:nvPr/>
          </p:nvSpPr>
          <p:spPr>
            <a:xfrm>
              <a:off x="-4213" y="0"/>
              <a:ext cx="9830111" cy="6208505"/>
            </a:xfrm>
            <a:custGeom>
              <a:avLst/>
              <a:gdLst/>
              <a:ahLst/>
              <a:cxnLst/>
              <a:rect l="l" t="t" r="r" b="b"/>
              <a:pathLst>
                <a:path w="9830111" h="6208505">
                  <a:moveTo>
                    <a:pt x="278431" y="16918"/>
                  </a:moveTo>
                  <a:cubicBezTo>
                    <a:pt x="278431" y="16918"/>
                    <a:pt x="604014" y="12258"/>
                    <a:pt x="1045114" y="12454"/>
                  </a:cubicBezTo>
                  <a:cubicBezTo>
                    <a:pt x="7948380" y="12671"/>
                    <a:pt x="9556042" y="0"/>
                    <a:pt x="9556042" y="0"/>
                  </a:cubicBezTo>
                  <a:cubicBezTo>
                    <a:pt x="9623506" y="0"/>
                    <a:pt x="9699443" y="0"/>
                    <a:pt x="9778216" y="85073"/>
                  </a:cubicBezTo>
                  <a:cubicBezTo>
                    <a:pt x="9821194" y="131488"/>
                    <a:pt x="9822262" y="240224"/>
                    <a:pt x="9822667" y="320281"/>
                  </a:cubicBezTo>
                  <a:cubicBezTo>
                    <a:pt x="9822667" y="320281"/>
                    <a:pt x="9820963" y="4514342"/>
                    <a:pt x="9820963" y="5445921"/>
                  </a:cubicBezTo>
                  <a:cubicBezTo>
                    <a:pt x="9820963" y="5660080"/>
                    <a:pt x="9830111" y="5959259"/>
                    <a:pt x="9830111" y="5959259"/>
                  </a:cubicBezTo>
                  <a:cubicBezTo>
                    <a:pt x="9830111" y="6087927"/>
                    <a:pt x="9825941" y="6208505"/>
                    <a:pt x="9573103" y="6200371"/>
                  </a:cubicBezTo>
                  <a:cubicBezTo>
                    <a:pt x="9573103" y="6200371"/>
                    <a:pt x="9196631" y="6180072"/>
                    <a:pt x="8195606" y="6187671"/>
                  </a:cubicBezTo>
                  <a:cubicBezTo>
                    <a:pt x="2367023" y="6195805"/>
                    <a:pt x="304023" y="6208505"/>
                    <a:pt x="304023" y="6208505"/>
                  </a:cubicBezTo>
                  <a:cubicBezTo>
                    <a:pt x="132548" y="6208505"/>
                    <a:pt x="4213" y="6107436"/>
                    <a:pt x="8532" y="5904889"/>
                  </a:cubicBezTo>
                  <a:cubicBezTo>
                    <a:pt x="8532" y="5904889"/>
                    <a:pt x="9630" y="5406348"/>
                    <a:pt x="4815" y="1542526"/>
                  </a:cubicBezTo>
                  <a:cubicBezTo>
                    <a:pt x="0" y="663668"/>
                    <a:pt x="25592" y="330596"/>
                    <a:pt x="25592" y="330596"/>
                  </a:cubicBezTo>
                  <a:cubicBezTo>
                    <a:pt x="27224" y="150571"/>
                    <a:pt x="143504" y="16918"/>
                    <a:pt x="278431" y="16918"/>
                  </a:cubicBezTo>
                  <a:close/>
                </a:path>
              </a:pathLst>
            </a:custGeom>
            <a:solidFill>
              <a:srgbClr val="FFFFFF"/>
            </a:solidFill>
            <a:ln>
              <a:solidFill>
                <a:srgbClr val="000000"/>
              </a:solidFill>
            </a:ln>
          </p:spPr>
        </p:sp>
      </p:grpSp>
      <p:grpSp>
        <p:nvGrpSpPr>
          <p:cNvPr id="4" name="Group 4"/>
          <p:cNvGrpSpPr/>
          <p:nvPr/>
        </p:nvGrpSpPr>
        <p:grpSpPr>
          <a:xfrm>
            <a:off x="4304104" y="673232"/>
            <a:ext cx="13682087" cy="9068387"/>
            <a:chOff x="0" y="0"/>
            <a:chExt cx="18242782" cy="12091182"/>
          </a:xfrm>
        </p:grpSpPr>
        <p:grpSp>
          <p:nvGrpSpPr>
            <p:cNvPr id="5" name="Group 5"/>
            <p:cNvGrpSpPr/>
            <p:nvPr/>
          </p:nvGrpSpPr>
          <p:grpSpPr>
            <a:xfrm>
              <a:off x="0" y="281638"/>
              <a:ext cx="17924518" cy="11809544"/>
              <a:chOff x="0" y="0"/>
              <a:chExt cx="10805670" cy="7119301"/>
            </a:xfrm>
          </p:grpSpPr>
          <p:sp>
            <p:nvSpPr>
              <p:cNvPr id="6" name="Freeform 6"/>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D1B491"/>
              </a:solidFill>
            </p:spPr>
          </p:sp>
        </p:grpSp>
        <p:grpSp>
          <p:nvGrpSpPr>
            <p:cNvPr id="7" name="Group 7"/>
            <p:cNvGrpSpPr/>
            <p:nvPr/>
          </p:nvGrpSpPr>
          <p:grpSpPr>
            <a:xfrm>
              <a:off x="336452" y="0"/>
              <a:ext cx="17906330" cy="11727398"/>
              <a:chOff x="0" y="0"/>
              <a:chExt cx="10821129" cy="7087086"/>
            </a:xfrm>
          </p:grpSpPr>
          <p:sp>
            <p:nvSpPr>
              <p:cNvPr id="8" name="Freeform 8"/>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9ED"/>
              </a:solidFill>
            </p:spPr>
          </p:sp>
        </p:grpSp>
      </p:grpSp>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24001">
            <a:off x="2595671" y="780103"/>
            <a:ext cx="777725" cy="2117569"/>
          </a:xfrm>
          <a:prstGeom prst="rect">
            <a:avLst/>
          </a:prstGeom>
        </p:spPr>
      </p:pic>
      <p:sp>
        <p:nvSpPr>
          <p:cNvPr id="13" name="TextBox 13"/>
          <p:cNvSpPr txBox="1"/>
          <p:nvPr/>
        </p:nvSpPr>
        <p:spPr>
          <a:xfrm>
            <a:off x="7620000" y="844750"/>
            <a:ext cx="8482964" cy="1018549"/>
          </a:xfrm>
          <a:prstGeom prst="rect">
            <a:avLst/>
          </a:prstGeom>
        </p:spPr>
        <p:txBody>
          <a:bodyPr lIns="0" tIns="0" rIns="0" bIns="0" rtlCol="0" anchor="t">
            <a:spAutoFit/>
          </a:bodyPr>
          <a:lstStyle/>
          <a:p>
            <a:pPr algn="ctr">
              <a:lnSpc>
                <a:spcPts val="8399"/>
              </a:lnSpc>
            </a:pPr>
            <a:r>
              <a:rPr lang="en-US" sz="6999" dirty="0" err="1">
                <a:solidFill>
                  <a:srgbClr val="6600CC"/>
                </a:solidFill>
                <a:latin typeface="#9Slide03 Sofia Pro Soft Bold" panose="020B0000000000000000" pitchFamily="34" charset="0"/>
              </a:rPr>
              <a:t>Lỗi</a:t>
            </a:r>
            <a:r>
              <a:rPr lang="en-US" sz="6999" dirty="0">
                <a:solidFill>
                  <a:srgbClr val="6600CC"/>
                </a:solidFill>
                <a:latin typeface="#9Slide03 Sofia Pro Soft Bold" panose="020B0000000000000000" pitchFamily="34" charset="0"/>
              </a:rPr>
              <a:t> </a:t>
            </a:r>
            <a:r>
              <a:rPr lang="en-US" sz="6999" dirty="0" err="1">
                <a:solidFill>
                  <a:srgbClr val="6600CC"/>
                </a:solidFill>
                <a:latin typeface="#9Slide03 Sofia Pro Soft Bold" panose="020B0000000000000000" pitchFamily="34" charset="0"/>
              </a:rPr>
              <a:t>viết</a:t>
            </a:r>
            <a:r>
              <a:rPr lang="en-US" sz="6999" dirty="0">
                <a:solidFill>
                  <a:srgbClr val="6600CC"/>
                </a:solidFill>
                <a:latin typeface="#9Slide03 Sofia Pro Soft Bold" panose="020B0000000000000000" pitchFamily="34" charset="0"/>
              </a:rPr>
              <a:t> </a:t>
            </a:r>
            <a:r>
              <a:rPr lang="en-US" sz="6999" dirty="0" err="1">
                <a:solidFill>
                  <a:srgbClr val="6600CC"/>
                </a:solidFill>
                <a:latin typeface="#9Slide03 Sofia Pro Soft Bold" panose="020B0000000000000000" pitchFamily="34" charset="0"/>
              </a:rPr>
              <a:t>câu</a:t>
            </a:r>
            <a:endParaRPr lang="en-US" sz="6999" dirty="0">
              <a:solidFill>
                <a:srgbClr val="6600CC"/>
              </a:solidFill>
              <a:latin typeface="#9Slide03 Sofia Pro Soft Bold" panose="020B0000000000000000" pitchFamily="34" charset="0"/>
            </a:endParaRPr>
          </a:p>
        </p:txBody>
      </p:sp>
      <p:sp>
        <p:nvSpPr>
          <p:cNvPr id="14" name="TextBox 13"/>
          <p:cNvSpPr txBox="1"/>
          <p:nvPr/>
        </p:nvSpPr>
        <p:spPr>
          <a:xfrm>
            <a:off x="5181600" y="2512273"/>
            <a:ext cx="12390668" cy="2585323"/>
          </a:xfrm>
          <a:prstGeom prst="rect">
            <a:avLst/>
          </a:prstGeom>
          <a:noFill/>
        </p:spPr>
        <p:txBody>
          <a:bodyPr wrap="square" rtlCol="0">
            <a:spAutoFit/>
          </a:bodyPr>
          <a:lstStyle/>
          <a:p>
            <a:pPr algn="just"/>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Như</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một</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người</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bạn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thân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thiết</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với</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em</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Đó</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là</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một</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quyển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sách</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mà</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em</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thường</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mang</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theo.</a:t>
            </a:r>
            <a:endParaRPr lang="en-US" sz="5400" dirty="0">
              <a:latin typeface="Arial" panose="020B0604020202020204" pitchFamily="34" charset="0"/>
              <a:cs typeface="Arial" panose="020B0604020202020204" pitchFamily="34" charset="0"/>
            </a:endParaRPr>
          </a:p>
        </p:txBody>
      </p:sp>
      <p:sp>
        <p:nvSpPr>
          <p:cNvPr id="16" name="TextBox 15"/>
          <p:cNvSpPr txBox="1"/>
          <p:nvPr/>
        </p:nvSpPr>
        <p:spPr>
          <a:xfrm>
            <a:off x="5181600" y="5927571"/>
            <a:ext cx="12028604" cy="2585323"/>
          </a:xfrm>
          <a:prstGeom prst="rect">
            <a:avLst/>
          </a:prstGeom>
          <a:noFill/>
        </p:spPr>
        <p:txBody>
          <a:bodyPr wrap="square" rtlCol="0">
            <a:spAutoFit/>
          </a:bodyPr>
          <a:lstStyle/>
          <a:p>
            <a:pPr algn="just"/>
            <a:r>
              <a:rPr lang="en-US" sz="5400" dirty="0">
                <a:latin typeface="Arial" panose="020B0604020202020204" pitchFamily="34" charset="0"/>
                <a:cs typeface="Arial" panose="020B0604020202020204" pitchFamily="34" charset="0"/>
              </a:rPr>
              <a:t>	</a:t>
            </a:r>
            <a:r>
              <a:rPr lang="en-US" sz="5400" dirty="0" err="1">
                <a:solidFill>
                  <a:srgbClr val="FF0000"/>
                </a:solidFill>
                <a:latin typeface="Arial" panose="020B0604020202020204" pitchFamily="34" charset="0"/>
                <a:cs typeface="Arial" panose="020B0604020202020204" pitchFamily="34" charset="0"/>
              </a:rPr>
              <a:t>Quyển</a:t>
            </a:r>
            <a:r>
              <a:rPr lang="en-US" sz="5400" dirty="0">
                <a:solidFill>
                  <a:srgbClr val="FF0000"/>
                </a:solidFill>
                <a:latin typeface="Arial" panose="020B0604020202020204" pitchFamily="34" charset="0"/>
                <a:cs typeface="Arial" panose="020B0604020202020204" pitchFamily="34" charset="0"/>
              </a:rPr>
              <a:t> </a:t>
            </a:r>
            <a:r>
              <a:rPr lang="en-US" sz="5400" dirty="0" err="1">
                <a:solidFill>
                  <a:srgbClr val="FF0000"/>
                </a:solidFill>
                <a:latin typeface="Arial" panose="020B0604020202020204" pitchFamily="34" charset="0"/>
                <a:cs typeface="Arial" panose="020B0604020202020204" pitchFamily="34" charset="0"/>
              </a:rPr>
              <a:t>sách</a:t>
            </a:r>
            <a:r>
              <a:rPr lang="en-US" sz="5400" dirty="0">
                <a:solidFill>
                  <a:srgbClr val="FF0000"/>
                </a:solidFill>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như</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một</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người</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bạn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thân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thiết</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của</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em</a:t>
            </a:r>
            <a:r>
              <a:rPr lang="en-US" sz="5400" dirty="0">
                <a:latin typeface="Arial" panose="020B0604020202020204" pitchFamily="34" charset="0"/>
                <a:cs typeface="Arial" panose="020B0604020202020204" pitchFamily="34" charset="0"/>
              </a:rPr>
              <a:t>,</a:t>
            </a:r>
            <a:r>
              <a:rPr lang="en-US" sz="5400" dirty="0">
                <a:solidFill>
                  <a:srgbClr val="FF0000"/>
                </a:solidFill>
                <a:latin typeface="Arial" panose="020B0604020202020204" pitchFamily="34" charset="0"/>
                <a:cs typeface="Arial" panose="020B0604020202020204" pitchFamily="34" charset="0"/>
              </a:rPr>
              <a:t> </a:t>
            </a:r>
            <a:r>
              <a:rPr lang="en-US" sz="5400" dirty="0" err="1">
                <a:solidFill>
                  <a:srgbClr val="FF0000"/>
                </a:solidFill>
                <a:latin typeface="Arial" panose="020B0604020202020204" pitchFamily="34" charset="0"/>
                <a:cs typeface="Arial" panose="020B0604020202020204" pitchFamily="34" charset="0"/>
              </a:rPr>
              <a:t>luôn</a:t>
            </a:r>
            <a:r>
              <a:rPr lang="en-US" sz="5400" dirty="0">
                <a:solidFill>
                  <a:srgbClr val="FF0000"/>
                </a:solidFill>
                <a:latin typeface="Arial" panose="020B0604020202020204" pitchFamily="34" charset="0"/>
                <a:cs typeface="Arial" panose="020B0604020202020204" pitchFamily="34" charset="0"/>
              </a:rPr>
              <a:t> </a:t>
            </a:r>
            <a:r>
              <a:rPr lang="en-US" sz="5400" dirty="0" err="1">
                <a:solidFill>
                  <a:srgbClr val="FF0000"/>
                </a:solidFill>
                <a:latin typeface="Arial" panose="020B0604020202020204" pitchFamily="34" charset="0"/>
                <a:cs typeface="Arial" panose="020B0604020202020204" pitchFamily="34" charset="0"/>
              </a:rPr>
              <a:t>cùng</a:t>
            </a:r>
            <a:r>
              <a:rPr lang="en-US" sz="5400" dirty="0">
                <a:solidFill>
                  <a:srgbClr val="FF0000"/>
                </a:solidFill>
                <a:latin typeface="Arial" panose="020B0604020202020204" pitchFamily="34" charset="0"/>
                <a:cs typeface="Arial" panose="020B0604020202020204" pitchFamily="34" charset="0"/>
              </a:rPr>
              <a:t> </a:t>
            </a:r>
            <a:r>
              <a:rPr lang="en-US" sz="5400" dirty="0" err="1">
                <a:solidFill>
                  <a:srgbClr val="FF0000"/>
                </a:solidFill>
                <a:latin typeface="Arial" panose="020B0604020202020204" pitchFamily="34" charset="0"/>
                <a:cs typeface="Arial" panose="020B0604020202020204" pitchFamily="34" charset="0"/>
              </a:rPr>
              <a:t>em</a:t>
            </a:r>
            <a:r>
              <a:rPr lang="en-US" sz="5400" dirty="0">
                <a:solidFill>
                  <a:srgbClr val="FF0000"/>
                </a:solidFill>
                <a:latin typeface="Arial" panose="020B0604020202020204" pitchFamily="34" charset="0"/>
                <a:cs typeface="Arial" panose="020B0604020202020204" pitchFamily="34" charset="0"/>
              </a:rPr>
              <a:t> </a:t>
            </a:r>
            <a:r>
              <a:rPr lang="en-US" sz="5400" dirty="0" err="1">
                <a:solidFill>
                  <a:srgbClr val="FF0000"/>
                </a:solidFill>
                <a:latin typeface="Arial" panose="020B0604020202020204" pitchFamily="34" charset="0"/>
                <a:cs typeface="Arial" panose="020B0604020202020204" pitchFamily="34" charset="0"/>
              </a:rPr>
              <a:t>đi</a:t>
            </a:r>
            <a:r>
              <a:rPr lang="en-US" sz="5400" dirty="0">
                <a:solidFill>
                  <a:srgbClr val="FF0000"/>
                </a:solidFill>
                <a:latin typeface="Arial" panose="020B0604020202020204" pitchFamily="34" charset="0"/>
                <a:cs typeface="Arial" panose="020B0604020202020204" pitchFamily="34" charset="0"/>
              </a:rPr>
              <a:t> </a:t>
            </a:r>
            <a:r>
              <a:rPr lang="en-US" sz="5400" dirty="0" err="1">
                <a:solidFill>
                  <a:srgbClr val="FF0000"/>
                </a:solidFill>
                <a:latin typeface="Arial" panose="020B0604020202020204" pitchFamily="34" charset="0"/>
                <a:cs typeface="Arial" panose="020B0604020202020204" pitchFamily="34" charset="0"/>
              </a:rPr>
              <a:t>tới</a:t>
            </a:r>
            <a:r>
              <a:rPr lang="en-US" sz="5400" dirty="0">
                <a:solidFill>
                  <a:srgbClr val="FF0000"/>
                </a:solidFill>
                <a:latin typeface="Arial" panose="020B0604020202020204" pitchFamily="34" charset="0"/>
                <a:cs typeface="Arial" panose="020B0604020202020204" pitchFamily="34" charset="0"/>
              </a:rPr>
              <a:t> </a:t>
            </a:r>
            <a:r>
              <a:rPr lang="en-US" sz="5400" dirty="0" err="1">
                <a:solidFill>
                  <a:srgbClr val="FF0000"/>
                </a:solidFill>
                <a:latin typeface="Arial" panose="020B0604020202020204" pitchFamily="34" charset="0"/>
                <a:cs typeface="Arial" panose="020B0604020202020204" pitchFamily="34" charset="0"/>
              </a:rPr>
              <a:t>trường</a:t>
            </a:r>
            <a:r>
              <a:rPr lang="en-US" sz="5400" dirty="0">
                <a:solidFill>
                  <a:srgbClr val="FF0000"/>
                </a:solidFill>
                <a:latin typeface="Arial" panose="020B0604020202020204" pitchFamily="34" charset="0"/>
                <a:cs typeface="Arial" panose="020B0604020202020204" pitchFamily="34" charset="0"/>
              </a:rPr>
              <a:t>.</a:t>
            </a:r>
          </a:p>
        </p:txBody>
      </p:sp>
      <p:sp>
        <p:nvSpPr>
          <p:cNvPr id="18" name="TextBox 13"/>
          <p:cNvSpPr txBox="1"/>
          <p:nvPr/>
        </p:nvSpPr>
        <p:spPr>
          <a:xfrm>
            <a:off x="253678" y="3052990"/>
            <a:ext cx="3657123" cy="2154436"/>
          </a:xfrm>
          <a:prstGeom prst="rect">
            <a:avLst/>
          </a:prstGeom>
          <a:noFill/>
        </p:spPr>
        <p:txBody>
          <a:bodyPr wrap="square" lIns="0" tIns="0" rIns="0" bIns="0" rtlCol="0" anchor="t">
            <a:spAutoFit/>
          </a:bodyPr>
          <a:lstStyle/>
          <a:p>
            <a:pPr algn="ctr">
              <a:lnSpc>
                <a:spcPts val="8399"/>
              </a:lnSpc>
            </a:pPr>
            <a:r>
              <a:rPr lang="en-US" sz="6000" dirty="0" err="1">
                <a:solidFill>
                  <a:srgbClr val="C00000"/>
                </a:solidFill>
                <a:latin typeface="#9Slide03 Sofia Pro Soft Bold" panose="020B0000000000000000" pitchFamily="34" charset="0"/>
              </a:rPr>
              <a:t>Câu</a:t>
            </a:r>
            <a:r>
              <a:rPr lang="en-US" sz="6000" dirty="0">
                <a:solidFill>
                  <a:srgbClr val="C00000"/>
                </a:solidFill>
                <a:latin typeface="#9Slide03 Sofia Pro Soft Bold" panose="020B0000000000000000" pitchFamily="34" charset="0"/>
              </a:rPr>
              <a:t> </a:t>
            </a:r>
            <a:r>
              <a:rPr lang="en-US" sz="6000" dirty="0" err="1">
                <a:solidFill>
                  <a:srgbClr val="C00000"/>
                </a:solidFill>
                <a:latin typeface="#9Slide03 Sofia Pro Soft Bold" panose="020B0000000000000000" pitchFamily="34" charset="0"/>
              </a:rPr>
              <a:t>thiếu</a:t>
            </a:r>
            <a:r>
              <a:rPr lang="en-US" sz="6000" dirty="0">
                <a:solidFill>
                  <a:srgbClr val="C00000"/>
                </a:solidFill>
                <a:latin typeface="#9Slide03 Sofia Pro Soft Bold" panose="020B0000000000000000" pitchFamily="34" charset="0"/>
              </a:rPr>
              <a:t> </a:t>
            </a:r>
            <a:r>
              <a:rPr lang="en-US" sz="6000" dirty="0" err="1">
                <a:solidFill>
                  <a:srgbClr val="C00000"/>
                </a:solidFill>
                <a:latin typeface="#9Slide03 Sofia Pro Soft Bold" panose="020B0000000000000000" pitchFamily="34" charset="0"/>
              </a:rPr>
              <a:t>chủ</a:t>
            </a:r>
            <a:r>
              <a:rPr lang="en-US" sz="6000" dirty="0">
                <a:solidFill>
                  <a:srgbClr val="C00000"/>
                </a:solidFill>
                <a:latin typeface="#9Slide03 Sofia Pro Soft Bold" panose="020B0000000000000000" pitchFamily="34" charset="0"/>
              </a:rPr>
              <a:t> </a:t>
            </a:r>
            <a:r>
              <a:rPr lang="en-US" sz="6000" dirty="0" err="1">
                <a:solidFill>
                  <a:srgbClr val="C00000"/>
                </a:solidFill>
                <a:latin typeface="#9Slide03 Sofia Pro Soft Bold" panose="020B0000000000000000" pitchFamily="34" charset="0"/>
              </a:rPr>
              <a:t>ngữ</a:t>
            </a:r>
            <a:endParaRPr lang="en-US" sz="6000" dirty="0">
              <a:solidFill>
                <a:srgbClr val="C00000"/>
              </a:solidFill>
              <a:latin typeface="#9Slide03 Sofia Pro Soft Bold" panose="020B0000000000000000" pitchFamily="34" charset="0"/>
            </a:endParaRPr>
          </a:p>
        </p:txBody>
      </p:sp>
      <p:sp>
        <p:nvSpPr>
          <p:cNvPr id="25" name="TextBox 24"/>
          <p:cNvSpPr txBox="1"/>
          <p:nvPr/>
        </p:nvSpPr>
        <p:spPr>
          <a:xfrm>
            <a:off x="5254400" y="6007671"/>
            <a:ext cx="12028604" cy="2800767"/>
          </a:xfrm>
          <a:prstGeom prst="rect">
            <a:avLst/>
          </a:prstGeom>
          <a:noFill/>
        </p:spPr>
        <p:txBody>
          <a:bodyPr wrap="square" rtlCol="0">
            <a:spAutoFit/>
          </a:bodyPr>
          <a:lstStyle/>
          <a:p>
            <a:pPr algn="just"/>
            <a:r>
              <a:rPr lang="en-US" sz="4400" dirty="0">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Bìa</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trước</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màu</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xanh</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nhạt</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có</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tranh</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vẽ</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các</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bạn</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học</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sinh</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đang</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ngồi</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trò</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chuyện</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phía</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trên</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ghi</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tên</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sách</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phía</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dưới</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ghi</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tên</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nhà</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xuất</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bản</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Bìa</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sau</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màu</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trắng</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có</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dán</a:t>
            </a:r>
            <a:r>
              <a:rPr lang="en-US" sz="4400" dirty="0">
                <a:solidFill>
                  <a:srgbClr val="FF0000"/>
                </a:solidFill>
                <a:latin typeface="Arial" panose="020B0604020202020204" pitchFamily="34" charset="0"/>
                <a:cs typeface="Arial" panose="020B0604020202020204" pitchFamily="34" charset="0"/>
              </a:rPr>
              <a:t> tem </a:t>
            </a:r>
            <a:r>
              <a:rPr lang="en-US" sz="4400" dirty="0" err="1">
                <a:solidFill>
                  <a:srgbClr val="FF0000"/>
                </a:solidFill>
                <a:latin typeface="Arial" panose="020B0604020202020204" pitchFamily="34" charset="0"/>
                <a:cs typeface="Arial" panose="020B0604020202020204" pitchFamily="34" charset="0"/>
              </a:rPr>
              <a:t>và</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ghi</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giá</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tiền</a:t>
            </a:r>
            <a:r>
              <a:rPr lang="en-US" sz="4400" dirty="0">
                <a:solidFill>
                  <a:srgbClr val="FF0000"/>
                </a:solidFill>
                <a:latin typeface="Arial" panose="020B0604020202020204" pitchFamily="34" charset="0"/>
                <a:cs typeface="Arial" panose="020B0604020202020204" pitchFamily="34" charset="0"/>
              </a:rPr>
              <a:t>.</a:t>
            </a:r>
          </a:p>
        </p:txBody>
      </p:sp>
      <p:sp>
        <p:nvSpPr>
          <p:cNvPr id="26" name="TextBox 25"/>
          <p:cNvSpPr txBox="1"/>
          <p:nvPr/>
        </p:nvSpPr>
        <p:spPr>
          <a:xfrm>
            <a:off x="5254400" y="2239435"/>
            <a:ext cx="12028604" cy="2800767"/>
          </a:xfrm>
          <a:prstGeom prst="rect">
            <a:avLst/>
          </a:prstGeom>
          <a:noFill/>
        </p:spPr>
        <p:txBody>
          <a:bodyPr wrap="square" rtlCol="0">
            <a:spAutoFit/>
          </a:bodyPr>
          <a:lstStyle/>
          <a:p>
            <a:pPr algn="just"/>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Bìa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trước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màu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xanh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nhạt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tranh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vẽ</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học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sinh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ngồi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trò</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chuyện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Phía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ghi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sách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Phía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dưới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ghi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xuất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bản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Bìa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màu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trắng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dán</a:t>
            </a:r>
            <a:r>
              <a:rPr lang="en-US" sz="4400" dirty="0">
                <a:latin typeface="Arial" panose="020B0604020202020204" pitchFamily="34" charset="0"/>
                <a:cs typeface="Arial" panose="020B0604020202020204" pitchFamily="34" charset="0"/>
              </a:rPr>
              <a:t> tem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ghi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giá</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tiền</a:t>
            </a:r>
            <a:r>
              <a:rPr lang="en-US" sz="4400" dirty="0">
                <a:latin typeface="Arial" panose="020B0604020202020204" pitchFamily="34" charset="0"/>
                <a:cs typeface="Arial" panose="020B0604020202020204" pitchFamily="34" charset="0"/>
              </a:rPr>
              <a:t>.</a:t>
            </a:r>
          </a:p>
        </p:txBody>
      </p:sp>
      <p:sp>
        <p:nvSpPr>
          <p:cNvPr id="28" name="TextBox 27"/>
          <p:cNvSpPr txBox="1"/>
          <p:nvPr/>
        </p:nvSpPr>
        <p:spPr>
          <a:xfrm>
            <a:off x="5421214" y="1788878"/>
            <a:ext cx="12028604" cy="3477875"/>
          </a:xfrm>
          <a:prstGeom prst="rect">
            <a:avLst/>
          </a:prstGeom>
          <a:noFill/>
        </p:spPr>
        <p:txBody>
          <a:bodyPr wrap="square" rtlCol="0">
            <a:spAutoFit/>
          </a:bodyPr>
          <a:lstStyle/>
          <a:p>
            <a:pPr algn="just"/>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Chiếc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khăn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rằn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Mẹ</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Việt</a:t>
            </a:r>
            <a:r>
              <a:rPr lang="en-US" sz="4400" dirty="0">
                <a:latin typeface="Arial" panose="020B0604020202020204" pitchFamily="34" charset="0"/>
                <a:cs typeface="Arial" panose="020B0604020202020204" pitchFamily="34" charset="0"/>
              </a:rPr>
              <a:t> Nam </a:t>
            </a:r>
            <a:r>
              <a:rPr lang="en-US" sz="4400" dirty="0" err="1">
                <a:latin typeface="Arial" panose="020B0604020202020204" pitchFamily="34" charset="0"/>
                <a:cs typeface="Arial" panose="020B0604020202020204" pitchFamily="34" charset="0"/>
              </a:rPr>
              <a:t>Anh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hùng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Trần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Lướt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thật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sơ</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đầy</a:t>
            </a:r>
            <a:r>
              <a:rPr lang="en-US" sz="4400" dirty="0">
                <a:latin typeface="Arial" panose="020B0604020202020204" pitchFamily="34" charset="0"/>
                <a:cs typeface="Arial" panose="020B0604020202020204" pitchFamily="34" charset="0"/>
              </a:rPr>
              <a:t> ý </a:t>
            </a:r>
            <a:r>
              <a:rPr lang="en-US" sz="4400" dirty="0" err="1">
                <a:latin typeface="Arial" panose="020B0604020202020204" pitchFamily="34" charset="0"/>
                <a:cs typeface="Arial" panose="020B0604020202020204" pitchFamily="34" charset="0"/>
              </a:rPr>
              <a:t>nghĩa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hình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ảnh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người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mẹ</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đấu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sinh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nước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em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thấy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rạo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rực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Em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hứa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sẽ</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quên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được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những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sinh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ấy</a:t>
            </a:r>
            <a:r>
              <a:rPr lang="en-US" sz="4400" dirty="0">
                <a:latin typeface="Arial" panose="020B0604020202020204" pitchFamily="34" charset="0"/>
                <a:cs typeface="Arial" panose="020B0604020202020204" pitchFamily="34" charset="0"/>
              </a:rPr>
              <a:t>.</a:t>
            </a:r>
          </a:p>
        </p:txBody>
      </p:sp>
      <p:sp>
        <p:nvSpPr>
          <p:cNvPr id="30" name="TextBox 29"/>
          <p:cNvSpPr txBox="1"/>
          <p:nvPr/>
        </p:nvSpPr>
        <p:spPr>
          <a:xfrm>
            <a:off x="5300950" y="5398614"/>
            <a:ext cx="12028604" cy="4154984"/>
          </a:xfrm>
          <a:prstGeom prst="rect">
            <a:avLst/>
          </a:prstGeom>
          <a:noFill/>
        </p:spPr>
        <p:txBody>
          <a:bodyPr wrap="square" rtlCol="0">
            <a:spAutoFit/>
          </a:bodyPr>
          <a:lstStyle/>
          <a:p>
            <a:pPr algn="just"/>
            <a:r>
              <a:rPr lang="en-US" sz="4400" dirty="0">
                <a:solidFill>
                  <a:srgbClr val="FF0000"/>
                </a:solidFill>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Chiếc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khăn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rằn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Mẹ</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Việt</a:t>
            </a:r>
            <a:r>
              <a:rPr lang="en-US" sz="4400" dirty="0">
                <a:latin typeface="Arial" panose="020B0604020202020204" pitchFamily="34" charset="0"/>
                <a:cs typeface="Arial" panose="020B0604020202020204" pitchFamily="34" charset="0"/>
              </a:rPr>
              <a:t> Nam </a:t>
            </a:r>
            <a:r>
              <a:rPr lang="en-US" sz="4400" dirty="0" err="1">
                <a:latin typeface="Arial" panose="020B0604020202020204" pitchFamily="34" charset="0"/>
                <a:cs typeface="Arial" panose="020B0604020202020204" pitchFamily="34" charset="0"/>
              </a:rPr>
              <a:t>Anh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hùng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Trần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Lướt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thật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sơ</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đầy</a:t>
            </a:r>
            <a:r>
              <a:rPr lang="en-US" sz="4400" dirty="0">
                <a:latin typeface="Arial" panose="020B0604020202020204" pitchFamily="34" charset="0"/>
                <a:cs typeface="Arial" panose="020B0604020202020204" pitchFamily="34" charset="0"/>
              </a:rPr>
              <a:t> ý </a:t>
            </a:r>
            <a:r>
              <a:rPr lang="en-US" sz="4400" dirty="0" err="1">
                <a:latin typeface="Arial" panose="020B0604020202020204" pitchFamily="34" charset="0"/>
                <a:cs typeface="Arial" panose="020B0604020202020204" pitchFamily="34" charset="0"/>
              </a:rPr>
              <a:t>nghĩa</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Hình</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ảnh</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người</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mẹ</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đã</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chiến</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đấu</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và</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hy</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sinh</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cho</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đất</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nước</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luôn</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đọng</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lại</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trong</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ký</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ức</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của</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em</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Em</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thầm</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biết</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ơn</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mẹ</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và</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các</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chiến</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sĩ</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cách</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mạng</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đã</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hy</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sinh</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cuộc</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đời</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cho</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dân</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tộc</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Việt</a:t>
            </a:r>
            <a:r>
              <a:rPr lang="en-US" sz="4400" dirty="0">
                <a:solidFill>
                  <a:srgbClr val="FF0000"/>
                </a:solidFill>
                <a:latin typeface="Arial" panose="020B0604020202020204" pitchFamily="34" charset="0"/>
                <a:cs typeface="Arial" panose="020B0604020202020204" pitchFamily="34" charset="0"/>
              </a:rPr>
              <a:t> Nam.</a:t>
            </a:r>
          </a:p>
        </p:txBody>
      </p:sp>
      <p:sp>
        <p:nvSpPr>
          <p:cNvPr id="19" name="TextBox 13"/>
          <p:cNvSpPr txBox="1"/>
          <p:nvPr/>
        </p:nvSpPr>
        <p:spPr>
          <a:xfrm>
            <a:off x="113840" y="2982547"/>
            <a:ext cx="3657123" cy="2154436"/>
          </a:xfrm>
          <a:prstGeom prst="rect">
            <a:avLst/>
          </a:prstGeom>
          <a:noFill/>
        </p:spPr>
        <p:txBody>
          <a:bodyPr wrap="square" lIns="0" tIns="0" rIns="0" bIns="0" rtlCol="0" anchor="t">
            <a:spAutoFit/>
          </a:bodyPr>
          <a:lstStyle/>
          <a:p>
            <a:pPr algn="ctr">
              <a:lnSpc>
                <a:spcPts val="8399"/>
              </a:lnSpc>
            </a:pPr>
            <a:r>
              <a:rPr lang="en-US" sz="6000" dirty="0" err="1">
                <a:solidFill>
                  <a:srgbClr val="C00000"/>
                </a:solidFill>
                <a:latin typeface="#9Slide03 Sofia Pro Soft Bold" panose="020B0000000000000000" pitchFamily="34" charset="0"/>
              </a:rPr>
              <a:t>Dùng</a:t>
            </a:r>
            <a:r>
              <a:rPr lang="en-US" sz="6000" dirty="0">
                <a:solidFill>
                  <a:srgbClr val="C00000"/>
                </a:solidFill>
                <a:latin typeface="#9Slide03 Sofia Pro Soft Bold" panose="020B0000000000000000" pitchFamily="34" charset="0"/>
              </a:rPr>
              <a:t> </a:t>
            </a:r>
            <a:r>
              <a:rPr lang="en-US" sz="6000" dirty="0" err="1">
                <a:solidFill>
                  <a:srgbClr val="C00000"/>
                </a:solidFill>
                <a:latin typeface="#9Slide03 Sofia Pro Soft Bold" panose="020B0000000000000000" pitchFamily="34" charset="0"/>
              </a:rPr>
              <a:t>sai</a:t>
            </a:r>
            <a:r>
              <a:rPr lang="en-US" sz="6000" dirty="0">
                <a:solidFill>
                  <a:srgbClr val="C00000"/>
                </a:solidFill>
                <a:latin typeface="#9Slide03 Sofia Pro Soft Bold" panose="020B0000000000000000" pitchFamily="34" charset="0"/>
              </a:rPr>
              <a:t> </a:t>
            </a:r>
            <a:r>
              <a:rPr lang="en-US" sz="6000" dirty="0" err="1">
                <a:solidFill>
                  <a:srgbClr val="C00000"/>
                </a:solidFill>
                <a:latin typeface="#9Slide03 Sofia Pro Soft Bold" panose="020B0000000000000000" pitchFamily="34" charset="0"/>
              </a:rPr>
              <a:t>dấu</a:t>
            </a:r>
            <a:r>
              <a:rPr lang="en-US" sz="6000" dirty="0">
                <a:solidFill>
                  <a:srgbClr val="C00000"/>
                </a:solidFill>
                <a:latin typeface="#9Slide03 Sofia Pro Soft Bold" panose="020B0000000000000000" pitchFamily="34" charset="0"/>
              </a:rPr>
              <a:t> </a:t>
            </a:r>
            <a:r>
              <a:rPr lang="en-US" sz="6000" dirty="0" err="1">
                <a:solidFill>
                  <a:srgbClr val="C00000"/>
                </a:solidFill>
                <a:latin typeface="#9Slide03 Sofia Pro Soft Bold" panose="020B0000000000000000" pitchFamily="34" charset="0"/>
              </a:rPr>
              <a:t>câu</a:t>
            </a:r>
            <a:r>
              <a:rPr lang="en-US" sz="6000" dirty="0">
                <a:solidFill>
                  <a:srgbClr val="C00000"/>
                </a:solidFill>
                <a:latin typeface="#9Slide03 Sofia Pro Soft Bold" panose="020B0000000000000000" pitchFamily="34" charset="0"/>
              </a:rPr>
              <a:t> </a:t>
            </a:r>
          </a:p>
        </p:txBody>
      </p:sp>
      <p:sp>
        <p:nvSpPr>
          <p:cNvPr id="20" name="TextBox 13"/>
          <p:cNvSpPr txBox="1"/>
          <p:nvPr/>
        </p:nvSpPr>
        <p:spPr>
          <a:xfrm>
            <a:off x="113839" y="2982547"/>
            <a:ext cx="3657123" cy="2154436"/>
          </a:xfrm>
          <a:prstGeom prst="rect">
            <a:avLst/>
          </a:prstGeom>
          <a:noFill/>
        </p:spPr>
        <p:txBody>
          <a:bodyPr wrap="square" lIns="0" tIns="0" rIns="0" bIns="0" rtlCol="0" anchor="t">
            <a:spAutoFit/>
          </a:bodyPr>
          <a:lstStyle/>
          <a:p>
            <a:pPr algn="ctr">
              <a:lnSpc>
                <a:spcPts val="8399"/>
              </a:lnSpc>
            </a:pPr>
            <a:r>
              <a:rPr lang="en-US" sz="6000" dirty="0" err="1">
                <a:solidFill>
                  <a:srgbClr val="C00000"/>
                </a:solidFill>
                <a:latin typeface="#9Slide03 Sofia Pro Soft Bold" panose="020B0000000000000000" pitchFamily="34" charset="0"/>
              </a:rPr>
              <a:t>Sai</a:t>
            </a:r>
            <a:r>
              <a:rPr lang="en-US" sz="6000" dirty="0">
                <a:solidFill>
                  <a:srgbClr val="C00000"/>
                </a:solidFill>
                <a:latin typeface="#9Slide03 Sofia Pro Soft Bold" panose="020B0000000000000000" pitchFamily="34" charset="0"/>
              </a:rPr>
              <a:t> </a:t>
            </a:r>
            <a:r>
              <a:rPr lang="en-US" sz="6000" dirty="0" err="1">
                <a:solidFill>
                  <a:srgbClr val="C00000"/>
                </a:solidFill>
                <a:latin typeface="#9Slide03 Sofia Pro Soft Bold" panose="020B0000000000000000" pitchFamily="34" charset="0"/>
              </a:rPr>
              <a:t>cách</a:t>
            </a:r>
            <a:r>
              <a:rPr lang="en-US" sz="6000" dirty="0">
                <a:solidFill>
                  <a:srgbClr val="C00000"/>
                </a:solidFill>
                <a:latin typeface="#9Slide03 Sofia Pro Soft Bold" panose="020B0000000000000000" pitchFamily="34" charset="0"/>
              </a:rPr>
              <a:t> </a:t>
            </a:r>
            <a:r>
              <a:rPr lang="en-US" sz="6000" dirty="0" err="1">
                <a:solidFill>
                  <a:srgbClr val="C00000"/>
                </a:solidFill>
                <a:latin typeface="#9Slide03 Sofia Pro Soft Bold" panose="020B0000000000000000" pitchFamily="34" charset="0"/>
              </a:rPr>
              <a:t>diễn</a:t>
            </a:r>
            <a:r>
              <a:rPr lang="en-US" sz="6000" dirty="0">
                <a:solidFill>
                  <a:srgbClr val="C00000"/>
                </a:solidFill>
                <a:latin typeface="#9Slide03 Sofia Pro Soft Bold" panose="020B0000000000000000" pitchFamily="34" charset="0"/>
              </a:rPr>
              <a:t> </a:t>
            </a:r>
            <a:r>
              <a:rPr lang="en-US" sz="6000" dirty="0" err="1">
                <a:solidFill>
                  <a:srgbClr val="C00000"/>
                </a:solidFill>
                <a:latin typeface="#9Slide03 Sofia Pro Soft Bold" panose="020B0000000000000000" pitchFamily="34" charset="0"/>
              </a:rPr>
              <a:t>đạt</a:t>
            </a:r>
            <a:endParaRPr lang="en-US" sz="6000" dirty="0">
              <a:solidFill>
                <a:srgbClr val="C00000"/>
              </a:solidFill>
              <a:latin typeface="#9Slide03 Sofia Pro Soft Bold" panose="020B0000000000000000" pitchFamily="34" charset="0"/>
            </a:endParaRPr>
          </a:p>
        </p:txBody>
      </p:sp>
      <p:pic>
        <p:nvPicPr>
          <p:cNvPr id="22"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6742" y="6531829"/>
            <a:ext cx="4364472" cy="1202471"/>
          </a:xfrm>
          <a:prstGeom prst="rect">
            <a:avLst/>
          </a:prstGeom>
        </p:spPr>
      </p:pic>
      <p:sp>
        <p:nvSpPr>
          <p:cNvPr id="21" name="TextBox 13"/>
          <p:cNvSpPr txBox="1"/>
          <p:nvPr/>
        </p:nvSpPr>
        <p:spPr>
          <a:xfrm>
            <a:off x="229444" y="6537221"/>
            <a:ext cx="3657123" cy="988476"/>
          </a:xfrm>
          <a:prstGeom prst="rect">
            <a:avLst/>
          </a:prstGeom>
          <a:noFill/>
        </p:spPr>
        <p:txBody>
          <a:bodyPr wrap="square" lIns="0" tIns="0" rIns="0" bIns="0" rtlCol="0" anchor="t">
            <a:spAutoFit/>
          </a:bodyPr>
          <a:lstStyle/>
          <a:p>
            <a:pPr algn="ctr">
              <a:lnSpc>
                <a:spcPts val="8399"/>
              </a:lnSpc>
            </a:pPr>
            <a:r>
              <a:rPr lang="en-US" sz="6000" dirty="0" err="1">
                <a:solidFill>
                  <a:srgbClr val="C00000"/>
                </a:solidFill>
                <a:latin typeface="#9Slide03 Sofia Pro Soft Bold" panose="020B0000000000000000" pitchFamily="34" charset="0"/>
              </a:rPr>
              <a:t>Sửa</a:t>
            </a:r>
            <a:r>
              <a:rPr lang="en-US" sz="6000" dirty="0">
                <a:solidFill>
                  <a:srgbClr val="C00000"/>
                </a:solidFill>
                <a:latin typeface="#9Slide03 Sofia Pro Soft Bold" panose="020B0000000000000000" pitchFamily="34" charset="0"/>
              </a:rPr>
              <a:t> </a:t>
            </a:r>
            <a:r>
              <a:rPr lang="en-US" sz="6000" dirty="0" err="1">
                <a:solidFill>
                  <a:srgbClr val="C00000"/>
                </a:solidFill>
                <a:latin typeface="#9Slide03 Sofia Pro Soft Bold" panose="020B0000000000000000" pitchFamily="34" charset="0"/>
              </a:rPr>
              <a:t>lại</a:t>
            </a:r>
            <a:endParaRPr lang="en-US" sz="6000" dirty="0">
              <a:solidFill>
                <a:srgbClr val="C00000"/>
              </a:solidFill>
              <a:latin typeface="#9Slide03 Sofia Pro Soft Bold" panose="020B0000000000000000" pitchFamily="34" charset="0"/>
            </a:endParaRPr>
          </a:p>
        </p:txBody>
      </p:sp>
    </p:spTree>
    <p:extLst>
      <p:ext uri="{BB962C8B-B14F-4D97-AF65-F5344CB8AC3E}">
        <p14:creationId xmlns:p14="http://schemas.microsoft.com/office/powerpoint/2010/main" val="63673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4"/>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9"/>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6"/>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6" grpId="0"/>
      <p:bldP spid="16" grpId="1"/>
      <p:bldP spid="18" grpId="0"/>
      <p:bldP spid="18" grpId="1"/>
      <p:bldP spid="25" grpId="0"/>
      <p:bldP spid="25" grpId="1"/>
      <p:bldP spid="26" grpId="0"/>
      <p:bldP spid="26" grpId="1"/>
      <p:bldP spid="28" grpId="0"/>
      <p:bldP spid="30" grpId="0"/>
      <p:bldP spid="19" grpId="0"/>
      <p:bldP spid="19" grpId="1"/>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AE6FF"/>
        </a:solidFill>
        <a:effectLst/>
      </p:bgPr>
    </p:bg>
    <p:spTree>
      <p:nvGrpSpPr>
        <p:cNvPr id="1" name=""/>
        <p:cNvGrpSpPr/>
        <p:nvPr/>
      </p:nvGrpSpPr>
      <p:grpSpPr>
        <a:xfrm>
          <a:off x="0" y="0"/>
          <a:ext cx="0" cy="0"/>
          <a:chOff x="0" y="0"/>
          <a:chExt cx="0" cy="0"/>
        </a:xfrm>
      </p:grpSpPr>
      <p:pic>
        <p:nvPicPr>
          <p:cNvPr id="29" name="Picture 7"/>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r="9366" b="4291"/>
          <a:stretch/>
        </p:blipFill>
        <p:spPr>
          <a:xfrm>
            <a:off x="2146664" y="739253"/>
            <a:ext cx="13385072" cy="1928240"/>
          </a:xfrm>
          <a:prstGeom prst="rect">
            <a:avLst/>
          </a:prstGeom>
        </p:spPr>
      </p:pic>
      <p:grpSp>
        <p:nvGrpSpPr>
          <p:cNvPr id="2" name="Group 2"/>
          <p:cNvGrpSpPr/>
          <p:nvPr/>
        </p:nvGrpSpPr>
        <p:grpSpPr>
          <a:xfrm>
            <a:off x="2897168" y="12851138"/>
            <a:ext cx="13098704" cy="7427880"/>
            <a:chOff x="0" y="0"/>
            <a:chExt cx="2979532" cy="1689603"/>
          </a:xfrm>
        </p:grpSpPr>
        <p:sp>
          <p:nvSpPr>
            <p:cNvPr id="3" name="Freeform 3"/>
            <p:cNvSpPr/>
            <p:nvPr/>
          </p:nvSpPr>
          <p:spPr>
            <a:xfrm>
              <a:off x="0" y="-1270"/>
              <a:ext cx="2980802" cy="1688333"/>
            </a:xfrm>
            <a:custGeom>
              <a:avLst/>
              <a:gdLst/>
              <a:ahLst/>
              <a:cxnLst/>
              <a:rect l="l" t="t" r="r" b="b"/>
              <a:pathLst>
                <a:path w="2980802" h="1688333">
                  <a:moveTo>
                    <a:pt x="2969372" y="27940"/>
                  </a:moveTo>
                  <a:cubicBezTo>
                    <a:pt x="2960482" y="24130"/>
                    <a:pt x="2951593" y="21590"/>
                    <a:pt x="2942702" y="21590"/>
                  </a:cubicBezTo>
                  <a:cubicBezTo>
                    <a:pt x="2916032" y="20320"/>
                    <a:pt x="2871903" y="20320"/>
                    <a:pt x="2823672" y="17780"/>
                  </a:cubicBezTo>
                  <a:cubicBezTo>
                    <a:pt x="2713431" y="12700"/>
                    <a:pt x="2605486" y="6350"/>
                    <a:pt x="2495244" y="3810"/>
                  </a:cubicBezTo>
                  <a:cubicBezTo>
                    <a:pt x="2405673" y="1270"/>
                    <a:pt x="2318398" y="3810"/>
                    <a:pt x="2228827" y="2540"/>
                  </a:cubicBezTo>
                  <a:cubicBezTo>
                    <a:pt x="2189783" y="2540"/>
                    <a:pt x="2150739" y="0"/>
                    <a:pt x="2111696" y="2540"/>
                  </a:cubicBezTo>
                  <a:cubicBezTo>
                    <a:pt x="2017531" y="10160"/>
                    <a:pt x="1923366" y="11430"/>
                    <a:pt x="1826905" y="8890"/>
                  </a:cubicBezTo>
                  <a:cubicBezTo>
                    <a:pt x="1778674" y="7620"/>
                    <a:pt x="1730443" y="7620"/>
                    <a:pt x="1682213" y="7620"/>
                  </a:cubicBezTo>
                  <a:cubicBezTo>
                    <a:pt x="1594938" y="7620"/>
                    <a:pt x="1507663" y="7620"/>
                    <a:pt x="1420389" y="6350"/>
                  </a:cubicBezTo>
                  <a:cubicBezTo>
                    <a:pt x="1328521" y="5080"/>
                    <a:pt x="423621" y="2540"/>
                    <a:pt x="334050" y="1270"/>
                  </a:cubicBezTo>
                  <a:cubicBezTo>
                    <a:pt x="260555" y="0"/>
                    <a:pt x="189358" y="1270"/>
                    <a:pt x="115863" y="1270"/>
                  </a:cubicBezTo>
                  <a:cubicBezTo>
                    <a:pt x="65336" y="1270"/>
                    <a:pt x="33020" y="3810"/>
                    <a:pt x="5080" y="5080"/>
                  </a:cubicBezTo>
                  <a:cubicBezTo>
                    <a:pt x="3810" y="5080"/>
                    <a:pt x="2540" y="7620"/>
                    <a:pt x="0" y="8890"/>
                  </a:cubicBezTo>
                  <a:cubicBezTo>
                    <a:pt x="1270" y="21590"/>
                    <a:pt x="3810" y="34290"/>
                    <a:pt x="5080" y="46990"/>
                  </a:cubicBezTo>
                  <a:cubicBezTo>
                    <a:pt x="15240" y="117455"/>
                    <a:pt x="16510" y="188936"/>
                    <a:pt x="17780" y="259163"/>
                  </a:cubicBezTo>
                  <a:cubicBezTo>
                    <a:pt x="19050" y="330645"/>
                    <a:pt x="17780" y="402126"/>
                    <a:pt x="16510" y="474862"/>
                  </a:cubicBezTo>
                  <a:cubicBezTo>
                    <a:pt x="15240" y="548851"/>
                    <a:pt x="2540" y="1325115"/>
                    <a:pt x="2540" y="1399104"/>
                  </a:cubicBezTo>
                  <a:cubicBezTo>
                    <a:pt x="2540" y="1471840"/>
                    <a:pt x="1270" y="1544575"/>
                    <a:pt x="0" y="1617311"/>
                  </a:cubicBezTo>
                  <a:cubicBezTo>
                    <a:pt x="0" y="1633723"/>
                    <a:pt x="3810" y="1643883"/>
                    <a:pt x="15240" y="1648963"/>
                  </a:cubicBezTo>
                  <a:cubicBezTo>
                    <a:pt x="22860" y="1652773"/>
                    <a:pt x="31750" y="1655313"/>
                    <a:pt x="40640" y="1656583"/>
                  </a:cubicBezTo>
                  <a:cubicBezTo>
                    <a:pt x="113566" y="1661663"/>
                    <a:pt x="200841" y="1665473"/>
                    <a:pt x="288116" y="1670553"/>
                  </a:cubicBezTo>
                  <a:cubicBezTo>
                    <a:pt x="336346" y="1673093"/>
                    <a:pt x="384577" y="1678173"/>
                    <a:pt x="432808" y="1679443"/>
                  </a:cubicBezTo>
                  <a:cubicBezTo>
                    <a:pt x="513192" y="1681983"/>
                    <a:pt x="1408905" y="1683253"/>
                    <a:pt x="1489290" y="1684523"/>
                  </a:cubicBezTo>
                  <a:cubicBezTo>
                    <a:pt x="1500773" y="1684523"/>
                    <a:pt x="1512257" y="1684523"/>
                    <a:pt x="1523740" y="1684523"/>
                  </a:cubicBezTo>
                  <a:cubicBezTo>
                    <a:pt x="1578861" y="1684523"/>
                    <a:pt x="1636278" y="1683253"/>
                    <a:pt x="1691399" y="1683253"/>
                  </a:cubicBezTo>
                  <a:cubicBezTo>
                    <a:pt x="1755707" y="1683253"/>
                    <a:pt x="1817718" y="1684523"/>
                    <a:pt x="1882025" y="1684523"/>
                  </a:cubicBezTo>
                  <a:cubicBezTo>
                    <a:pt x="1976190" y="1684523"/>
                    <a:pt x="2072652" y="1684523"/>
                    <a:pt x="2166816" y="1684523"/>
                  </a:cubicBezTo>
                  <a:cubicBezTo>
                    <a:pt x="2254091" y="1684523"/>
                    <a:pt x="2341365" y="1685793"/>
                    <a:pt x="2428640" y="1687063"/>
                  </a:cubicBezTo>
                  <a:cubicBezTo>
                    <a:pt x="2467684" y="1687063"/>
                    <a:pt x="2509025" y="1688333"/>
                    <a:pt x="2548068" y="1688333"/>
                  </a:cubicBezTo>
                  <a:cubicBezTo>
                    <a:pt x="2674387" y="1687063"/>
                    <a:pt x="2798409" y="1680713"/>
                    <a:pt x="2919842" y="1680713"/>
                  </a:cubicBezTo>
                  <a:cubicBezTo>
                    <a:pt x="2923652" y="1680713"/>
                    <a:pt x="2928732" y="1678173"/>
                    <a:pt x="2932542" y="1675633"/>
                  </a:cubicBezTo>
                  <a:cubicBezTo>
                    <a:pt x="2937622" y="1671823"/>
                    <a:pt x="2940162" y="1665473"/>
                    <a:pt x="2942702" y="1662933"/>
                  </a:cubicBezTo>
                  <a:cubicBezTo>
                    <a:pt x="2943972" y="1608532"/>
                    <a:pt x="2945242" y="1555862"/>
                    <a:pt x="2946512" y="1503191"/>
                  </a:cubicBezTo>
                  <a:cubicBezTo>
                    <a:pt x="2947782" y="1421677"/>
                    <a:pt x="2957942" y="639144"/>
                    <a:pt x="2959212" y="557630"/>
                  </a:cubicBezTo>
                  <a:cubicBezTo>
                    <a:pt x="2959212" y="508721"/>
                    <a:pt x="2960482" y="459813"/>
                    <a:pt x="2961752" y="410905"/>
                  </a:cubicBezTo>
                  <a:cubicBezTo>
                    <a:pt x="2963022" y="358234"/>
                    <a:pt x="2964292" y="305564"/>
                    <a:pt x="2966832" y="252893"/>
                  </a:cubicBezTo>
                  <a:cubicBezTo>
                    <a:pt x="2968102" y="221542"/>
                    <a:pt x="2968102" y="188936"/>
                    <a:pt x="2973182" y="157585"/>
                  </a:cubicBezTo>
                  <a:cubicBezTo>
                    <a:pt x="2978262" y="119963"/>
                    <a:pt x="2980802" y="83595"/>
                    <a:pt x="2979532" y="44450"/>
                  </a:cubicBezTo>
                  <a:cubicBezTo>
                    <a:pt x="2979532" y="38100"/>
                    <a:pt x="2975722" y="30480"/>
                    <a:pt x="2969372" y="27940"/>
                  </a:cubicBezTo>
                  <a:close/>
                </a:path>
              </a:pathLst>
            </a:custGeom>
            <a:solidFill>
              <a:srgbClr val="FFF9ED"/>
            </a:solidFill>
          </p:spPr>
        </p:sp>
      </p:grpSp>
      <p:sp>
        <p:nvSpPr>
          <p:cNvPr id="12" name="TextBox 11"/>
          <p:cNvSpPr txBox="1"/>
          <p:nvPr/>
        </p:nvSpPr>
        <p:spPr>
          <a:xfrm>
            <a:off x="2743200" y="481465"/>
            <a:ext cx="13064215" cy="1788310"/>
          </a:xfrm>
          <a:prstGeom prst="rect">
            <a:avLst/>
          </a:prstGeom>
        </p:spPr>
        <p:txBody>
          <a:bodyPr wrap="square" lIns="0" tIns="0" rIns="0" bIns="0" rtlCol="0" anchor="t">
            <a:spAutoFit/>
          </a:bodyPr>
          <a:lstStyle/>
          <a:p>
            <a:pPr marL="0" lvl="0" indent="0">
              <a:lnSpc>
                <a:spcPct val="150000"/>
              </a:lnSpc>
              <a:spcBef>
                <a:spcPct val="0"/>
              </a:spcBef>
            </a:pPr>
            <a:r>
              <a:rPr lang="en-US" sz="8800" dirty="0" err="1">
                <a:solidFill>
                  <a:srgbClr val="0070C0"/>
                </a:solidFill>
                <a:latin typeface="#9Slide03 Sofia Pro Soft Bold" panose="020B0000000000000000" pitchFamily="34" charset="0"/>
                <a:cs typeface="Arial" panose="020B0604020202020204" pitchFamily="34" charset="0"/>
              </a:rPr>
              <a:t>Tự</a:t>
            </a:r>
            <a:r>
              <a:rPr lang="en-US" sz="8800" dirty="0">
                <a:solidFill>
                  <a:srgbClr val="0070C0"/>
                </a:solidFill>
                <a:latin typeface="#9Slide03 Sofia Pro Soft Bold" panose="020B0000000000000000" pitchFamily="34" charset="0"/>
                <a:cs typeface="Arial" panose="020B0604020202020204" pitchFamily="34" charset="0"/>
              </a:rPr>
              <a:t> </a:t>
            </a:r>
            <a:r>
              <a:rPr lang="en-US" sz="8800" dirty="0" err="1">
                <a:solidFill>
                  <a:srgbClr val="0070C0"/>
                </a:solidFill>
                <a:latin typeface="#9Slide03 Sofia Pro Soft Bold" panose="020B0000000000000000" pitchFamily="34" charset="0"/>
                <a:cs typeface="Arial" panose="020B0604020202020204" pitchFamily="34" charset="0"/>
              </a:rPr>
              <a:t>chữa</a:t>
            </a:r>
            <a:r>
              <a:rPr lang="en-US" sz="8800" dirty="0">
                <a:solidFill>
                  <a:srgbClr val="0070C0"/>
                </a:solidFill>
                <a:latin typeface="#9Slide03 Sofia Pro Soft Bold" panose="020B0000000000000000" pitchFamily="34" charset="0"/>
                <a:cs typeface="Arial" panose="020B0604020202020204" pitchFamily="34" charset="0"/>
              </a:rPr>
              <a:t> </a:t>
            </a:r>
            <a:r>
              <a:rPr lang="en-US" sz="8800" dirty="0" err="1">
                <a:solidFill>
                  <a:srgbClr val="0070C0"/>
                </a:solidFill>
                <a:latin typeface="#9Slide03 Sofia Pro Soft Bold" panose="020B0000000000000000" pitchFamily="34" charset="0"/>
                <a:cs typeface="Arial" panose="020B0604020202020204" pitchFamily="34" charset="0"/>
              </a:rPr>
              <a:t>bài</a:t>
            </a:r>
            <a:r>
              <a:rPr lang="en-US" sz="8800" dirty="0">
                <a:solidFill>
                  <a:srgbClr val="0070C0"/>
                </a:solidFill>
                <a:latin typeface="#9Slide03 Sofia Pro Soft Bold" panose="020B0000000000000000" pitchFamily="34" charset="0"/>
                <a:cs typeface="Arial" panose="020B0604020202020204" pitchFamily="34" charset="0"/>
              </a:rPr>
              <a:t> </a:t>
            </a:r>
            <a:r>
              <a:rPr lang="en-US" sz="8800" dirty="0" err="1">
                <a:solidFill>
                  <a:srgbClr val="0070C0"/>
                </a:solidFill>
                <a:latin typeface="#9Slide03 Sofia Pro Soft Bold" panose="020B0000000000000000" pitchFamily="34" charset="0"/>
                <a:cs typeface="Arial" panose="020B0604020202020204" pitchFamily="34" charset="0"/>
              </a:rPr>
              <a:t>làm</a:t>
            </a:r>
            <a:r>
              <a:rPr lang="en-US" sz="8800" dirty="0">
                <a:solidFill>
                  <a:srgbClr val="0070C0"/>
                </a:solidFill>
                <a:latin typeface="#9Slide03 Sofia Pro Soft Bold" panose="020B0000000000000000" pitchFamily="34" charset="0"/>
                <a:cs typeface="Arial" panose="020B0604020202020204" pitchFamily="34" charset="0"/>
              </a:rPr>
              <a:t> </a:t>
            </a:r>
            <a:r>
              <a:rPr lang="en-US" sz="8800" dirty="0" err="1">
                <a:solidFill>
                  <a:srgbClr val="0070C0"/>
                </a:solidFill>
                <a:latin typeface="#9Slide03 Sofia Pro Soft Bold" panose="020B0000000000000000" pitchFamily="34" charset="0"/>
                <a:cs typeface="Arial" panose="020B0604020202020204" pitchFamily="34" charset="0"/>
              </a:rPr>
              <a:t>của</a:t>
            </a:r>
            <a:r>
              <a:rPr lang="en-US" sz="8800" dirty="0">
                <a:solidFill>
                  <a:srgbClr val="0070C0"/>
                </a:solidFill>
                <a:latin typeface="#9Slide03 Sofia Pro Soft Bold" panose="020B0000000000000000" pitchFamily="34" charset="0"/>
                <a:cs typeface="Arial" panose="020B0604020202020204" pitchFamily="34" charset="0"/>
              </a:rPr>
              <a:t> </a:t>
            </a:r>
            <a:r>
              <a:rPr lang="en-US" sz="8800" dirty="0" err="1">
                <a:solidFill>
                  <a:srgbClr val="0070C0"/>
                </a:solidFill>
                <a:latin typeface="#9Slide03 Sofia Pro Soft Bold" panose="020B0000000000000000" pitchFamily="34" charset="0"/>
                <a:cs typeface="Arial" panose="020B0604020202020204" pitchFamily="34" charset="0"/>
              </a:rPr>
              <a:t>em</a:t>
            </a:r>
            <a:r>
              <a:rPr lang="en-US" sz="8800" dirty="0">
                <a:solidFill>
                  <a:srgbClr val="0070C0"/>
                </a:solidFill>
                <a:latin typeface="#9Slide03 Sofia Pro Soft Bold" panose="020B0000000000000000" pitchFamily="34" charset="0"/>
                <a:cs typeface="Arial" panose="020B0604020202020204" pitchFamily="34" charset="0"/>
              </a:rPr>
              <a:t>.</a:t>
            </a:r>
          </a:p>
        </p:txBody>
      </p:sp>
      <p:sp>
        <p:nvSpPr>
          <p:cNvPr id="11" name="TextBox 11"/>
          <p:cNvSpPr txBox="1"/>
          <p:nvPr/>
        </p:nvSpPr>
        <p:spPr>
          <a:xfrm>
            <a:off x="685800" y="3619500"/>
            <a:ext cx="8153400" cy="5362532"/>
          </a:xfrm>
          <a:prstGeom prst="roundRect">
            <a:avLst/>
          </a:prstGeom>
          <a:solidFill>
            <a:srgbClr val="FFF9ED"/>
          </a:solidFill>
        </p:spPr>
        <p:txBody>
          <a:bodyPr wrap="square" lIns="0" tIns="0" rIns="0" bIns="0" rtlCol="0" anchor="t">
            <a:spAutoFit/>
          </a:bodyPr>
          <a:lstStyle/>
          <a:p>
            <a:pPr marL="0" lvl="0" indent="0" algn="ctr">
              <a:lnSpc>
                <a:spcPct val="150000"/>
              </a:lnSpc>
              <a:spcBef>
                <a:spcPct val="0"/>
              </a:spcBef>
            </a:pPr>
            <a:r>
              <a:rPr lang="en-US" sz="6999" dirty="0">
                <a:solidFill>
                  <a:srgbClr val="002060"/>
                </a:solidFill>
                <a:latin typeface="Arial" panose="020B0604020202020204" pitchFamily="34" charset="0"/>
                <a:cs typeface="Arial" panose="020B0604020202020204" pitchFamily="34" charset="0"/>
              </a:rPr>
              <a:t>- </a:t>
            </a:r>
            <a:r>
              <a:rPr lang="en-US" sz="6999" dirty="0" err="1">
                <a:solidFill>
                  <a:srgbClr val="002060"/>
                </a:solidFill>
                <a:latin typeface="Arial" panose="020B0604020202020204" pitchFamily="34" charset="0"/>
                <a:cs typeface="Arial" panose="020B0604020202020204" pitchFamily="34" charset="0"/>
              </a:rPr>
              <a:t>Đọc</a:t>
            </a:r>
            <a:r>
              <a:rPr lang="en-US" sz="6999" dirty="0">
                <a:solidFill>
                  <a:srgbClr val="002060"/>
                </a:solidFill>
                <a:latin typeface="Arial" panose="020B0604020202020204" pitchFamily="34" charset="0"/>
                <a:cs typeface="Arial" panose="020B0604020202020204" pitchFamily="34" charset="0"/>
              </a:rPr>
              <a:t> </a:t>
            </a:r>
            <a:r>
              <a:rPr lang="en-US" sz="6999" dirty="0" err="1">
                <a:solidFill>
                  <a:srgbClr val="002060"/>
                </a:solidFill>
                <a:latin typeface="Arial" panose="020B0604020202020204" pitchFamily="34" charset="0"/>
                <a:cs typeface="Arial" panose="020B0604020202020204" pitchFamily="34" charset="0"/>
              </a:rPr>
              <a:t>lại</a:t>
            </a:r>
            <a:r>
              <a:rPr lang="en-US" sz="6999" dirty="0">
                <a:solidFill>
                  <a:srgbClr val="002060"/>
                </a:solidFill>
                <a:latin typeface="Arial" panose="020B0604020202020204" pitchFamily="34" charset="0"/>
                <a:cs typeface="Arial" panose="020B0604020202020204" pitchFamily="34" charset="0"/>
              </a:rPr>
              <a:t> </a:t>
            </a:r>
            <a:r>
              <a:rPr lang="en-US" sz="6999" dirty="0" err="1">
                <a:solidFill>
                  <a:srgbClr val="002060"/>
                </a:solidFill>
                <a:latin typeface="Arial" panose="020B0604020202020204" pitchFamily="34" charset="0"/>
                <a:cs typeface="Arial" panose="020B0604020202020204" pitchFamily="34" charset="0"/>
              </a:rPr>
              <a:t>bài</a:t>
            </a:r>
            <a:r>
              <a:rPr lang="en-US" sz="6999" dirty="0">
                <a:solidFill>
                  <a:srgbClr val="002060"/>
                </a:solidFill>
                <a:latin typeface="Arial" panose="020B0604020202020204" pitchFamily="34" charset="0"/>
                <a:cs typeface="Arial" panose="020B0604020202020204" pitchFamily="34" charset="0"/>
              </a:rPr>
              <a:t> </a:t>
            </a:r>
            <a:r>
              <a:rPr lang="en-US" sz="6999" dirty="0" err="1">
                <a:solidFill>
                  <a:srgbClr val="002060"/>
                </a:solidFill>
                <a:latin typeface="Arial" panose="020B0604020202020204" pitchFamily="34" charset="0"/>
                <a:cs typeface="Arial" panose="020B0604020202020204" pitchFamily="34" charset="0"/>
              </a:rPr>
              <a:t>của</a:t>
            </a:r>
            <a:r>
              <a:rPr lang="en-US" sz="6999" dirty="0">
                <a:solidFill>
                  <a:srgbClr val="002060"/>
                </a:solidFill>
                <a:latin typeface="Arial" panose="020B0604020202020204" pitchFamily="34" charset="0"/>
                <a:cs typeface="Arial" panose="020B0604020202020204" pitchFamily="34" charset="0"/>
              </a:rPr>
              <a:t> </a:t>
            </a:r>
            <a:r>
              <a:rPr lang="en-US" sz="6999" dirty="0" err="1">
                <a:solidFill>
                  <a:srgbClr val="002060"/>
                </a:solidFill>
                <a:latin typeface="Arial" panose="020B0604020202020204" pitchFamily="34" charset="0"/>
                <a:cs typeface="Arial" panose="020B0604020202020204" pitchFamily="34" charset="0"/>
              </a:rPr>
              <a:t>em</a:t>
            </a:r>
            <a:r>
              <a:rPr lang="en-US" sz="6999" dirty="0">
                <a:solidFill>
                  <a:srgbClr val="002060"/>
                </a:solidFill>
                <a:latin typeface="Arial" panose="020B0604020202020204" pitchFamily="34" charset="0"/>
                <a:cs typeface="Arial" panose="020B0604020202020204" pitchFamily="34" charset="0"/>
              </a:rPr>
              <a:t> </a:t>
            </a:r>
            <a:r>
              <a:rPr lang="en-US" sz="6999" dirty="0" err="1">
                <a:solidFill>
                  <a:srgbClr val="002060"/>
                </a:solidFill>
                <a:latin typeface="Arial" panose="020B0604020202020204" pitchFamily="34" charset="0"/>
                <a:cs typeface="Arial" panose="020B0604020202020204" pitchFamily="34" charset="0"/>
              </a:rPr>
              <a:t>và</a:t>
            </a:r>
            <a:r>
              <a:rPr lang="en-US" sz="6999" dirty="0">
                <a:solidFill>
                  <a:srgbClr val="002060"/>
                </a:solidFill>
                <a:latin typeface="Arial" panose="020B0604020202020204" pitchFamily="34" charset="0"/>
                <a:cs typeface="Arial" panose="020B0604020202020204" pitchFamily="34" charset="0"/>
              </a:rPr>
              <a:t> </a:t>
            </a:r>
            <a:r>
              <a:rPr lang="en-US" sz="6999" dirty="0" err="1">
                <a:solidFill>
                  <a:srgbClr val="002060"/>
                </a:solidFill>
                <a:latin typeface="Arial" panose="020B0604020202020204" pitchFamily="34" charset="0"/>
                <a:cs typeface="Arial" panose="020B0604020202020204" pitchFamily="34" charset="0"/>
              </a:rPr>
              <a:t>nhận</a:t>
            </a:r>
            <a:r>
              <a:rPr lang="en-US" sz="6999" dirty="0">
                <a:solidFill>
                  <a:srgbClr val="002060"/>
                </a:solidFill>
                <a:latin typeface="Arial" panose="020B0604020202020204" pitchFamily="34" charset="0"/>
                <a:cs typeface="Arial" panose="020B0604020202020204" pitchFamily="34" charset="0"/>
              </a:rPr>
              <a:t> </a:t>
            </a:r>
            <a:r>
              <a:rPr lang="en-US" sz="6999" dirty="0" err="1">
                <a:solidFill>
                  <a:srgbClr val="002060"/>
                </a:solidFill>
                <a:latin typeface="Arial" panose="020B0604020202020204" pitchFamily="34" charset="0"/>
                <a:cs typeface="Arial" panose="020B0604020202020204" pitchFamily="34" charset="0"/>
              </a:rPr>
              <a:t>xét</a:t>
            </a:r>
            <a:r>
              <a:rPr lang="en-US" sz="6999" dirty="0">
                <a:solidFill>
                  <a:srgbClr val="002060"/>
                </a:solidFill>
                <a:latin typeface="Arial" panose="020B0604020202020204" pitchFamily="34" charset="0"/>
                <a:cs typeface="Arial" panose="020B0604020202020204" pitchFamily="34" charset="0"/>
              </a:rPr>
              <a:t> </a:t>
            </a:r>
            <a:r>
              <a:rPr lang="en-US" sz="6999" dirty="0" err="1">
                <a:solidFill>
                  <a:srgbClr val="002060"/>
                </a:solidFill>
                <a:latin typeface="Arial" panose="020B0604020202020204" pitchFamily="34" charset="0"/>
                <a:cs typeface="Arial" panose="020B0604020202020204" pitchFamily="34" charset="0"/>
              </a:rPr>
              <a:t>của</a:t>
            </a:r>
            <a:r>
              <a:rPr lang="en-US" sz="6999" dirty="0">
                <a:solidFill>
                  <a:srgbClr val="002060"/>
                </a:solidFill>
                <a:latin typeface="Arial" panose="020B0604020202020204" pitchFamily="34" charset="0"/>
                <a:cs typeface="Arial" panose="020B0604020202020204" pitchFamily="34" charset="0"/>
              </a:rPr>
              <a:t> </a:t>
            </a:r>
            <a:r>
              <a:rPr lang="en-US" sz="6999" dirty="0" err="1">
                <a:solidFill>
                  <a:srgbClr val="002060"/>
                </a:solidFill>
                <a:latin typeface="Arial" panose="020B0604020202020204" pitchFamily="34" charset="0"/>
                <a:cs typeface="Arial" panose="020B0604020202020204" pitchFamily="34" charset="0"/>
              </a:rPr>
              <a:t>giáo</a:t>
            </a:r>
            <a:r>
              <a:rPr lang="en-US" sz="6999" dirty="0">
                <a:solidFill>
                  <a:srgbClr val="002060"/>
                </a:solidFill>
                <a:latin typeface="Arial" panose="020B0604020202020204" pitchFamily="34" charset="0"/>
                <a:cs typeface="Arial" panose="020B0604020202020204" pitchFamily="34" charset="0"/>
              </a:rPr>
              <a:t> </a:t>
            </a:r>
            <a:r>
              <a:rPr lang="en-US" sz="6999" dirty="0" err="1">
                <a:solidFill>
                  <a:srgbClr val="002060"/>
                </a:solidFill>
                <a:latin typeface="Arial" panose="020B0604020202020204" pitchFamily="34" charset="0"/>
                <a:cs typeface="Arial" panose="020B0604020202020204" pitchFamily="34" charset="0"/>
              </a:rPr>
              <a:t>viên</a:t>
            </a:r>
            <a:r>
              <a:rPr lang="en-US" sz="6999" dirty="0">
                <a:solidFill>
                  <a:srgbClr val="002060"/>
                </a:solidFill>
                <a:latin typeface="Arial" panose="020B0604020202020204" pitchFamily="34" charset="0"/>
                <a:cs typeface="Arial" panose="020B0604020202020204" pitchFamily="34" charset="0"/>
              </a:rPr>
              <a:t>.</a:t>
            </a:r>
          </a:p>
        </p:txBody>
      </p:sp>
      <p:sp>
        <p:nvSpPr>
          <p:cNvPr id="25" name="TextBox 11"/>
          <p:cNvSpPr txBox="1"/>
          <p:nvPr/>
        </p:nvSpPr>
        <p:spPr>
          <a:xfrm>
            <a:off x="956585" y="3849750"/>
            <a:ext cx="7882615" cy="5362532"/>
          </a:xfrm>
          <a:prstGeom prst="roundRect">
            <a:avLst/>
          </a:prstGeom>
          <a:solidFill>
            <a:srgbClr val="FFF9ED"/>
          </a:solidFill>
        </p:spPr>
        <p:txBody>
          <a:bodyPr wrap="square" lIns="0" tIns="0" rIns="0" bIns="0" rtlCol="0" anchor="t">
            <a:spAutoFit/>
          </a:bodyPr>
          <a:lstStyle/>
          <a:p>
            <a:pPr marL="0" lvl="0" indent="0" algn="ctr">
              <a:lnSpc>
                <a:spcPct val="150000"/>
              </a:lnSpc>
              <a:spcBef>
                <a:spcPct val="0"/>
              </a:spcBef>
            </a:pPr>
            <a:r>
              <a:rPr lang="en-US" sz="6999" dirty="0">
                <a:solidFill>
                  <a:srgbClr val="272626"/>
                </a:solidFill>
                <a:latin typeface="Arial" panose="020B0604020202020204" pitchFamily="34" charset="0"/>
                <a:cs typeface="Arial" panose="020B0604020202020204" pitchFamily="34" charset="0"/>
              </a:rPr>
              <a:t>- </a:t>
            </a:r>
            <a:r>
              <a:rPr lang="en-US" sz="6999" dirty="0" err="1">
                <a:solidFill>
                  <a:srgbClr val="272626"/>
                </a:solidFill>
                <a:latin typeface="Arial" panose="020B0604020202020204" pitchFamily="34" charset="0"/>
                <a:cs typeface="Arial" panose="020B0604020202020204" pitchFamily="34" charset="0"/>
              </a:rPr>
              <a:t>Trao</a:t>
            </a:r>
            <a:r>
              <a:rPr lang="en-US" sz="6999" dirty="0">
                <a:solidFill>
                  <a:srgbClr val="272626"/>
                </a:solidFill>
                <a:latin typeface="Arial" panose="020B0604020202020204" pitchFamily="34" charset="0"/>
                <a:cs typeface="Arial" panose="020B0604020202020204" pitchFamily="34" charset="0"/>
              </a:rPr>
              <a:t> </a:t>
            </a:r>
            <a:r>
              <a:rPr lang="en-US" sz="6999" dirty="0" err="1">
                <a:solidFill>
                  <a:srgbClr val="272626"/>
                </a:solidFill>
                <a:latin typeface="Arial" panose="020B0604020202020204" pitchFamily="34" charset="0"/>
                <a:cs typeface="Arial" panose="020B0604020202020204" pitchFamily="34" charset="0"/>
              </a:rPr>
              <a:t>đổi</a:t>
            </a:r>
            <a:r>
              <a:rPr lang="en-US" sz="6999" dirty="0">
                <a:solidFill>
                  <a:srgbClr val="272626"/>
                </a:solidFill>
                <a:latin typeface="Arial" panose="020B0604020202020204" pitchFamily="34" charset="0"/>
                <a:cs typeface="Arial" panose="020B0604020202020204" pitchFamily="34" charset="0"/>
              </a:rPr>
              <a:t> </a:t>
            </a:r>
            <a:r>
              <a:rPr lang="en-US" sz="6999" dirty="0" err="1">
                <a:solidFill>
                  <a:srgbClr val="272626"/>
                </a:solidFill>
                <a:latin typeface="Arial" panose="020B0604020202020204" pitchFamily="34" charset="0"/>
                <a:cs typeface="Arial" panose="020B0604020202020204" pitchFamily="34" charset="0"/>
              </a:rPr>
              <a:t>với</a:t>
            </a:r>
            <a:r>
              <a:rPr lang="en-US" sz="6999" dirty="0">
                <a:solidFill>
                  <a:srgbClr val="272626"/>
                </a:solidFill>
                <a:latin typeface="Arial" panose="020B0604020202020204" pitchFamily="34" charset="0"/>
                <a:cs typeface="Arial" panose="020B0604020202020204" pitchFamily="34" charset="0"/>
              </a:rPr>
              <a:t> </a:t>
            </a:r>
            <a:r>
              <a:rPr lang="en-US" sz="6999" dirty="0" err="1">
                <a:solidFill>
                  <a:srgbClr val="272626"/>
                </a:solidFill>
                <a:latin typeface="Arial" panose="020B0604020202020204" pitchFamily="34" charset="0"/>
                <a:cs typeface="Arial" panose="020B0604020202020204" pitchFamily="34" charset="0"/>
              </a:rPr>
              <a:t>bạn</a:t>
            </a:r>
            <a:r>
              <a:rPr lang="en-US" sz="6999" dirty="0">
                <a:solidFill>
                  <a:srgbClr val="272626"/>
                </a:solidFill>
                <a:latin typeface="Arial" panose="020B0604020202020204" pitchFamily="34" charset="0"/>
                <a:cs typeface="Arial" panose="020B0604020202020204" pitchFamily="34" charset="0"/>
              </a:rPr>
              <a:t> </a:t>
            </a:r>
            <a:r>
              <a:rPr lang="en-US" sz="6999" dirty="0" err="1">
                <a:solidFill>
                  <a:srgbClr val="272626"/>
                </a:solidFill>
                <a:latin typeface="Arial" panose="020B0604020202020204" pitchFamily="34" charset="0"/>
                <a:cs typeface="Arial" panose="020B0604020202020204" pitchFamily="34" charset="0"/>
              </a:rPr>
              <a:t>để</a:t>
            </a:r>
            <a:r>
              <a:rPr lang="en-US" sz="6999" dirty="0">
                <a:solidFill>
                  <a:srgbClr val="272626"/>
                </a:solidFill>
                <a:latin typeface="Arial" panose="020B0604020202020204" pitchFamily="34" charset="0"/>
                <a:cs typeface="Arial" panose="020B0604020202020204" pitchFamily="34" charset="0"/>
              </a:rPr>
              <a:t> </a:t>
            </a:r>
            <a:r>
              <a:rPr lang="en-US" sz="6999" dirty="0" err="1">
                <a:solidFill>
                  <a:srgbClr val="272626"/>
                </a:solidFill>
                <a:latin typeface="Arial" panose="020B0604020202020204" pitchFamily="34" charset="0"/>
                <a:cs typeface="Arial" panose="020B0604020202020204" pitchFamily="34" charset="0"/>
              </a:rPr>
              <a:t>kiểm</a:t>
            </a:r>
            <a:r>
              <a:rPr lang="en-US" sz="6999" dirty="0">
                <a:solidFill>
                  <a:srgbClr val="272626"/>
                </a:solidFill>
                <a:latin typeface="Arial" panose="020B0604020202020204" pitchFamily="34" charset="0"/>
                <a:cs typeface="Arial" panose="020B0604020202020204" pitchFamily="34" charset="0"/>
              </a:rPr>
              <a:t> </a:t>
            </a:r>
            <a:r>
              <a:rPr lang="en-US" sz="6999" dirty="0" err="1">
                <a:solidFill>
                  <a:srgbClr val="272626"/>
                </a:solidFill>
                <a:latin typeface="Arial" panose="020B0604020202020204" pitchFamily="34" charset="0"/>
                <a:cs typeface="Arial" panose="020B0604020202020204" pitchFamily="34" charset="0"/>
              </a:rPr>
              <a:t>tra</a:t>
            </a:r>
            <a:r>
              <a:rPr lang="en-US" sz="6999" dirty="0">
                <a:solidFill>
                  <a:srgbClr val="272626"/>
                </a:solidFill>
                <a:latin typeface="Arial" panose="020B0604020202020204" pitchFamily="34" charset="0"/>
                <a:cs typeface="Arial" panose="020B0604020202020204" pitchFamily="34" charset="0"/>
              </a:rPr>
              <a:t> </a:t>
            </a:r>
            <a:r>
              <a:rPr lang="en-US" sz="6999" dirty="0" err="1">
                <a:solidFill>
                  <a:srgbClr val="272626"/>
                </a:solidFill>
                <a:latin typeface="Arial" panose="020B0604020202020204" pitchFamily="34" charset="0"/>
                <a:cs typeface="Arial" panose="020B0604020202020204" pitchFamily="34" charset="0"/>
              </a:rPr>
              <a:t>việc</a:t>
            </a:r>
            <a:r>
              <a:rPr lang="en-US" sz="6999" dirty="0">
                <a:solidFill>
                  <a:srgbClr val="272626"/>
                </a:solidFill>
                <a:latin typeface="Arial" panose="020B0604020202020204" pitchFamily="34" charset="0"/>
                <a:cs typeface="Arial" panose="020B0604020202020204" pitchFamily="34" charset="0"/>
              </a:rPr>
              <a:t> </a:t>
            </a:r>
            <a:r>
              <a:rPr lang="en-US" sz="6999" dirty="0" err="1">
                <a:solidFill>
                  <a:srgbClr val="272626"/>
                </a:solidFill>
                <a:latin typeface="Arial" panose="020B0604020202020204" pitchFamily="34" charset="0"/>
                <a:cs typeface="Arial" panose="020B0604020202020204" pitchFamily="34" charset="0"/>
              </a:rPr>
              <a:t>sửa</a:t>
            </a:r>
            <a:r>
              <a:rPr lang="en-US" sz="6999" dirty="0">
                <a:solidFill>
                  <a:srgbClr val="272626"/>
                </a:solidFill>
                <a:latin typeface="Arial" panose="020B0604020202020204" pitchFamily="34" charset="0"/>
                <a:cs typeface="Arial" panose="020B0604020202020204" pitchFamily="34" charset="0"/>
              </a:rPr>
              <a:t> </a:t>
            </a:r>
            <a:r>
              <a:rPr lang="en-US" sz="6999" dirty="0" err="1">
                <a:solidFill>
                  <a:srgbClr val="272626"/>
                </a:solidFill>
                <a:latin typeface="Arial" panose="020B0604020202020204" pitchFamily="34" charset="0"/>
                <a:cs typeface="Arial" panose="020B0604020202020204" pitchFamily="34" charset="0"/>
              </a:rPr>
              <a:t>lỗi</a:t>
            </a:r>
            <a:r>
              <a:rPr lang="en-US" sz="6999" dirty="0">
                <a:solidFill>
                  <a:srgbClr val="272626"/>
                </a:solidFill>
                <a:latin typeface="Arial" panose="020B0604020202020204" pitchFamily="34" charset="0"/>
                <a:cs typeface="Arial" panose="020B0604020202020204" pitchFamily="34" charset="0"/>
              </a:rPr>
              <a:t>.</a:t>
            </a: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380424">
            <a:off x="1148998" y="7209382"/>
            <a:ext cx="1166687" cy="3431433"/>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680534">
            <a:off x="16310835" y="3428943"/>
            <a:ext cx="2348424" cy="768575"/>
          </a:xfrm>
          <a:prstGeom prst="rect">
            <a:avLst/>
          </a:prstGeom>
        </p:spPr>
      </p:pic>
      <p:pic>
        <p:nvPicPr>
          <p:cNvPr id="14"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728740" y="3303374"/>
            <a:ext cx="7605636" cy="6455283"/>
          </a:xfrm>
          <a:prstGeom prst="rect">
            <a:avLst/>
          </a:prstGeom>
        </p:spPr>
      </p:pic>
      <p:pic>
        <p:nvPicPr>
          <p:cNvPr id="16" name="图片 9">
            <a:extLst>
              <a:ext uri="{FF2B5EF4-FFF2-40B4-BE49-F238E27FC236}">
                <a16:creationId xmlns:a16="http://schemas.microsoft.com/office/drawing/2014/main" id="{C471F5D6-0ED0-484F-9E49-B8B0F5674E2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9871" r="100000"/>
                    </a14:imgEffect>
                  </a14:imgLayer>
                </a14:imgProps>
              </a:ext>
              <a:ext uri="{28A0092B-C50C-407E-A947-70E740481C1C}">
                <a14:useLocalDpi xmlns:a14="http://schemas.microsoft.com/office/drawing/2010/main" val="0"/>
              </a:ext>
            </a:extLst>
          </a:blip>
          <a:stretch>
            <a:fillRect/>
          </a:stretch>
        </p:blipFill>
        <p:spPr>
          <a:xfrm>
            <a:off x="10137881" y="2954416"/>
            <a:ext cx="5631434" cy="7153198"/>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grpSp>
        <p:nvGrpSpPr>
          <p:cNvPr id="2" name="Group 2"/>
          <p:cNvGrpSpPr/>
          <p:nvPr/>
        </p:nvGrpSpPr>
        <p:grpSpPr>
          <a:xfrm>
            <a:off x="2544901" y="1181101"/>
            <a:ext cx="13574312" cy="6096000"/>
            <a:chOff x="0" y="0"/>
            <a:chExt cx="3739902" cy="1901933"/>
          </a:xfrm>
        </p:grpSpPr>
        <p:sp>
          <p:nvSpPr>
            <p:cNvPr id="3" name="Freeform 3"/>
            <p:cNvSpPr/>
            <p:nvPr/>
          </p:nvSpPr>
          <p:spPr>
            <a:xfrm>
              <a:off x="0" y="-1270"/>
              <a:ext cx="3741172" cy="1900663"/>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sp>
      </p:grpSp>
      <p:grpSp>
        <p:nvGrpSpPr>
          <p:cNvPr id="4" name="Group 4"/>
          <p:cNvGrpSpPr>
            <a:grpSpLocks noChangeAspect="1"/>
          </p:cNvGrpSpPr>
          <p:nvPr/>
        </p:nvGrpSpPr>
        <p:grpSpPr>
          <a:xfrm>
            <a:off x="-11359290" y="4630303"/>
            <a:ext cx="4723190" cy="4613869"/>
            <a:chOff x="0" y="0"/>
            <a:chExt cx="4828540" cy="4716780"/>
          </a:xfrm>
        </p:grpSpPr>
        <p:sp>
          <p:nvSpPr>
            <p:cNvPr id="5" name="Freeform 5"/>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2"/>
              <a:stretch>
                <a:fillRect t="-27082" b="-27082"/>
              </a:stretch>
            </a:blipFill>
          </p:spPr>
        </p:sp>
      </p:grpSp>
      <p:grpSp>
        <p:nvGrpSpPr>
          <p:cNvPr id="6" name="Group 6"/>
          <p:cNvGrpSpPr>
            <a:grpSpLocks noChangeAspect="1"/>
          </p:cNvGrpSpPr>
          <p:nvPr/>
        </p:nvGrpSpPr>
        <p:grpSpPr>
          <a:xfrm>
            <a:off x="-16273636" y="3695092"/>
            <a:ext cx="4267751" cy="4747132"/>
            <a:chOff x="687070" y="247650"/>
            <a:chExt cx="11148060" cy="12400280"/>
          </a:xfrm>
        </p:grpSpPr>
        <p:sp>
          <p:nvSpPr>
            <p:cNvPr id="7" name="Freeform 7"/>
            <p:cNvSpPr/>
            <p:nvPr/>
          </p:nvSpPr>
          <p:spPr>
            <a:xfrm>
              <a:off x="687070" y="247650"/>
              <a:ext cx="11148061" cy="12400280"/>
            </a:xfrm>
            <a:custGeom>
              <a:avLst/>
              <a:gdLst/>
              <a:ahLst/>
              <a:cxnLst/>
              <a:rect l="l" t="t" r="r" b="b"/>
              <a:pathLst>
                <a:path w="11148061"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1"/>
                    <a:pt x="2499360" y="12005311"/>
                    <a:pt x="4248150" y="12081511"/>
                  </a:cubicBezTo>
                  <a:cubicBezTo>
                    <a:pt x="7001510" y="12400280"/>
                    <a:pt x="9088120" y="10502901"/>
                    <a:pt x="10118091" y="8309611"/>
                  </a:cubicBezTo>
                  <a:cubicBezTo>
                    <a:pt x="11148061" y="6116320"/>
                    <a:pt x="10782300" y="3361691"/>
                    <a:pt x="9215121" y="1497330"/>
                  </a:cubicBezTo>
                  <a:close/>
                </a:path>
              </a:pathLst>
            </a:custGeom>
            <a:blipFill>
              <a:blip r:embed="rId3"/>
              <a:stretch>
                <a:fillRect l="-6649" t="-31084" r="-2472" b="-8557"/>
              </a:stretch>
            </a:blipFill>
          </p:spPr>
        </p:sp>
      </p:grpSp>
      <p:grpSp>
        <p:nvGrpSpPr>
          <p:cNvPr id="8" name="Group 8"/>
          <p:cNvGrpSpPr>
            <a:grpSpLocks noChangeAspect="1"/>
          </p:cNvGrpSpPr>
          <p:nvPr/>
        </p:nvGrpSpPr>
        <p:grpSpPr>
          <a:xfrm>
            <a:off x="-6359500" y="3542692"/>
            <a:ext cx="4714875" cy="4714875"/>
            <a:chOff x="0" y="0"/>
            <a:chExt cx="12700000" cy="12700000"/>
          </a:xfrm>
        </p:grpSpPr>
        <p:sp>
          <p:nvSpPr>
            <p:cNvPr id="9" name="Freeform 9"/>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4"/>
              <a:stretch>
                <a:fillRect l="-19612" r="-19612"/>
              </a:stretch>
            </a:blipFill>
          </p:spPr>
        </p:sp>
      </p:grpSp>
      <p:grpSp>
        <p:nvGrpSpPr>
          <p:cNvPr id="10" name="Group 10"/>
          <p:cNvGrpSpPr/>
          <p:nvPr/>
        </p:nvGrpSpPr>
        <p:grpSpPr>
          <a:xfrm rot="-1499027">
            <a:off x="-15855452" y="3829482"/>
            <a:ext cx="1745466" cy="589293"/>
            <a:chOff x="0" y="0"/>
            <a:chExt cx="3907097" cy="1319089"/>
          </a:xfrm>
        </p:grpSpPr>
        <p:sp>
          <p:nvSpPr>
            <p:cNvPr id="11" name="Freeform 11"/>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12" name="Group 12"/>
          <p:cNvGrpSpPr/>
          <p:nvPr/>
        </p:nvGrpSpPr>
        <p:grpSpPr>
          <a:xfrm rot="119374">
            <a:off x="-9921377" y="4324782"/>
            <a:ext cx="1745466" cy="589293"/>
            <a:chOff x="0" y="0"/>
            <a:chExt cx="3907097" cy="1319089"/>
          </a:xfrm>
        </p:grpSpPr>
        <p:sp>
          <p:nvSpPr>
            <p:cNvPr id="13" name="Freeform 13"/>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14" name="Group 14"/>
          <p:cNvGrpSpPr/>
          <p:nvPr/>
        </p:nvGrpSpPr>
        <p:grpSpPr>
          <a:xfrm rot="884130">
            <a:off x="-3992359" y="3675246"/>
            <a:ext cx="1745466" cy="589293"/>
            <a:chOff x="0" y="0"/>
            <a:chExt cx="3907097" cy="1319089"/>
          </a:xfrm>
        </p:grpSpPr>
        <p:sp>
          <p:nvSpPr>
            <p:cNvPr id="15" name="Freeform 15"/>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sp>
        <p:nvSpPr>
          <p:cNvPr id="16" name="TextBox 16"/>
          <p:cNvSpPr txBox="1"/>
          <p:nvPr/>
        </p:nvSpPr>
        <p:spPr>
          <a:xfrm>
            <a:off x="2334441" y="2200177"/>
            <a:ext cx="13109279" cy="3539430"/>
          </a:xfrm>
          <a:prstGeom prst="rect">
            <a:avLst/>
          </a:prstGeom>
        </p:spPr>
        <p:txBody>
          <a:bodyPr lIns="0" tIns="0" rIns="0" bIns="0" rtlCol="0" anchor="t">
            <a:spAutoFit/>
          </a:bodyPr>
          <a:lstStyle/>
          <a:p>
            <a:pPr marL="0" lvl="0" indent="0" algn="ctr">
              <a:spcBef>
                <a:spcPct val="0"/>
              </a:spcBef>
            </a:pPr>
            <a:r>
              <a:rPr lang="en-US" sz="11500" u="none" dirty="0">
                <a:solidFill>
                  <a:srgbClr val="272626"/>
                </a:solidFill>
                <a:latin typeface="#9Slide03 BoosterNextFYBlack" panose="02000A03000000020004" pitchFamily="2" charset="0"/>
              </a:rPr>
              <a:t>3. </a:t>
            </a:r>
            <a:r>
              <a:rPr lang="en-US" sz="11500" u="none" dirty="0" err="1">
                <a:solidFill>
                  <a:srgbClr val="272626"/>
                </a:solidFill>
                <a:latin typeface="#9Slide03 BoosterNextFYBlack" panose="02000A03000000020004" pitchFamily="2" charset="0"/>
              </a:rPr>
              <a:t>Tham</a:t>
            </a:r>
            <a:r>
              <a:rPr lang="en-US" sz="11500" u="none" dirty="0">
                <a:solidFill>
                  <a:srgbClr val="272626"/>
                </a:solidFill>
                <a:latin typeface="#9Slide03 BoosterNextFYBlack" panose="02000A03000000020004" pitchFamily="2" charset="0"/>
              </a:rPr>
              <a:t> </a:t>
            </a:r>
            <a:r>
              <a:rPr lang="en-US" sz="11500" u="none" dirty="0" err="1">
                <a:solidFill>
                  <a:srgbClr val="272626"/>
                </a:solidFill>
                <a:latin typeface="#9Slide03 BoosterNextFYBlack" panose="02000A03000000020004" pitchFamily="2" charset="0"/>
              </a:rPr>
              <a:t>khảo</a:t>
            </a:r>
            <a:r>
              <a:rPr lang="en-US" sz="11500" u="none" dirty="0">
                <a:solidFill>
                  <a:srgbClr val="272626"/>
                </a:solidFill>
                <a:latin typeface="#9Slide03 BoosterNextFYBlack" panose="02000A03000000020004" pitchFamily="2" charset="0"/>
              </a:rPr>
              <a:t> </a:t>
            </a:r>
          </a:p>
          <a:p>
            <a:pPr marL="0" lvl="0" indent="0" algn="ctr">
              <a:spcBef>
                <a:spcPct val="0"/>
              </a:spcBef>
            </a:pPr>
            <a:r>
              <a:rPr lang="en-US" sz="11500" u="none" dirty="0" err="1">
                <a:solidFill>
                  <a:srgbClr val="272626"/>
                </a:solidFill>
                <a:latin typeface="#9Slide03 BoosterNextFYBlack" panose="02000A03000000020004" pitchFamily="2" charset="0"/>
              </a:rPr>
              <a:t>bài</a:t>
            </a:r>
            <a:r>
              <a:rPr lang="en-US" sz="11500" u="none" dirty="0">
                <a:solidFill>
                  <a:srgbClr val="272626"/>
                </a:solidFill>
                <a:latin typeface="#9Slide03 BoosterNextFYBlack" panose="02000A03000000020004" pitchFamily="2" charset="0"/>
              </a:rPr>
              <a:t> </a:t>
            </a:r>
            <a:r>
              <a:rPr lang="en-US" sz="11500" u="none" dirty="0" err="1">
                <a:solidFill>
                  <a:srgbClr val="272626"/>
                </a:solidFill>
                <a:latin typeface="#9Slide03 BoosterNextFYBlack" panose="02000A03000000020004" pitchFamily="2" charset="0"/>
              </a:rPr>
              <a:t>văn</a:t>
            </a:r>
            <a:r>
              <a:rPr lang="en-US" sz="11500" u="none" dirty="0">
                <a:solidFill>
                  <a:srgbClr val="272626"/>
                </a:solidFill>
                <a:latin typeface="#9Slide03 BoosterNextFYBlack" panose="02000A03000000020004" pitchFamily="2" charset="0"/>
              </a:rPr>
              <a:t> hay</a:t>
            </a:r>
          </a:p>
        </p:txBody>
      </p:sp>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942940" y="53688"/>
            <a:ext cx="2402117" cy="1491070"/>
          </a:xfrm>
          <a:prstGeom prst="rect">
            <a:avLst/>
          </a:prstGeom>
        </p:spPr>
      </p:pic>
      <p:pic>
        <p:nvPicPr>
          <p:cNvPr id="18" name="Picture 1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345800">
            <a:off x="1437537" y="6305719"/>
            <a:ext cx="3508956" cy="1103726"/>
          </a:xfrm>
          <a:prstGeom prst="rect">
            <a:avLst/>
          </a:prstGeom>
        </p:spPr>
      </p:pic>
      <p:pic>
        <p:nvPicPr>
          <p:cNvPr id="20" name="Picture 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456560">
            <a:off x="-2861010" y="10527667"/>
            <a:ext cx="2252836" cy="3177077"/>
          </a:xfrm>
          <a:prstGeom prst="rect">
            <a:avLst/>
          </a:prstGeom>
        </p:spPr>
      </p:pic>
      <p:pic>
        <p:nvPicPr>
          <p:cNvPr id="21"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998963" y="4619033"/>
            <a:ext cx="7398664" cy="558599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grpSp>
        <p:nvGrpSpPr>
          <p:cNvPr id="2" name="Group 2"/>
          <p:cNvGrpSpPr/>
          <p:nvPr/>
        </p:nvGrpSpPr>
        <p:grpSpPr>
          <a:xfrm>
            <a:off x="1143000" y="14211300"/>
            <a:ext cx="16078200" cy="7226906"/>
            <a:chOff x="695826" y="-1270"/>
            <a:chExt cx="2183387" cy="1900663"/>
          </a:xfrm>
        </p:grpSpPr>
        <p:sp>
          <p:nvSpPr>
            <p:cNvPr id="3" name="Freeform 3"/>
            <p:cNvSpPr/>
            <p:nvPr/>
          </p:nvSpPr>
          <p:spPr>
            <a:xfrm>
              <a:off x="695826" y="-1270"/>
              <a:ext cx="2183387" cy="1900663"/>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sp>
      </p:grpSp>
      <p:pic>
        <p:nvPicPr>
          <p:cNvPr id="20"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56560">
            <a:off x="-4704303" y="9700529"/>
            <a:ext cx="2252836" cy="3177077"/>
          </a:xfrm>
          <a:prstGeom prst="rect">
            <a:avLst/>
          </a:prstGeom>
        </p:spPr>
      </p:pic>
      <p:pic>
        <p:nvPicPr>
          <p:cNvPr id="19" name="Picture 5"/>
          <p:cNvPicPr>
            <a:picLocks noChangeAspect="1"/>
          </p:cNvPicPr>
          <p:nvPr/>
        </p:nvPicPr>
        <p:blipFill>
          <a:blip r:embed="rId4">
            <a:extLst>
              <a:ext uri="{BEBA8EAE-BF5A-486C-A8C5-ECC9F3942E4B}">
                <a14:imgProps xmlns:a14="http://schemas.microsoft.com/office/drawing/2010/main">
                  <a14:imgLayer r:embed="rId5">
                    <a14:imgEffect>
                      <a14:backgroundRemoval t="9959" b="100000" l="846" r="97886">
                        <a14:foregroundMark x1="19873" y1="42739" x2="21776" y2="43568"/>
                        <a14:foregroundMark x1="18182" y1="53112" x2="21142" y2="54772"/>
                        <a14:foregroundMark x1="45243" y1="43568" x2="48414" y2="43568"/>
                        <a14:foregroundMark x1="76744" y1="44813" x2="80550" y2="45021"/>
                        <a14:foregroundMark x1="84989" y1="89834" x2="84989" y2="92324"/>
                        <a14:foregroundMark x1="66596" y1="92324" x2="72304" y2="87967"/>
                        <a14:foregroundMark x1="12262" y1="91494" x2="15645" y2="86722"/>
                        <a14:foregroundMark x1="12896" y1="25311" x2="21142" y2="25726"/>
                        <a14:foregroundMark x1="7822" y1="30083" x2="11628" y2="26349"/>
                        <a14:foregroundMark x1="21142" y1="24689" x2="26004" y2="30290"/>
                        <a14:foregroundMark x1="6977" y1="30290" x2="4440" y2="35477"/>
                        <a14:foregroundMark x1="30867" y1="87344" x2="32981" y2="87344"/>
                        <a14:foregroundMark x1="10148" y1="23859" x2="16702" y2="23859"/>
                        <a14:foregroundMark x1="6977" y1="25726" x2="3805" y2="31535"/>
                        <a14:foregroundMark x1="3171" y1="31535" x2="3171" y2="40871"/>
                        <a14:foregroundMark x1="8457" y1="46058" x2="9091" y2="50415"/>
                        <a14:foregroundMark x1="6977" y1="55394" x2="6977" y2="55394"/>
                        <a14:foregroundMark x1="9091" y1="52905" x2="10148" y2="51660"/>
                        <a14:foregroundMark x1="7822" y1="46058" x2="7822" y2="44398"/>
                      </a14:backgroundRemoval>
                    </a14:imgEffect>
                  </a14:imgLayer>
                </a14:imgProps>
              </a:ext>
              <a:ext uri="{28A0092B-C50C-407E-A947-70E740481C1C}">
                <a14:useLocalDpi xmlns:a14="http://schemas.microsoft.com/office/drawing/2010/main" val="0"/>
              </a:ext>
            </a:extLst>
          </a:blip>
          <a:srcRect/>
          <a:stretch>
            <a:fillRect/>
          </a:stretch>
        </p:blipFill>
        <p:spPr>
          <a:xfrm>
            <a:off x="21412200" y="-1485900"/>
            <a:ext cx="4186316" cy="4266309"/>
          </a:xfrm>
          <a:prstGeom prst="rect">
            <a:avLst/>
          </a:prstGeom>
        </p:spPr>
      </p:pic>
      <p:sp>
        <p:nvSpPr>
          <p:cNvPr id="24" name="Rounded Rectangle 10"/>
          <p:cNvSpPr>
            <a:spLocks noChangeArrowheads="1"/>
          </p:cNvSpPr>
          <p:nvPr/>
        </p:nvSpPr>
        <p:spPr bwMode="auto">
          <a:xfrm>
            <a:off x="1219200" y="995887"/>
            <a:ext cx="16002000" cy="8382000"/>
          </a:xfrm>
          <a:prstGeom prst="roundRect">
            <a:avLst>
              <a:gd name="adj" fmla="val 16667"/>
            </a:avLst>
          </a:prstGeom>
          <a:solidFill>
            <a:schemeClr val="bg1"/>
          </a:solidFill>
          <a:ln w="28575" algn="ctr">
            <a:solidFill>
              <a:srgbClr val="FF00FF"/>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lnSpc>
                <a:spcPct val="200000"/>
              </a:lnSpc>
            </a:pPr>
            <a:endParaRPr lang="en-US" sz="2800" b="1">
              <a:cs typeface="Times New Roman" panose="02020603050405020304" pitchFamily="18" charset="0"/>
            </a:endParaRPr>
          </a:p>
        </p:txBody>
      </p:sp>
      <p:sp>
        <p:nvSpPr>
          <p:cNvPr id="25" name="TextBox 24"/>
          <p:cNvSpPr txBox="1">
            <a:spLocks noChangeArrowheads="1"/>
          </p:cNvSpPr>
          <p:nvPr/>
        </p:nvSpPr>
        <p:spPr bwMode="auto">
          <a:xfrm>
            <a:off x="2519362" y="1648642"/>
            <a:ext cx="13325475" cy="707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lnSpc>
                <a:spcPct val="150000"/>
              </a:lnSpc>
            </a:pP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Bút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những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đồ</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dùng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học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quen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thuộc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với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em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Cây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bút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em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cây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bút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gỗ</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khoảng</a:t>
            </a:r>
            <a:r>
              <a:rPr lang="en-US" sz="4400" dirty="0">
                <a:latin typeface="Arial" panose="020B0604020202020204" pitchFamily="34" charset="0"/>
                <a:cs typeface="Arial" panose="020B0604020202020204" pitchFamily="34" charset="0"/>
              </a:rPr>
              <a:t> 20cm. </a:t>
            </a:r>
            <a:r>
              <a:rPr lang="en-US" sz="4400" dirty="0" err="1">
                <a:latin typeface="Arial" panose="020B0604020202020204" pitchFamily="34" charset="0"/>
                <a:cs typeface="Arial" panose="020B0604020202020204" pitchFamily="34" charset="0"/>
              </a:rPr>
              <a:t>Cây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bút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màu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với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những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sọc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màu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đen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cây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bút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thêm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nổi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Ngòi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bút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được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than, </a:t>
            </a:r>
            <a:r>
              <a:rPr lang="en-US" sz="4400" dirty="0" err="1">
                <a:latin typeface="Arial" panose="020B0604020202020204" pitchFamily="34" charset="0"/>
                <a:cs typeface="Arial" panose="020B0604020202020204" pitchFamily="34" charset="0"/>
              </a:rPr>
              <a:t>viết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êm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Phần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cuối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bút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được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màu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đỏ</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viền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trắng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như</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chiếc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vương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miện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xinh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xắn</a:t>
            </a:r>
            <a:r>
              <a:rPr lang="en-US" sz="4400" dirty="0">
                <a:latin typeface="Arial" panose="020B0604020202020204" pitchFamily="34" charset="0"/>
                <a:cs typeface="Arial" panose="020B0604020202020204" pitchFamily="34" charset="0"/>
              </a:rPr>
              <a:t>.   </a:t>
            </a:r>
          </a:p>
        </p:txBody>
      </p:sp>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696200" y="0"/>
            <a:ext cx="2402117" cy="1491070"/>
          </a:xfrm>
          <a:prstGeom prst="rect">
            <a:avLst/>
          </a:prstGeom>
        </p:spPr>
      </p:pic>
      <p:pic>
        <p:nvPicPr>
          <p:cNvPr id="26" name="Picture 25"/>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1205297">
            <a:off x="13754381" y="4634137"/>
            <a:ext cx="4572000" cy="549584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602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heckerboard(across)">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grpSp>
        <p:nvGrpSpPr>
          <p:cNvPr id="2" name="Group 2"/>
          <p:cNvGrpSpPr/>
          <p:nvPr/>
        </p:nvGrpSpPr>
        <p:grpSpPr>
          <a:xfrm>
            <a:off x="1143000" y="14211300"/>
            <a:ext cx="16078200" cy="7226906"/>
            <a:chOff x="695826" y="-1270"/>
            <a:chExt cx="2183387" cy="1900663"/>
          </a:xfrm>
        </p:grpSpPr>
        <p:sp>
          <p:nvSpPr>
            <p:cNvPr id="3" name="Freeform 3"/>
            <p:cNvSpPr/>
            <p:nvPr/>
          </p:nvSpPr>
          <p:spPr>
            <a:xfrm>
              <a:off x="695826" y="-1270"/>
              <a:ext cx="2183387" cy="1900663"/>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sp>
      </p:grpSp>
      <p:pic>
        <p:nvPicPr>
          <p:cNvPr id="20"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56560">
            <a:off x="-4704303" y="9700529"/>
            <a:ext cx="2252836" cy="3177077"/>
          </a:xfrm>
          <a:prstGeom prst="rect">
            <a:avLst/>
          </a:prstGeom>
        </p:spPr>
      </p:pic>
      <p:pic>
        <p:nvPicPr>
          <p:cNvPr id="19" name="Picture 5"/>
          <p:cNvPicPr>
            <a:picLocks noChangeAspect="1"/>
          </p:cNvPicPr>
          <p:nvPr/>
        </p:nvPicPr>
        <p:blipFill>
          <a:blip r:embed="rId4">
            <a:extLst>
              <a:ext uri="{BEBA8EAE-BF5A-486C-A8C5-ECC9F3942E4B}">
                <a14:imgProps xmlns:a14="http://schemas.microsoft.com/office/drawing/2010/main">
                  <a14:imgLayer r:embed="rId5">
                    <a14:imgEffect>
                      <a14:backgroundRemoval t="9959" b="100000" l="846" r="97886">
                        <a14:foregroundMark x1="19873" y1="42739" x2="21776" y2="43568"/>
                        <a14:foregroundMark x1="18182" y1="53112" x2="21142" y2="54772"/>
                        <a14:foregroundMark x1="45243" y1="43568" x2="48414" y2="43568"/>
                        <a14:foregroundMark x1="76744" y1="44813" x2="80550" y2="45021"/>
                        <a14:foregroundMark x1="84989" y1="89834" x2="84989" y2="92324"/>
                        <a14:foregroundMark x1="66596" y1="92324" x2="72304" y2="87967"/>
                        <a14:foregroundMark x1="12262" y1="91494" x2="15645" y2="86722"/>
                        <a14:foregroundMark x1="12896" y1="25311" x2="21142" y2="25726"/>
                        <a14:foregroundMark x1="7822" y1="30083" x2="11628" y2="26349"/>
                        <a14:foregroundMark x1="21142" y1="24689" x2="26004" y2="30290"/>
                        <a14:foregroundMark x1="6977" y1="30290" x2="4440" y2="35477"/>
                        <a14:foregroundMark x1="30867" y1="87344" x2="32981" y2="87344"/>
                        <a14:foregroundMark x1="10148" y1="23859" x2="16702" y2="23859"/>
                        <a14:foregroundMark x1="6977" y1="25726" x2="3805" y2="31535"/>
                        <a14:foregroundMark x1="3171" y1="31535" x2="3171" y2="40871"/>
                        <a14:foregroundMark x1="8457" y1="46058" x2="9091" y2="50415"/>
                        <a14:foregroundMark x1="6977" y1="55394" x2="6977" y2="55394"/>
                        <a14:foregroundMark x1="9091" y1="52905" x2="10148" y2="51660"/>
                        <a14:foregroundMark x1="7822" y1="46058" x2="7822" y2="44398"/>
                      </a14:backgroundRemoval>
                    </a14:imgEffect>
                  </a14:imgLayer>
                </a14:imgProps>
              </a:ext>
              <a:ext uri="{28A0092B-C50C-407E-A947-70E740481C1C}">
                <a14:useLocalDpi xmlns:a14="http://schemas.microsoft.com/office/drawing/2010/main" val="0"/>
              </a:ext>
            </a:extLst>
          </a:blip>
          <a:srcRect/>
          <a:stretch>
            <a:fillRect/>
          </a:stretch>
        </p:blipFill>
        <p:spPr>
          <a:xfrm>
            <a:off x="21412200" y="-1485900"/>
            <a:ext cx="4186316" cy="4266309"/>
          </a:xfrm>
          <a:prstGeom prst="rect">
            <a:avLst/>
          </a:prstGeom>
        </p:spPr>
      </p:pic>
      <p:sp>
        <p:nvSpPr>
          <p:cNvPr id="24" name="Rounded Rectangle 10"/>
          <p:cNvSpPr>
            <a:spLocks noChangeArrowheads="1"/>
          </p:cNvSpPr>
          <p:nvPr/>
        </p:nvSpPr>
        <p:spPr bwMode="auto">
          <a:xfrm>
            <a:off x="352425" y="313585"/>
            <a:ext cx="16487775" cy="8182715"/>
          </a:xfrm>
          <a:prstGeom prst="roundRect">
            <a:avLst>
              <a:gd name="adj" fmla="val 16667"/>
            </a:avLst>
          </a:prstGeom>
          <a:solidFill>
            <a:schemeClr val="bg1"/>
          </a:solidFill>
          <a:ln w="28575" algn="ctr">
            <a:solidFill>
              <a:srgbClr val="FF00FF"/>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lnSpc>
                <a:spcPct val="200000"/>
              </a:lnSpc>
            </a:pPr>
            <a:endParaRPr lang="en-US" sz="2800" b="1">
              <a:cs typeface="Times New Roman" panose="02020603050405020304" pitchFamily="18" charset="0"/>
            </a:endParaRPr>
          </a:p>
        </p:txBody>
      </p:sp>
      <p:sp>
        <p:nvSpPr>
          <p:cNvPr id="25" name="TextBox 24"/>
          <p:cNvSpPr txBox="1">
            <a:spLocks noChangeArrowheads="1"/>
          </p:cNvSpPr>
          <p:nvPr/>
        </p:nvSpPr>
        <p:spPr bwMode="auto">
          <a:xfrm>
            <a:off x="838200" y="647254"/>
            <a:ext cx="15678150" cy="7540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Trong họ hàng nhà chổi thì cô bé Chổi Rơm vào loại xinh xắn nhất</a:t>
            </a:r>
            <a:r>
              <a:rPr lang="en-US" sz="4400" dirty="0">
                <a:latin typeface="Arial" panose="020B0604020202020204" pitchFamily="34" charset="0"/>
                <a:cs typeface="Arial" panose="020B0604020202020204" pitchFamily="34" charset="0"/>
              </a:rPr>
              <a:t>.</a:t>
            </a:r>
            <a:r>
              <a:rPr lang="vi-VN" sz="4400" dirty="0">
                <a:latin typeface="Arial" panose="020B0604020202020204" pitchFamily="34" charset="0"/>
                <a:cs typeface="Arial" panose="020B0604020202020204" pitchFamily="34" charset="0"/>
              </a:rPr>
              <a:t> Cô có chiếc váy vàng óng, không ai đẹp bằng, áo của cô cũng bằng rơm thóc nếp vàng tươi, được tết săn lại, cuốn từng vòng quanh người, trông cứ như là áo len vậy. Tuy bé nhưng Chổi Rơm rất được việc. Ngày hai lần, chị Thuỳ Linh mang chổi ra quét nhà. Ch</a:t>
            </a:r>
            <a:r>
              <a:rPr lang="en-US" sz="4400" dirty="0">
                <a:latin typeface="Arial" panose="020B0604020202020204" pitchFamily="34" charset="0"/>
                <a:cs typeface="Arial" panose="020B0604020202020204" pitchFamily="34" charset="0"/>
              </a:rPr>
              <a:t>ị</a:t>
            </a:r>
            <a:r>
              <a:rPr lang="vi-VN" sz="4400" dirty="0">
                <a:latin typeface="Arial" panose="020B0604020202020204" pitchFamily="34" charset="0"/>
                <a:cs typeface="Arial" panose="020B0604020202020204" pitchFamily="34" charset="0"/>
              </a:rPr>
              <a:t> quét nhà thôi, còn sân, vườn đã có chổi khác cứng hơn. Chị rất quý Chổi Rơm. Chị đã nhờ bà đóng cho chiếc đinh sau cánh cửa. Mỗi lần quét nhà xong, chị treo Chổi Rơm lên đấy vừa đỡ ẩm chổi, lại gọn nhà. Thế là sau những lần lao động mệt nhọc, Chổi Rơm được nằm yên ngủ một giấc ngon lành.</a:t>
            </a:r>
            <a:endParaRPr lang="en-US" sz="4400" dirty="0">
              <a:latin typeface="Arial" panose="020B0604020202020204" pitchFamily="34" charset="0"/>
              <a:cs typeface="Arial" panose="020B0604020202020204" pitchFamily="34" charset="0"/>
            </a:endParaRPr>
          </a:p>
        </p:txBody>
      </p:sp>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800066" y="-843816"/>
            <a:ext cx="2402117" cy="1491070"/>
          </a:xfrm>
          <a:prstGeom prst="rect">
            <a:avLst/>
          </a:prstGeom>
        </p:spPr>
      </p:pic>
      <p:pic>
        <p:nvPicPr>
          <p:cNvPr id="4" name="Picture 3"/>
          <p:cNvPicPr>
            <a:picLocks noChangeAspect="1"/>
          </p:cNvPicPr>
          <p:nvPr/>
        </p:nvPicPr>
        <p:blipFill>
          <a:blip r:embed="rId8" cstate="print">
            <a:extLst>
              <a:ext uri="{BEBA8EAE-BF5A-486C-A8C5-ECC9F3942E4B}">
                <a14:imgProps xmlns:a14="http://schemas.microsoft.com/office/drawing/2010/main">
                  <a14:imgLayer r:embed="rId9">
                    <a14:imgEffect>
                      <a14:backgroundRemoval t="19043" b="89941" l="9831" r="89974">
                        <a14:backgroundMark x1="21224" y1="29834" x2="54167" y2="25586"/>
                      </a14:backgroundRemoval>
                    </a14:imgEffect>
                  </a14:imgLayer>
                </a14:imgProps>
              </a:ext>
              <a:ext uri="{28A0092B-C50C-407E-A947-70E740481C1C}">
                <a14:useLocalDpi xmlns:a14="http://schemas.microsoft.com/office/drawing/2010/main" val="0"/>
              </a:ext>
            </a:extLst>
          </a:blip>
          <a:stretch>
            <a:fillRect/>
          </a:stretch>
        </p:blipFill>
        <p:spPr>
          <a:xfrm>
            <a:off x="13658850" y="3009900"/>
            <a:ext cx="6019800" cy="8026400"/>
          </a:xfrm>
          <a:prstGeom prst="rect">
            <a:avLst/>
          </a:prstGeom>
        </p:spPr>
      </p:pic>
    </p:spTree>
    <p:extLst>
      <p:ext uri="{BB962C8B-B14F-4D97-AF65-F5344CB8AC3E}">
        <p14:creationId xmlns:p14="http://schemas.microsoft.com/office/powerpoint/2010/main" val="183870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heckerboard(across)">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grpSp>
        <p:nvGrpSpPr>
          <p:cNvPr id="2" name="Group 2"/>
          <p:cNvGrpSpPr/>
          <p:nvPr/>
        </p:nvGrpSpPr>
        <p:grpSpPr>
          <a:xfrm>
            <a:off x="940424" y="1586180"/>
            <a:ext cx="16771998" cy="7226906"/>
            <a:chOff x="695826" y="-1270"/>
            <a:chExt cx="2183387" cy="1900663"/>
          </a:xfrm>
        </p:grpSpPr>
        <p:sp>
          <p:nvSpPr>
            <p:cNvPr id="3" name="Freeform 3"/>
            <p:cNvSpPr/>
            <p:nvPr/>
          </p:nvSpPr>
          <p:spPr>
            <a:xfrm>
              <a:off x="695826" y="-1270"/>
              <a:ext cx="2183387" cy="1900663"/>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sp>
      </p:grpSp>
      <p:grpSp>
        <p:nvGrpSpPr>
          <p:cNvPr id="10" name="Group 10"/>
          <p:cNvGrpSpPr/>
          <p:nvPr/>
        </p:nvGrpSpPr>
        <p:grpSpPr>
          <a:xfrm>
            <a:off x="228600" y="7390738"/>
            <a:ext cx="1745466" cy="589293"/>
            <a:chOff x="0" y="0"/>
            <a:chExt cx="3907097" cy="1319089"/>
          </a:xfrm>
        </p:grpSpPr>
        <p:sp>
          <p:nvSpPr>
            <p:cNvPr id="11" name="Freeform 11"/>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12" name="Group 12"/>
          <p:cNvGrpSpPr/>
          <p:nvPr/>
        </p:nvGrpSpPr>
        <p:grpSpPr>
          <a:xfrm rot="119374">
            <a:off x="184995" y="5679869"/>
            <a:ext cx="1745466" cy="589293"/>
            <a:chOff x="0" y="0"/>
            <a:chExt cx="3907097" cy="1319089"/>
          </a:xfrm>
        </p:grpSpPr>
        <p:sp>
          <p:nvSpPr>
            <p:cNvPr id="13" name="Freeform 13"/>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14" name="Group 14"/>
          <p:cNvGrpSpPr/>
          <p:nvPr/>
        </p:nvGrpSpPr>
        <p:grpSpPr>
          <a:xfrm>
            <a:off x="153138" y="3847850"/>
            <a:ext cx="1745466" cy="589293"/>
            <a:chOff x="0" y="0"/>
            <a:chExt cx="3907097" cy="1319089"/>
          </a:xfrm>
        </p:grpSpPr>
        <p:sp>
          <p:nvSpPr>
            <p:cNvPr id="15" name="Freeform 15"/>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81400" y="-2552700"/>
            <a:ext cx="2402117" cy="1491070"/>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47330" y="648239"/>
            <a:ext cx="10134600" cy="2221509"/>
          </a:xfrm>
          <a:prstGeom prst="rect">
            <a:avLst/>
          </a:prstGeom>
        </p:spPr>
      </p:pic>
      <p:pic>
        <p:nvPicPr>
          <p:cNvPr id="20" name="Picture 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56560">
            <a:off x="-4704303" y="9700529"/>
            <a:ext cx="2252836" cy="3177077"/>
          </a:xfrm>
          <a:prstGeom prst="rect">
            <a:avLst/>
          </a:prstGeom>
        </p:spPr>
      </p:pic>
      <p:sp>
        <p:nvSpPr>
          <p:cNvPr id="21" name="TextBox 16"/>
          <p:cNvSpPr txBox="1"/>
          <p:nvPr/>
        </p:nvSpPr>
        <p:spPr>
          <a:xfrm>
            <a:off x="2254516" y="3513814"/>
            <a:ext cx="14829697" cy="1846659"/>
          </a:xfrm>
          <a:prstGeom prst="rect">
            <a:avLst/>
          </a:prstGeom>
        </p:spPr>
        <p:txBody>
          <a:bodyPr wrap="square" lIns="0" tIns="0" rIns="0" bIns="0" rtlCol="0" anchor="t">
            <a:spAutoFit/>
          </a:bodyPr>
          <a:lstStyle/>
          <a:p>
            <a:pPr marL="0" lvl="0" indent="0">
              <a:spcBef>
                <a:spcPct val="0"/>
              </a:spcBef>
            </a:pPr>
            <a:r>
              <a:rPr lang="en-US" sz="6000" u="none" dirty="0" err="1">
                <a:solidFill>
                  <a:srgbClr val="7030A0"/>
                </a:solidFill>
                <a:latin typeface="Arial" panose="020B0604020202020204" pitchFamily="34" charset="0"/>
                <a:cs typeface="Arial" panose="020B0604020202020204" pitchFamily="34" charset="0"/>
              </a:rPr>
              <a:t>Em</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ấn</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tượng</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với</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điều</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gì</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nhất</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trong</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bài</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viết</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của</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bạn</a:t>
            </a:r>
            <a:r>
              <a:rPr lang="en-US" sz="6000" u="none" dirty="0">
                <a:solidFill>
                  <a:srgbClr val="7030A0"/>
                </a:solidFill>
                <a:latin typeface="Arial" panose="020B0604020202020204" pitchFamily="34" charset="0"/>
                <a:cs typeface="Arial" panose="020B0604020202020204" pitchFamily="34" charset="0"/>
              </a:rPr>
              <a:t>?</a:t>
            </a:r>
          </a:p>
        </p:txBody>
      </p:sp>
      <p:sp>
        <p:nvSpPr>
          <p:cNvPr id="22" name="TextBox 16"/>
          <p:cNvSpPr txBox="1"/>
          <p:nvPr/>
        </p:nvSpPr>
        <p:spPr>
          <a:xfrm>
            <a:off x="2254516" y="5626903"/>
            <a:ext cx="14593740" cy="923330"/>
          </a:xfrm>
          <a:prstGeom prst="rect">
            <a:avLst/>
          </a:prstGeom>
        </p:spPr>
        <p:txBody>
          <a:bodyPr wrap="square" lIns="0" tIns="0" rIns="0" bIns="0" rtlCol="0" anchor="t">
            <a:spAutoFit/>
          </a:bodyPr>
          <a:lstStyle/>
          <a:p>
            <a:pPr marL="0" lvl="0" indent="0">
              <a:spcBef>
                <a:spcPct val="0"/>
              </a:spcBef>
            </a:pPr>
            <a:r>
              <a:rPr lang="en-US" sz="6000" u="none" dirty="0" err="1">
                <a:solidFill>
                  <a:srgbClr val="7030A0"/>
                </a:solidFill>
                <a:latin typeface="Arial" panose="020B0604020202020204" pitchFamily="34" charset="0"/>
                <a:cs typeface="Arial" panose="020B0604020202020204" pitchFamily="34" charset="0"/>
              </a:rPr>
              <a:t>Em</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học</a:t>
            </a:r>
            <a:r>
              <a:rPr lang="en-US" sz="6000" u="none" dirty="0">
                <a:solidFill>
                  <a:srgbClr val="7030A0"/>
                </a:solidFill>
                <a:latin typeface="Arial" panose="020B0604020202020204" pitchFamily="34" charset="0"/>
                <a:cs typeface="Arial" panose="020B0604020202020204" pitchFamily="34" charset="0"/>
              </a:rPr>
              <a:t> </a:t>
            </a:r>
            <a:r>
              <a:rPr lang="en-US" sz="6000" dirty="0" err="1">
                <a:solidFill>
                  <a:srgbClr val="7030A0"/>
                </a:solidFill>
                <a:latin typeface="Arial" panose="020B0604020202020204" pitchFamily="34" charset="0"/>
                <a:cs typeface="Arial" panose="020B0604020202020204" pitchFamily="34" charset="0"/>
              </a:rPr>
              <a:t>được</a:t>
            </a:r>
            <a:r>
              <a:rPr lang="en-US" sz="6000" dirty="0">
                <a:solidFill>
                  <a:srgbClr val="7030A0"/>
                </a:solidFill>
                <a:latin typeface="Arial" panose="020B0604020202020204" pitchFamily="34" charset="0"/>
                <a:cs typeface="Arial" panose="020B0604020202020204" pitchFamily="34" charset="0"/>
              </a:rPr>
              <a:t> </a:t>
            </a:r>
            <a:r>
              <a:rPr lang="en-US" sz="6000" dirty="0" err="1">
                <a:solidFill>
                  <a:srgbClr val="7030A0"/>
                </a:solidFill>
                <a:latin typeface="Arial" panose="020B0604020202020204" pitchFamily="34" charset="0"/>
                <a:cs typeface="Arial" panose="020B0604020202020204" pitchFamily="34" charset="0"/>
              </a:rPr>
              <a:t>điều</a:t>
            </a:r>
            <a:r>
              <a:rPr lang="en-US" sz="6000" dirty="0">
                <a:solidFill>
                  <a:srgbClr val="7030A0"/>
                </a:solidFill>
                <a:latin typeface="Arial" panose="020B0604020202020204" pitchFamily="34" charset="0"/>
                <a:cs typeface="Arial" panose="020B0604020202020204" pitchFamily="34" charset="0"/>
              </a:rPr>
              <a:t> </a:t>
            </a:r>
            <a:r>
              <a:rPr lang="en-US" sz="6000" dirty="0" err="1">
                <a:solidFill>
                  <a:srgbClr val="7030A0"/>
                </a:solidFill>
                <a:latin typeface="Arial" panose="020B0604020202020204" pitchFamily="34" charset="0"/>
                <a:cs typeface="Arial" panose="020B0604020202020204" pitchFamily="34" charset="0"/>
              </a:rPr>
              <a:t>gì</a:t>
            </a:r>
            <a:r>
              <a:rPr lang="en-US" sz="6000" dirty="0">
                <a:solidFill>
                  <a:srgbClr val="7030A0"/>
                </a:solidFill>
                <a:latin typeface="Arial" panose="020B0604020202020204" pitchFamily="34" charset="0"/>
                <a:cs typeface="Arial" panose="020B0604020202020204" pitchFamily="34" charset="0"/>
              </a:rPr>
              <a:t> </a:t>
            </a:r>
            <a:r>
              <a:rPr lang="en-US" sz="6000" dirty="0" err="1">
                <a:solidFill>
                  <a:srgbClr val="7030A0"/>
                </a:solidFill>
                <a:latin typeface="Arial" panose="020B0604020202020204" pitchFamily="34" charset="0"/>
                <a:cs typeface="Arial" panose="020B0604020202020204" pitchFamily="34" charset="0"/>
              </a:rPr>
              <a:t>từ</a:t>
            </a:r>
            <a:r>
              <a:rPr lang="en-US" sz="6000"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bài</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viết</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của</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bạn</a:t>
            </a:r>
            <a:r>
              <a:rPr lang="en-US" sz="6000" u="none" dirty="0">
                <a:solidFill>
                  <a:srgbClr val="7030A0"/>
                </a:solidFill>
                <a:latin typeface="Arial" panose="020B0604020202020204" pitchFamily="34" charset="0"/>
                <a:cs typeface="Arial" panose="020B0604020202020204" pitchFamily="34" charset="0"/>
              </a:rPr>
              <a:t>?</a:t>
            </a:r>
          </a:p>
        </p:txBody>
      </p:sp>
      <p:sp>
        <p:nvSpPr>
          <p:cNvPr id="23" name="TextBox 16"/>
          <p:cNvSpPr txBox="1"/>
          <p:nvPr/>
        </p:nvSpPr>
        <p:spPr>
          <a:xfrm>
            <a:off x="2254516" y="7083093"/>
            <a:ext cx="15242046" cy="923330"/>
          </a:xfrm>
          <a:prstGeom prst="rect">
            <a:avLst/>
          </a:prstGeom>
        </p:spPr>
        <p:txBody>
          <a:bodyPr wrap="square" lIns="0" tIns="0" rIns="0" bIns="0" rtlCol="0" anchor="t">
            <a:spAutoFit/>
          </a:bodyPr>
          <a:lstStyle/>
          <a:p>
            <a:pPr marL="0" lvl="0" indent="0">
              <a:spcBef>
                <a:spcPct val="0"/>
              </a:spcBef>
            </a:pPr>
            <a:r>
              <a:rPr lang="en-US" sz="6000" u="none" dirty="0" err="1">
                <a:solidFill>
                  <a:srgbClr val="7030A0"/>
                </a:solidFill>
                <a:latin typeface="Arial" panose="020B0604020202020204" pitchFamily="34" charset="0"/>
                <a:cs typeface="Arial" panose="020B0604020202020204" pitchFamily="34" charset="0"/>
              </a:rPr>
              <a:t>Em</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có</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góp</a:t>
            </a:r>
            <a:r>
              <a:rPr lang="en-US" sz="6000" u="none" dirty="0">
                <a:solidFill>
                  <a:srgbClr val="7030A0"/>
                </a:solidFill>
                <a:latin typeface="Arial" panose="020B0604020202020204" pitchFamily="34" charset="0"/>
                <a:cs typeface="Arial" panose="020B0604020202020204" pitchFamily="34" charset="0"/>
              </a:rPr>
              <a:t> ý </a:t>
            </a:r>
            <a:r>
              <a:rPr lang="en-US" sz="6000" u="none" dirty="0" err="1">
                <a:solidFill>
                  <a:srgbClr val="7030A0"/>
                </a:solidFill>
                <a:latin typeface="Arial" panose="020B0604020202020204" pitchFamily="34" charset="0"/>
                <a:cs typeface="Arial" panose="020B0604020202020204" pitchFamily="34" charset="0"/>
              </a:rPr>
              <a:t>gì</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để</a:t>
            </a:r>
            <a:r>
              <a:rPr lang="en-US" sz="6000"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bài</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viết</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của</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bạn</a:t>
            </a:r>
            <a:r>
              <a:rPr lang="en-US" sz="6000" u="none" dirty="0">
                <a:solidFill>
                  <a:srgbClr val="7030A0"/>
                </a:solidFill>
                <a:latin typeface="Arial" panose="020B0604020202020204" pitchFamily="34" charset="0"/>
                <a:cs typeface="Arial" panose="020B0604020202020204" pitchFamily="34" charset="0"/>
              </a:rPr>
              <a:t> hay </a:t>
            </a:r>
            <a:r>
              <a:rPr lang="en-US" sz="6000" u="none" dirty="0" err="1">
                <a:solidFill>
                  <a:srgbClr val="7030A0"/>
                </a:solidFill>
                <a:latin typeface="Arial" panose="020B0604020202020204" pitchFamily="34" charset="0"/>
                <a:cs typeface="Arial" panose="020B0604020202020204" pitchFamily="34" charset="0"/>
              </a:rPr>
              <a:t>hơn</a:t>
            </a:r>
            <a:r>
              <a:rPr lang="en-US" sz="6000" u="none" dirty="0">
                <a:solidFill>
                  <a:srgbClr val="7030A0"/>
                </a:solidFill>
                <a:latin typeface="Arial" panose="020B0604020202020204" pitchFamily="34" charset="0"/>
                <a:cs typeface="Arial" panose="020B0604020202020204" pitchFamily="34" charset="0"/>
              </a:rPr>
              <a:t>?</a:t>
            </a:r>
          </a:p>
        </p:txBody>
      </p:sp>
      <p:sp>
        <p:nvSpPr>
          <p:cNvPr id="16" name="TextBox 16"/>
          <p:cNvSpPr txBox="1"/>
          <p:nvPr/>
        </p:nvSpPr>
        <p:spPr>
          <a:xfrm>
            <a:off x="2160679" y="701323"/>
            <a:ext cx="13109279" cy="1769715"/>
          </a:xfrm>
          <a:prstGeom prst="rect">
            <a:avLst/>
          </a:prstGeom>
        </p:spPr>
        <p:txBody>
          <a:bodyPr lIns="0" tIns="0" rIns="0" bIns="0" rtlCol="0" anchor="t">
            <a:spAutoFit/>
          </a:bodyPr>
          <a:lstStyle/>
          <a:p>
            <a:pPr marL="0" lvl="0" indent="0" algn="ctr">
              <a:spcBef>
                <a:spcPct val="0"/>
              </a:spcBef>
            </a:pPr>
            <a:r>
              <a:rPr lang="en-US" sz="11500" u="none" dirty="0">
                <a:ln>
                  <a:solidFill>
                    <a:srgbClr val="FD639A"/>
                  </a:solidFill>
                </a:ln>
                <a:solidFill>
                  <a:schemeClr val="bg1"/>
                </a:solidFill>
                <a:effectLst>
                  <a:glow rad="63500">
                    <a:schemeClr val="accent2">
                      <a:satMod val="175000"/>
                      <a:alpha val="40000"/>
                    </a:schemeClr>
                  </a:glow>
                </a:effectLst>
                <a:latin typeface="#9Slide03 BoosterNextFYBlack" panose="02000A03000000020004" pitchFamily="2" charset="0"/>
              </a:rPr>
              <a:t>Chia </a:t>
            </a:r>
            <a:r>
              <a:rPr lang="en-US" sz="11500" u="none" dirty="0" err="1">
                <a:ln>
                  <a:solidFill>
                    <a:srgbClr val="FD639A"/>
                  </a:solidFill>
                </a:ln>
                <a:solidFill>
                  <a:schemeClr val="bg1"/>
                </a:solidFill>
                <a:effectLst>
                  <a:glow rad="63500">
                    <a:schemeClr val="accent2">
                      <a:satMod val="175000"/>
                      <a:alpha val="40000"/>
                    </a:schemeClr>
                  </a:glow>
                </a:effectLst>
                <a:latin typeface="#9Slide03 BoosterNextFYBlack" panose="02000A03000000020004" pitchFamily="2" charset="0"/>
              </a:rPr>
              <a:t>sẻ</a:t>
            </a:r>
            <a:endParaRPr lang="en-US" sz="11500" u="none" dirty="0">
              <a:ln>
                <a:solidFill>
                  <a:srgbClr val="FD639A"/>
                </a:solidFill>
              </a:ln>
              <a:solidFill>
                <a:schemeClr val="bg1"/>
              </a:solidFill>
              <a:effectLst>
                <a:glow rad="63500">
                  <a:schemeClr val="accent2">
                    <a:satMod val="175000"/>
                    <a:alpha val="40000"/>
                  </a:schemeClr>
                </a:glow>
              </a:effectLst>
              <a:latin typeface="#9Slide03 BoosterNextFYBlack" panose="02000A03000000020004" pitchFamily="2" charset="0"/>
            </a:endParaRPr>
          </a:p>
        </p:txBody>
      </p:sp>
      <p:pic>
        <p:nvPicPr>
          <p:cNvPr id="19" name="Picture 5"/>
          <p:cNvPicPr>
            <a:picLocks noChangeAspect="1"/>
          </p:cNvPicPr>
          <p:nvPr/>
        </p:nvPicPr>
        <p:blipFill>
          <a:blip r:embed="rId8">
            <a:extLst>
              <a:ext uri="{BEBA8EAE-BF5A-486C-A8C5-ECC9F3942E4B}">
                <a14:imgProps xmlns:a14="http://schemas.microsoft.com/office/drawing/2010/main">
                  <a14:imgLayer r:embed="rId9">
                    <a14:imgEffect>
                      <a14:backgroundRemoval t="9959" b="100000" l="846" r="97886">
                        <a14:foregroundMark x1="19873" y1="42739" x2="21776" y2="43568"/>
                        <a14:foregroundMark x1="18182" y1="53112" x2="21142" y2="54772"/>
                        <a14:foregroundMark x1="45243" y1="43568" x2="48414" y2="43568"/>
                        <a14:foregroundMark x1="76744" y1="44813" x2="80550" y2="45021"/>
                        <a14:foregroundMark x1="84989" y1="89834" x2="84989" y2="92324"/>
                        <a14:foregroundMark x1="66596" y1="92324" x2="72304" y2="87967"/>
                        <a14:foregroundMark x1="12262" y1="91494" x2="15645" y2="86722"/>
                        <a14:foregroundMark x1="12896" y1="25311" x2="21142" y2="25726"/>
                        <a14:foregroundMark x1="7822" y1="30083" x2="11628" y2="26349"/>
                        <a14:foregroundMark x1="21142" y1="24689" x2="26004" y2="30290"/>
                        <a14:foregroundMark x1="6977" y1="30290" x2="4440" y2="35477"/>
                        <a14:foregroundMark x1="30867" y1="87344" x2="32981" y2="87344"/>
                        <a14:foregroundMark x1="10148" y1="23859" x2="16702" y2="23859"/>
                        <a14:foregroundMark x1="6977" y1="25726" x2="3805" y2="31535"/>
                        <a14:foregroundMark x1="3171" y1="31535" x2="3171" y2="40871"/>
                        <a14:foregroundMark x1="8457" y1="46058" x2="9091" y2="50415"/>
                        <a14:foregroundMark x1="6977" y1="55394" x2="6977" y2="55394"/>
                        <a14:foregroundMark x1="9091" y1="52905" x2="10148" y2="51660"/>
                        <a14:foregroundMark x1="7822" y1="46058" x2="7822" y2="44398"/>
                      </a14:backgroundRemoval>
                    </a14:imgEffect>
                  </a14:imgLayer>
                </a14:imgProps>
              </a:ext>
              <a:ext uri="{28A0092B-C50C-407E-A947-70E740481C1C}">
                <a14:useLocalDpi xmlns:a14="http://schemas.microsoft.com/office/drawing/2010/main" val="0"/>
              </a:ext>
            </a:extLst>
          </a:blip>
          <a:srcRect/>
          <a:stretch>
            <a:fillRect/>
          </a:stretch>
        </p:blipFill>
        <p:spPr>
          <a:xfrm>
            <a:off x="13562880" y="-683377"/>
            <a:ext cx="4186316" cy="4266309"/>
          </a:xfrm>
          <a:prstGeom prst="rect">
            <a:avLst/>
          </a:prstGeom>
        </p:spPr>
      </p:pic>
    </p:spTree>
    <p:extLst>
      <p:ext uri="{BB962C8B-B14F-4D97-AF65-F5344CB8AC3E}">
        <p14:creationId xmlns:p14="http://schemas.microsoft.com/office/powerpoint/2010/main" val="158266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5B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266683" y="1556579"/>
            <a:ext cx="10423958" cy="604667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58526" y="6291228"/>
            <a:ext cx="2734793" cy="2373952"/>
          </a:xfrm>
          <a:prstGeom prst="rect">
            <a:avLst/>
          </a:prstGeom>
        </p:spPr>
      </p:pic>
      <p:sp>
        <p:nvSpPr>
          <p:cNvPr id="15" name="TextBox 16"/>
          <p:cNvSpPr txBox="1"/>
          <p:nvPr/>
        </p:nvSpPr>
        <p:spPr>
          <a:xfrm>
            <a:off x="8185987" y="2666692"/>
            <a:ext cx="9524999" cy="3539430"/>
          </a:xfrm>
          <a:prstGeom prst="rect">
            <a:avLst/>
          </a:prstGeom>
        </p:spPr>
        <p:txBody>
          <a:bodyPr wrap="square" lIns="0" tIns="0" rIns="0" bIns="0" rtlCol="0" anchor="t">
            <a:spAutoFit/>
          </a:bodyPr>
          <a:lstStyle/>
          <a:p>
            <a:pPr marL="0" lvl="0" indent="0" algn="ctr">
              <a:spcBef>
                <a:spcPct val="0"/>
              </a:spcBef>
            </a:pPr>
            <a:r>
              <a:rPr lang="en-US" sz="11500" dirty="0">
                <a:solidFill>
                  <a:srgbClr val="272626"/>
                </a:solidFill>
                <a:latin typeface="#9Slide03 BoosterNextFYBlack" panose="02000A03000000020004" pitchFamily="2" charset="0"/>
              </a:rPr>
              <a:t>4</a:t>
            </a:r>
            <a:r>
              <a:rPr lang="en-US" sz="11500" u="none" dirty="0">
                <a:solidFill>
                  <a:srgbClr val="272626"/>
                </a:solidFill>
                <a:latin typeface="#9Slide03 BoosterNextFYBlack" panose="02000A03000000020004" pitchFamily="2" charset="0"/>
              </a:rPr>
              <a:t>. </a:t>
            </a:r>
            <a:r>
              <a:rPr lang="en-US" sz="11500" dirty="0" err="1">
                <a:solidFill>
                  <a:srgbClr val="272626"/>
                </a:solidFill>
                <a:latin typeface="#9Slide03 BoosterNextFYBlack" panose="02000A03000000020004" pitchFamily="2" charset="0"/>
              </a:rPr>
              <a:t>Viết</a:t>
            </a:r>
            <a:r>
              <a:rPr lang="en-US" sz="11500" dirty="0">
                <a:solidFill>
                  <a:srgbClr val="272626"/>
                </a:solidFill>
                <a:latin typeface="#9Slide03 BoosterNextFYBlack" panose="02000A03000000020004" pitchFamily="2" charset="0"/>
              </a:rPr>
              <a:t> </a:t>
            </a:r>
            <a:r>
              <a:rPr lang="en-US" sz="11500" dirty="0" err="1">
                <a:solidFill>
                  <a:srgbClr val="272626"/>
                </a:solidFill>
                <a:latin typeface="#9Slide03 BoosterNextFYBlack" panose="02000A03000000020004" pitchFamily="2" charset="0"/>
              </a:rPr>
              <a:t>lại</a:t>
            </a:r>
            <a:r>
              <a:rPr lang="en-US" sz="11500" dirty="0">
                <a:solidFill>
                  <a:srgbClr val="272626"/>
                </a:solidFill>
                <a:latin typeface="#9Slide03 BoosterNextFYBlack" panose="02000A03000000020004" pitchFamily="2" charset="0"/>
              </a:rPr>
              <a:t> </a:t>
            </a:r>
            <a:r>
              <a:rPr lang="en-US" sz="11500" dirty="0" err="1">
                <a:solidFill>
                  <a:srgbClr val="272626"/>
                </a:solidFill>
                <a:latin typeface="#9Slide03 BoosterNextFYBlack" panose="02000A03000000020004" pitchFamily="2" charset="0"/>
              </a:rPr>
              <a:t>đoạn</a:t>
            </a:r>
            <a:r>
              <a:rPr lang="en-US" sz="11500" dirty="0">
                <a:solidFill>
                  <a:srgbClr val="272626"/>
                </a:solidFill>
                <a:latin typeface="#9Slide03 BoosterNextFYBlack" panose="02000A03000000020004" pitchFamily="2" charset="0"/>
              </a:rPr>
              <a:t> </a:t>
            </a:r>
            <a:r>
              <a:rPr lang="en-US" sz="11500" dirty="0" err="1">
                <a:solidFill>
                  <a:srgbClr val="272626"/>
                </a:solidFill>
                <a:latin typeface="#9Slide03 BoosterNextFYBlack" panose="02000A03000000020004" pitchFamily="2" charset="0"/>
              </a:rPr>
              <a:t>văn</a:t>
            </a:r>
            <a:endParaRPr lang="en-US" sz="11500" u="none" dirty="0">
              <a:solidFill>
                <a:srgbClr val="272626"/>
              </a:solidFill>
              <a:latin typeface="#9Slide03 BoosterNextFYBlack" panose="02000A03000000020004" pitchFamily="2" charset="0"/>
            </a:endParaRPr>
          </a:p>
        </p:txBody>
      </p:sp>
      <p:pic>
        <p:nvPicPr>
          <p:cNvPr id="20"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791700" y="868373"/>
            <a:ext cx="5373924" cy="1376413"/>
          </a:xfrm>
          <a:prstGeom prst="rect">
            <a:avLst/>
          </a:prstGeom>
        </p:spPr>
      </p:pic>
      <p:pic>
        <p:nvPicPr>
          <p:cNvPr id="1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9108" y="1556580"/>
            <a:ext cx="6140078" cy="815957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sp>
        <p:nvSpPr>
          <p:cNvPr id="16" name="Rounded Rectangle 15"/>
          <p:cNvSpPr/>
          <p:nvPr/>
        </p:nvSpPr>
        <p:spPr>
          <a:xfrm>
            <a:off x="3441746" y="2832362"/>
            <a:ext cx="13166054" cy="2613116"/>
          </a:xfrm>
          <a:prstGeom prst="roundRect">
            <a:avLst/>
          </a:prstGeom>
          <a:solidFill>
            <a:srgbClr val="FFC000">
              <a:alpha val="30000"/>
            </a:srgbClr>
          </a:solidFill>
          <a:ln w="7620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002060"/>
              </a:solidFill>
            </a:endParaRPr>
          </a:p>
        </p:txBody>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35503">
            <a:off x="-388713" y="-379381"/>
            <a:ext cx="3415912" cy="326064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31074">
            <a:off x="16090961" y="-2071657"/>
            <a:ext cx="3772754" cy="826699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5739">
            <a:off x="16479525" y="7349855"/>
            <a:ext cx="3484672" cy="358237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490790">
            <a:off x="6329176" y="318303"/>
            <a:ext cx="1750852" cy="922554"/>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361682">
            <a:off x="-2715571" y="4866359"/>
            <a:ext cx="4495277" cy="5986446"/>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600926">
            <a:off x="556014" y="3280993"/>
            <a:ext cx="649589" cy="1345737"/>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800000">
            <a:off x="8847781" y="-2580012"/>
            <a:ext cx="2173525" cy="711335"/>
          </a:xfrm>
          <a:prstGeom prst="rect">
            <a:avLst/>
          </a:prstGeom>
        </p:spPr>
      </p:pic>
      <p:sp>
        <p:nvSpPr>
          <p:cNvPr id="10" name="TextBox 10"/>
          <p:cNvSpPr txBox="1"/>
          <p:nvPr/>
        </p:nvSpPr>
        <p:spPr>
          <a:xfrm>
            <a:off x="4554723" y="1098093"/>
            <a:ext cx="10759640" cy="1077218"/>
          </a:xfrm>
          <a:prstGeom prst="rect">
            <a:avLst/>
          </a:prstGeom>
        </p:spPr>
        <p:txBody>
          <a:bodyPr lIns="0" tIns="0" rIns="0" bIns="0" rtlCol="0" anchor="t">
            <a:spAutoFit/>
          </a:bodyPr>
          <a:lstStyle/>
          <a:p>
            <a:pPr marL="0" lvl="0" indent="0" algn="ctr">
              <a:lnSpc>
                <a:spcPts val="8399"/>
              </a:lnSpc>
              <a:spcBef>
                <a:spcPct val="0"/>
              </a:spcBef>
            </a:pPr>
            <a:r>
              <a:rPr lang="en-US" sz="9600" b="1" u="none" dirty="0" err="1">
                <a:solidFill>
                  <a:srgbClr val="D47AE8"/>
                </a:solidFill>
                <a:latin typeface="#9Slide03 Sofia Pro Soft Bold" panose="020B0000000000000000" pitchFamily="34" charset="0"/>
              </a:rPr>
              <a:t>Mục</a:t>
            </a:r>
            <a:r>
              <a:rPr lang="en-US" sz="9600" b="1" u="none" dirty="0">
                <a:solidFill>
                  <a:srgbClr val="D47AE8"/>
                </a:solidFill>
                <a:latin typeface="#9Slide03 Sofia Pro Soft Bold" panose="020B0000000000000000" pitchFamily="34" charset="0"/>
              </a:rPr>
              <a:t> </a:t>
            </a:r>
            <a:r>
              <a:rPr lang="en-US" sz="9600" b="1" u="none" dirty="0" err="1">
                <a:solidFill>
                  <a:srgbClr val="D47AE8"/>
                </a:solidFill>
                <a:latin typeface="#9Slide03 Sofia Pro Soft Bold" panose="020B0000000000000000" pitchFamily="34" charset="0"/>
              </a:rPr>
              <a:t>tiêu</a:t>
            </a:r>
            <a:endParaRPr lang="en-US" sz="9600" b="1" u="none" dirty="0">
              <a:solidFill>
                <a:srgbClr val="D47AE8"/>
              </a:solidFill>
              <a:latin typeface="#9Slide03 Sofia Pro Soft Bold" panose="020B0000000000000000" pitchFamily="34" charset="0"/>
            </a:endParaRPr>
          </a:p>
        </p:txBody>
      </p:sp>
      <p:pic>
        <p:nvPicPr>
          <p:cNvPr id="12" name="Picture 18"/>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801616" y="3217902"/>
            <a:ext cx="1357016" cy="1507796"/>
          </a:xfrm>
          <a:prstGeom prst="rect">
            <a:avLst/>
          </a:prstGeom>
        </p:spPr>
      </p:pic>
      <p:pic>
        <p:nvPicPr>
          <p:cNvPr id="14" name="Picture 18"/>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801616" y="6737933"/>
            <a:ext cx="1357016" cy="1507796"/>
          </a:xfrm>
          <a:prstGeom prst="rect">
            <a:avLst/>
          </a:prstGeom>
        </p:spPr>
      </p:pic>
      <p:sp>
        <p:nvSpPr>
          <p:cNvPr id="17" name="Rounded Rectangle 16"/>
          <p:cNvSpPr/>
          <p:nvPr/>
        </p:nvSpPr>
        <p:spPr>
          <a:xfrm>
            <a:off x="3413672" y="6553024"/>
            <a:ext cx="13121728" cy="2613116"/>
          </a:xfrm>
          <a:prstGeom prst="roundRect">
            <a:avLst/>
          </a:prstGeom>
          <a:solidFill>
            <a:srgbClr val="FFC000">
              <a:alpha val="30000"/>
            </a:srgbClr>
          </a:solidFill>
          <a:ln w="7620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 name="TextBox 10"/>
          <p:cNvSpPr txBox="1"/>
          <p:nvPr/>
        </p:nvSpPr>
        <p:spPr>
          <a:xfrm>
            <a:off x="3919244" y="2981449"/>
            <a:ext cx="12471431" cy="1905843"/>
          </a:xfrm>
          <a:prstGeom prst="rect">
            <a:avLst/>
          </a:prstGeom>
          <a:noFill/>
        </p:spPr>
        <p:txBody>
          <a:bodyPr wrap="square" lIns="0" tIns="0" rIns="0" bIns="0" rtlCol="0" anchor="t">
            <a:spAutoFit/>
          </a:bodyPr>
          <a:lstStyle/>
          <a:p>
            <a:pPr marL="0" lvl="0" indent="0" algn="just">
              <a:lnSpc>
                <a:spcPct val="150000"/>
              </a:lnSpc>
              <a:spcBef>
                <a:spcPct val="0"/>
              </a:spcBef>
            </a:pPr>
            <a:r>
              <a:rPr lang="en-US" sz="4400" dirty="0" err="1">
                <a:solidFill>
                  <a:srgbClr val="002060"/>
                </a:solidFill>
                <a:latin typeface="Arial" panose="020B0604020202020204" pitchFamily="34" charset="0"/>
                <a:cs typeface="Arial" panose="020B0604020202020204" pitchFamily="34" charset="0"/>
              </a:rPr>
              <a:t>Rút</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được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kinh</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nghiệm</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về</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bố</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cục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trình</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tự</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miêu</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tả</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cách</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diễn</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đạt</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khi</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viết</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bài</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văn</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tả</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đồ</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vật</a:t>
            </a:r>
            <a:r>
              <a:rPr lang="en-US" sz="4400" dirty="0">
                <a:solidFill>
                  <a:srgbClr val="002060"/>
                </a:solidFill>
                <a:latin typeface="Arial" panose="020B0604020202020204" pitchFamily="34" charset="0"/>
                <a:cs typeface="Arial" panose="020B0604020202020204" pitchFamily="34" charset="0"/>
              </a:rPr>
              <a:t>.</a:t>
            </a:r>
            <a:endParaRPr lang="en-US" sz="4400" u="none" dirty="0">
              <a:solidFill>
                <a:srgbClr val="002060"/>
              </a:solidFill>
              <a:latin typeface="Arial" panose="020B0604020202020204" pitchFamily="34" charset="0"/>
              <a:cs typeface="Arial" panose="020B0604020202020204" pitchFamily="34" charset="0"/>
            </a:endParaRPr>
          </a:p>
        </p:txBody>
      </p:sp>
      <p:sp>
        <p:nvSpPr>
          <p:cNvPr id="15" name="TextBox 10"/>
          <p:cNvSpPr txBox="1"/>
          <p:nvPr/>
        </p:nvSpPr>
        <p:spPr>
          <a:xfrm>
            <a:off x="3811776" y="6829907"/>
            <a:ext cx="12471430" cy="1905843"/>
          </a:xfrm>
          <a:prstGeom prst="rect">
            <a:avLst/>
          </a:prstGeom>
          <a:noFill/>
        </p:spPr>
        <p:txBody>
          <a:bodyPr wrap="square" lIns="0" tIns="0" rIns="0" bIns="0" rtlCol="0" anchor="t">
            <a:spAutoFit/>
          </a:bodyPr>
          <a:lstStyle/>
          <a:p>
            <a:pPr marL="0" lvl="0" indent="0" algn="just">
              <a:lnSpc>
                <a:spcPct val="150000"/>
              </a:lnSpc>
              <a:spcBef>
                <a:spcPct val="0"/>
              </a:spcBef>
            </a:pPr>
            <a:r>
              <a:rPr lang="en-US" sz="4400" u="none" dirty="0" err="1">
                <a:solidFill>
                  <a:srgbClr val="002060"/>
                </a:solidFill>
                <a:latin typeface="Arial" panose="020B0604020202020204" pitchFamily="34" charset="0"/>
                <a:cs typeface="Arial" panose="020B0604020202020204" pitchFamily="34" charset="0"/>
              </a:rPr>
              <a:t>Biết</a:t>
            </a:r>
            <a:r>
              <a:rPr lang="en-US" sz="4400" u="none" dirty="0">
                <a:solidFill>
                  <a:srgbClr val="002060"/>
                </a:solidFill>
                <a:latin typeface="Arial" panose="020B0604020202020204" pitchFamily="34" charset="0"/>
                <a:cs typeface="Arial" panose="020B0604020202020204" pitchFamily="34" charset="0"/>
              </a:rPr>
              <a:t> </a:t>
            </a:r>
            <a:r>
              <a:rPr lang="en-US" sz="4400" u="none" dirty="0" err="1">
                <a:solidFill>
                  <a:srgbClr val="002060"/>
                </a:solidFill>
                <a:latin typeface="Arial" panose="020B0604020202020204" pitchFamily="34" charset="0"/>
                <a:cs typeface="Arial" panose="020B0604020202020204" pitchFamily="34" charset="0"/>
              </a:rPr>
              <a:t>tự</a:t>
            </a:r>
            <a:r>
              <a:rPr lang="en-US" sz="4400" u="none" dirty="0">
                <a:solidFill>
                  <a:srgbClr val="002060"/>
                </a:solidFill>
                <a:latin typeface="Arial" panose="020B0604020202020204" pitchFamily="34" charset="0"/>
                <a:cs typeface="Arial" panose="020B0604020202020204" pitchFamily="34" charset="0"/>
              </a:rPr>
              <a:t> </a:t>
            </a:r>
            <a:r>
              <a:rPr lang="en-US" sz="4400" u="none" dirty="0" err="1">
                <a:solidFill>
                  <a:srgbClr val="002060"/>
                </a:solidFill>
                <a:latin typeface="Arial" panose="020B0604020202020204" pitchFamily="34" charset="0"/>
                <a:cs typeface="Arial" panose="020B0604020202020204" pitchFamily="34" charset="0"/>
              </a:rPr>
              <a:t>sửa</a:t>
            </a:r>
            <a:r>
              <a:rPr lang="en-US" sz="4400" u="none" dirty="0">
                <a:solidFill>
                  <a:srgbClr val="002060"/>
                </a:solidFill>
                <a:latin typeface="Arial" panose="020B0604020202020204" pitchFamily="34" charset="0"/>
                <a:cs typeface="Arial" panose="020B0604020202020204" pitchFamily="34" charset="0"/>
              </a:rPr>
              <a:t> </a:t>
            </a:r>
            <a:r>
              <a:rPr lang="en-US" sz="4400" u="none" dirty="0" err="1">
                <a:solidFill>
                  <a:srgbClr val="002060"/>
                </a:solidFill>
                <a:latin typeface="Arial" panose="020B0604020202020204" pitchFamily="34" charset="0"/>
                <a:cs typeface="Arial" panose="020B0604020202020204" pitchFamily="34" charset="0"/>
              </a:rPr>
              <a:t>lỗi</a:t>
            </a:r>
            <a:r>
              <a:rPr lang="en-US" sz="4400" u="none" dirty="0">
                <a:solidFill>
                  <a:srgbClr val="002060"/>
                </a:solidFill>
                <a:latin typeface="Arial" panose="020B0604020202020204" pitchFamily="34" charset="0"/>
                <a:cs typeface="Arial" panose="020B0604020202020204" pitchFamily="34" charset="0"/>
              </a:rPr>
              <a:t> </a:t>
            </a:r>
            <a:r>
              <a:rPr lang="en-US" sz="4400" u="none" dirty="0" err="1">
                <a:solidFill>
                  <a:srgbClr val="002060"/>
                </a:solidFill>
                <a:latin typeface="Arial" panose="020B0604020202020204" pitchFamily="34" charset="0"/>
                <a:cs typeface="Arial" panose="020B0604020202020204" pitchFamily="34" charset="0"/>
              </a:rPr>
              <a:t>mà</a:t>
            </a:r>
            <a:r>
              <a:rPr lang="en-US" sz="4400" u="none" dirty="0">
                <a:solidFill>
                  <a:srgbClr val="002060"/>
                </a:solidFill>
                <a:latin typeface="Arial" panose="020B0604020202020204" pitchFamily="34" charset="0"/>
                <a:cs typeface="Arial" panose="020B0604020202020204" pitchFamily="34" charset="0"/>
              </a:rPr>
              <a:t> </a:t>
            </a:r>
            <a:r>
              <a:rPr lang="en-US" sz="4400" u="none" dirty="0" err="1">
                <a:solidFill>
                  <a:srgbClr val="002060"/>
                </a:solidFill>
                <a:latin typeface="Arial" panose="020B0604020202020204" pitchFamily="34" charset="0"/>
                <a:cs typeface="Arial" panose="020B0604020202020204" pitchFamily="34" charset="0"/>
              </a:rPr>
              <a:t>thầy</a:t>
            </a:r>
            <a:r>
              <a:rPr lang="en-US" sz="4400" u="none" dirty="0">
                <a:solidFill>
                  <a:srgbClr val="002060"/>
                </a:solidFill>
                <a:latin typeface="Arial" panose="020B0604020202020204" pitchFamily="34" charset="0"/>
                <a:cs typeface="Arial" panose="020B0604020202020204" pitchFamily="34" charset="0"/>
              </a:rPr>
              <a:t> </a:t>
            </a:r>
            <a:r>
              <a:rPr lang="en-US" sz="4400" u="none" dirty="0" err="1">
                <a:solidFill>
                  <a:srgbClr val="002060"/>
                </a:solidFill>
                <a:latin typeface="Arial" panose="020B0604020202020204" pitchFamily="34" charset="0"/>
                <a:cs typeface="Arial" panose="020B0604020202020204" pitchFamily="34" charset="0"/>
              </a:rPr>
              <a:t>cô</a:t>
            </a:r>
            <a:r>
              <a:rPr lang="en-US" sz="4400" u="none" dirty="0">
                <a:solidFill>
                  <a:srgbClr val="002060"/>
                </a:solidFill>
                <a:latin typeface="Arial" panose="020B0604020202020204" pitchFamily="34" charset="0"/>
                <a:cs typeface="Arial" panose="020B0604020202020204" pitchFamily="34" charset="0"/>
              </a:rPr>
              <a:t> </a:t>
            </a:r>
            <a:r>
              <a:rPr lang="en-US" sz="4400" u="none" dirty="0" err="1">
                <a:solidFill>
                  <a:srgbClr val="002060"/>
                </a:solidFill>
                <a:latin typeface="Arial" panose="020B0604020202020204" pitchFamily="34" charset="0"/>
                <a:cs typeface="Arial" panose="020B0604020202020204" pitchFamily="34" charset="0"/>
              </a:rPr>
              <a:t>yêu</a:t>
            </a:r>
            <a:r>
              <a:rPr lang="en-US" sz="4400" u="none" dirty="0">
                <a:solidFill>
                  <a:srgbClr val="002060"/>
                </a:solidFill>
                <a:latin typeface="Arial" panose="020B0604020202020204" pitchFamily="34" charset="0"/>
                <a:cs typeface="Arial" panose="020B0604020202020204" pitchFamily="34" charset="0"/>
              </a:rPr>
              <a:t> </a:t>
            </a:r>
            <a:r>
              <a:rPr lang="en-US" sz="4400" u="none" dirty="0" err="1">
                <a:solidFill>
                  <a:srgbClr val="002060"/>
                </a:solidFill>
                <a:latin typeface="Arial" panose="020B0604020202020204" pitchFamily="34" charset="0"/>
                <a:cs typeface="Arial" panose="020B0604020202020204" pitchFamily="34" charset="0"/>
              </a:rPr>
              <a:t>cầu</a:t>
            </a:r>
            <a:r>
              <a:rPr lang="en-US" sz="4400" u="none" dirty="0">
                <a:solidFill>
                  <a:srgbClr val="002060"/>
                </a:solidFill>
                <a:latin typeface="Arial" panose="020B0604020202020204" pitchFamily="34" charset="0"/>
                <a:cs typeface="Arial" panose="020B0604020202020204" pitchFamily="34" charset="0"/>
              </a:rPr>
              <a:t> </a:t>
            </a:r>
            <a:r>
              <a:rPr lang="en-US" sz="4400" u="none" dirty="0" err="1">
                <a:solidFill>
                  <a:srgbClr val="002060"/>
                </a:solidFill>
                <a:latin typeface="Arial" panose="020B0604020202020204" pitchFamily="34" charset="0"/>
                <a:cs typeface="Arial" panose="020B0604020202020204" pitchFamily="34" charset="0"/>
              </a:rPr>
              <a:t>và</a:t>
            </a:r>
            <a:r>
              <a:rPr lang="en-US" sz="4400" u="none" dirty="0">
                <a:solidFill>
                  <a:srgbClr val="002060"/>
                </a:solidFill>
                <a:latin typeface="Arial" panose="020B0604020202020204" pitchFamily="34" charset="0"/>
                <a:cs typeface="Arial" panose="020B0604020202020204" pitchFamily="34" charset="0"/>
              </a:rPr>
              <a:t> </a:t>
            </a:r>
            <a:r>
              <a:rPr lang="en-US" sz="4400" u="none" dirty="0" err="1">
                <a:solidFill>
                  <a:srgbClr val="002060"/>
                </a:solidFill>
                <a:latin typeface="Arial" panose="020B0604020202020204" pitchFamily="34" charset="0"/>
                <a:cs typeface="Arial" panose="020B0604020202020204" pitchFamily="34" charset="0"/>
              </a:rPr>
              <a:t>viết</a:t>
            </a:r>
            <a:r>
              <a:rPr lang="en-US" sz="4400" u="none" dirty="0">
                <a:solidFill>
                  <a:srgbClr val="002060"/>
                </a:solidFill>
                <a:latin typeface="Arial" panose="020B0604020202020204" pitchFamily="34" charset="0"/>
                <a:cs typeface="Arial" panose="020B0604020202020204" pitchFamily="34" charset="0"/>
              </a:rPr>
              <a:t> </a:t>
            </a:r>
            <a:r>
              <a:rPr lang="en-US" sz="4400" u="none" dirty="0" err="1">
                <a:solidFill>
                  <a:srgbClr val="002060"/>
                </a:solidFill>
                <a:latin typeface="Arial" panose="020B0604020202020204" pitchFamily="34" charset="0"/>
                <a:cs typeface="Arial" panose="020B0604020202020204" pitchFamily="34" charset="0"/>
              </a:rPr>
              <a:t>lại</a:t>
            </a:r>
            <a:r>
              <a:rPr lang="en-US" sz="4400" u="none" dirty="0">
                <a:solidFill>
                  <a:srgbClr val="002060"/>
                </a:solidFill>
                <a:latin typeface="Arial" panose="020B0604020202020204" pitchFamily="34" charset="0"/>
                <a:cs typeface="Arial" panose="020B0604020202020204" pitchFamily="34" charset="0"/>
              </a:rPr>
              <a:t> </a:t>
            </a:r>
            <a:r>
              <a:rPr lang="en-US" sz="4400" u="none" dirty="0" err="1">
                <a:solidFill>
                  <a:srgbClr val="002060"/>
                </a:solidFill>
                <a:latin typeface="Arial" panose="020B0604020202020204" pitchFamily="34" charset="0"/>
                <a:cs typeface="Arial" panose="020B0604020202020204" pitchFamily="34" charset="0"/>
              </a:rPr>
              <a:t>được</a:t>
            </a:r>
            <a:r>
              <a:rPr lang="en-US" sz="4400" u="none" dirty="0">
                <a:solidFill>
                  <a:srgbClr val="002060"/>
                </a:solidFill>
                <a:latin typeface="Arial" panose="020B0604020202020204" pitchFamily="34" charset="0"/>
                <a:cs typeface="Arial" panose="020B0604020202020204" pitchFamily="34" charset="0"/>
              </a:rPr>
              <a:t> </a:t>
            </a:r>
            <a:r>
              <a:rPr lang="en-US" sz="4400" u="none" dirty="0" err="1">
                <a:solidFill>
                  <a:srgbClr val="002060"/>
                </a:solidFill>
                <a:latin typeface="Arial" panose="020B0604020202020204" pitchFamily="34" charset="0"/>
                <a:cs typeface="Arial" panose="020B0604020202020204" pitchFamily="34" charset="0"/>
              </a:rPr>
              <a:t>một</a:t>
            </a:r>
            <a:r>
              <a:rPr lang="en-US" sz="4400" u="none" dirty="0">
                <a:solidFill>
                  <a:srgbClr val="002060"/>
                </a:solidFill>
                <a:latin typeface="Arial" panose="020B0604020202020204" pitchFamily="34" charset="0"/>
                <a:cs typeface="Arial" panose="020B0604020202020204" pitchFamily="34" charset="0"/>
              </a:rPr>
              <a:t> </a:t>
            </a:r>
            <a:r>
              <a:rPr lang="en-US" sz="4400" u="none" dirty="0" err="1">
                <a:solidFill>
                  <a:srgbClr val="002060"/>
                </a:solidFill>
                <a:latin typeface="Arial" panose="020B0604020202020204" pitchFamily="34" charset="0"/>
                <a:cs typeface="Arial" panose="020B0604020202020204" pitchFamily="34" charset="0"/>
              </a:rPr>
              <a:t>đoạn</a:t>
            </a:r>
            <a:r>
              <a:rPr lang="en-US" sz="4400" u="none" dirty="0">
                <a:solidFill>
                  <a:srgbClr val="002060"/>
                </a:solidFill>
                <a:latin typeface="Arial" panose="020B0604020202020204" pitchFamily="34" charset="0"/>
                <a:cs typeface="Arial" panose="020B0604020202020204" pitchFamily="34" charset="0"/>
              </a:rPr>
              <a:t> </a:t>
            </a:r>
            <a:r>
              <a:rPr lang="en-US" sz="4400" u="none" dirty="0" err="1">
                <a:solidFill>
                  <a:srgbClr val="002060"/>
                </a:solidFill>
                <a:latin typeface="Arial" panose="020B0604020202020204" pitchFamily="34" charset="0"/>
                <a:cs typeface="Arial" panose="020B0604020202020204" pitchFamily="34" charset="0"/>
              </a:rPr>
              <a:t>văn</a:t>
            </a:r>
            <a:r>
              <a:rPr lang="en-US" sz="4400" u="none" dirty="0">
                <a:solidFill>
                  <a:srgbClr val="002060"/>
                </a:solidFill>
                <a:latin typeface="Arial" panose="020B0604020202020204" pitchFamily="34" charset="0"/>
                <a:cs typeface="Arial" panose="020B0604020202020204" pitchFamily="34" charset="0"/>
              </a:rPr>
              <a:t> </a:t>
            </a:r>
            <a:r>
              <a:rPr lang="en-US" sz="4400" u="none" dirty="0" err="1">
                <a:solidFill>
                  <a:srgbClr val="002060"/>
                </a:solidFill>
                <a:latin typeface="Arial" panose="020B0604020202020204" pitchFamily="34" charset="0"/>
                <a:cs typeface="Arial" panose="020B0604020202020204" pitchFamily="34" charset="0"/>
              </a:rPr>
              <a:t>khác</a:t>
            </a:r>
            <a:r>
              <a:rPr lang="en-US" sz="4400" u="none" dirty="0">
                <a:solidFill>
                  <a:srgbClr val="002060"/>
                </a:solidFill>
                <a:latin typeface="Arial" panose="020B0604020202020204" pitchFamily="34" charset="0"/>
                <a:cs typeface="Arial" panose="020B0604020202020204" pitchFamily="34" charset="0"/>
              </a:rPr>
              <a:t> hay </a:t>
            </a:r>
            <a:r>
              <a:rPr lang="en-US" sz="4400" u="none" dirty="0" err="1">
                <a:solidFill>
                  <a:srgbClr val="002060"/>
                </a:solidFill>
                <a:latin typeface="Arial" panose="020B0604020202020204" pitchFamily="34" charset="0"/>
                <a:cs typeface="Arial" panose="020B0604020202020204" pitchFamily="34" charset="0"/>
              </a:rPr>
              <a:t>hơn</a:t>
            </a:r>
            <a:r>
              <a:rPr lang="en-US" sz="4400" dirty="0">
                <a:solidFill>
                  <a:srgbClr val="002060"/>
                </a:solidFill>
                <a:latin typeface="Arial" panose="020B0604020202020204" pitchFamily="34" charset="0"/>
                <a:cs typeface="Arial" panose="020B0604020202020204" pitchFamily="34" charset="0"/>
              </a:rPr>
              <a:t>.</a:t>
            </a:r>
            <a:endParaRPr lang="en-US" sz="4400" u="none" dirty="0">
              <a:solidFill>
                <a:srgbClr val="002060"/>
              </a:solidFill>
              <a:latin typeface="Arial" panose="020B0604020202020204" pitchFamily="34" charset="0"/>
              <a:cs typeface="Arial" panose="020B0604020202020204" pitchFamily="34" charset="0"/>
            </a:endParaRPr>
          </a:p>
        </p:txBody>
      </p:sp>
      <p:pic>
        <p:nvPicPr>
          <p:cNvPr id="11" name="Picture 11"/>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8787215">
            <a:off x="784793" y="-86129"/>
            <a:ext cx="793059" cy="3665400"/>
          </a:xfrm>
          <a:prstGeom prst="rect">
            <a:avLst/>
          </a:prstGeom>
        </p:spPr>
      </p:pic>
      <p:pic>
        <p:nvPicPr>
          <p:cNvPr id="9" name="Picture 9"/>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0046438">
            <a:off x="15752251" y="3150566"/>
            <a:ext cx="2931449" cy="2931449"/>
          </a:xfrm>
          <a:prstGeom prst="rect">
            <a:avLst/>
          </a:prstGeom>
        </p:spPr>
      </p:pic>
    </p:spTree>
    <p:extLst>
      <p:ext uri="{BB962C8B-B14F-4D97-AF65-F5344CB8AC3E}">
        <p14:creationId xmlns:p14="http://schemas.microsoft.com/office/powerpoint/2010/main" val="19887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3"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5B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71667" y="862685"/>
            <a:ext cx="8969327" cy="856163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93735" y="7872597"/>
            <a:ext cx="2734793" cy="2373952"/>
          </a:xfrm>
          <a:prstGeom prst="rect">
            <a:avLst/>
          </a:prstGeom>
        </p:spPr>
      </p:pic>
      <p:sp>
        <p:nvSpPr>
          <p:cNvPr id="12" name="TextBox 12"/>
          <p:cNvSpPr txBox="1"/>
          <p:nvPr/>
        </p:nvSpPr>
        <p:spPr>
          <a:xfrm>
            <a:off x="2032954" y="1914141"/>
            <a:ext cx="6806246" cy="6093976"/>
          </a:xfrm>
          <a:prstGeom prst="rect">
            <a:avLst/>
          </a:prstGeom>
        </p:spPr>
        <p:txBody>
          <a:bodyPr wrap="square" lIns="0" tIns="0" rIns="0" bIns="0" rtlCol="0" anchor="t">
            <a:spAutoFit/>
          </a:bodyPr>
          <a:lstStyle/>
          <a:p>
            <a:pPr marL="0" lvl="0" indent="0" algn="ctr">
              <a:lnSpc>
                <a:spcPct val="150000"/>
              </a:lnSpc>
              <a:spcBef>
                <a:spcPct val="0"/>
              </a:spcBef>
            </a:pPr>
            <a:r>
              <a:rPr lang="en-US" sz="6600" dirty="0" err="1">
                <a:solidFill>
                  <a:srgbClr val="272626"/>
                </a:solidFill>
                <a:latin typeface="Arial" panose="020B0604020202020204" pitchFamily="34" charset="0"/>
                <a:cs typeface="Arial" panose="020B0604020202020204" pitchFamily="34" charset="0"/>
              </a:rPr>
              <a:t>Em</a:t>
            </a:r>
            <a:r>
              <a:rPr lang="en-US" sz="6600" dirty="0">
                <a:solidFill>
                  <a:srgbClr val="272626"/>
                </a:solidFill>
                <a:latin typeface="Arial" panose="020B0604020202020204" pitchFamily="34" charset="0"/>
                <a:cs typeface="Arial" panose="020B0604020202020204" pitchFamily="34" charset="0"/>
              </a:rPr>
              <a:t> </a:t>
            </a:r>
            <a:r>
              <a:rPr lang="en-US" sz="6600" dirty="0" err="1">
                <a:solidFill>
                  <a:srgbClr val="272626"/>
                </a:solidFill>
                <a:latin typeface="Arial" panose="020B0604020202020204" pitchFamily="34" charset="0"/>
                <a:cs typeface="Arial" panose="020B0604020202020204" pitchFamily="34" charset="0"/>
              </a:rPr>
              <a:t>hãy</a:t>
            </a:r>
            <a:r>
              <a:rPr lang="en-US" sz="6600" dirty="0">
                <a:solidFill>
                  <a:srgbClr val="272626"/>
                </a:solidFill>
                <a:latin typeface="Arial" panose="020B0604020202020204" pitchFamily="34" charset="0"/>
                <a:cs typeface="Arial" panose="020B0604020202020204" pitchFamily="34" charset="0"/>
              </a:rPr>
              <a:t> </a:t>
            </a:r>
            <a:r>
              <a:rPr lang="en-US" sz="6600" dirty="0" err="1">
                <a:solidFill>
                  <a:srgbClr val="272626"/>
                </a:solidFill>
                <a:latin typeface="Arial" panose="020B0604020202020204" pitchFamily="34" charset="0"/>
                <a:cs typeface="Arial" panose="020B0604020202020204" pitchFamily="34" charset="0"/>
              </a:rPr>
              <a:t>chọn</a:t>
            </a:r>
            <a:r>
              <a:rPr lang="en-US" sz="6600" dirty="0">
                <a:solidFill>
                  <a:srgbClr val="272626"/>
                </a:solidFill>
                <a:latin typeface="Arial" panose="020B0604020202020204" pitchFamily="34" charset="0"/>
                <a:cs typeface="Arial" panose="020B0604020202020204" pitchFamily="34" charset="0"/>
              </a:rPr>
              <a:t> </a:t>
            </a:r>
            <a:r>
              <a:rPr lang="en-US" sz="6600" dirty="0" err="1">
                <a:solidFill>
                  <a:srgbClr val="272626"/>
                </a:solidFill>
                <a:latin typeface="Arial" panose="020B0604020202020204" pitchFamily="34" charset="0"/>
                <a:cs typeface="Arial" panose="020B0604020202020204" pitchFamily="34" charset="0"/>
              </a:rPr>
              <a:t>một</a:t>
            </a:r>
            <a:r>
              <a:rPr lang="en-US" sz="6600" dirty="0">
                <a:solidFill>
                  <a:srgbClr val="272626"/>
                </a:solidFill>
                <a:latin typeface="Arial" panose="020B0604020202020204" pitchFamily="34" charset="0"/>
                <a:cs typeface="Arial" panose="020B0604020202020204" pitchFamily="34" charset="0"/>
              </a:rPr>
              <a:t> </a:t>
            </a:r>
            <a:r>
              <a:rPr lang="en-US" sz="6600" dirty="0" err="1">
                <a:solidFill>
                  <a:srgbClr val="272626"/>
                </a:solidFill>
                <a:latin typeface="Arial" panose="020B0604020202020204" pitchFamily="34" charset="0"/>
                <a:cs typeface="Arial" panose="020B0604020202020204" pitchFamily="34" charset="0"/>
              </a:rPr>
              <a:t>đoạn</a:t>
            </a:r>
            <a:r>
              <a:rPr lang="en-US" sz="6600" dirty="0">
                <a:solidFill>
                  <a:srgbClr val="272626"/>
                </a:solidFill>
                <a:latin typeface="Arial" panose="020B0604020202020204" pitchFamily="34" charset="0"/>
                <a:cs typeface="Arial" panose="020B0604020202020204" pitchFamily="34" charset="0"/>
              </a:rPr>
              <a:t> </a:t>
            </a:r>
            <a:r>
              <a:rPr lang="en-US" sz="6600" dirty="0" err="1">
                <a:solidFill>
                  <a:srgbClr val="272626"/>
                </a:solidFill>
                <a:latin typeface="Arial" panose="020B0604020202020204" pitchFamily="34" charset="0"/>
                <a:cs typeface="Arial" panose="020B0604020202020204" pitchFamily="34" charset="0"/>
              </a:rPr>
              <a:t>văn</a:t>
            </a:r>
            <a:r>
              <a:rPr lang="en-US" sz="6600" dirty="0">
                <a:solidFill>
                  <a:srgbClr val="272626"/>
                </a:solidFill>
                <a:latin typeface="Arial" panose="020B0604020202020204" pitchFamily="34" charset="0"/>
                <a:cs typeface="Arial" panose="020B0604020202020204" pitchFamily="34" charset="0"/>
              </a:rPr>
              <a:t> </a:t>
            </a:r>
            <a:r>
              <a:rPr lang="en-US" sz="6600" dirty="0" err="1">
                <a:solidFill>
                  <a:srgbClr val="272626"/>
                </a:solidFill>
                <a:latin typeface="Arial" panose="020B0604020202020204" pitchFamily="34" charset="0"/>
                <a:cs typeface="Arial" panose="020B0604020202020204" pitchFamily="34" charset="0"/>
              </a:rPr>
              <a:t>viết</a:t>
            </a:r>
            <a:r>
              <a:rPr lang="en-US" sz="6600" dirty="0">
                <a:solidFill>
                  <a:srgbClr val="272626"/>
                </a:solidFill>
                <a:latin typeface="Arial" panose="020B0604020202020204" pitchFamily="34" charset="0"/>
                <a:cs typeface="Arial" panose="020B0604020202020204" pitchFamily="34" charset="0"/>
              </a:rPr>
              <a:t> </a:t>
            </a:r>
            <a:r>
              <a:rPr lang="en-US" sz="6600" dirty="0" err="1">
                <a:solidFill>
                  <a:srgbClr val="272626"/>
                </a:solidFill>
                <a:latin typeface="Arial" panose="020B0604020202020204" pitchFamily="34" charset="0"/>
                <a:cs typeface="Arial" panose="020B0604020202020204" pitchFamily="34" charset="0"/>
              </a:rPr>
              <a:t>chưa</a:t>
            </a:r>
            <a:r>
              <a:rPr lang="en-US" sz="6600" dirty="0">
                <a:solidFill>
                  <a:srgbClr val="272626"/>
                </a:solidFill>
                <a:latin typeface="Arial" panose="020B0604020202020204" pitchFamily="34" charset="0"/>
                <a:cs typeface="Arial" panose="020B0604020202020204" pitchFamily="34" charset="0"/>
              </a:rPr>
              <a:t> </a:t>
            </a:r>
            <a:r>
              <a:rPr lang="en-US" sz="6600" dirty="0" err="1">
                <a:solidFill>
                  <a:srgbClr val="272626"/>
                </a:solidFill>
                <a:latin typeface="Arial" panose="020B0604020202020204" pitchFamily="34" charset="0"/>
                <a:cs typeface="Arial" panose="020B0604020202020204" pitchFamily="34" charset="0"/>
              </a:rPr>
              <a:t>đạt</a:t>
            </a:r>
            <a:r>
              <a:rPr lang="en-US" sz="6600" dirty="0">
                <a:solidFill>
                  <a:srgbClr val="272626"/>
                </a:solidFill>
                <a:latin typeface="Arial" panose="020B0604020202020204" pitchFamily="34" charset="0"/>
                <a:cs typeface="Arial" panose="020B0604020202020204" pitchFamily="34" charset="0"/>
              </a:rPr>
              <a:t> </a:t>
            </a:r>
            <a:r>
              <a:rPr lang="en-US" sz="6600" dirty="0" err="1">
                <a:solidFill>
                  <a:srgbClr val="272626"/>
                </a:solidFill>
                <a:latin typeface="Arial" panose="020B0604020202020204" pitchFamily="34" charset="0"/>
                <a:cs typeface="Arial" panose="020B0604020202020204" pitchFamily="34" charset="0"/>
              </a:rPr>
              <a:t>để</a:t>
            </a:r>
            <a:r>
              <a:rPr lang="en-US" sz="6600" dirty="0">
                <a:solidFill>
                  <a:srgbClr val="272626"/>
                </a:solidFill>
                <a:latin typeface="Arial" panose="020B0604020202020204" pitchFamily="34" charset="0"/>
                <a:cs typeface="Arial" panose="020B0604020202020204" pitchFamily="34" charset="0"/>
              </a:rPr>
              <a:t> </a:t>
            </a:r>
            <a:r>
              <a:rPr lang="en-US" sz="6600" dirty="0" err="1">
                <a:solidFill>
                  <a:srgbClr val="272626"/>
                </a:solidFill>
                <a:latin typeface="Arial" panose="020B0604020202020204" pitchFamily="34" charset="0"/>
                <a:cs typeface="Arial" panose="020B0604020202020204" pitchFamily="34" charset="0"/>
              </a:rPr>
              <a:t>viết</a:t>
            </a:r>
            <a:r>
              <a:rPr lang="en-US" sz="6600" dirty="0">
                <a:solidFill>
                  <a:srgbClr val="272626"/>
                </a:solidFill>
                <a:latin typeface="Arial" panose="020B0604020202020204" pitchFamily="34" charset="0"/>
                <a:cs typeface="Arial" panose="020B0604020202020204" pitchFamily="34" charset="0"/>
              </a:rPr>
              <a:t> </a:t>
            </a:r>
            <a:r>
              <a:rPr lang="en-US" sz="6600" dirty="0" err="1">
                <a:solidFill>
                  <a:srgbClr val="272626"/>
                </a:solidFill>
                <a:latin typeface="Arial" panose="020B0604020202020204" pitchFamily="34" charset="0"/>
                <a:cs typeface="Arial" panose="020B0604020202020204" pitchFamily="34" charset="0"/>
              </a:rPr>
              <a:t>lại</a:t>
            </a:r>
            <a:r>
              <a:rPr lang="en-US" sz="6600" dirty="0">
                <a:solidFill>
                  <a:srgbClr val="272626"/>
                </a:solidFill>
                <a:latin typeface="Arial" panose="020B0604020202020204" pitchFamily="34" charset="0"/>
                <a:cs typeface="Arial" panose="020B0604020202020204" pitchFamily="34" charset="0"/>
              </a:rPr>
              <a:t> </a:t>
            </a:r>
            <a:r>
              <a:rPr lang="en-US" sz="6600" dirty="0" err="1">
                <a:solidFill>
                  <a:srgbClr val="272626"/>
                </a:solidFill>
                <a:latin typeface="Arial" panose="020B0604020202020204" pitchFamily="34" charset="0"/>
                <a:cs typeface="Arial" panose="020B0604020202020204" pitchFamily="34" charset="0"/>
              </a:rPr>
              <a:t>cho</a:t>
            </a:r>
            <a:r>
              <a:rPr lang="en-US" sz="6600" dirty="0">
                <a:solidFill>
                  <a:srgbClr val="272626"/>
                </a:solidFill>
                <a:latin typeface="Arial" panose="020B0604020202020204" pitchFamily="34" charset="0"/>
                <a:cs typeface="Arial" panose="020B0604020202020204" pitchFamily="34" charset="0"/>
              </a:rPr>
              <a:t> hay </a:t>
            </a:r>
            <a:r>
              <a:rPr lang="en-US" sz="6600" dirty="0" err="1">
                <a:solidFill>
                  <a:srgbClr val="272626"/>
                </a:solidFill>
                <a:latin typeface="Arial" panose="020B0604020202020204" pitchFamily="34" charset="0"/>
                <a:cs typeface="Arial" panose="020B0604020202020204" pitchFamily="34" charset="0"/>
              </a:rPr>
              <a:t>hơn</a:t>
            </a:r>
            <a:r>
              <a:rPr lang="en-US" sz="6600" dirty="0">
                <a:solidFill>
                  <a:srgbClr val="272626"/>
                </a:solidFill>
                <a:latin typeface="Arial" panose="020B0604020202020204" pitchFamily="34" charset="0"/>
                <a:cs typeface="Arial" panose="020B0604020202020204" pitchFamily="34" charset="0"/>
              </a:rPr>
              <a:t>.</a:t>
            </a:r>
          </a:p>
        </p:txBody>
      </p:sp>
      <p:pic>
        <p:nvPicPr>
          <p:cNvPr id="7"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809964" y="1693674"/>
            <a:ext cx="8478036" cy="8552875"/>
          </a:xfrm>
          <a:prstGeom prst="rect">
            <a:avLst/>
          </a:prstGeom>
        </p:spPr>
      </p:pic>
    </p:spTree>
    <p:extLst>
      <p:ext uri="{BB962C8B-B14F-4D97-AF65-F5344CB8AC3E}">
        <p14:creationId xmlns:p14="http://schemas.microsoft.com/office/powerpoint/2010/main" val="17800913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9ED"/>
        </a:solidFill>
        <a:effectLst/>
      </p:bgPr>
    </p:bg>
    <p:spTree>
      <p:nvGrpSpPr>
        <p:cNvPr id="1" name=""/>
        <p:cNvGrpSpPr/>
        <p:nvPr/>
      </p:nvGrpSpPr>
      <p:grpSpPr>
        <a:xfrm>
          <a:off x="0" y="0"/>
          <a:ext cx="0" cy="0"/>
          <a:chOff x="0" y="0"/>
          <a:chExt cx="0" cy="0"/>
        </a:xfrm>
      </p:grpSpPr>
      <p:sp>
        <p:nvSpPr>
          <p:cNvPr id="23" name="Rounded Rectangle 22"/>
          <p:cNvSpPr/>
          <p:nvPr/>
        </p:nvSpPr>
        <p:spPr>
          <a:xfrm>
            <a:off x="3621618" y="6580628"/>
            <a:ext cx="12982833" cy="2971800"/>
          </a:xfrm>
          <a:prstGeom prst="roundRect">
            <a:avLst/>
          </a:prstGeom>
          <a:solidFill>
            <a:srgbClr val="FFD6E6"/>
          </a:solidFill>
          <a:ln w="76200">
            <a:solidFill>
              <a:srgbClr val="A6505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35503">
            <a:off x="-1371171" y="-102033"/>
            <a:ext cx="3415912" cy="3260644"/>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31074">
            <a:off x="16401622" y="-2192219"/>
            <a:ext cx="3772754" cy="8266990"/>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55739">
            <a:off x="16881288" y="7731313"/>
            <a:ext cx="3484672" cy="3582373"/>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9490790">
            <a:off x="2369496" y="685927"/>
            <a:ext cx="1750852" cy="922554"/>
          </a:xfrm>
          <a:prstGeom prst="rect">
            <a:avLst/>
          </a:prstGeom>
        </p:spPr>
      </p:pic>
      <p:pic>
        <p:nvPicPr>
          <p:cNvPr id="6"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361682">
            <a:off x="-2886967" y="5028650"/>
            <a:ext cx="4495277" cy="5986446"/>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800000">
            <a:off x="8847781" y="-2580012"/>
            <a:ext cx="2173525" cy="711335"/>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9925695">
            <a:off x="-1749510" y="1089831"/>
            <a:ext cx="2931449" cy="2931449"/>
          </a:xfrm>
          <a:prstGeom prst="rect">
            <a:avLst/>
          </a:prstGeom>
        </p:spPr>
      </p:pic>
      <p:sp>
        <p:nvSpPr>
          <p:cNvPr id="10" name="TextBox 10"/>
          <p:cNvSpPr txBox="1"/>
          <p:nvPr/>
        </p:nvSpPr>
        <p:spPr>
          <a:xfrm>
            <a:off x="3514202" y="1528289"/>
            <a:ext cx="12449147" cy="1077218"/>
          </a:xfrm>
          <a:prstGeom prst="rect">
            <a:avLst/>
          </a:prstGeom>
        </p:spPr>
        <p:txBody>
          <a:bodyPr wrap="square" lIns="0" tIns="0" rIns="0" bIns="0" rtlCol="0" anchor="t">
            <a:spAutoFit/>
          </a:bodyPr>
          <a:lstStyle/>
          <a:p>
            <a:pPr marL="0" lvl="0" indent="0" algn="ctr">
              <a:lnSpc>
                <a:spcPts val="8399"/>
              </a:lnSpc>
              <a:spcBef>
                <a:spcPct val="0"/>
              </a:spcBef>
            </a:pPr>
            <a:r>
              <a:rPr lang="en-US" sz="11500" b="1" dirty="0" err="1">
                <a:solidFill>
                  <a:srgbClr val="D47AE8"/>
                </a:solidFill>
                <a:latin typeface="#9Slide03 Sofia Pro Soft Bold" panose="020B0000000000000000" pitchFamily="34" charset="0"/>
              </a:rPr>
              <a:t>Đánh</a:t>
            </a:r>
            <a:r>
              <a:rPr lang="en-US" sz="11500" b="1" dirty="0">
                <a:solidFill>
                  <a:srgbClr val="D47AE8"/>
                </a:solidFill>
                <a:latin typeface="#9Slide03 Sofia Pro Soft Bold" panose="020B0000000000000000" pitchFamily="34" charset="0"/>
              </a:rPr>
              <a:t> </a:t>
            </a:r>
            <a:r>
              <a:rPr lang="en-US" sz="11500" b="1" dirty="0" err="1">
                <a:solidFill>
                  <a:srgbClr val="D47AE8"/>
                </a:solidFill>
                <a:latin typeface="#9Slide03 Sofia Pro Soft Bold" panose="020B0000000000000000" pitchFamily="34" charset="0"/>
              </a:rPr>
              <a:t>giá</a:t>
            </a:r>
            <a:r>
              <a:rPr lang="en-US" sz="11500" b="1" dirty="0">
                <a:solidFill>
                  <a:srgbClr val="D47AE8"/>
                </a:solidFill>
                <a:latin typeface="#9Slide03 Sofia Pro Soft Bold" panose="020B0000000000000000" pitchFamily="34" charset="0"/>
              </a:rPr>
              <a:t> </a:t>
            </a:r>
            <a:r>
              <a:rPr lang="en-US" sz="11500" b="1" dirty="0" err="1">
                <a:solidFill>
                  <a:srgbClr val="D47AE8"/>
                </a:solidFill>
                <a:latin typeface="#9Slide03 Sofia Pro Soft Bold" panose="020B0000000000000000" pitchFamily="34" charset="0"/>
              </a:rPr>
              <a:t>m</a:t>
            </a:r>
            <a:r>
              <a:rPr lang="en-US" sz="11500" b="1" u="none" dirty="0" err="1">
                <a:solidFill>
                  <a:srgbClr val="D47AE8"/>
                </a:solidFill>
                <a:latin typeface="#9Slide03 Sofia Pro Soft Bold" panose="020B0000000000000000" pitchFamily="34" charset="0"/>
              </a:rPr>
              <a:t>ục</a:t>
            </a:r>
            <a:r>
              <a:rPr lang="en-US" sz="11500" b="1" u="none" dirty="0">
                <a:solidFill>
                  <a:srgbClr val="D47AE8"/>
                </a:solidFill>
                <a:latin typeface="#9Slide03 Sofia Pro Soft Bold" panose="020B0000000000000000" pitchFamily="34" charset="0"/>
              </a:rPr>
              <a:t> </a:t>
            </a:r>
            <a:r>
              <a:rPr lang="en-US" sz="11500" b="1" u="none" dirty="0" err="1">
                <a:solidFill>
                  <a:srgbClr val="D47AE8"/>
                </a:solidFill>
                <a:latin typeface="#9Slide03 Sofia Pro Soft Bold" panose="020B0000000000000000" pitchFamily="34" charset="0"/>
              </a:rPr>
              <a:t>tiêu</a:t>
            </a:r>
            <a:endParaRPr lang="en-US" sz="11500" b="1" u="none" dirty="0">
              <a:solidFill>
                <a:srgbClr val="D47AE8"/>
              </a:solidFill>
              <a:latin typeface="#9Slide03 Sofia Pro Soft Bold" panose="020B0000000000000000" pitchFamily="34" charset="0"/>
            </a:endParaRPr>
          </a:p>
        </p:txBody>
      </p:sp>
      <p:pic>
        <p:nvPicPr>
          <p:cNvPr id="11" name="Picture 11"/>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8787215">
            <a:off x="16668000" y="6706143"/>
            <a:ext cx="793059" cy="3665400"/>
          </a:xfrm>
          <a:prstGeom prst="rect">
            <a:avLst/>
          </a:prstGeom>
        </p:spPr>
      </p:pic>
      <p:pic>
        <p:nvPicPr>
          <p:cNvPr id="12" name="Picture 18"/>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6684284" y="2352751"/>
            <a:ext cx="1357016" cy="1507796"/>
          </a:xfrm>
          <a:prstGeom prst="rect">
            <a:avLst/>
          </a:prstGeom>
        </p:spPr>
      </p:pic>
      <p:pic>
        <p:nvPicPr>
          <p:cNvPr id="14" name="Picture 18"/>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6971037" y="6583127"/>
            <a:ext cx="1357016" cy="1507796"/>
          </a:xfrm>
          <a:prstGeom prst="rect">
            <a:avLst/>
          </a:prstGeom>
        </p:spPr>
      </p:pic>
      <p:pic>
        <p:nvPicPr>
          <p:cNvPr id="16" name="Picture 19"/>
          <p:cNvPicPr>
            <a:picLocks noChangeAspect="1"/>
          </p:cNvPicPr>
          <p:nvPr/>
        </p:nvPicPr>
        <p:blipFill rotWithShape="1">
          <a:blip r:embed="rId21">
            <a:extLst>
              <a:ext uri="{BEBA8EAE-BF5A-486C-A8C5-ECC9F3942E4B}">
                <a14:imgProps xmlns:a14="http://schemas.microsoft.com/office/drawing/2010/main">
                  <a14:imgLayer r:embed="rId22">
                    <a14:imgEffect>
                      <a14:backgroundRemoval t="0" b="92982" l="0" r="100000">
                        <a14:backgroundMark x1="3620" y1="28947" x2="31674" y2="25000"/>
                        <a14:backgroundMark x1="31674" y1="24123" x2="44344" y2="439"/>
                        <a14:backgroundMark x1="9050" y1="28947" x2="452" y2="28947"/>
                        <a14:backgroundMark x1="70136" y1="26754" x2="99548" y2="29825"/>
                        <a14:backgroundMark x1="69231" y1="26754" x2="53846" y2="439"/>
                        <a14:backgroundMark x1="19910" y1="59211" x2="452" y2="41228"/>
                        <a14:backgroundMark x1="19910" y1="60965" x2="14027" y2="89912"/>
                        <a14:backgroundMark x1="37557" y1="89035" x2="48869" y2="81579"/>
                        <a14:backgroundMark x1="48869" y1="81579" x2="71493" y2="91228"/>
                        <a14:backgroundMark x1="86878" y1="87281" x2="80090" y2="60088"/>
                        <a14:backgroundMark x1="80090" y1="60088" x2="99548" y2="41228"/>
                      </a14:backgroundRemoval>
                    </a14:imgEffect>
                  </a14:imgLayer>
                </a14:imgProps>
              </a:ext>
              <a:ext uri="{28A0092B-C50C-407E-A947-70E740481C1C}">
                <a14:useLocalDpi xmlns:a14="http://schemas.microsoft.com/office/drawing/2010/main" val="0"/>
              </a:ext>
            </a:extLst>
          </a:blip>
          <a:srcRect l="-1" r="657" b="-2703"/>
          <a:stretch/>
        </p:blipFill>
        <p:spPr>
          <a:xfrm>
            <a:off x="828418" y="3193976"/>
            <a:ext cx="2233609" cy="2382279"/>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616491" y="-2722205"/>
            <a:ext cx="3810000" cy="3810000"/>
          </a:xfrm>
          <a:prstGeom prst="rect">
            <a:avLst/>
          </a:prstGeom>
        </p:spPr>
      </p:pic>
      <p:sp>
        <p:nvSpPr>
          <p:cNvPr id="21" name="TextBox 10"/>
          <p:cNvSpPr txBox="1"/>
          <p:nvPr/>
        </p:nvSpPr>
        <p:spPr>
          <a:xfrm>
            <a:off x="3853383" y="6989310"/>
            <a:ext cx="12435244" cy="2013565"/>
          </a:xfrm>
          <a:prstGeom prst="rect">
            <a:avLst/>
          </a:prstGeom>
          <a:noFill/>
          <a:ln>
            <a:noFill/>
          </a:ln>
        </p:spPr>
        <p:txBody>
          <a:bodyPr wrap="square" lIns="0" tIns="0" rIns="0" bIns="0" rtlCol="0" anchor="t">
            <a:spAutoFit/>
          </a:bodyPr>
          <a:lstStyle/>
          <a:p>
            <a:pPr marL="0" lvl="0" indent="0" algn="just">
              <a:lnSpc>
                <a:spcPts val="8399"/>
              </a:lnSpc>
              <a:spcBef>
                <a:spcPct val="0"/>
              </a:spcBef>
            </a:pPr>
            <a:r>
              <a:rPr lang="en-US" sz="4400" u="none" dirty="0" err="1">
                <a:solidFill>
                  <a:srgbClr val="272626"/>
                </a:solidFill>
                <a:latin typeface="Arial" panose="020B0604020202020204" pitchFamily="34" charset="0"/>
                <a:cs typeface="Arial" panose="020B0604020202020204" pitchFamily="34" charset="0"/>
              </a:rPr>
              <a:t>Biết</a:t>
            </a:r>
            <a:r>
              <a:rPr lang="en-US" sz="4400" u="none" dirty="0">
                <a:solidFill>
                  <a:srgbClr val="272626"/>
                </a:solidFill>
                <a:latin typeface="Arial" panose="020B0604020202020204" pitchFamily="34" charset="0"/>
                <a:cs typeface="Arial" panose="020B0604020202020204" pitchFamily="34" charset="0"/>
              </a:rPr>
              <a:t> </a:t>
            </a:r>
            <a:r>
              <a:rPr lang="en-US" sz="4400" u="none" dirty="0" err="1">
                <a:solidFill>
                  <a:srgbClr val="272626"/>
                </a:solidFill>
                <a:latin typeface="Arial" panose="020B0604020202020204" pitchFamily="34" charset="0"/>
                <a:cs typeface="Arial" panose="020B0604020202020204" pitchFamily="34" charset="0"/>
              </a:rPr>
              <a:t>tự</a:t>
            </a:r>
            <a:r>
              <a:rPr lang="en-US" sz="4400" u="none" dirty="0">
                <a:solidFill>
                  <a:srgbClr val="272626"/>
                </a:solidFill>
                <a:latin typeface="Arial" panose="020B0604020202020204" pitchFamily="34" charset="0"/>
                <a:cs typeface="Arial" panose="020B0604020202020204" pitchFamily="34" charset="0"/>
              </a:rPr>
              <a:t> </a:t>
            </a:r>
            <a:r>
              <a:rPr lang="en-US" sz="4400" u="none" dirty="0" err="1">
                <a:solidFill>
                  <a:srgbClr val="272626"/>
                </a:solidFill>
                <a:latin typeface="Arial" panose="020B0604020202020204" pitchFamily="34" charset="0"/>
                <a:cs typeface="Arial" panose="020B0604020202020204" pitchFamily="34" charset="0"/>
              </a:rPr>
              <a:t>sửa</a:t>
            </a:r>
            <a:r>
              <a:rPr lang="en-US" sz="4400" u="none" dirty="0">
                <a:solidFill>
                  <a:srgbClr val="272626"/>
                </a:solidFill>
                <a:latin typeface="Arial" panose="020B0604020202020204" pitchFamily="34" charset="0"/>
                <a:cs typeface="Arial" panose="020B0604020202020204" pitchFamily="34" charset="0"/>
              </a:rPr>
              <a:t> </a:t>
            </a:r>
            <a:r>
              <a:rPr lang="en-US" sz="4400" u="none" dirty="0" err="1">
                <a:solidFill>
                  <a:srgbClr val="272626"/>
                </a:solidFill>
                <a:latin typeface="Arial" panose="020B0604020202020204" pitchFamily="34" charset="0"/>
                <a:cs typeface="Arial" panose="020B0604020202020204" pitchFamily="34" charset="0"/>
              </a:rPr>
              <a:t>lỗi</a:t>
            </a:r>
            <a:r>
              <a:rPr lang="en-US" sz="4400" u="none" dirty="0">
                <a:solidFill>
                  <a:srgbClr val="272626"/>
                </a:solidFill>
                <a:latin typeface="Arial" panose="020B0604020202020204" pitchFamily="34" charset="0"/>
                <a:cs typeface="Arial" panose="020B0604020202020204" pitchFamily="34" charset="0"/>
              </a:rPr>
              <a:t> </a:t>
            </a:r>
            <a:r>
              <a:rPr lang="en-US" sz="4400" u="none" dirty="0" err="1">
                <a:solidFill>
                  <a:srgbClr val="272626"/>
                </a:solidFill>
                <a:latin typeface="Arial" panose="020B0604020202020204" pitchFamily="34" charset="0"/>
                <a:cs typeface="Arial" panose="020B0604020202020204" pitchFamily="34" charset="0"/>
              </a:rPr>
              <a:t>mà</a:t>
            </a:r>
            <a:r>
              <a:rPr lang="en-US" sz="4400" u="none" dirty="0">
                <a:solidFill>
                  <a:srgbClr val="272626"/>
                </a:solidFill>
                <a:latin typeface="Arial" panose="020B0604020202020204" pitchFamily="34" charset="0"/>
                <a:cs typeface="Arial" panose="020B0604020202020204" pitchFamily="34" charset="0"/>
              </a:rPr>
              <a:t> </a:t>
            </a:r>
            <a:r>
              <a:rPr lang="en-US" sz="4400" u="none" dirty="0" err="1">
                <a:solidFill>
                  <a:srgbClr val="272626"/>
                </a:solidFill>
                <a:latin typeface="Arial" panose="020B0604020202020204" pitchFamily="34" charset="0"/>
                <a:cs typeface="Arial" panose="020B0604020202020204" pitchFamily="34" charset="0"/>
              </a:rPr>
              <a:t>thầy</a:t>
            </a:r>
            <a:r>
              <a:rPr lang="en-US" sz="4400" u="none" dirty="0">
                <a:solidFill>
                  <a:srgbClr val="272626"/>
                </a:solidFill>
                <a:latin typeface="Arial" panose="020B0604020202020204" pitchFamily="34" charset="0"/>
                <a:cs typeface="Arial" panose="020B0604020202020204" pitchFamily="34" charset="0"/>
              </a:rPr>
              <a:t> </a:t>
            </a:r>
            <a:r>
              <a:rPr lang="en-US" sz="4400" u="none" dirty="0" err="1">
                <a:solidFill>
                  <a:srgbClr val="272626"/>
                </a:solidFill>
                <a:latin typeface="Arial" panose="020B0604020202020204" pitchFamily="34" charset="0"/>
                <a:cs typeface="Arial" panose="020B0604020202020204" pitchFamily="34" charset="0"/>
              </a:rPr>
              <a:t>cô</a:t>
            </a:r>
            <a:r>
              <a:rPr lang="en-US" sz="4400" u="none" dirty="0">
                <a:solidFill>
                  <a:srgbClr val="272626"/>
                </a:solidFill>
                <a:latin typeface="Arial" panose="020B0604020202020204" pitchFamily="34" charset="0"/>
                <a:cs typeface="Arial" panose="020B0604020202020204" pitchFamily="34" charset="0"/>
              </a:rPr>
              <a:t> </a:t>
            </a:r>
            <a:r>
              <a:rPr lang="en-US" sz="4400" u="none" dirty="0" err="1">
                <a:solidFill>
                  <a:srgbClr val="272626"/>
                </a:solidFill>
                <a:latin typeface="Arial" panose="020B0604020202020204" pitchFamily="34" charset="0"/>
                <a:cs typeface="Arial" panose="020B0604020202020204" pitchFamily="34" charset="0"/>
              </a:rPr>
              <a:t>yêu</a:t>
            </a:r>
            <a:r>
              <a:rPr lang="en-US" sz="4400" u="none" dirty="0">
                <a:solidFill>
                  <a:srgbClr val="272626"/>
                </a:solidFill>
                <a:latin typeface="Arial" panose="020B0604020202020204" pitchFamily="34" charset="0"/>
                <a:cs typeface="Arial" panose="020B0604020202020204" pitchFamily="34" charset="0"/>
              </a:rPr>
              <a:t> </a:t>
            </a:r>
            <a:r>
              <a:rPr lang="en-US" sz="4400" u="none" dirty="0" err="1">
                <a:solidFill>
                  <a:srgbClr val="272626"/>
                </a:solidFill>
                <a:latin typeface="Arial" panose="020B0604020202020204" pitchFamily="34" charset="0"/>
                <a:cs typeface="Arial" panose="020B0604020202020204" pitchFamily="34" charset="0"/>
              </a:rPr>
              <a:t>cầu</a:t>
            </a:r>
            <a:r>
              <a:rPr lang="en-US" sz="4400" u="none" dirty="0">
                <a:solidFill>
                  <a:srgbClr val="272626"/>
                </a:solidFill>
                <a:latin typeface="Arial" panose="020B0604020202020204" pitchFamily="34" charset="0"/>
                <a:cs typeface="Arial" panose="020B0604020202020204" pitchFamily="34" charset="0"/>
              </a:rPr>
              <a:t> </a:t>
            </a:r>
            <a:r>
              <a:rPr lang="en-US" sz="4400" u="none" dirty="0" err="1">
                <a:solidFill>
                  <a:srgbClr val="272626"/>
                </a:solidFill>
                <a:latin typeface="Arial" panose="020B0604020202020204" pitchFamily="34" charset="0"/>
                <a:cs typeface="Arial" panose="020B0604020202020204" pitchFamily="34" charset="0"/>
              </a:rPr>
              <a:t>và</a:t>
            </a:r>
            <a:r>
              <a:rPr lang="en-US" sz="4400" u="none" dirty="0">
                <a:solidFill>
                  <a:srgbClr val="272626"/>
                </a:solidFill>
                <a:latin typeface="Arial" panose="020B0604020202020204" pitchFamily="34" charset="0"/>
                <a:cs typeface="Arial" panose="020B0604020202020204" pitchFamily="34" charset="0"/>
              </a:rPr>
              <a:t> </a:t>
            </a:r>
            <a:r>
              <a:rPr lang="en-US" sz="4400" u="none" dirty="0" err="1">
                <a:solidFill>
                  <a:srgbClr val="272626"/>
                </a:solidFill>
                <a:latin typeface="Arial" panose="020B0604020202020204" pitchFamily="34" charset="0"/>
                <a:cs typeface="Arial" panose="020B0604020202020204" pitchFamily="34" charset="0"/>
              </a:rPr>
              <a:t>viết</a:t>
            </a:r>
            <a:r>
              <a:rPr lang="en-US" sz="4400" u="none" dirty="0">
                <a:solidFill>
                  <a:srgbClr val="272626"/>
                </a:solidFill>
                <a:latin typeface="Arial" panose="020B0604020202020204" pitchFamily="34" charset="0"/>
                <a:cs typeface="Arial" panose="020B0604020202020204" pitchFamily="34" charset="0"/>
              </a:rPr>
              <a:t> </a:t>
            </a:r>
            <a:r>
              <a:rPr lang="en-US" sz="4400" u="none" dirty="0" err="1">
                <a:solidFill>
                  <a:srgbClr val="272626"/>
                </a:solidFill>
                <a:latin typeface="Arial" panose="020B0604020202020204" pitchFamily="34" charset="0"/>
                <a:cs typeface="Arial" panose="020B0604020202020204" pitchFamily="34" charset="0"/>
              </a:rPr>
              <a:t>lại</a:t>
            </a:r>
            <a:r>
              <a:rPr lang="en-US" sz="4400" u="none" dirty="0">
                <a:solidFill>
                  <a:srgbClr val="272626"/>
                </a:solidFill>
                <a:latin typeface="Arial" panose="020B0604020202020204" pitchFamily="34" charset="0"/>
                <a:cs typeface="Arial" panose="020B0604020202020204" pitchFamily="34" charset="0"/>
              </a:rPr>
              <a:t> </a:t>
            </a:r>
            <a:r>
              <a:rPr lang="en-US" sz="4400" u="none" dirty="0" err="1">
                <a:solidFill>
                  <a:srgbClr val="272626"/>
                </a:solidFill>
                <a:latin typeface="Arial" panose="020B0604020202020204" pitchFamily="34" charset="0"/>
                <a:cs typeface="Arial" panose="020B0604020202020204" pitchFamily="34" charset="0"/>
              </a:rPr>
              <a:t>được</a:t>
            </a:r>
            <a:r>
              <a:rPr lang="en-US" sz="4400" u="none" dirty="0">
                <a:solidFill>
                  <a:srgbClr val="272626"/>
                </a:solidFill>
                <a:latin typeface="Arial" panose="020B0604020202020204" pitchFamily="34" charset="0"/>
                <a:cs typeface="Arial" panose="020B0604020202020204" pitchFamily="34" charset="0"/>
              </a:rPr>
              <a:t> </a:t>
            </a:r>
            <a:r>
              <a:rPr lang="en-US" sz="4400" u="none" dirty="0" err="1">
                <a:solidFill>
                  <a:srgbClr val="272626"/>
                </a:solidFill>
                <a:latin typeface="Arial" panose="020B0604020202020204" pitchFamily="34" charset="0"/>
                <a:cs typeface="Arial" panose="020B0604020202020204" pitchFamily="34" charset="0"/>
              </a:rPr>
              <a:t>một</a:t>
            </a:r>
            <a:r>
              <a:rPr lang="en-US" sz="4400" u="none" dirty="0">
                <a:solidFill>
                  <a:srgbClr val="272626"/>
                </a:solidFill>
                <a:latin typeface="Arial" panose="020B0604020202020204" pitchFamily="34" charset="0"/>
                <a:cs typeface="Arial" panose="020B0604020202020204" pitchFamily="34" charset="0"/>
              </a:rPr>
              <a:t> </a:t>
            </a:r>
            <a:r>
              <a:rPr lang="en-US" sz="4400" u="none" dirty="0" err="1">
                <a:solidFill>
                  <a:srgbClr val="272626"/>
                </a:solidFill>
                <a:latin typeface="Arial" panose="020B0604020202020204" pitchFamily="34" charset="0"/>
                <a:cs typeface="Arial" panose="020B0604020202020204" pitchFamily="34" charset="0"/>
              </a:rPr>
              <a:t>đoạn</a:t>
            </a:r>
            <a:r>
              <a:rPr lang="en-US" sz="4400" u="none" dirty="0">
                <a:solidFill>
                  <a:srgbClr val="272626"/>
                </a:solidFill>
                <a:latin typeface="Arial" panose="020B0604020202020204" pitchFamily="34" charset="0"/>
                <a:cs typeface="Arial" panose="020B0604020202020204" pitchFamily="34" charset="0"/>
              </a:rPr>
              <a:t> </a:t>
            </a:r>
            <a:r>
              <a:rPr lang="en-US" sz="4400" u="none" dirty="0" err="1">
                <a:solidFill>
                  <a:srgbClr val="272626"/>
                </a:solidFill>
                <a:latin typeface="Arial" panose="020B0604020202020204" pitchFamily="34" charset="0"/>
                <a:cs typeface="Arial" panose="020B0604020202020204" pitchFamily="34" charset="0"/>
              </a:rPr>
              <a:t>văn</a:t>
            </a:r>
            <a:r>
              <a:rPr lang="en-US" sz="4400" u="none" dirty="0">
                <a:solidFill>
                  <a:srgbClr val="272626"/>
                </a:solidFill>
                <a:latin typeface="Arial" panose="020B0604020202020204" pitchFamily="34" charset="0"/>
                <a:cs typeface="Arial" panose="020B0604020202020204" pitchFamily="34" charset="0"/>
              </a:rPr>
              <a:t> </a:t>
            </a:r>
            <a:r>
              <a:rPr lang="en-US" sz="4400" u="none" dirty="0" err="1">
                <a:solidFill>
                  <a:srgbClr val="272626"/>
                </a:solidFill>
                <a:latin typeface="Arial" panose="020B0604020202020204" pitchFamily="34" charset="0"/>
                <a:cs typeface="Arial" panose="020B0604020202020204" pitchFamily="34" charset="0"/>
              </a:rPr>
              <a:t>khác</a:t>
            </a:r>
            <a:r>
              <a:rPr lang="en-US" sz="4400" u="none" dirty="0">
                <a:solidFill>
                  <a:srgbClr val="272626"/>
                </a:solidFill>
                <a:latin typeface="Arial" panose="020B0604020202020204" pitchFamily="34" charset="0"/>
                <a:cs typeface="Arial" panose="020B0604020202020204" pitchFamily="34" charset="0"/>
              </a:rPr>
              <a:t> hay </a:t>
            </a:r>
            <a:r>
              <a:rPr lang="en-US" sz="4400" u="none" dirty="0" err="1">
                <a:solidFill>
                  <a:srgbClr val="272626"/>
                </a:solidFill>
                <a:latin typeface="Arial" panose="020B0604020202020204" pitchFamily="34" charset="0"/>
                <a:cs typeface="Arial" panose="020B0604020202020204" pitchFamily="34" charset="0"/>
              </a:rPr>
              <a:t>hơn</a:t>
            </a:r>
            <a:r>
              <a:rPr lang="en-US" sz="4400" dirty="0">
                <a:solidFill>
                  <a:srgbClr val="272626"/>
                </a:solidFill>
                <a:latin typeface="Arial" panose="020B0604020202020204" pitchFamily="34" charset="0"/>
                <a:cs typeface="Arial" panose="020B0604020202020204" pitchFamily="34" charset="0"/>
              </a:rPr>
              <a:t>.</a:t>
            </a:r>
            <a:endParaRPr lang="en-US" sz="4400" u="none" dirty="0">
              <a:solidFill>
                <a:srgbClr val="272626"/>
              </a:solidFill>
              <a:latin typeface="Arial" panose="020B0604020202020204" pitchFamily="34" charset="0"/>
              <a:cs typeface="Arial" panose="020B0604020202020204" pitchFamily="34" charset="0"/>
            </a:endParaRPr>
          </a:p>
        </p:txBody>
      </p:sp>
      <p:sp>
        <p:nvSpPr>
          <p:cNvPr id="7" name="Rounded Rectangle 6"/>
          <p:cNvSpPr/>
          <p:nvPr/>
        </p:nvSpPr>
        <p:spPr>
          <a:xfrm>
            <a:off x="3624243" y="2968613"/>
            <a:ext cx="12982833" cy="2971800"/>
          </a:xfrm>
          <a:prstGeom prst="roundRect">
            <a:avLst/>
          </a:prstGeom>
          <a:solidFill>
            <a:srgbClr val="FFD6E6"/>
          </a:solidFill>
          <a:ln w="76200">
            <a:solidFill>
              <a:srgbClr val="A6505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0"/>
          <p:cNvSpPr txBox="1"/>
          <p:nvPr/>
        </p:nvSpPr>
        <p:spPr>
          <a:xfrm>
            <a:off x="3853383" y="3377295"/>
            <a:ext cx="12345933" cy="2013565"/>
          </a:xfrm>
          <a:prstGeom prst="rect">
            <a:avLst/>
          </a:prstGeom>
          <a:noFill/>
          <a:ln>
            <a:noFill/>
          </a:ln>
        </p:spPr>
        <p:txBody>
          <a:bodyPr wrap="square" lIns="0" tIns="0" rIns="0" bIns="0" rtlCol="0" anchor="t">
            <a:spAutoFit/>
          </a:bodyPr>
          <a:lstStyle/>
          <a:p>
            <a:pPr marL="0" lvl="0" indent="0" algn="just">
              <a:lnSpc>
                <a:spcPts val="8399"/>
              </a:lnSpc>
              <a:spcBef>
                <a:spcPct val="0"/>
              </a:spcBef>
            </a:pPr>
            <a:r>
              <a:rPr lang="en-US" sz="4400" dirty="0" err="1">
                <a:solidFill>
                  <a:srgbClr val="272626"/>
                </a:solidFill>
                <a:latin typeface="Arial" panose="020B0604020202020204" pitchFamily="34" charset="0"/>
                <a:cs typeface="Arial" panose="020B0604020202020204" pitchFamily="34" charset="0"/>
              </a:rPr>
              <a:t>Rút</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được</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kinh</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nghiệm</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về</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bố</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cục</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trình</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tự</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miêu</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tả</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cách</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diễn</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đạt</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khi</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viết</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bài</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văn</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tả</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đồ</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vật</a:t>
            </a:r>
            <a:r>
              <a:rPr lang="en-US" sz="4400" dirty="0">
                <a:solidFill>
                  <a:srgbClr val="272626"/>
                </a:solidFill>
                <a:latin typeface="Arial" panose="020B0604020202020204" pitchFamily="34" charset="0"/>
                <a:cs typeface="Arial" panose="020B0604020202020204" pitchFamily="34" charset="0"/>
              </a:rPr>
              <a:t>.</a:t>
            </a:r>
            <a:endParaRPr lang="en-US" sz="4400" u="none" dirty="0">
              <a:solidFill>
                <a:srgbClr val="272626"/>
              </a:solidFill>
              <a:latin typeface="Arial" panose="020B0604020202020204" pitchFamily="34" charset="0"/>
              <a:cs typeface="Arial" panose="020B0604020202020204" pitchFamily="34" charset="0"/>
            </a:endParaRPr>
          </a:p>
        </p:txBody>
      </p:sp>
      <p:pic>
        <p:nvPicPr>
          <p:cNvPr id="24" name="Picture 19"/>
          <p:cNvPicPr>
            <a:picLocks noChangeAspect="1"/>
          </p:cNvPicPr>
          <p:nvPr/>
        </p:nvPicPr>
        <p:blipFill rotWithShape="1">
          <a:blip r:embed="rId21">
            <a:extLst>
              <a:ext uri="{BEBA8EAE-BF5A-486C-A8C5-ECC9F3942E4B}">
                <a14:imgProps xmlns:a14="http://schemas.microsoft.com/office/drawing/2010/main">
                  <a14:imgLayer r:embed="rId22">
                    <a14:imgEffect>
                      <a14:backgroundRemoval t="0" b="92982" l="0" r="100000">
                        <a14:backgroundMark x1="3620" y1="28947" x2="31674" y2="25000"/>
                        <a14:backgroundMark x1="31674" y1="24123" x2="44344" y2="439"/>
                        <a14:backgroundMark x1="9050" y1="28947" x2="452" y2="28947"/>
                        <a14:backgroundMark x1="70136" y1="26754" x2="99548" y2="29825"/>
                        <a14:backgroundMark x1="69231" y1="26754" x2="53846" y2="439"/>
                        <a14:backgroundMark x1="19910" y1="59211" x2="452" y2="41228"/>
                        <a14:backgroundMark x1="19910" y1="60965" x2="14027" y2="89912"/>
                        <a14:backgroundMark x1="37557" y1="89035" x2="48869" y2="81579"/>
                        <a14:backgroundMark x1="48869" y1="81579" x2="71493" y2="91228"/>
                        <a14:backgroundMark x1="86878" y1="87281" x2="80090" y2="60088"/>
                        <a14:backgroundMark x1="80090" y1="60088" x2="99548" y2="41228"/>
                      </a14:backgroundRemoval>
                    </a14:imgEffect>
                  </a14:imgLayer>
                </a14:imgProps>
              </a:ext>
              <a:ext uri="{28A0092B-C50C-407E-A947-70E740481C1C}">
                <a14:useLocalDpi xmlns:a14="http://schemas.microsoft.com/office/drawing/2010/main" val="0"/>
              </a:ext>
            </a:extLst>
          </a:blip>
          <a:srcRect l="-1" r="657" b="-2703"/>
          <a:stretch/>
        </p:blipFill>
        <p:spPr>
          <a:xfrm>
            <a:off x="871766" y="6804952"/>
            <a:ext cx="2233609" cy="23822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7549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0-#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0-#ppt_w/2"/>
                                          </p:val>
                                        </p:tav>
                                        <p:tav tm="100000">
                                          <p:val>
                                            <p:strVal val="#ppt_x"/>
                                          </p:val>
                                        </p:tav>
                                      </p:tavLst>
                                    </p:anim>
                                    <p:anim calcmode="lin" valueType="num">
                                      <p:cBhvr additive="base">
                                        <p:cTn id="22" dur="500" fill="hold"/>
                                        <p:tgtEl>
                                          <p:spTgt spid="2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par>
                                <p:cTn id="23" presetID="2" presetClass="entr" presetSubtype="8"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0-#ppt_w/2"/>
                                          </p:val>
                                        </p:tav>
                                        <p:tav tm="100000">
                                          <p:val>
                                            <p:strVal val="#ppt_x"/>
                                          </p:val>
                                        </p:tav>
                                      </p:tavLst>
                                    </p:anim>
                                    <p:anim calcmode="lin" valueType="num">
                                      <p:cBhvr additive="base">
                                        <p:cTn id="26" dur="500" fill="hold"/>
                                        <p:tgtEl>
                                          <p:spTgt spid="23"/>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0-#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1" grpId="0"/>
      <p:bldP spid="7" grpId="0" animBg="1"/>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ó thể là tranh biếm họa">
            <a:extLst>
              <a:ext uri="{FF2B5EF4-FFF2-40B4-BE49-F238E27FC236}">
                <a16:creationId xmlns:a16="http://schemas.microsoft.com/office/drawing/2014/main" id="{4E1349D4-045A-46DA-80E5-A6F5108500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48"/>
            <a:ext cx="18288000" cy="103011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16"/>
          <p:cNvSpPr txBox="1"/>
          <p:nvPr/>
        </p:nvSpPr>
        <p:spPr>
          <a:xfrm>
            <a:off x="8001000" y="820183"/>
            <a:ext cx="9526439" cy="1769715"/>
          </a:xfrm>
          <a:prstGeom prst="rect">
            <a:avLst/>
          </a:prstGeom>
        </p:spPr>
        <p:txBody>
          <a:bodyPr wrap="square" lIns="0" tIns="0" rIns="0" bIns="0" rtlCol="0" anchor="t">
            <a:spAutoFit/>
          </a:bodyPr>
          <a:lstStyle/>
          <a:p>
            <a:pPr marL="0" lvl="0" indent="0" algn="ctr">
              <a:spcBef>
                <a:spcPct val="0"/>
              </a:spcBef>
            </a:pPr>
            <a:r>
              <a:rPr lang="en-US" sz="11500" dirty="0" err="1">
                <a:solidFill>
                  <a:srgbClr val="FD639A"/>
                </a:solidFill>
                <a:latin typeface="#9Slide03 BoosterNextFYBlack" panose="02000A03000000020004" pitchFamily="2" charset="0"/>
              </a:rPr>
              <a:t>Dặn</a:t>
            </a:r>
            <a:r>
              <a:rPr lang="en-US" sz="11500" dirty="0">
                <a:solidFill>
                  <a:srgbClr val="FD639A"/>
                </a:solidFill>
                <a:latin typeface="#9Slide03 BoosterNextFYBlack" panose="02000A03000000020004" pitchFamily="2" charset="0"/>
              </a:rPr>
              <a:t> </a:t>
            </a:r>
            <a:r>
              <a:rPr lang="en-US" sz="11500" dirty="0" err="1">
                <a:solidFill>
                  <a:srgbClr val="FD639A"/>
                </a:solidFill>
                <a:latin typeface="#9Slide03 BoosterNextFYBlack" panose="02000A03000000020004" pitchFamily="2" charset="0"/>
              </a:rPr>
              <a:t>dò</a:t>
            </a:r>
            <a:endParaRPr lang="en-US" sz="11500" u="none" dirty="0">
              <a:solidFill>
                <a:srgbClr val="FD639A"/>
              </a:solidFill>
              <a:latin typeface="#9Slide03 BoosterNextFYBlack" panose="02000A03000000020004" pitchFamily="2" charset="0"/>
            </a:endParaRPr>
          </a:p>
        </p:txBody>
      </p:sp>
      <p:sp>
        <p:nvSpPr>
          <p:cNvPr id="2" name="Rounded Rectangle 1"/>
          <p:cNvSpPr/>
          <p:nvPr/>
        </p:nvSpPr>
        <p:spPr>
          <a:xfrm>
            <a:off x="6286500" y="2857500"/>
            <a:ext cx="11849100" cy="30908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6"/>
          <p:cNvSpPr txBox="1"/>
          <p:nvPr/>
        </p:nvSpPr>
        <p:spPr>
          <a:xfrm>
            <a:off x="6514381" y="3040795"/>
            <a:ext cx="11621219" cy="2604303"/>
          </a:xfrm>
          <a:prstGeom prst="rect">
            <a:avLst/>
          </a:prstGeom>
        </p:spPr>
        <p:txBody>
          <a:bodyPr wrap="square" lIns="0" tIns="0" rIns="0" bIns="0" rtlCol="0" anchor="t">
            <a:spAutoFit/>
          </a:bodyPr>
          <a:lstStyle/>
          <a:p>
            <a:pPr marL="0" lvl="0" indent="0">
              <a:lnSpc>
                <a:spcPct val="150000"/>
              </a:lnSpc>
              <a:spcBef>
                <a:spcPct val="0"/>
              </a:spcBef>
            </a:pPr>
            <a:r>
              <a:rPr lang="en-US" sz="6000" b="1" dirty="0">
                <a:solidFill>
                  <a:srgbClr val="272626"/>
                </a:solidFill>
                <a:latin typeface="#9Slide03 Sofia Pro Soft Bold" panose="020B0000000000000000" pitchFamily="34" charset="0"/>
                <a:cs typeface="Arial" panose="020B0604020202020204" pitchFamily="34" charset="0"/>
              </a:rPr>
              <a:t>- </a:t>
            </a:r>
            <a:r>
              <a:rPr lang="en-US" sz="6000" b="1" dirty="0" err="1">
                <a:solidFill>
                  <a:srgbClr val="272626"/>
                </a:solidFill>
                <a:latin typeface="#9Slide03 Sofia Pro Soft Bold" panose="020B0000000000000000" pitchFamily="34" charset="0"/>
                <a:cs typeface="Arial" panose="020B0604020202020204" pitchFamily="34" charset="0"/>
              </a:rPr>
              <a:t>Viết</a:t>
            </a:r>
            <a:r>
              <a:rPr lang="en-US" sz="6000" b="1" dirty="0">
                <a:solidFill>
                  <a:srgbClr val="272626"/>
                </a:solidFill>
                <a:latin typeface="#9Slide03 Sofia Pro Soft Bold" panose="020B0000000000000000" pitchFamily="34" charset="0"/>
                <a:cs typeface="Arial" panose="020B0604020202020204" pitchFamily="34" charset="0"/>
              </a:rPr>
              <a:t> </a:t>
            </a:r>
            <a:r>
              <a:rPr lang="en-US" sz="6000" b="1" dirty="0" err="1">
                <a:solidFill>
                  <a:srgbClr val="272626"/>
                </a:solidFill>
                <a:latin typeface="#9Slide03 Sofia Pro Soft Bold" panose="020B0000000000000000" pitchFamily="34" charset="0"/>
                <a:cs typeface="Arial" panose="020B0604020202020204" pitchFamily="34" charset="0"/>
              </a:rPr>
              <a:t>lại</a:t>
            </a:r>
            <a:r>
              <a:rPr lang="en-US" sz="6000" b="1" dirty="0">
                <a:solidFill>
                  <a:srgbClr val="272626"/>
                </a:solidFill>
                <a:latin typeface="#9Slide03 Sofia Pro Soft Bold" panose="020B0000000000000000" pitchFamily="34" charset="0"/>
                <a:cs typeface="Arial" panose="020B0604020202020204" pitchFamily="34" charset="0"/>
              </a:rPr>
              <a:t> </a:t>
            </a:r>
            <a:r>
              <a:rPr lang="en-US" sz="6000" b="1" dirty="0" err="1">
                <a:solidFill>
                  <a:srgbClr val="272626"/>
                </a:solidFill>
                <a:latin typeface="#9Slide03 Sofia Pro Soft Bold" panose="020B0000000000000000" pitchFamily="34" charset="0"/>
                <a:cs typeface="Arial" panose="020B0604020202020204" pitchFamily="34" charset="0"/>
              </a:rPr>
              <a:t>bài</a:t>
            </a:r>
            <a:r>
              <a:rPr lang="en-US" sz="6000" b="1" dirty="0">
                <a:solidFill>
                  <a:srgbClr val="272626"/>
                </a:solidFill>
                <a:latin typeface="#9Slide03 Sofia Pro Soft Bold" panose="020B0000000000000000" pitchFamily="34" charset="0"/>
                <a:cs typeface="Arial" panose="020B0604020202020204" pitchFamily="34" charset="0"/>
              </a:rPr>
              <a:t> </a:t>
            </a:r>
            <a:r>
              <a:rPr lang="en-US" sz="6000" b="1" dirty="0" err="1">
                <a:solidFill>
                  <a:srgbClr val="272626"/>
                </a:solidFill>
                <a:latin typeface="#9Slide03 Sofia Pro Soft Bold" panose="020B0000000000000000" pitchFamily="34" charset="0"/>
                <a:cs typeface="Arial" panose="020B0604020202020204" pitchFamily="34" charset="0"/>
              </a:rPr>
              <a:t>văn</a:t>
            </a:r>
            <a:r>
              <a:rPr lang="en-US" sz="6000" b="1" dirty="0">
                <a:solidFill>
                  <a:srgbClr val="272626"/>
                </a:solidFill>
                <a:latin typeface="#9Slide03 Sofia Pro Soft Bold" panose="020B0000000000000000" pitchFamily="34" charset="0"/>
                <a:cs typeface="Arial" panose="020B0604020202020204" pitchFamily="34" charset="0"/>
              </a:rPr>
              <a:t>.</a:t>
            </a:r>
          </a:p>
          <a:p>
            <a:pPr marL="0" lvl="0" indent="0">
              <a:lnSpc>
                <a:spcPct val="150000"/>
              </a:lnSpc>
              <a:spcBef>
                <a:spcPct val="0"/>
              </a:spcBef>
            </a:pPr>
            <a:r>
              <a:rPr lang="en-US" sz="6000" b="1" u="none" dirty="0">
                <a:solidFill>
                  <a:srgbClr val="272626"/>
                </a:solidFill>
                <a:latin typeface="#9Slide03 Sofia Pro Soft Bold" panose="020B0000000000000000" pitchFamily="34" charset="0"/>
                <a:cs typeface="Arial" panose="020B0604020202020204" pitchFamily="34" charset="0"/>
              </a:rPr>
              <a:t>- </a:t>
            </a:r>
            <a:r>
              <a:rPr lang="en-US" sz="6000" b="1" u="none" dirty="0" err="1">
                <a:solidFill>
                  <a:srgbClr val="272626"/>
                </a:solidFill>
                <a:latin typeface="#9Slide03 Sofia Pro Soft Bold" panose="020B0000000000000000" pitchFamily="34" charset="0"/>
                <a:cs typeface="Arial" panose="020B0604020202020204" pitchFamily="34" charset="0"/>
              </a:rPr>
              <a:t>Chuẩn</a:t>
            </a:r>
            <a:r>
              <a:rPr lang="en-US" sz="6000" b="1" u="none" dirty="0">
                <a:solidFill>
                  <a:srgbClr val="272626"/>
                </a:solidFill>
                <a:latin typeface="#9Slide03 Sofia Pro Soft Bold" panose="020B0000000000000000" pitchFamily="34" charset="0"/>
                <a:cs typeface="Arial" panose="020B0604020202020204" pitchFamily="34" charset="0"/>
              </a:rPr>
              <a:t> </a:t>
            </a:r>
            <a:r>
              <a:rPr lang="en-US" sz="6000" b="1" u="none" dirty="0" err="1">
                <a:solidFill>
                  <a:srgbClr val="272626"/>
                </a:solidFill>
                <a:latin typeface="#9Slide03 Sofia Pro Soft Bold" panose="020B0000000000000000" pitchFamily="34" charset="0"/>
                <a:cs typeface="Arial" panose="020B0604020202020204" pitchFamily="34" charset="0"/>
              </a:rPr>
              <a:t>bị</a:t>
            </a:r>
            <a:r>
              <a:rPr lang="en-US" sz="6000" b="1" u="none" dirty="0">
                <a:solidFill>
                  <a:srgbClr val="272626"/>
                </a:solidFill>
                <a:latin typeface="#9Slide03 Sofia Pro Soft Bold" panose="020B0000000000000000" pitchFamily="34" charset="0"/>
                <a:cs typeface="Arial" panose="020B0604020202020204" pitchFamily="34" charset="0"/>
              </a:rPr>
              <a:t> </a:t>
            </a:r>
            <a:r>
              <a:rPr lang="en-US" sz="6000" b="1" u="none" dirty="0" err="1">
                <a:solidFill>
                  <a:srgbClr val="272626"/>
                </a:solidFill>
                <a:latin typeface="#9Slide03 Sofia Pro Soft Bold" panose="020B0000000000000000" pitchFamily="34" charset="0"/>
                <a:cs typeface="Arial" panose="020B0604020202020204" pitchFamily="34" charset="0"/>
              </a:rPr>
              <a:t>bài</a:t>
            </a:r>
            <a:r>
              <a:rPr lang="en-US" sz="6000" b="1" u="none" dirty="0">
                <a:solidFill>
                  <a:srgbClr val="272626"/>
                </a:solidFill>
                <a:latin typeface="#9Slide03 Sofia Pro Soft Bold" panose="020B0000000000000000" pitchFamily="34" charset="0"/>
                <a:cs typeface="Arial" panose="020B0604020202020204" pitchFamily="34" charset="0"/>
              </a:rPr>
              <a:t>: </a:t>
            </a:r>
            <a:r>
              <a:rPr lang="en-US" sz="6000" b="1" u="none" dirty="0" err="1">
                <a:solidFill>
                  <a:srgbClr val="272626"/>
                </a:solidFill>
                <a:latin typeface="#9Slide03 Sofia Pro Soft Bold" panose="020B0000000000000000" pitchFamily="34" charset="0"/>
                <a:cs typeface="Arial" panose="020B0604020202020204" pitchFamily="34" charset="0"/>
              </a:rPr>
              <a:t>Ôn</a:t>
            </a:r>
            <a:r>
              <a:rPr lang="en-US" sz="6000" b="1" u="none" dirty="0">
                <a:solidFill>
                  <a:srgbClr val="272626"/>
                </a:solidFill>
                <a:latin typeface="#9Slide03 Sofia Pro Soft Bold" panose="020B0000000000000000" pitchFamily="34" charset="0"/>
                <a:cs typeface="Arial" panose="020B0604020202020204" pitchFamily="34" charset="0"/>
              </a:rPr>
              <a:t> </a:t>
            </a:r>
            <a:r>
              <a:rPr lang="en-US" sz="6000" b="1" u="none" dirty="0" err="1">
                <a:solidFill>
                  <a:srgbClr val="272626"/>
                </a:solidFill>
                <a:latin typeface="#9Slide03 Sofia Pro Soft Bold" panose="020B0000000000000000" pitchFamily="34" charset="0"/>
                <a:cs typeface="Arial" panose="020B0604020202020204" pitchFamily="34" charset="0"/>
              </a:rPr>
              <a:t>tập</a:t>
            </a:r>
            <a:r>
              <a:rPr lang="en-US" sz="6000" b="1" u="none" dirty="0">
                <a:solidFill>
                  <a:srgbClr val="272626"/>
                </a:solidFill>
                <a:latin typeface="#9Slide03 Sofia Pro Soft Bold" panose="020B0000000000000000" pitchFamily="34" charset="0"/>
                <a:cs typeface="Arial" panose="020B0604020202020204" pitchFamily="34" charset="0"/>
              </a:rPr>
              <a:t> </a:t>
            </a:r>
            <a:r>
              <a:rPr lang="en-US" sz="6000" b="1" u="none" dirty="0" err="1">
                <a:solidFill>
                  <a:srgbClr val="272626"/>
                </a:solidFill>
                <a:latin typeface="#9Slide03 Sofia Pro Soft Bold" panose="020B0000000000000000" pitchFamily="34" charset="0"/>
                <a:cs typeface="Arial" panose="020B0604020202020204" pitchFamily="34" charset="0"/>
              </a:rPr>
              <a:t>tả</a:t>
            </a:r>
            <a:r>
              <a:rPr lang="en-US" sz="6000" b="1" u="none" dirty="0">
                <a:solidFill>
                  <a:srgbClr val="272626"/>
                </a:solidFill>
                <a:latin typeface="#9Slide03 Sofia Pro Soft Bold" panose="020B0000000000000000" pitchFamily="34" charset="0"/>
                <a:cs typeface="Arial" panose="020B0604020202020204" pitchFamily="34" charset="0"/>
              </a:rPr>
              <a:t> </a:t>
            </a:r>
            <a:r>
              <a:rPr lang="en-US" sz="6000" b="1" u="none" dirty="0" err="1">
                <a:solidFill>
                  <a:srgbClr val="272626"/>
                </a:solidFill>
                <a:latin typeface="#9Slide03 Sofia Pro Soft Bold" panose="020B0000000000000000" pitchFamily="34" charset="0"/>
                <a:cs typeface="Arial" panose="020B0604020202020204" pitchFamily="34" charset="0"/>
              </a:rPr>
              <a:t>cây</a:t>
            </a:r>
            <a:r>
              <a:rPr lang="en-US" sz="6000" b="1" u="none" dirty="0">
                <a:solidFill>
                  <a:srgbClr val="272626"/>
                </a:solidFill>
                <a:latin typeface="#9Slide03 Sofia Pro Soft Bold" panose="020B0000000000000000" pitchFamily="34" charset="0"/>
                <a:cs typeface="Arial" panose="020B0604020202020204" pitchFamily="34" charset="0"/>
              </a:rPr>
              <a:t> </a:t>
            </a:r>
            <a:r>
              <a:rPr lang="en-US" sz="6000" b="1" u="none" dirty="0" err="1">
                <a:solidFill>
                  <a:srgbClr val="272626"/>
                </a:solidFill>
                <a:latin typeface="#9Slide03 Sofia Pro Soft Bold" panose="020B0000000000000000" pitchFamily="34" charset="0"/>
                <a:cs typeface="Arial" panose="020B0604020202020204" pitchFamily="34" charset="0"/>
              </a:rPr>
              <a:t>cối</a:t>
            </a:r>
            <a:r>
              <a:rPr lang="en-US" sz="6000" b="1" u="none" dirty="0">
                <a:solidFill>
                  <a:srgbClr val="272626"/>
                </a:solidFill>
                <a:latin typeface="#9Slide03 Sofia Pro Soft Bold" panose="020B0000000000000000" pitchFamily="34" charset="0"/>
                <a:cs typeface="Arial" panose="020B0604020202020204" pitchFamily="34" charset="0"/>
              </a:rPr>
              <a:t>.</a:t>
            </a:r>
          </a:p>
        </p:txBody>
      </p:sp>
    </p:spTree>
    <p:extLst>
      <p:ext uri="{BB962C8B-B14F-4D97-AF65-F5344CB8AC3E}">
        <p14:creationId xmlns:p14="http://schemas.microsoft.com/office/powerpoint/2010/main" val="3763551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sp>
        <p:nvSpPr>
          <p:cNvPr id="48" name="Rectangle 47"/>
          <p:cNvSpPr/>
          <p:nvPr/>
        </p:nvSpPr>
        <p:spPr>
          <a:xfrm>
            <a:off x="-1066800" y="-2019300"/>
            <a:ext cx="21135173" cy="13563600"/>
          </a:xfrm>
          <a:prstGeom prst="rect">
            <a:avLst/>
          </a:prstGeom>
          <a:solidFill>
            <a:srgbClr val="FDFF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589868" y="2346161"/>
            <a:ext cx="4431476" cy="4993748"/>
            <a:chOff x="0" y="0"/>
            <a:chExt cx="14682140" cy="1940093"/>
          </a:xfrm>
        </p:grpSpPr>
        <p:sp>
          <p:nvSpPr>
            <p:cNvPr id="3" name="Freeform 3"/>
            <p:cNvSpPr/>
            <p:nvPr/>
          </p:nvSpPr>
          <p:spPr>
            <a:xfrm>
              <a:off x="0" y="-4073"/>
              <a:ext cx="14688530" cy="1946696"/>
            </a:xfrm>
            <a:custGeom>
              <a:avLst/>
              <a:gdLst/>
              <a:ahLst/>
              <a:cxnLst/>
              <a:rect l="l" t="t" r="r" b="b"/>
              <a:pathLst>
                <a:path w="14688530" h="1946696">
                  <a:moveTo>
                    <a:pt x="14060753" y="1892218"/>
                  </a:moveTo>
                  <a:cubicBezTo>
                    <a:pt x="14060753" y="1892218"/>
                    <a:pt x="13329878" y="1946696"/>
                    <a:pt x="11321073" y="1944075"/>
                  </a:cubicBezTo>
                  <a:cubicBezTo>
                    <a:pt x="5334503" y="1941912"/>
                    <a:pt x="1057074" y="1934088"/>
                    <a:pt x="1057074" y="1934088"/>
                  </a:cubicBezTo>
                  <a:cubicBezTo>
                    <a:pt x="812932" y="1925254"/>
                    <a:pt x="449110" y="1904023"/>
                    <a:pt x="282371" y="1845846"/>
                  </a:cubicBezTo>
                  <a:cubicBezTo>
                    <a:pt x="4469" y="1748882"/>
                    <a:pt x="0" y="1575604"/>
                    <a:pt x="0" y="1246360"/>
                  </a:cubicBezTo>
                  <a:lnTo>
                    <a:pt x="0" y="1246351"/>
                  </a:lnTo>
                  <a:cubicBezTo>
                    <a:pt x="8536" y="491230"/>
                    <a:pt x="0" y="345608"/>
                    <a:pt x="77597" y="223930"/>
                  </a:cubicBezTo>
                  <a:cubicBezTo>
                    <a:pt x="217372" y="4759"/>
                    <a:pt x="519255" y="4073"/>
                    <a:pt x="937909" y="4073"/>
                  </a:cubicBezTo>
                  <a:cubicBezTo>
                    <a:pt x="937909" y="4073"/>
                    <a:pt x="2822598" y="15681"/>
                    <a:pt x="9113624" y="7673"/>
                  </a:cubicBezTo>
                  <a:cubicBezTo>
                    <a:pt x="13110950" y="0"/>
                    <a:pt x="13827683" y="6979"/>
                    <a:pt x="13827683" y="6979"/>
                  </a:cubicBezTo>
                  <a:cubicBezTo>
                    <a:pt x="14195991" y="14458"/>
                    <a:pt x="14334251" y="42638"/>
                    <a:pt x="14531991" y="165219"/>
                  </a:cubicBezTo>
                  <a:cubicBezTo>
                    <a:pt x="14683008" y="258836"/>
                    <a:pt x="14688530" y="476157"/>
                    <a:pt x="14679389" y="1246351"/>
                  </a:cubicBezTo>
                  <a:lnTo>
                    <a:pt x="14679389" y="1246360"/>
                  </a:lnTo>
                  <a:cubicBezTo>
                    <a:pt x="14679389" y="1693569"/>
                    <a:pt x="14636606" y="1842156"/>
                    <a:pt x="14060753" y="1892218"/>
                  </a:cubicBezTo>
                  <a:close/>
                </a:path>
              </a:pathLst>
            </a:custGeom>
            <a:solidFill>
              <a:srgbClr val="BAE6FF"/>
            </a:solidFill>
          </p:spPr>
        </p:sp>
      </p:grpSp>
      <p:sp>
        <p:nvSpPr>
          <p:cNvPr id="5" name="Freeform 5"/>
          <p:cNvSpPr/>
          <p:nvPr/>
        </p:nvSpPr>
        <p:spPr>
          <a:xfrm>
            <a:off x="6018180" y="1043286"/>
            <a:ext cx="11661231" cy="7851340"/>
          </a:xfrm>
          <a:custGeom>
            <a:avLst/>
            <a:gdLst/>
            <a:ahLst/>
            <a:cxnLst/>
            <a:rect l="l" t="t" r="r" b="b"/>
            <a:pathLst>
              <a:path w="4862210" h="2870155">
                <a:moveTo>
                  <a:pt x="4234432" y="2815677"/>
                </a:moveTo>
                <a:cubicBezTo>
                  <a:pt x="4234432" y="2815677"/>
                  <a:pt x="3503557" y="2870155"/>
                  <a:pt x="2905008" y="2867534"/>
                </a:cubicBezTo>
                <a:cubicBezTo>
                  <a:pt x="2030429" y="2865371"/>
                  <a:pt x="1057074" y="2857547"/>
                  <a:pt x="1057074" y="2857547"/>
                </a:cubicBezTo>
                <a:cubicBezTo>
                  <a:pt x="812932" y="2848712"/>
                  <a:pt x="449110" y="2827482"/>
                  <a:pt x="282371" y="2769304"/>
                </a:cubicBezTo>
                <a:cubicBezTo>
                  <a:pt x="4469" y="2672341"/>
                  <a:pt x="0" y="2499062"/>
                  <a:pt x="0" y="2006712"/>
                </a:cubicBezTo>
                <a:lnTo>
                  <a:pt x="0" y="2006694"/>
                </a:lnTo>
                <a:cubicBezTo>
                  <a:pt x="8536" y="491230"/>
                  <a:pt x="0" y="345608"/>
                  <a:pt x="77597" y="223930"/>
                </a:cubicBezTo>
                <a:cubicBezTo>
                  <a:pt x="217372" y="4759"/>
                  <a:pt x="519255" y="4073"/>
                  <a:pt x="937909" y="4073"/>
                </a:cubicBezTo>
                <a:cubicBezTo>
                  <a:pt x="937909" y="4073"/>
                  <a:pt x="1663465" y="15681"/>
                  <a:pt x="2582522" y="7673"/>
                </a:cubicBezTo>
                <a:cubicBezTo>
                  <a:pt x="3284630" y="0"/>
                  <a:pt x="4001363" y="6979"/>
                  <a:pt x="4001363" y="6979"/>
                </a:cubicBezTo>
                <a:cubicBezTo>
                  <a:pt x="4369671" y="14458"/>
                  <a:pt x="4507931" y="42638"/>
                  <a:pt x="4705671" y="165219"/>
                </a:cubicBezTo>
                <a:cubicBezTo>
                  <a:pt x="4856688" y="258836"/>
                  <a:pt x="4862210" y="476157"/>
                  <a:pt x="4853070" y="2006694"/>
                </a:cubicBezTo>
                <a:lnTo>
                  <a:pt x="4853070" y="2006712"/>
                </a:lnTo>
                <a:cubicBezTo>
                  <a:pt x="4853069" y="2617028"/>
                  <a:pt x="4810285" y="2765615"/>
                  <a:pt x="4234432" y="2815677"/>
                </a:cubicBezTo>
                <a:close/>
              </a:path>
            </a:pathLst>
          </a:custGeom>
          <a:solidFill>
            <a:srgbClr val="FFF9ED"/>
          </a:solidFill>
        </p:spPr>
      </p:sp>
      <p:sp>
        <p:nvSpPr>
          <p:cNvPr id="40" name="Freeform 5"/>
          <p:cNvSpPr/>
          <p:nvPr/>
        </p:nvSpPr>
        <p:spPr>
          <a:xfrm>
            <a:off x="25677999" y="9329464"/>
            <a:ext cx="11661231" cy="1584230"/>
          </a:xfrm>
          <a:custGeom>
            <a:avLst/>
            <a:gdLst/>
            <a:ahLst/>
            <a:cxnLst/>
            <a:rect l="l" t="t" r="r" b="b"/>
            <a:pathLst>
              <a:path w="4862210" h="2870155">
                <a:moveTo>
                  <a:pt x="4234432" y="2815677"/>
                </a:moveTo>
                <a:cubicBezTo>
                  <a:pt x="4234432" y="2815677"/>
                  <a:pt x="3503557" y="2870155"/>
                  <a:pt x="2905008" y="2867534"/>
                </a:cubicBezTo>
                <a:cubicBezTo>
                  <a:pt x="2030429" y="2865371"/>
                  <a:pt x="1057074" y="2857547"/>
                  <a:pt x="1057074" y="2857547"/>
                </a:cubicBezTo>
                <a:cubicBezTo>
                  <a:pt x="812932" y="2848712"/>
                  <a:pt x="449110" y="2827482"/>
                  <a:pt x="282371" y="2769304"/>
                </a:cubicBezTo>
                <a:cubicBezTo>
                  <a:pt x="4469" y="2672341"/>
                  <a:pt x="0" y="2499062"/>
                  <a:pt x="0" y="2006712"/>
                </a:cubicBezTo>
                <a:lnTo>
                  <a:pt x="0" y="2006694"/>
                </a:lnTo>
                <a:cubicBezTo>
                  <a:pt x="8536" y="491230"/>
                  <a:pt x="0" y="345608"/>
                  <a:pt x="77597" y="223930"/>
                </a:cubicBezTo>
                <a:cubicBezTo>
                  <a:pt x="217372" y="4759"/>
                  <a:pt x="519255" y="4073"/>
                  <a:pt x="937909" y="4073"/>
                </a:cubicBezTo>
                <a:cubicBezTo>
                  <a:pt x="937909" y="4073"/>
                  <a:pt x="1663465" y="15681"/>
                  <a:pt x="2582522" y="7673"/>
                </a:cubicBezTo>
                <a:cubicBezTo>
                  <a:pt x="3284630" y="0"/>
                  <a:pt x="4001363" y="6979"/>
                  <a:pt x="4001363" y="6979"/>
                </a:cubicBezTo>
                <a:cubicBezTo>
                  <a:pt x="4369671" y="14458"/>
                  <a:pt x="4507931" y="42638"/>
                  <a:pt x="4705671" y="165219"/>
                </a:cubicBezTo>
                <a:cubicBezTo>
                  <a:pt x="4856688" y="258836"/>
                  <a:pt x="4862210" y="476157"/>
                  <a:pt x="4853070" y="2006694"/>
                </a:cubicBezTo>
                <a:lnTo>
                  <a:pt x="4853070" y="2006712"/>
                </a:lnTo>
                <a:cubicBezTo>
                  <a:pt x="4853069" y="2617028"/>
                  <a:pt x="4810285" y="2765615"/>
                  <a:pt x="4234432" y="2815677"/>
                </a:cubicBezTo>
                <a:close/>
              </a:path>
            </a:pathLst>
          </a:custGeom>
          <a:solidFill>
            <a:srgbClr val="FFF9ED"/>
          </a:solidFill>
        </p:spPr>
      </p:sp>
      <p:sp>
        <p:nvSpPr>
          <p:cNvPr id="41" name="Freeform 5"/>
          <p:cNvSpPr/>
          <p:nvPr/>
        </p:nvSpPr>
        <p:spPr>
          <a:xfrm>
            <a:off x="25677999" y="7310396"/>
            <a:ext cx="11661231" cy="1584230"/>
          </a:xfrm>
          <a:custGeom>
            <a:avLst/>
            <a:gdLst/>
            <a:ahLst/>
            <a:cxnLst/>
            <a:rect l="l" t="t" r="r" b="b"/>
            <a:pathLst>
              <a:path w="4862210" h="2870155">
                <a:moveTo>
                  <a:pt x="4234432" y="2815677"/>
                </a:moveTo>
                <a:cubicBezTo>
                  <a:pt x="4234432" y="2815677"/>
                  <a:pt x="3503557" y="2870155"/>
                  <a:pt x="2905008" y="2867534"/>
                </a:cubicBezTo>
                <a:cubicBezTo>
                  <a:pt x="2030429" y="2865371"/>
                  <a:pt x="1057074" y="2857547"/>
                  <a:pt x="1057074" y="2857547"/>
                </a:cubicBezTo>
                <a:cubicBezTo>
                  <a:pt x="812932" y="2848712"/>
                  <a:pt x="449110" y="2827482"/>
                  <a:pt x="282371" y="2769304"/>
                </a:cubicBezTo>
                <a:cubicBezTo>
                  <a:pt x="4469" y="2672341"/>
                  <a:pt x="0" y="2499062"/>
                  <a:pt x="0" y="2006712"/>
                </a:cubicBezTo>
                <a:lnTo>
                  <a:pt x="0" y="2006694"/>
                </a:lnTo>
                <a:cubicBezTo>
                  <a:pt x="8536" y="491230"/>
                  <a:pt x="0" y="345608"/>
                  <a:pt x="77597" y="223930"/>
                </a:cubicBezTo>
                <a:cubicBezTo>
                  <a:pt x="217372" y="4759"/>
                  <a:pt x="519255" y="4073"/>
                  <a:pt x="937909" y="4073"/>
                </a:cubicBezTo>
                <a:cubicBezTo>
                  <a:pt x="937909" y="4073"/>
                  <a:pt x="1663465" y="15681"/>
                  <a:pt x="2582522" y="7673"/>
                </a:cubicBezTo>
                <a:cubicBezTo>
                  <a:pt x="3284630" y="0"/>
                  <a:pt x="4001363" y="6979"/>
                  <a:pt x="4001363" y="6979"/>
                </a:cubicBezTo>
                <a:cubicBezTo>
                  <a:pt x="4369671" y="14458"/>
                  <a:pt x="4507931" y="42638"/>
                  <a:pt x="4705671" y="165219"/>
                </a:cubicBezTo>
                <a:cubicBezTo>
                  <a:pt x="4856688" y="258836"/>
                  <a:pt x="4862210" y="476157"/>
                  <a:pt x="4853070" y="2006694"/>
                </a:cubicBezTo>
                <a:lnTo>
                  <a:pt x="4853070" y="2006712"/>
                </a:lnTo>
                <a:cubicBezTo>
                  <a:pt x="4853069" y="2617028"/>
                  <a:pt x="4810285" y="2765615"/>
                  <a:pt x="4234432" y="2815677"/>
                </a:cubicBezTo>
                <a:close/>
              </a:path>
            </a:pathLst>
          </a:custGeom>
          <a:solidFill>
            <a:srgbClr val="FFF9ED"/>
          </a:solidFill>
        </p:spPr>
      </p:sp>
      <p:sp>
        <p:nvSpPr>
          <p:cNvPr id="42" name="Freeform 5"/>
          <p:cNvSpPr/>
          <p:nvPr/>
        </p:nvSpPr>
        <p:spPr>
          <a:xfrm>
            <a:off x="25679400" y="5346383"/>
            <a:ext cx="11661231" cy="1584230"/>
          </a:xfrm>
          <a:custGeom>
            <a:avLst/>
            <a:gdLst/>
            <a:ahLst/>
            <a:cxnLst/>
            <a:rect l="l" t="t" r="r" b="b"/>
            <a:pathLst>
              <a:path w="4862210" h="2870155">
                <a:moveTo>
                  <a:pt x="4234432" y="2815677"/>
                </a:moveTo>
                <a:cubicBezTo>
                  <a:pt x="4234432" y="2815677"/>
                  <a:pt x="3503557" y="2870155"/>
                  <a:pt x="2905008" y="2867534"/>
                </a:cubicBezTo>
                <a:cubicBezTo>
                  <a:pt x="2030429" y="2865371"/>
                  <a:pt x="1057074" y="2857547"/>
                  <a:pt x="1057074" y="2857547"/>
                </a:cubicBezTo>
                <a:cubicBezTo>
                  <a:pt x="812932" y="2848712"/>
                  <a:pt x="449110" y="2827482"/>
                  <a:pt x="282371" y="2769304"/>
                </a:cubicBezTo>
                <a:cubicBezTo>
                  <a:pt x="4469" y="2672341"/>
                  <a:pt x="0" y="2499062"/>
                  <a:pt x="0" y="2006712"/>
                </a:cubicBezTo>
                <a:lnTo>
                  <a:pt x="0" y="2006694"/>
                </a:lnTo>
                <a:cubicBezTo>
                  <a:pt x="8536" y="491230"/>
                  <a:pt x="0" y="345608"/>
                  <a:pt x="77597" y="223930"/>
                </a:cubicBezTo>
                <a:cubicBezTo>
                  <a:pt x="217372" y="4759"/>
                  <a:pt x="519255" y="4073"/>
                  <a:pt x="937909" y="4073"/>
                </a:cubicBezTo>
                <a:cubicBezTo>
                  <a:pt x="937909" y="4073"/>
                  <a:pt x="1663465" y="15681"/>
                  <a:pt x="2582522" y="7673"/>
                </a:cubicBezTo>
                <a:cubicBezTo>
                  <a:pt x="3284630" y="0"/>
                  <a:pt x="4001363" y="6979"/>
                  <a:pt x="4001363" y="6979"/>
                </a:cubicBezTo>
                <a:cubicBezTo>
                  <a:pt x="4369671" y="14458"/>
                  <a:pt x="4507931" y="42638"/>
                  <a:pt x="4705671" y="165219"/>
                </a:cubicBezTo>
                <a:cubicBezTo>
                  <a:pt x="4856688" y="258836"/>
                  <a:pt x="4862210" y="476157"/>
                  <a:pt x="4853070" y="2006694"/>
                </a:cubicBezTo>
                <a:lnTo>
                  <a:pt x="4853070" y="2006712"/>
                </a:lnTo>
                <a:cubicBezTo>
                  <a:pt x="4853069" y="2617028"/>
                  <a:pt x="4810285" y="2765615"/>
                  <a:pt x="4234432" y="2815677"/>
                </a:cubicBezTo>
                <a:close/>
              </a:path>
            </a:pathLst>
          </a:custGeom>
          <a:solidFill>
            <a:srgbClr val="FFF9ED"/>
          </a:solidFill>
        </p:spPr>
      </p:sp>
      <p:grpSp>
        <p:nvGrpSpPr>
          <p:cNvPr id="6" name="Group 6"/>
          <p:cNvGrpSpPr/>
          <p:nvPr/>
        </p:nvGrpSpPr>
        <p:grpSpPr>
          <a:xfrm>
            <a:off x="4390053" y="16350928"/>
            <a:ext cx="3849970" cy="2270388"/>
            <a:chOff x="0" y="0"/>
            <a:chExt cx="4855819" cy="2863552"/>
          </a:xfrm>
        </p:grpSpPr>
        <p:sp>
          <p:nvSpPr>
            <p:cNvPr id="7" name="Freeform 7"/>
            <p:cNvSpPr/>
            <p:nvPr/>
          </p:nvSpPr>
          <p:spPr>
            <a:xfrm>
              <a:off x="0" y="-4073"/>
              <a:ext cx="4862210" cy="2870155"/>
            </a:xfrm>
            <a:custGeom>
              <a:avLst/>
              <a:gdLst/>
              <a:ahLst/>
              <a:cxnLst/>
              <a:rect l="l" t="t" r="r" b="b"/>
              <a:pathLst>
                <a:path w="4862210" h="2870155">
                  <a:moveTo>
                    <a:pt x="4234432" y="2815677"/>
                  </a:moveTo>
                  <a:cubicBezTo>
                    <a:pt x="4234432" y="2815677"/>
                    <a:pt x="3503557" y="2870155"/>
                    <a:pt x="2905008" y="2867534"/>
                  </a:cubicBezTo>
                  <a:cubicBezTo>
                    <a:pt x="2030429" y="2865371"/>
                    <a:pt x="1057074" y="2857547"/>
                    <a:pt x="1057074" y="2857547"/>
                  </a:cubicBezTo>
                  <a:cubicBezTo>
                    <a:pt x="812932" y="2848712"/>
                    <a:pt x="449110" y="2827482"/>
                    <a:pt x="282371" y="2769304"/>
                  </a:cubicBezTo>
                  <a:cubicBezTo>
                    <a:pt x="4469" y="2672341"/>
                    <a:pt x="0" y="2499062"/>
                    <a:pt x="0" y="2006712"/>
                  </a:cubicBezTo>
                  <a:lnTo>
                    <a:pt x="0" y="2006694"/>
                  </a:lnTo>
                  <a:cubicBezTo>
                    <a:pt x="8536" y="491230"/>
                    <a:pt x="0" y="345608"/>
                    <a:pt x="77597" y="223930"/>
                  </a:cubicBezTo>
                  <a:cubicBezTo>
                    <a:pt x="217372" y="4759"/>
                    <a:pt x="519255" y="4073"/>
                    <a:pt x="937909" y="4073"/>
                  </a:cubicBezTo>
                  <a:cubicBezTo>
                    <a:pt x="937909" y="4073"/>
                    <a:pt x="1663465" y="15681"/>
                    <a:pt x="2582522" y="7673"/>
                  </a:cubicBezTo>
                  <a:cubicBezTo>
                    <a:pt x="3284630" y="0"/>
                    <a:pt x="4001363" y="6979"/>
                    <a:pt x="4001363" y="6979"/>
                  </a:cubicBezTo>
                  <a:cubicBezTo>
                    <a:pt x="4369671" y="14458"/>
                    <a:pt x="4507931" y="42638"/>
                    <a:pt x="4705671" y="165219"/>
                  </a:cubicBezTo>
                  <a:cubicBezTo>
                    <a:pt x="4856688" y="258836"/>
                    <a:pt x="4862210" y="476157"/>
                    <a:pt x="4853070" y="2006694"/>
                  </a:cubicBezTo>
                  <a:lnTo>
                    <a:pt x="4853070" y="2006712"/>
                  </a:lnTo>
                  <a:cubicBezTo>
                    <a:pt x="4853069" y="2617028"/>
                    <a:pt x="4810285" y="2765615"/>
                    <a:pt x="4234432" y="2815677"/>
                  </a:cubicBezTo>
                  <a:close/>
                </a:path>
              </a:pathLst>
            </a:custGeom>
            <a:solidFill>
              <a:srgbClr val="FFF9ED"/>
            </a:solidFill>
          </p:spPr>
        </p:sp>
      </p:grpSp>
      <p:grpSp>
        <p:nvGrpSpPr>
          <p:cNvPr id="8" name="Group 8"/>
          <p:cNvGrpSpPr/>
          <p:nvPr/>
        </p:nvGrpSpPr>
        <p:grpSpPr>
          <a:xfrm>
            <a:off x="8546984" y="16350928"/>
            <a:ext cx="3885137" cy="2270388"/>
            <a:chOff x="0" y="0"/>
            <a:chExt cx="4900173" cy="2863552"/>
          </a:xfrm>
        </p:grpSpPr>
        <p:sp>
          <p:nvSpPr>
            <p:cNvPr id="9" name="Freeform 9"/>
            <p:cNvSpPr/>
            <p:nvPr/>
          </p:nvSpPr>
          <p:spPr>
            <a:xfrm>
              <a:off x="0" y="-4073"/>
              <a:ext cx="4906564" cy="2870155"/>
            </a:xfrm>
            <a:custGeom>
              <a:avLst/>
              <a:gdLst/>
              <a:ahLst/>
              <a:cxnLst/>
              <a:rect l="l" t="t" r="r" b="b"/>
              <a:pathLst>
                <a:path w="4906564" h="2870155">
                  <a:moveTo>
                    <a:pt x="4278786" y="2815677"/>
                  </a:moveTo>
                  <a:cubicBezTo>
                    <a:pt x="4278786" y="2815677"/>
                    <a:pt x="3547911" y="2870155"/>
                    <a:pt x="2942997" y="2867534"/>
                  </a:cubicBezTo>
                  <a:cubicBezTo>
                    <a:pt x="2045343" y="2865371"/>
                    <a:pt x="1057074" y="2857547"/>
                    <a:pt x="1057074" y="2857547"/>
                  </a:cubicBezTo>
                  <a:cubicBezTo>
                    <a:pt x="812932" y="2848712"/>
                    <a:pt x="449110" y="2827482"/>
                    <a:pt x="282371" y="2769304"/>
                  </a:cubicBezTo>
                  <a:cubicBezTo>
                    <a:pt x="4469" y="2672341"/>
                    <a:pt x="0" y="2499062"/>
                    <a:pt x="0" y="2006712"/>
                  </a:cubicBezTo>
                  <a:lnTo>
                    <a:pt x="0" y="2006694"/>
                  </a:lnTo>
                  <a:cubicBezTo>
                    <a:pt x="8536" y="491230"/>
                    <a:pt x="0" y="345608"/>
                    <a:pt x="77597" y="223930"/>
                  </a:cubicBezTo>
                  <a:cubicBezTo>
                    <a:pt x="217372" y="4759"/>
                    <a:pt x="519255" y="4073"/>
                    <a:pt x="937909" y="4073"/>
                  </a:cubicBezTo>
                  <a:cubicBezTo>
                    <a:pt x="937909" y="4073"/>
                    <a:pt x="1668697" y="15681"/>
                    <a:pt x="2612002" y="7673"/>
                  </a:cubicBezTo>
                  <a:cubicBezTo>
                    <a:pt x="3328984" y="0"/>
                    <a:pt x="4045717" y="6979"/>
                    <a:pt x="4045717" y="6979"/>
                  </a:cubicBezTo>
                  <a:cubicBezTo>
                    <a:pt x="4414025" y="14458"/>
                    <a:pt x="4552285" y="42638"/>
                    <a:pt x="4750025" y="165219"/>
                  </a:cubicBezTo>
                  <a:cubicBezTo>
                    <a:pt x="4901042" y="258836"/>
                    <a:pt x="4906564" y="476157"/>
                    <a:pt x="4897424" y="2006694"/>
                  </a:cubicBezTo>
                  <a:lnTo>
                    <a:pt x="4897424" y="2006712"/>
                  </a:lnTo>
                  <a:cubicBezTo>
                    <a:pt x="4897422" y="2617028"/>
                    <a:pt x="4854639" y="2765615"/>
                    <a:pt x="4278786" y="2815677"/>
                  </a:cubicBezTo>
                  <a:close/>
                </a:path>
              </a:pathLst>
            </a:custGeom>
            <a:solidFill>
              <a:srgbClr val="FFF9ED"/>
            </a:solidFill>
          </p:spPr>
        </p:sp>
      </p:grpSp>
      <p:grpSp>
        <p:nvGrpSpPr>
          <p:cNvPr id="10" name="Group 10"/>
          <p:cNvGrpSpPr/>
          <p:nvPr/>
        </p:nvGrpSpPr>
        <p:grpSpPr>
          <a:xfrm>
            <a:off x="12779930" y="16350928"/>
            <a:ext cx="3849970" cy="2270388"/>
            <a:chOff x="0" y="0"/>
            <a:chExt cx="4855819" cy="2863552"/>
          </a:xfrm>
        </p:grpSpPr>
        <p:sp>
          <p:nvSpPr>
            <p:cNvPr id="11" name="Freeform 11"/>
            <p:cNvSpPr/>
            <p:nvPr/>
          </p:nvSpPr>
          <p:spPr>
            <a:xfrm>
              <a:off x="0" y="-4073"/>
              <a:ext cx="4862210" cy="2870155"/>
            </a:xfrm>
            <a:custGeom>
              <a:avLst/>
              <a:gdLst/>
              <a:ahLst/>
              <a:cxnLst/>
              <a:rect l="l" t="t" r="r" b="b"/>
              <a:pathLst>
                <a:path w="4862210" h="2870155">
                  <a:moveTo>
                    <a:pt x="4234432" y="2815677"/>
                  </a:moveTo>
                  <a:cubicBezTo>
                    <a:pt x="4234432" y="2815677"/>
                    <a:pt x="3503557" y="2870155"/>
                    <a:pt x="2905008" y="2867534"/>
                  </a:cubicBezTo>
                  <a:cubicBezTo>
                    <a:pt x="2030429" y="2865371"/>
                    <a:pt x="1057074" y="2857547"/>
                    <a:pt x="1057074" y="2857547"/>
                  </a:cubicBezTo>
                  <a:cubicBezTo>
                    <a:pt x="812932" y="2848712"/>
                    <a:pt x="449110" y="2827482"/>
                    <a:pt x="282371" y="2769304"/>
                  </a:cubicBezTo>
                  <a:cubicBezTo>
                    <a:pt x="4469" y="2672341"/>
                    <a:pt x="0" y="2499062"/>
                    <a:pt x="0" y="2006712"/>
                  </a:cubicBezTo>
                  <a:lnTo>
                    <a:pt x="0" y="2006694"/>
                  </a:lnTo>
                  <a:cubicBezTo>
                    <a:pt x="8536" y="491230"/>
                    <a:pt x="0" y="345608"/>
                    <a:pt x="77597" y="223930"/>
                  </a:cubicBezTo>
                  <a:cubicBezTo>
                    <a:pt x="217372" y="4759"/>
                    <a:pt x="519255" y="4073"/>
                    <a:pt x="937909" y="4073"/>
                  </a:cubicBezTo>
                  <a:cubicBezTo>
                    <a:pt x="937909" y="4073"/>
                    <a:pt x="1663465" y="15681"/>
                    <a:pt x="2582522" y="7673"/>
                  </a:cubicBezTo>
                  <a:cubicBezTo>
                    <a:pt x="3284630" y="0"/>
                    <a:pt x="4001363" y="6979"/>
                    <a:pt x="4001363" y="6979"/>
                  </a:cubicBezTo>
                  <a:cubicBezTo>
                    <a:pt x="4369671" y="14458"/>
                    <a:pt x="4507931" y="42638"/>
                    <a:pt x="4705671" y="165219"/>
                  </a:cubicBezTo>
                  <a:cubicBezTo>
                    <a:pt x="4856688" y="258836"/>
                    <a:pt x="4862210" y="476157"/>
                    <a:pt x="4853070" y="2006694"/>
                  </a:cubicBezTo>
                  <a:lnTo>
                    <a:pt x="4853070" y="2006712"/>
                  </a:lnTo>
                  <a:cubicBezTo>
                    <a:pt x="4853069" y="2617028"/>
                    <a:pt x="4810285" y="2765615"/>
                    <a:pt x="4234432" y="2815677"/>
                  </a:cubicBezTo>
                  <a:close/>
                </a:path>
              </a:pathLst>
            </a:custGeom>
            <a:solidFill>
              <a:srgbClr val="FFF9ED"/>
            </a:solidFill>
          </p:spPr>
        </p:sp>
      </p:grpSp>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0532">
            <a:off x="21497817" y="6017199"/>
            <a:ext cx="1101434" cy="1079405"/>
          </a:xfrm>
          <a:prstGeom prst="rect">
            <a:avLst/>
          </a:prstGeom>
        </p:spPr>
      </p:pic>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068373" y="11042397"/>
            <a:ext cx="1101434" cy="1079405"/>
          </a:xfrm>
          <a:prstGeom prst="rect">
            <a:avLst/>
          </a:prstGeom>
        </p:spPr>
      </p:pic>
      <p:grpSp>
        <p:nvGrpSpPr>
          <p:cNvPr id="15" name="Group 15"/>
          <p:cNvGrpSpPr>
            <a:grpSpLocks noChangeAspect="1"/>
          </p:cNvGrpSpPr>
          <p:nvPr/>
        </p:nvGrpSpPr>
        <p:grpSpPr>
          <a:xfrm>
            <a:off x="4390053" y="12076373"/>
            <a:ext cx="3849970" cy="3976250"/>
            <a:chOff x="0" y="0"/>
            <a:chExt cx="6350000" cy="6558280"/>
          </a:xfrm>
        </p:grpSpPr>
        <p:sp>
          <p:nvSpPr>
            <p:cNvPr id="16" name="Freeform 16"/>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l="-27519" r="-27519"/>
              </a:stretch>
            </a:blipFill>
          </p:spPr>
        </p:sp>
        <p:sp>
          <p:nvSpPr>
            <p:cNvPr id="17" name="Freeform 17"/>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F9ED"/>
            </a:solidFill>
          </p:spPr>
        </p:sp>
      </p:grpSp>
      <p:pic>
        <p:nvPicPr>
          <p:cNvPr id="18" name="Picture 1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1628" t="134"/>
          <a:stretch>
            <a:fillRect/>
          </a:stretch>
        </p:blipFill>
        <p:spPr>
          <a:xfrm rot="195037">
            <a:off x="19158629" y="936415"/>
            <a:ext cx="1759801" cy="581429"/>
          </a:xfrm>
          <a:prstGeom prst="rect">
            <a:avLst/>
          </a:prstGeom>
        </p:spPr>
      </p:pic>
      <p:grpSp>
        <p:nvGrpSpPr>
          <p:cNvPr id="20" name="Group 20"/>
          <p:cNvGrpSpPr>
            <a:grpSpLocks noChangeAspect="1"/>
          </p:cNvGrpSpPr>
          <p:nvPr/>
        </p:nvGrpSpPr>
        <p:grpSpPr>
          <a:xfrm>
            <a:off x="8582150" y="12076373"/>
            <a:ext cx="3849970" cy="3976250"/>
            <a:chOff x="0" y="0"/>
            <a:chExt cx="6350000" cy="6558280"/>
          </a:xfrm>
        </p:grpSpPr>
        <p:sp>
          <p:nvSpPr>
            <p:cNvPr id="21" name="Freeform 21"/>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7"/>
              <a:stretch>
                <a:fillRect l="-11937" r="-43101"/>
              </a:stretch>
            </a:blipFill>
          </p:spPr>
        </p:sp>
        <p:sp>
          <p:nvSpPr>
            <p:cNvPr id="22" name="Freeform 22"/>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F9ED"/>
            </a:solidFill>
          </p:spPr>
        </p:sp>
      </p:grpSp>
      <p:pic>
        <p:nvPicPr>
          <p:cNvPr id="23" name="Picture 2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9685605" y="8497212"/>
            <a:ext cx="784992" cy="872213"/>
          </a:xfrm>
          <a:prstGeom prst="rect">
            <a:avLst/>
          </a:prstGeom>
        </p:spPr>
      </p:pic>
      <p:grpSp>
        <p:nvGrpSpPr>
          <p:cNvPr id="25" name="Group 25"/>
          <p:cNvGrpSpPr>
            <a:grpSpLocks noChangeAspect="1"/>
          </p:cNvGrpSpPr>
          <p:nvPr/>
        </p:nvGrpSpPr>
        <p:grpSpPr>
          <a:xfrm>
            <a:off x="260333" y="12076373"/>
            <a:ext cx="3849970" cy="3976250"/>
            <a:chOff x="0" y="0"/>
            <a:chExt cx="6350000" cy="6558280"/>
          </a:xfrm>
        </p:grpSpPr>
        <p:sp>
          <p:nvSpPr>
            <p:cNvPr id="26" name="Freeform 26"/>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10"/>
              <a:stretch>
                <a:fillRect l="-22958" r="-32080"/>
              </a:stretch>
            </a:blipFill>
          </p:spPr>
        </p:sp>
        <p:sp>
          <p:nvSpPr>
            <p:cNvPr id="27" name="Freeform 27"/>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F9ED"/>
            </a:solidFill>
          </p:spPr>
        </p:sp>
      </p:grpSp>
      <p:pic>
        <p:nvPicPr>
          <p:cNvPr id="28" name="Picture 2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2340806" y="1675420"/>
            <a:ext cx="1280409" cy="872213"/>
          </a:xfrm>
          <a:prstGeom prst="rect">
            <a:avLst/>
          </a:prstGeom>
        </p:spPr>
      </p:pic>
      <p:sp>
        <p:nvSpPr>
          <p:cNvPr id="29" name="TextBox 29"/>
          <p:cNvSpPr txBox="1"/>
          <p:nvPr/>
        </p:nvSpPr>
        <p:spPr>
          <a:xfrm>
            <a:off x="668218" y="2950312"/>
            <a:ext cx="4314612" cy="3323987"/>
          </a:xfrm>
          <a:prstGeom prst="rect">
            <a:avLst/>
          </a:prstGeom>
        </p:spPr>
        <p:txBody>
          <a:bodyPr wrap="square" lIns="0" tIns="0" rIns="0" bIns="0" rtlCol="0" anchor="t">
            <a:spAutoFit/>
          </a:bodyPr>
          <a:lstStyle/>
          <a:p>
            <a:pPr marL="0" lvl="0" indent="0" algn="ctr">
              <a:lnSpc>
                <a:spcPct val="150000"/>
              </a:lnSpc>
              <a:spcBef>
                <a:spcPct val="0"/>
              </a:spcBef>
            </a:pPr>
            <a:r>
              <a:rPr lang="en-US" sz="7200" dirty="0" err="1">
                <a:solidFill>
                  <a:srgbClr val="002060"/>
                </a:solidFill>
                <a:latin typeface="#9Slide03 Nokia" panose="02040603050506020204" pitchFamily="18" charset="0"/>
              </a:rPr>
              <a:t>Nội</a:t>
            </a:r>
            <a:r>
              <a:rPr lang="en-US" sz="7200" dirty="0">
                <a:solidFill>
                  <a:srgbClr val="002060"/>
                </a:solidFill>
                <a:latin typeface="#9Slide03 Nokia" panose="02040603050506020204" pitchFamily="18" charset="0"/>
              </a:rPr>
              <a:t> dung</a:t>
            </a:r>
            <a:endParaRPr lang="en-US" sz="7200" u="none" dirty="0">
              <a:solidFill>
                <a:srgbClr val="002060"/>
              </a:solidFill>
              <a:latin typeface="#9Slide03 Nokia" panose="02040603050506020204" pitchFamily="18" charset="0"/>
            </a:endParaRPr>
          </a:p>
        </p:txBody>
      </p:sp>
      <p:grpSp>
        <p:nvGrpSpPr>
          <p:cNvPr id="31" name="Group 31"/>
          <p:cNvGrpSpPr>
            <a:grpSpLocks noChangeAspect="1"/>
          </p:cNvGrpSpPr>
          <p:nvPr/>
        </p:nvGrpSpPr>
        <p:grpSpPr>
          <a:xfrm>
            <a:off x="12779930" y="12076372"/>
            <a:ext cx="3849970" cy="3976250"/>
            <a:chOff x="0" y="0"/>
            <a:chExt cx="6350000" cy="6558280"/>
          </a:xfrm>
        </p:grpSpPr>
        <p:sp>
          <p:nvSpPr>
            <p:cNvPr id="32" name="Freeform 32"/>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13"/>
              <a:stretch>
                <a:fillRect l="-46776" r="-8262"/>
              </a:stretch>
            </a:blipFill>
          </p:spPr>
        </p:sp>
        <p:sp>
          <p:nvSpPr>
            <p:cNvPr id="33" name="Freeform 33"/>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F9ED"/>
            </a:solidFill>
          </p:spPr>
        </p:sp>
      </p:grpSp>
      <p:pic>
        <p:nvPicPr>
          <p:cNvPr id="34" name="Picture 3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941679">
            <a:off x="15715943" y="961270"/>
            <a:ext cx="1968903" cy="479696"/>
          </a:xfrm>
          <a:prstGeom prst="rect">
            <a:avLst/>
          </a:prstGeom>
        </p:spPr>
      </p:pic>
      <p:sp>
        <p:nvSpPr>
          <p:cNvPr id="35" name="TextBox 29"/>
          <p:cNvSpPr txBox="1"/>
          <p:nvPr/>
        </p:nvSpPr>
        <p:spPr>
          <a:xfrm>
            <a:off x="6772204" y="1513044"/>
            <a:ext cx="10337389" cy="1077218"/>
          </a:xfrm>
          <a:prstGeom prst="rect">
            <a:avLst/>
          </a:prstGeom>
        </p:spPr>
        <p:txBody>
          <a:bodyPr lIns="0" tIns="0" rIns="0" bIns="0" rtlCol="0" anchor="t">
            <a:spAutoFit/>
          </a:bodyPr>
          <a:lstStyle/>
          <a:p>
            <a:pPr marL="0" lvl="0" indent="0">
              <a:lnSpc>
                <a:spcPts val="8399"/>
              </a:lnSpc>
              <a:spcBef>
                <a:spcPct val="0"/>
              </a:spcBef>
            </a:pPr>
            <a:r>
              <a:rPr lang="en-US" sz="7200" dirty="0">
                <a:latin typeface="#9Slide03 Sofia Pro Soft Bold" panose="020B0000000000000000" pitchFamily="34" charset="0"/>
              </a:rPr>
              <a:t>1. </a:t>
            </a:r>
            <a:r>
              <a:rPr lang="en-US" sz="7200" dirty="0" err="1">
                <a:latin typeface="#9Slide03 Sofia Pro Soft Bold" panose="020B0000000000000000" pitchFamily="34" charset="0"/>
              </a:rPr>
              <a:t>Nhận</a:t>
            </a:r>
            <a:r>
              <a:rPr lang="en-US" sz="7200" dirty="0">
                <a:latin typeface="#9Slide03 Sofia Pro Soft Bold" panose="020B0000000000000000" pitchFamily="34" charset="0"/>
              </a:rPr>
              <a:t> </a:t>
            </a:r>
            <a:r>
              <a:rPr lang="en-US" sz="7200" dirty="0" err="1">
                <a:latin typeface="#9Slide03 Sofia Pro Soft Bold" panose="020B0000000000000000" pitchFamily="34" charset="0"/>
              </a:rPr>
              <a:t>xét</a:t>
            </a:r>
            <a:r>
              <a:rPr lang="en-US" sz="7200" dirty="0">
                <a:latin typeface="#9Slide03 Sofia Pro Soft Bold" panose="020B0000000000000000" pitchFamily="34" charset="0"/>
              </a:rPr>
              <a:t> </a:t>
            </a:r>
            <a:r>
              <a:rPr lang="en-US" sz="7200" dirty="0" err="1">
                <a:latin typeface="#9Slide03 Sofia Pro Soft Bold" panose="020B0000000000000000" pitchFamily="34" charset="0"/>
              </a:rPr>
              <a:t>bài</a:t>
            </a:r>
            <a:r>
              <a:rPr lang="en-US" sz="7200" dirty="0">
                <a:latin typeface="#9Slide03 Sofia Pro Soft Bold" panose="020B0000000000000000" pitchFamily="34" charset="0"/>
              </a:rPr>
              <a:t> </a:t>
            </a:r>
            <a:r>
              <a:rPr lang="en-US" sz="7200" dirty="0" err="1">
                <a:latin typeface="#9Slide03 Sofia Pro Soft Bold" panose="020B0000000000000000" pitchFamily="34" charset="0"/>
              </a:rPr>
              <a:t>làm</a:t>
            </a:r>
            <a:r>
              <a:rPr lang="en-US" sz="7200" dirty="0">
                <a:latin typeface="#9Slide03 Sofia Pro Soft Bold" panose="020B0000000000000000" pitchFamily="34" charset="0"/>
              </a:rPr>
              <a:t>. </a:t>
            </a:r>
            <a:endParaRPr lang="en-US" sz="7200" u="none" dirty="0">
              <a:latin typeface="#9Slide03 Sofia Pro Soft Bold" panose="020B0000000000000000" pitchFamily="34" charset="0"/>
            </a:endParaRPr>
          </a:p>
        </p:txBody>
      </p:sp>
      <p:sp>
        <p:nvSpPr>
          <p:cNvPr id="36" name="TextBox 29"/>
          <p:cNvSpPr txBox="1"/>
          <p:nvPr/>
        </p:nvSpPr>
        <p:spPr>
          <a:xfrm>
            <a:off x="6772204" y="3449198"/>
            <a:ext cx="10337389" cy="1077218"/>
          </a:xfrm>
          <a:prstGeom prst="rect">
            <a:avLst/>
          </a:prstGeom>
        </p:spPr>
        <p:txBody>
          <a:bodyPr lIns="0" tIns="0" rIns="0" bIns="0" rtlCol="0" anchor="t">
            <a:spAutoFit/>
          </a:bodyPr>
          <a:lstStyle/>
          <a:p>
            <a:pPr marL="0" lvl="0" indent="0">
              <a:lnSpc>
                <a:spcPts val="8399"/>
              </a:lnSpc>
              <a:spcBef>
                <a:spcPct val="0"/>
              </a:spcBef>
            </a:pPr>
            <a:r>
              <a:rPr lang="en-US" sz="7200" dirty="0">
                <a:latin typeface="#9Slide03 Sofia Pro Soft Bold" panose="020B0000000000000000" pitchFamily="34" charset="0"/>
              </a:rPr>
              <a:t>2. </a:t>
            </a:r>
            <a:r>
              <a:rPr lang="en-US" sz="7200" dirty="0" err="1">
                <a:latin typeface="#9Slide03 Sofia Pro Soft Bold" panose="020B0000000000000000" pitchFamily="34" charset="0"/>
              </a:rPr>
              <a:t>Sửa</a:t>
            </a:r>
            <a:r>
              <a:rPr lang="en-US" sz="7200" dirty="0">
                <a:latin typeface="#9Slide03 Sofia Pro Soft Bold" panose="020B0000000000000000" pitchFamily="34" charset="0"/>
              </a:rPr>
              <a:t> </a:t>
            </a:r>
            <a:r>
              <a:rPr lang="en-US" sz="7200" dirty="0" err="1">
                <a:latin typeface="#9Slide03 Sofia Pro Soft Bold" panose="020B0000000000000000" pitchFamily="34" charset="0"/>
              </a:rPr>
              <a:t>lỗi</a:t>
            </a:r>
            <a:r>
              <a:rPr lang="en-US" sz="7200" dirty="0">
                <a:latin typeface="#9Slide03 Sofia Pro Soft Bold" panose="020B0000000000000000" pitchFamily="34" charset="0"/>
              </a:rPr>
              <a:t> </a:t>
            </a:r>
            <a:r>
              <a:rPr lang="en-US" sz="7200" dirty="0" err="1">
                <a:latin typeface="#9Slide03 Sofia Pro Soft Bold" panose="020B0000000000000000" pitchFamily="34" charset="0"/>
              </a:rPr>
              <a:t>trong</a:t>
            </a:r>
            <a:r>
              <a:rPr lang="en-US" sz="7200" dirty="0">
                <a:latin typeface="#9Slide03 Sofia Pro Soft Bold" panose="020B0000000000000000" pitchFamily="34" charset="0"/>
              </a:rPr>
              <a:t> </a:t>
            </a:r>
            <a:r>
              <a:rPr lang="en-US" sz="7200" dirty="0" err="1">
                <a:latin typeface="#9Slide03 Sofia Pro Soft Bold" panose="020B0000000000000000" pitchFamily="34" charset="0"/>
              </a:rPr>
              <a:t>bài</a:t>
            </a:r>
            <a:r>
              <a:rPr lang="en-US" sz="7200" dirty="0">
                <a:latin typeface="#9Slide03 Sofia Pro Soft Bold" panose="020B0000000000000000" pitchFamily="34" charset="0"/>
              </a:rPr>
              <a:t>. </a:t>
            </a:r>
            <a:endParaRPr lang="en-US" sz="7200" u="none" dirty="0">
              <a:latin typeface="#9Slide03 Sofia Pro Soft Bold" panose="020B0000000000000000" pitchFamily="34" charset="0"/>
            </a:endParaRPr>
          </a:p>
        </p:txBody>
      </p:sp>
      <p:sp>
        <p:nvSpPr>
          <p:cNvPr id="37" name="TextBox 29"/>
          <p:cNvSpPr txBox="1"/>
          <p:nvPr/>
        </p:nvSpPr>
        <p:spPr>
          <a:xfrm>
            <a:off x="5338440" y="16946901"/>
            <a:ext cx="10337389" cy="1077218"/>
          </a:xfrm>
          <a:prstGeom prst="rect">
            <a:avLst/>
          </a:prstGeom>
        </p:spPr>
        <p:txBody>
          <a:bodyPr lIns="0" tIns="0" rIns="0" bIns="0" rtlCol="0" anchor="t">
            <a:spAutoFit/>
          </a:bodyPr>
          <a:lstStyle/>
          <a:p>
            <a:pPr marL="0" lvl="0" indent="0" algn="ctr">
              <a:lnSpc>
                <a:spcPts val="8399"/>
              </a:lnSpc>
              <a:spcBef>
                <a:spcPct val="0"/>
              </a:spcBef>
            </a:pPr>
            <a:r>
              <a:rPr lang="en-US" sz="7200" dirty="0" err="1">
                <a:solidFill>
                  <a:srgbClr val="002060"/>
                </a:solidFill>
                <a:latin typeface="#9Slide03 Sofia Pro Soft Bold" panose="020B0000000000000000" pitchFamily="34" charset="0"/>
              </a:rPr>
              <a:t>Chữa</a:t>
            </a:r>
            <a:r>
              <a:rPr lang="en-US" sz="7200" dirty="0">
                <a:solidFill>
                  <a:srgbClr val="002060"/>
                </a:solidFill>
                <a:latin typeface="#9Slide03 Sofia Pro Soft Bold" panose="020B0000000000000000" pitchFamily="34" charset="0"/>
              </a:rPr>
              <a:t> </a:t>
            </a:r>
            <a:r>
              <a:rPr lang="en-US" sz="7200" dirty="0" err="1">
                <a:solidFill>
                  <a:srgbClr val="002060"/>
                </a:solidFill>
                <a:latin typeface="#9Slide03 Sofia Pro Soft Bold" panose="020B0000000000000000" pitchFamily="34" charset="0"/>
              </a:rPr>
              <a:t>bài</a:t>
            </a:r>
            <a:endParaRPr lang="en-US" sz="7200" u="none" dirty="0">
              <a:solidFill>
                <a:srgbClr val="002060"/>
              </a:solidFill>
              <a:latin typeface="#9Slide03 Sofia Pro Soft Bold" panose="020B0000000000000000" pitchFamily="34" charset="0"/>
            </a:endParaRPr>
          </a:p>
        </p:txBody>
      </p:sp>
      <p:sp>
        <p:nvSpPr>
          <p:cNvPr id="38" name="TextBox 29"/>
          <p:cNvSpPr txBox="1"/>
          <p:nvPr/>
        </p:nvSpPr>
        <p:spPr>
          <a:xfrm>
            <a:off x="6772204" y="5470110"/>
            <a:ext cx="10900397" cy="1077218"/>
          </a:xfrm>
          <a:prstGeom prst="rect">
            <a:avLst/>
          </a:prstGeom>
        </p:spPr>
        <p:txBody>
          <a:bodyPr wrap="square" lIns="0" tIns="0" rIns="0" bIns="0" rtlCol="0" anchor="t">
            <a:spAutoFit/>
          </a:bodyPr>
          <a:lstStyle/>
          <a:p>
            <a:pPr marL="0" lvl="0" indent="0">
              <a:lnSpc>
                <a:spcPts val="8399"/>
              </a:lnSpc>
              <a:spcBef>
                <a:spcPct val="0"/>
              </a:spcBef>
            </a:pPr>
            <a:r>
              <a:rPr lang="en-US" sz="7200" dirty="0">
                <a:latin typeface="#9Slide03 Sofia Pro Soft Bold" panose="020B0000000000000000" pitchFamily="34" charset="0"/>
              </a:rPr>
              <a:t>3.Tham </a:t>
            </a:r>
            <a:r>
              <a:rPr lang="en-US" sz="7200" dirty="0" err="1">
                <a:latin typeface="#9Slide03 Sofia Pro Soft Bold" panose="020B0000000000000000" pitchFamily="34" charset="0"/>
              </a:rPr>
              <a:t>khảo</a:t>
            </a:r>
            <a:r>
              <a:rPr lang="en-US" sz="7200" dirty="0">
                <a:latin typeface="#9Slide03 Sofia Pro Soft Bold" panose="020B0000000000000000" pitchFamily="34" charset="0"/>
              </a:rPr>
              <a:t> </a:t>
            </a:r>
            <a:r>
              <a:rPr lang="en-US" sz="7200" dirty="0" err="1">
                <a:latin typeface="#9Slide03 Sofia Pro Soft Bold" panose="020B0000000000000000" pitchFamily="34" charset="0"/>
              </a:rPr>
              <a:t>bài</a:t>
            </a:r>
            <a:r>
              <a:rPr lang="en-US" sz="7200" dirty="0">
                <a:latin typeface="#9Slide03 Sofia Pro Soft Bold" panose="020B0000000000000000" pitchFamily="34" charset="0"/>
              </a:rPr>
              <a:t> </a:t>
            </a:r>
            <a:r>
              <a:rPr lang="en-US" sz="7200" dirty="0" err="1">
                <a:latin typeface="#9Slide03 Sofia Pro Soft Bold" panose="020B0000000000000000" pitchFamily="34" charset="0"/>
              </a:rPr>
              <a:t>văn</a:t>
            </a:r>
            <a:r>
              <a:rPr lang="en-US" sz="7200" dirty="0">
                <a:latin typeface="#9Slide03 Sofia Pro Soft Bold" panose="020B0000000000000000" pitchFamily="34" charset="0"/>
              </a:rPr>
              <a:t> hay. </a:t>
            </a:r>
            <a:endParaRPr lang="en-US" sz="7200" u="none" dirty="0">
              <a:latin typeface="#9Slide03 Sofia Pro Soft Bold" panose="020B0000000000000000" pitchFamily="34" charset="0"/>
            </a:endParaRPr>
          </a:p>
        </p:txBody>
      </p:sp>
      <p:sp>
        <p:nvSpPr>
          <p:cNvPr id="39" name="TextBox 29"/>
          <p:cNvSpPr txBox="1"/>
          <p:nvPr/>
        </p:nvSpPr>
        <p:spPr>
          <a:xfrm>
            <a:off x="6772204" y="7419994"/>
            <a:ext cx="10337389" cy="1077218"/>
          </a:xfrm>
          <a:prstGeom prst="rect">
            <a:avLst/>
          </a:prstGeom>
        </p:spPr>
        <p:txBody>
          <a:bodyPr lIns="0" tIns="0" rIns="0" bIns="0" rtlCol="0" anchor="t">
            <a:spAutoFit/>
          </a:bodyPr>
          <a:lstStyle/>
          <a:p>
            <a:pPr marL="0" lvl="0" indent="0">
              <a:lnSpc>
                <a:spcPts val="8399"/>
              </a:lnSpc>
              <a:spcBef>
                <a:spcPct val="0"/>
              </a:spcBef>
            </a:pPr>
            <a:r>
              <a:rPr lang="en-US" sz="7200" dirty="0">
                <a:latin typeface="#9Slide03 Sofia Pro Soft Bold" panose="020B0000000000000000" pitchFamily="34" charset="0"/>
              </a:rPr>
              <a:t>4. </a:t>
            </a:r>
            <a:r>
              <a:rPr lang="en-US" sz="7200" dirty="0" err="1">
                <a:latin typeface="#9Slide03 Sofia Pro Soft Bold" panose="020B0000000000000000" pitchFamily="34" charset="0"/>
              </a:rPr>
              <a:t>Viết</a:t>
            </a:r>
            <a:r>
              <a:rPr lang="en-US" sz="7200" dirty="0">
                <a:latin typeface="#9Slide03 Sofia Pro Soft Bold" panose="020B0000000000000000" pitchFamily="34" charset="0"/>
              </a:rPr>
              <a:t> </a:t>
            </a:r>
            <a:r>
              <a:rPr lang="en-US" sz="7200" dirty="0" err="1">
                <a:latin typeface="#9Slide03 Sofia Pro Soft Bold" panose="020B0000000000000000" pitchFamily="34" charset="0"/>
              </a:rPr>
              <a:t>lại</a:t>
            </a:r>
            <a:r>
              <a:rPr lang="en-US" sz="7200" dirty="0">
                <a:latin typeface="#9Slide03 Sofia Pro Soft Bold" panose="020B0000000000000000" pitchFamily="34" charset="0"/>
              </a:rPr>
              <a:t> </a:t>
            </a:r>
            <a:r>
              <a:rPr lang="en-US" sz="7200" dirty="0" err="1">
                <a:latin typeface="#9Slide03 Sofia Pro Soft Bold" panose="020B0000000000000000" pitchFamily="34" charset="0"/>
              </a:rPr>
              <a:t>đoạn</a:t>
            </a:r>
            <a:r>
              <a:rPr lang="en-US" sz="7200" dirty="0">
                <a:latin typeface="#9Slide03 Sofia Pro Soft Bold" panose="020B0000000000000000" pitchFamily="34" charset="0"/>
              </a:rPr>
              <a:t> </a:t>
            </a:r>
            <a:r>
              <a:rPr lang="en-US" sz="7200" dirty="0" err="1">
                <a:latin typeface="#9Slide03 Sofia Pro Soft Bold" panose="020B0000000000000000" pitchFamily="34" charset="0"/>
              </a:rPr>
              <a:t>văn</a:t>
            </a:r>
            <a:r>
              <a:rPr lang="en-US" sz="7200" dirty="0">
                <a:latin typeface="#9Slide03 Sofia Pro Soft Bold" panose="020B0000000000000000" pitchFamily="34" charset="0"/>
              </a:rPr>
              <a:t>.</a:t>
            </a:r>
            <a:endParaRPr lang="en-US" sz="7200" u="none" dirty="0">
              <a:latin typeface="#9Slide03 Sofia Pro Soft Bold" panose="020B0000000000000000" pitchFamily="34" charset="0"/>
            </a:endParaRPr>
          </a:p>
        </p:txBody>
      </p:sp>
      <p:pic>
        <p:nvPicPr>
          <p:cNvPr id="43" name="Picture 4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10000" y="3340750"/>
            <a:ext cx="3810000" cy="3810000"/>
          </a:xfrm>
          <a:prstGeom prst="rect">
            <a:avLst/>
          </a:prstGeom>
        </p:spPr>
      </p:pic>
      <p:pic>
        <p:nvPicPr>
          <p:cNvPr id="45" name="Picture 1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1628" t="134"/>
          <a:stretch>
            <a:fillRect/>
          </a:stretch>
        </p:blipFill>
        <p:spPr>
          <a:xfrm rot="195037">
            <a:off x="18805705" y="2385103"/>
            <a:ext cx="1759801" cy="581429"/>
          </a:xfrm>
          <a:prstGeom prst="rect">
            <a:avLst/>
          </a:prstGeom>
        </p:spPr>
      </p:pic>
      <p:pic>
        <p:nvPicPr>
          <p:cNvPr id="46" name="Picture 1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1628" t="134"/>
          <a:stretch>
            <a:fillRect/>
          </a:stretch>
        </p:blipFill>
        <p:spPr>
          <a:xfrm rot="195037">
            <a:off x="19249556" y="4689009"/>
            <a:ext cx="1759801" cy="581429"/>
          </a:xfrm>
          <a:prstGeom prst="rect">
            <a:avLst/>
          </a:prstGeom>
        </p:spPr>
      </p:pic>
      <p:pic>
        <p:nvPicPr>
          <p:cNvPr id="47" name="Picture 1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1628" t="134"/>
          <a:stretch>
            <a:fillRect/>
          </a:stretch>
        </p:blipFill>
        <p:spPr>
          <a:xfrm rot="2164164">
            <a:off x="5663468" y="8251928"/>
            <a:ext cx="1759801" cy="5814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anim calcmode="lin" valueType="num">
                                      <p:cBhvr>
                                        <p:cTn id="14" dur="1000" fill="hold"/>
                                        <p:tgtEl>
                                          <p:spTgt spid="36"/>
                                        </p:tgtEl>
                                        <p:attrNameLst>
                                          <p:attrName>ppt_x</p:attrName>
                                        </p:attrNameLst>
                                      </p:cBhvr>
                                      <p:tavLst>
                                        <p:tav tm="0">
                                          <p:val>
                                            <p:strVal val="#ppt_x"/>
                                          </p:val>
                                        </p:tav>
                                        <p:tav tm="100000">
                                          <p:val>
                                            <p:strVal val="#ppt_x"/>
                                          </p:val>
                                        </p:tav>
                                      </p:tavLst>
                                    </p:anim>
                                    <p:anim calcmode="lin" valueType="num">
                                      <p:cBhvr>
                                        <p:cTn id="15" dur="1000" fill="hold"/>
                                        <p:tgtEl>
                                          <p:spTgt spid="3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1000"/>
                                        <p:tgtEl>
                                          <p:spTgt spid="39"/>
                                        </p:tgtEl>
                                      </p:cBhvr>
                                    </p:animEffect>
                                    <p:anim calcmode="lin" valueType="num">
                                      <p:cBhvr>
                                        <p:cTn id="26" dur="1000" fill="hold"/>
                                        <p:tgtEl>
                                          <p:spTgt spid="39"/>
                                        </p:tgtEl>
                                        <p:attrNameLst>
                                          <p:attrName>ppt_x</p:attrName>
                                        </p:attrNameLst>
                                      </p:cBhvr>
                                      <p:tavLst>
                                        <p:tav tm="0">
                                          <p:val>
                                            <p:strVal val="#ppt_x"/>
                                          </p:val>
                                        </p:tav>
                                        <p:tav tm="100000">
                                          <p:val>
                                            <p:strVal val="#ppt_x"/>
                                          </p:val>
                                        </p:tav>
                                      </p:tavLst>
                                    </p:anim>
                                    <p:anim calcmode="lin" valueType="num">
                                      <p:cBhvr>
                                        <p:cTn id="2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8" grpId="0"/>
      <p:bldP spid="3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9ED"/>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8847781" y="-2580012"/>
            <a:ext cx="2173525" cy="711335"/>
          </a:xfrm>
          <a:prstGeom prst="rect">
            <a:avLst/>
          </a:prstGeom>
        </p:spPr>
      </p:pic>
      <p:sp>
        <p:nvSpPr>
          <p:cNvPr id="10" name="TextBox 10"/>
          <p:cNvSpPr txBox="1"/>
          <p:nvPr/>
        </p:nvSpPr>
        <p:spPr>
          <a:xfrm>
            <a:off x="-877970" y="318810"/>
            <a:ext cx="19938188" cy="1077218"/>
          </a:xfrm>
          <a:prstGeom prst="rect">
            <a:avLst/>
          </a:prstGeom>
        </p:spPr>
        <p:txBody>
          <a:bodyPr wrap="square" lIns="0" tIns="0" rIns="0" bIns="0" rtlCol="0" anchor="t">
            <a:spAutoFit/>
          </a:bodyPr>
          <a:lstStyle/>
          <a:p>
            <a:pPr marL="0" lvl="0" indent="0" algn="ctr">
              <a:lnSpc>
                <a:spcPts val="8399"/>
              </a:lnSpc>
              <a:spcBef>
                <a:spcPct val="0"/>
              </a:spcBef>
            </a:pPr>
            <a:r>
              <a:rPr lang="en-US" sz="8000" b="1" dirty="0" err="1">
                <a:solidFill>
                  <a:srgbClr val="D47AE8"/>
                </a:solidFill>
                <a:latin typeface="#9Slide03 Sofia Pro Soft Bold" panose="020B0000000000000000" pitchFamily="34" charset="0"/>
              </a:rPr>
              <a:t>Em</a:t>
            </a:r>
            <a:r>
              <a:rPr lang="en-US" sz="8000" b="1" dirty="0">
                <a:solidFill>
                  <a:srgbClr val="D47AE8"/>
                </a:solidFill>
                <a:latin typeface="#9Slide03 Sofia Pro Soft Bold" panose="020B0000000000000000" pitchFamily="34" charset="0"/>
              </a:rPr>
              <a:t> </a:t>
            </a:r>
            <a:r>
              <a:rPr lang="en-US" sz="8000" b="1" dirty="0" err="1">
                <a:solidFill>
                  <a:srgbClr val="D47AE8"/>
                </a:solidFill>
                <a:latin typeface="#9Slide03 Sofia Pro Soft Bold" panose="020B0000000000000000" pitchFamily="34" charset="0"/>
              </a:rPr>
              <a:t>chọn</a:t>
            </a:r>
            <a:r>
              <a:rPr lang="en-US" sz="8000" b="1" dirty="0">
                <a:solidFill>
                  <a:srgbClr val="D47AE8"/>
                </a:solidFill>
                <a:latin typeface="#9Slide03 Sofia Pro Soft Bold" panose="020B0000000000000000" pitchFamily="34" charset="0"/>
              </a:rPr>
              <a:t> </a:t>
            </a:r>
            <a:r>
              <a:rPr lang="en-US" sz="8000" b="1" dirty="0" err="1">
                <a:solidFill>
                  <a:srgbClr val="D47AE8"/>
                </a:solidFill>
                <a:latin typeface="#9Slide03 Sofia Pro Soft Bold" panose="020B0000000000000000" pitchFamily="34" charset="0"/>
              </a:rPr>
              <a:t>một</a:t>
            </a:r>
            <a:r>
              <a:rPr lang="en-US" sz="8000" b="1" dirty="0">
                <a:solidFill>
                  <a:srgbClr val="D47AE8"/>
                </a:solidFill>
                <a:latin typeface="#9Slide03 Sofia Pro Soft Bold" panose="020B0000000000000000" pitchFamily="34" charset="0"/>
              </a:rPr>
              <a:t> </a:t>
            </a:r>
            <a:r>
              <a:rPr lang="en-US" sz="8000" b="1" dirty="0" err="1">
                <a:solidFill>
                  <a:srgbClr val="D47AE8"/>
                </a:solidFill>
                <a:latin typeface="#9Slide03 Sofia Pro Soft Bold" panose="020B0000000000000000" pitchFamily="34" charset="0"/>
              </a:rPr>
              <a:t>trong</a:t>
            </a:r>
            <a:r>
              <a:rPr lang="en-US" sz="8000" b="1" dirty="0">
                <a:solidFill>
                  <a:srgbClr val="D47AE8"/>
                </a:solidFill>
                <a:latin typeface="#9Slide03 Sofia Pro Soft Bold" panose="020B0000000000000000" pitchFamily="34" charset="0"/>
              </a:rPr>
              <a:t> </a:t>
            </a:r>
            <a:r>
              <a:rPr lang="en-US" sz="8000" b="1" dirty="0" err="1">
                <a:solidFill>
                  <a:srgbClr val="D47AE8"/>
                </a:solidFill>
                <a:latin typeface="#9Slide03 Sofia Pro Soft Bold" panose="020B0000000000000000" pitchFamily="34" charset="0"/>
              </a:rPr>
              <a:t>các</a:t>
            </a:r>
            <a:r>
              <a:rPr lang="en-US" sz="8000" b="1" dirty="0">
                <a:solidFill>
                  <a:srgbClr val="D47AE8"/>
                </a:solidFill>
                <a:latin typeface="#9Slide03 Sofia Pro Soft Bold" panose="020B0000000000000000" pitchFamily="34" charset="0"/>
              </a:rPr>
              <a:t> </a:t>
            </a:r>
            <a:r>
              <a:rPr lang="en-US" sz="8000" b="1" dirty="0" err="1">
                <a:solidFill>
                  <a:srgbClr val="D47AE8"/>
                </a:solidFill>
                <a:latin typeface="#9Slide03 Sofia Pro Soft Bold" panose="020B0000000000000000" pitchFamily="34" charset="0"/>
              </a:rPr>
              <a:t>đề</a:t>
            </a:r>
            <a:r>
              <a:rPr lang="en-US" sz="8000" b="1" dirty="0">
                <a:solidFill>
                  <a:srgbClr val="D47AE8"/>
                </a:solidFill>
                <a:latin typeface="#9Slide03 Sofia Pro Soft Bold" panose="020B0000000000000000" pitchFamily="34" charset="0"/>
              </a:rPr>
              <a:t> </a:t>
            </a:r>
            <a:r>
              <a:rPr lang="en-US" sz="8000" b="1" dirty="0" err="1">
                <a:solidFill>
                  <a:srgbClr val="D47AE8"/>
                </a:solidFill>
                <a:latin typeface="#9Slide03 Sofia Pro Soft Bold" panose="020B0000000000000000" pitchFamily="34" charset="0"/>
              </a:rPr>
              <a:t>bài</a:t>
            </a:r>
            <a:r>
              <a:rPr lang="en-US" sz="8000" b="1" dirty="0">
                <a:solidFill>
                  <a:srgbClr val="D47AE8"/>
                </a:solidFill>
                <a:latin typeface="#9Slide03 Sofia Pro Soft Bold" panose="020B0000000000000000" pitchFamily="34" charset="0"/>
              </a:rPr>
              <a:t> </a:t>
            </a:r>
            <a:r>
              <a:rPr lang="en-US" sz="8000" b="1" dirty="0" err="1">
                <a:solidFill>
                  <a:srgbClr val="D47AE8"/>
                </a:solidFill>
                <a:latin typeface="#9Slide03 Sofia Pro Soft Bold" panose="020B0000000000000000" pitchFamily="34" charset="0"/>
              </a:rPr>
              <a:t>sau</a:t>
            </a:r>
            <a:r>
              <a:rPr lang="en-US" sz="8000" b="1" dirty="0">
                <a:solidFill>
                  <a:srgbClr val="D47AE8"/>
                </a:solidFill>
                <a:latin typeface="#9Slide03 Sofia Pro Soft Bold" panose="020B0000000000000000" pitchFamily="34" charset="0"/>
              </a:rPr>
              <a:t>:</a:t>
            </a:r>
            <a:endParaRPr lang="en-US" sz="8000" b="1" u="none" dirty="0">
              <a:solidFill>
                <a:srgbClr val="D47AE8"/>
              </a:solidFill>
              <a:latin typeface="#9Slide03 Sofia Pro Soft Bold" panose="020B0000000000000000" pitchFamily="34" charset="0"/>
            </a:endParaRPr>
          </a:p>
        </p:txBody>
      </p:sp>
      <p:sp>
        <p:nvSpPr>
          <p:cNvPr id="13" name="TextBox 10"/>
          <p:cNvSpPr txBox="1"/>
          <p:nvPr/>
        </p:nvSpPr>
        <p:spPr>
          <a:xfrm>
            <a:off x="539425" y="1664702"/>
            <a:ext cx="14894019" cy="965585"/>
          </a:xfrm>
          <a:prstGeom prst="rect">
            <a:avLst/>
          </a:prstGeom>
        </p:spPr>
        <p:txBody>
          <a:bodyPr wrap="square" lIns="0" tIns="0" rIns="0" bIns="0" rtlCol="0" anchor="t">
            <a:spAutoFit/>
          </a:bodyPr>
          <a:lstStyle/>
          <a:p>
            <a:pPr marL="0" lvl="0" indent="0">
              <a:lnSpc>
                <a:spcPts val="8399"/>
              </a:lnSpc>
              <a:spcBef>
                <a:spcPct val="0"/>
              </a:spcBef>
            </a:pPr>
            <a:r>
              <a:rPr lang="en-US" sz="5400" u="none" dirty="0">
                <a:solidFill>
                  <a:srgbClr val="272626"/>
                </a:solidFill>
                <a:latin typeface="Arial" panose="020B0604020202020204" pitchFamily="34" charset="0"/>
                <a:cs typeface="Arial" panose="020B0604020202020204" pitchFamily="34" charset="0"/>
              </a:rPr>
              <a:t>1. </a:t>
            </a:r>
            <a:r>
              <a:rPr lang="en-US" sz="5400" u="none" dirty="0" err="1">
                <a:solidFill>
                  <a:srgbClr val="272626"/>
                </a:solidFill>
                <a:latin typeface="Arial" panose="020B0604020202020204" pitchFamily="34" charset="0"/>
                <a:cs typeface="Arial" panose="020B0604020202020204" pitchFamily="34" charset="0"/>
              </a:rPr>
              <a:t>Tả</a:t>
            </a:r>
            <a:r>
              <a:rPr lang="en-US" sz="5400" u="none" dirty="0">
                <a:solidFill>
                  <a:srgbClr val="272626"/>
                </a:solidFill>
                <a:latin typeface="Arial" panose="020B0604020202020204" pitchFamily="34" charset="0"/>
                <a:cs typeface="Arial" panose="020B0604020202020204" pitchFamily="34" charset="0"/>
              </a:rPr>
              <a:t> </a:t>
            </a:r>
            <a:r>
              <a:rPr lang="en-US" sz="5400" u="none" dirty="0" err="1">
                <a:solidFill>
                  <a:srgbClr val="272626"/>
                </a:solidFill>
                <a:latin typeface="Arial" panose="020B0604020202020204" pitchFamily="34" charset="0"/>
                <a:cs typeface="Arial" panose="020B0604020202020204" pitchFamily="34" charset="0"/>
              </a:rPr>
              <a:t>quyển</a:t>
            </a:r>
            <a:r>
              <a:rPr lang="en-US" sz="5400" u="none" dirty="0">
                <a:solidFill>
                  <a:srgbClr val="272626"/>
                </a:solidFill>
                <a:latin typeface="Arial" panose="020B0604020202020204" pitchFamily="34" charset="0"/>
                <a:cs typeface="Arial" panose="020B0604020202020204" pitchFamily="34" charset="0"/>
              </a:rPr>
              <a:t> </a:t>
            </a:r>
            <a:r>
              <a:rPr lang="en-US" sz="5400" u="none" dirty="0" err="1">
                <a:solidFill>
                  <a:srgbClr val="272626"/>
                </a:solidFill>
                <a:latin typeface="Arial" panose="020B0604020202020204" pitchFamily="34" charset="0"/>
                <a:cs typeface="Arial" panose="020B0604020202020204" pitchFamily="34" charset="0"/>
              </a:rPr>
              <a:t>sách</a:t>
            </a:r>
            <a:r>
              <a:rPr lang="en-US" sz="5400" i="1" u="none" dirty="0">
                <a:solidFill>
                  <a:srgbClr val="272626"/>
                </a:solidFill>
                <a:latin typeface="Arial" panose="020B0604020202020204" pitchFamily="34" charset="0"/>
                <a:cs typeface="Arial" panose="020B0604020202020204" pitchFamily="34" charset="0"/>
              </a:rPr>
              <a:t> </a:t>
            </a:r>
            <a:r>
              <a:rPr lang="en-US" sz="5400" i="1" u="none" dirty="0" err="1">
                <a:solidFill>
                  <a:srgbClr val="272626"/>
                </a:solidFill>
                <a:latin typeface="Arial" panose="020B0604020202020204" pitchFamily="34" charset="0"/>
                <a:cs typeface="Arial" panose="020B0604020202020204" pitchFamily="34" charset="0"/>
              </a:rPr>
              <a:t>Tiếng</a:t>
            </a:r>
            <a:r>
              <a:rPr lang="en-US" sz="5400" i="1" u="none" dirty="0">
                <a:solidFill>
                  <a:srgbClr val="272626"/>
                </a:solidFill>
                <a:latin typeface="Arial" panose="020B0604020202020204" pitchFamily="34" charset="0"/>
                <a:cs typeface="Arial" panose="020B0604020202020204" pitchFamily="34" charset="0"/>
              </a:rPr>
              <a:t> </a:t>
            </a:r>
            <a:r>
              <a:rPr lang="en-US" sz="5400" i="1" u="none" dirty="0" err="1">
                <a:solidFill>
                  <a:srgbClr val="272626"/>
                </a:solidFill>
                <a:latin typeface="Arial" panose="020B0604020202020204" pitchFamily="34" charset="0"/>
                <a:cs typeface="Arial" panose="020B0604020202020204" pitchFamily="34" charset="0"/>
              </a:rPr>
              <a:t>Việt</a:t>
            </a:r>
            <a:r>
              <a:rPr lang="en-US" sz="5400" i="1" u="none" dirty="0">
                <a:solidFill>
                  <a:srgbClr val="272626"/>
                </a:solidFill>
                <a:latin typeface="Arial" panose="020B0604020202020204" pitchFamily="34" charset="0"/>
                <a:cs typeface="Arial" panose="020B0604020202020204" pitchFamily="34" charset="0"/>
              </a:rPr>
              <a:t> 5, </a:t>
            </a:r>
            <a:r>
              <a:rPr lang="en-US" sz="5400" i="1" u="none" dirty="0" err="1">
                <a:solidFill>
                  <a:srgbClr val="272626"/>
                </a:solidFill>
                <a:latin typeface="Arial" panose="020B0604020202020204" pitchFamily="34" charset="0"/>
                <a:cs typeface="Arial" panose="020B0604020202020204" pitchFamily="34" charset="0"/>
              </a:rPr>
              <a:t>tập</a:t>
            </a:r>
            <a:r>
              <a:rPr lang="en-US" sz="5400" i="1" u="none" dirty="0">
                <a:solidFill>
                  <a:srgbClr val="272626"/>
                </a:solidFill>
                <a:latin typeface="Arial" panose="020B0604020202020204" pitchFamily="34" charset="0"/>
                <a:cs typeface="Arial" panose="020B0604020202020204" pitchFamily="34" charset="0"/>
              </a:rPr>
              <a:t> </a:t>
            </a:r>
            <a:r>
              <a:rPr lang="en-US" sz="5400" i="1" u="none" dirty="0" err="1">
                <a:solidFill>
                  <a:srgbClr val="272626"/>
                </a:solidFill>
                <a:latin typeface="Arial" panose="020B0604020202020204" pitchFamily="34" charset="0"/>
                <a:cs typeface="Arial" panose="020B0604020202020204" pitchFamily="34" charset="0"/>
              </a:rPr>
              <a:t>hai</a:t>
            </a:r>
            <a:r>
              <a:rPr lang="en-US" sz="5400" i="1" u="none" dirty="0">
                <a:solidFill>
                  <a:srgbClr val="272626"/>
                </a:solidFill>
                <a:latin typeface="Arial" panose="020B0604020202020204" pitchFamily="34" charset="0"/>
                <a:cs typeface="Arial" panose="020B0604020202020204" pitchFamily="34" charset="0"/>
              </a:rPr>
              <a:t> </a:t>
            </a:r>
            <a:r>
              <a:rPr lang="en-US" sz="5400" u="none" dirty="0" err="1">
                <a:solidFill>
                  <a:srgbClr val="272626"/>
                </a:solidFill>
                <a:latin typeface="Arial" panose="020B0604020202020204" pitchFamily="34" charset="0"/>
                <a:cs typeface="Arial" panose="020B0604020202020204" pitchFamily="34" charset="0"/>
              </a:rPr>
              <a:t>của</a:t>
            </a:r>
            <a:r>
              <a:rPr lang="en-US" sz="5400" u="none" dirty="0">
                <a:solidFill>
                  <a:srgbClr val="272626"/>
                </a:solidFill>
                <a:latin typeface="Arial" panose="020B0604020202020204" pitchFamily="34" charset="0"/>
                <a:cs typeface="Arial" panose="020B0604020202020204" pitchFamily="34" charset="0"/>
              </a:rPr>
              <a:t> </a:t>
            </a:r>
            <a:r>
              <a:rPr lang="en-US" sz="5400" u="none" dirty="0" err="1">
                <a:solidFill>
                  <a:srgbClr val="272626"/>
                </a:solidFill>
                <a:latin typeface="Arial" panose="020B0604020202020204" pitchFamily="34" charset="0"/>
                <a:cs typeface="Arial" panose="020B0604020202020204" pitchFamily="34" charset="0"/>
              </a:rPr>
              <a:t>em</a:t>
            </a:r>
            <a:r>
              <a:rPr lang="en-US" sz="5400" u="none" dirty="0">
                <a:solidFill>
                  <a:srgbClr val="272626"/>
                </a:solidFill>
                <a:latin typeface="Arial" panose="020B0604020202020204" pitchFamily="34" charset="0"/>
                <a:cs typeface="Arial" panose="020B0604020202020204" pitchFamily="34" charset="0"/>
              </a:rPr>
              <a:t>.</a:t>
            </a:r>
          </a:p>
        </p:txBody>
      </p:sp>
      <p:sp>
        <p:nvSpPr>
          <p:cNvPr id="15" name="TextBox 10"/>
          <p:cNvSpPr txBox="1"/>
          <p:nvPr/>
        </p:nvSpPr>
        <p:spPr>
          <a:xfrm>
            <a:off x="510850" y="3208511"/>
            <a:ext cx="11343160" cy="965585"/>
          </a:xfrm>
          <a:prstGeom prst="rect">
            <a:avLst/>
          </a:prstGeom>
        </p:spPr>
        <p:txBody>
          <a:bodyPr wrap="square" lIns="0" tIns="0" rIns="0" bIns="0" rtlCol="0" anchor="t">
            <a:spAutoFit/>
          </a:bodyPr>
          <a:lstStyle/>
          <a:p>
            <a:pPr marL="0" lvl="0" indent="0">
              <a:lnSpc>
                <a:spcPts val="8399"/>
              </a:lnSpc>
              <a:spcBef>
                <a:spcPct val="0"/>
              </a:spcBef>
            </a:pPr>
            <a:r>
              <a:rPr lang="en-US" sz="5400" u="none" dirty="0">
                <a:solidFill>
                  <a:srgbClr val="272626"/>
                </a:solidFill>
                <a:latin typeface="Arial" panose="020B0604020202020204" pitchFamily="34" charset="0"/>
                <a:cs typeface="Arial" panose="020B0604020202020204" pitchFamily="34" charset="0"/>
              </a:rPr>
              <a:t>2</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Tả</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cái</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đồng</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hồ</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báo</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thức</a:t>
            </a:r>
            <a:r>
              <a:rPr lang="en-US" sz="5400" dirty="0">
                <a:solidFill>
                  <a:srgbClr val="272626"/>
                </a:solidFill>
                <a:latin typeface="Arial" panose="020B0604020202020204" pitchFamily="34" charset="0"/>
                <a:cs typeface="Arial" panose="020B0604020202020204" pitchFamily="34" charset="0"/>
              </a:rPr>
              <a:t>.</a:t>
            </a:r>
            <a:endParaRPr lang="en-US" sz="5400" u="none" dirty="0">
              <a:solidFill>
                <a:srgbClr val="272626"/>
              </a:solidFill>
              <a:latin typeface="Arial" panose="020B0604020202020204" pitchFamily="34" charset="0"/>
              <a:cs typeface="Arial" panose="020B0604020202020204" pitchFamily="34" charset="0"/>
            </a:endParaRPr>
          </a:p>
        </p:txBody>
      </p:sp>
      <p:sp>
        <p:nvSpPr>
          <p:cNvPr id="16" name="TextBox 10"/>
          <p:cNvSpPr txBox="1"/>
          <p:nvPr/>
        </p:nvSpPr>
        <p:spPr>
          <a:xfrm>
            <a:off x="510850" y="4621831"/>
            <a:ext cx="14424350" cy="1077218"/>
          </a:xfrm>
          <a:prstGeom prst="rect">
            <a:avLst/>
          </a:prstGeom>
        </p:spPr>
        <p:txBody>
          <a:bodyPr wrap="square" lIns="0" tIns="0" rIns="0" bIns="0" rtlCol="0" anchor="t">
            <a:spAutoFit/>
          </a:bodyPr>
          <a:lstStyle/>
          <a:p>
            <a:pPr marL="0" lvl="0" indent="0">
              <a:lnSpc>
                <a:spcPts val="8399"/>
              </a:lnSpc>
              <a:spcBef>
                <a:spcPct val="0"/>
              </a:spcBef>
            </a:pPr>
            <a:r>
              <a:rPr lang="en-US" sz="5400" dirty="0">
                <a:solidFill>
                  <a:srgbClr val="272626"/>
                </a:solidFill>
                <a:latin typeface="Arial" panose="020B0604020202020204" pitchFamily="34" charset="0"/>
                <a:cs typeface="Arial" panose="020B0604020202020204" pitchFamily="34" charset="0"/>
              </a:rPr>
              <a:t>3. </a:t>
            </a:r>
            <a:r>
              <a:rPr lang="en-US" sz="5400" dirty="0" err="1">
                <a:solidFill>
                  <a:srgbClr val="272626"/>
                </a:solidFill>
                <a:latin typeface="Arial" panose="020B0604020202020204" pitchFamily="34" charset="0"/>
                <a:cs typeface="Arial" panose="020B0604020202020204" pitchFamily="34" charset="0"/>
              </a:rPr>
              <a:t>Tả</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một</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đồ</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vật</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trong</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nhà</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mà</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em</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yêu</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thích</a:t>
            </a:r>
            <a:r>
              <a:rPr lang="en-US" sz="5400" dirty="0">
                <a:solidFill>
                  <a:srgbClr val="272626"/>
                </a:solidFill>
                <a:latin typeface="Arial" panose="020B0604020202020204" pitchFamily="34" charset="0"/>
                <a:cs typeface="Arial" panose="020B0604020202020204" pitchFamily="34" charset="0"/>
              </a:rPr>
              <a:t>.</a:t>
            </a:r>
            <a:endParaRPr lang="en-US" sz="5400" u="none" dirty="0">
              <a:solidFill>
                <a:srgbClr val="272626"/>
              </a:solidFill>
              <a:latin typeface="Arial" panose="020B0604020202020204" pitchFamily="34" charset="0"/>
              <a:cs typeface="Arial" panose="020B0604020202020204" pitchFamily="34" charset="0"/>
            </a:endParaRPr>
          </a:p>
        </p:txBody>
      </p:sp>
      <p:sp>
        <p:nvSpPr>
          <p:cNvPr id="17" name="TextBox 10"/>
          <p:cNvSpPr txBox="1"/>
          <p:nvPr/>
        </p:nvSpPr>
        <p:spPr>
          <a:xfrm>
            <a:off x="539425" y="8152990"/>
            <a:ext cx="16285642" cy="2154436"/>
          </a:xfrm>
          <a:prstGeom prst="rect">
            <a:avLst/>
          </a:prstGeom>
        </p:spPr>
        <p:txBody>
          <a:bodyPr wrap="square" lIns="0" tIns="0" rIns="0" bIns="0" rtlCol="0" anchor="t">
            <a:spAutoFit/>
          </a:bodyPr>
          <a:lstStyle/>
          <a:p>
            <a:pPr marL="0" lvl="0" indent="0">
              <a:lnSpc>
                <a:spcPts val="8399"/>
              </a:lnSpc>
              <a:spcBef>
                <a:spcPct val="0"/>
              </a:spcBef>
            </a:pPr>
            <a:r>
              <a:rPr lang="en-US" sz="5400" dirty="0">
                <a:solidFill>
                  <a:srgbClr val="272626"/>
                </a:solidFill>
                <a:latin typeface="Arial" panose="020B0604020202020204" pitchFamily="34" charset="0"/>
                <a:cs typeface="Arial" panose="020B0604020202020204" pitchFamily="34" charset="0"/>
              </a:rPr>
              <a:t>5. </a:t>
            </a:r>
            <a:r>
              <a:rPr lang="en-US" sz="5400" dirty="0" err="1">
                <a:solidFill>
                  <a:srgbClr val="272626"/>
                </a:solidFill>
                <a:latin typeface="Arial" panose="020B0604020202020204" pitchFamily="34" charset="0"/>
                <a:cs typeface="Arial" panose="020B0604020202020204" pitchFamily="34" charset="0"/>
              </a:rPr>
              <a:t>Tả</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một</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đồ</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vật</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trong</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viện</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bảo</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tàng</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hoặc</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trong</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nhà</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truyền</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thống</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mà</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em</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đã</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có</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dịp</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quan</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sát</a:t>
            </a:r>
            <a:r>
              <a:rPr lang="en-US" sz="5400" dirty="0">
                <a:solidFill>
                  <a:srgbClr val="272626"/>
                </a:solidFill>
                <a:latin typeface="Arial" panose="020B0604020202020204" pitchFamily="34" charset="0"/>
                <a:cs typeface="Arial" panose="020B0604020202020204" pitchFamily="34" charset="0"/>
              </a:rPr>
              <a:t>.</a:t>
            </a:r>
            <a:endParaRPr lang="en-US" sz="5400" u="none" dirty="0">
              <a:solidFill>
                <a:srgbClr val="272626"/>
              </a:solidFill>
              <a:latin typeface="Arial" panose="020B0604020202020204" pitchFamily="34" charset="0"/>
              <a:cs typeface="Arial" panose="020B0604020202020204" pitchFamily="34" charset="0"/>
            </a:endParaRPr>
          </a:p>
        </p:txBody>
      </p:sp>
      <p:sp>
        <p:nvSpPr>
          <p:cNvPr id="18" name="TextBox 10"/>
          <p:cNvSpPr txBox="1"/>
          <p:nvPr/>
        </p:nvSpPr>
        <p:spPr>
          <a:xfrm>
            <a:off x="539425" y="6025626"/>
            <a:ext cx="15662600" cy="2154436"/>
          </a:xfrm>
          <a:prstGeom prst="rect">
            <a:avLst/>
          </a:prstGeom>
        </p:spPr>
        <p:txBody>
          <a:bodyPr wrap="square" lIns="0" tIns="0" rIns="0" bIns="0" rtlCol="0" anchor="t">
            <a:spAutoFit/>
          </a:bodyPr>
          <a:lstStyle/>
          <a:p>
            <a:pPr marL="0" lvl="0" indent="0">
              <a:lnSpc>
                <a:spcPts val="8399"/>
              </a:lnSpc>
              <a:spcBef>
                <a:spcPct val="0"/>
              </a:spcBef>
            </a:pPr>
            <a:r>
              <a:rPr lang="en-US" sz="5400" dirty="0">
                <a:solidFill>
                  <a:srgbClr val="272626"/>
                </a:solidFill>
                <a:latin typeface="Arial" panose="020B0604020202020204" pitchFamily="34" charset="0"/>
                <a:cs typeface="Arial" panose="020B0604020202020204" pitchFamily="34" charset="0"/>
              </a:rPr>
              <a:t>4. </a:t>
            </a:r>
            <a:r>
              <a:rPr lang="en-US" sz="5400" dirty="0" err="1">
                <a:solidFill>
                  <a:srgbClr val="272626"/>
                </a:solidFill>
                <a:latin typeface="Arial" panose="020B0604020202020204" pitchFamily="34" charset="0"/>
                <a:cs typeface="Arial" panose="020B0604020202020204" pitchFamily="34" charset="0"/>
              </a:rPr>
              <a:t>Tả</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một</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đồ</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vật</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hoặc</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món</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quà</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có</a:t>
            </a:r>
            <a:r>
              <a:rPr lang="en-US" sz="5400" dirty="0">
                <a:solidFill>
                  <a:srgbClr val="272626"/>
                </a:solidFill>
                <a:latin typeface="Arial" panose="020B0604020202020204" pitchFamily="34" charset="0"/>
                <a:cs typeface="Arial" panose="020B0604020202020204" pitchFamily="34" charset="0"/>
              </a:rPr>
              <a:t> ý </a:t>
            </a:r>
            <a:r>
              <a:rPr lang="en-US" sz="5400" dirty="0" err="1">
                <a:solidFill>
                  <a:srgbClr val="272626"/>
                </a:solidFill>
                <a:latin typeface="Arial" panose="020B0604020202020204" pitchFamily="34" charset="0"/>
                <a:cs typeface="Arial" panose="020B0604020202020204" pitchFamily="34" charset="0"/>
              </a:rPr>
              <a:t>nghĩa</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sâu</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sắc</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với</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em</a:t>
            </a:r>
            <a:r>
              <a:rPr lang="en-US" sz="5400" dirty="0">
                <a:solidFill>
                  <a:srgbClr val="272626"/>
                </a:solidFill>
                <a:latin typeface="Arial" panose="020B0604020202020204" pitchFamily="34" charset="0"/>
                <a:cs typeface="Arial" panose="020B0604020202020204" pitchFamily="34" charset="0"/>
              </a:rPr>
              <a:t>.</a:t>
            </a:r>
            <a:endParaRPr lang="en-US" sz="5400" u="none" dirty="0">
              <a:solidFill>
                <a:srgbClr val="272626"/>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54748" y="2773444"/>
            <a:ext cx="5408873" cy="7680599"/>
          </a:xfrm>
          <a:prstGeom prst="rect">
            <a:avLst/>
          </a:prstGeom>
          <a:ln>
            <a:noFill/>
          </a:ln>
          <a:effectLst>
            <a:outerShdw blurRad="190500" algn="tl" rotWithShape="0">
              <a:srgbClr val="000000">
                <a:alpha val="70000"/>
              </a:srgbClr>
            </a:outerShdw>
          </a:effectLst>
        </p:spPr>
      </p:pic>
      <p:pic>
        <p:nvPicPr>
          <p:cNvPr id="23" name="Picture 15"/>
          <p:cNvPicPr>
            <a:picLocks noChangeAspect="1"/>
          </p:cNvPicPr>
          <p:nvPr/>
        </p:nvPicPr>
        <p:blipFill>
          <a:blip r:embed="rId6"/>
          <a:srcRect/>
          <a:stretch>
            <a:fillRect/>
          </a:stretch>
        </p:blipFill>
        <p:spPr>
          <a:xfrm>
            <a:off x="12806209" y="2630287"/>
            <a:ext cx="6768805" cy="7791430"/>
          </a:xfrm>
          <a:prstGeom prst="rect">
            <a:avLst/>
          </a:prstGeom>
        </p:spPr>
      </p:pic>
      <p:pic>
        <p:nvPicPr>
          <p:cNvPr id="24" name="Picture 1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22213" y="5785816"/>
            <a:ext cx="7560033" cy="4441114"/>
          </a:xfrm>
          <a:prstGeom prst="rect">
            <a:avLst/>
          </a:prstGeom>
        </p:spPr>
      </p:pic>
      <p:pic>
        <p:nvPicPr>
          <p:cNvPr id="26" name="Picture 2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520548" y="5785817"/>
            <a:ext cx="7304519" cy="4453822"/>
          </a:xfrm>
          <a:prstGeom prst="rect">
            <a:avLst/>
          </a:prstGeom>
        </p:spPr>
      </p:pic>
      <p:sp>
        <p:nvSpPr>
          <p:cNvPr id="5" name="Rectangle 4"/>
          <p:cNvSpPr/>
          <p:nvPr/>
        </p:nvSpPr>
        <p:spPr>
          <a:xfrm>
            <a:off x="-2658419" y="-2614764"/>
            <a:ext cx="23012400" cy="10776416"/>
          </a:xfrm>
          <a:prstGeom prst="rect">
            <a:avLst/>
          </a:prstGeom>
          <a:solidFill>
            <a:srgbClr val="FFF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81332" y="199013"/>
            <a:ext cx="11800750" cy="6611890"/>
          </a:xfrm>
          <a:prstGeom prst="rect">
            <a:avLst/>
          </a:prstGeom>
        </p:spPr>
      </p:pic>
      <p:pic>
        <p:nvPicPr>
          <p:cNvPr id="3" name="Picture 2"/>
          <p:cNvPicPr>
            <a:picLocks noChangeAspect="1"/>
          </p:cNvPicPr>
          <p:nvPr/>
        </p:nvPicPr>
        <p:blipFill rotWithShape="1">
          <a:blip r:embed="rId12">
            <a:extLst>
              <a:ext uri="{28A0092B-C50C-407E-A947-70E740481C1C}">
                <a14:useLocalDpi xmlns:a14="http://schemas.microsoft.com/office/drawing/2010/main" val="0"/>
              </a:ext>
            </a:extLst>
          </a:blip>
          <a:srcRect t="15637" r="1182"/>
          <a:stretch/>
        </p:blipFill>
        <p:spPr>
          <a:xfrm>
            <a:off x="1341473" y="-40797"/>
            <a:ext cx="15118028" cy="8079496"/>
          </a:xfrm>
          <a:prstGeom prst="rect">
            <a:avLst/>
          </a:prstGeom>
        </p:spPr>
      </p:pic>
      <p:sp>
        <p:nvSpPr>
          <p:cNvPr id="6" name="TextBox 5"/>
          <p:cNvSpPr txBox="1"/>
          <p:nvPr/>
        </p:nvSpPr>
        <p:spPr>
          <a:xfrm>
            <a:off x="5601830" y="7299014"/>
            <a:ext cx="9351932" cy="584775"/>
          </a:xfrm>
          <a:prstGeom prst="rect">
            <a:avLst/>
          </a:prstGeom>
          <a:solidFill>
            <a:srgbClr val="FDFF8F"/>
          </a:solidFill>
        </p:spPr>
        <p:txBody>
          <a:bodyPr wrap="square" rtlCol="0">
            <a:spAutoFit/>
          </a:bodyPr>
          <a:lstStyle/>
          <a:p>
            <a:r>
              <a:rPr lang="en-US" sz="3200" dirty="0" err="1">
                <a:latin typeface="Arial" panose="020B0604020202020204" pitchFamily="34" charset="0"/>
                <a:cs typeface="Arial" panose="020B0604020202020204" pitchFamily="34" charset="0"/>
              </a:rPr>
              <a:t>Hiện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vật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đồ</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dùng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Hồ</a:t>
            </a:r>
            <a:r>
              <a:rPr lang="en-US" sz="3200" dirty="0">
                <a:latin typeface="Arial" panose="020B0604020202020204" pitchFamily="34" charset="0"/>
                <a:cs typeface="Arial" panose="020B0604020202020204" pitchFamily="34" charset="0"/>
              </a:rPr>
              <a:t> ở </a:t>
            </a:r>
            <a:r>
              <a:rPr lang="en-US" sz="3200" dirty="0" err="1">
                <a:latin typeface="Arial" panose="020B0604020202020204" pitchFamily="34" charset="0"/>
                <a:cs typeface="Arial" panose="020B0604020202020204" pitchFamily="34" charset="0"/>
              </a:rPr>
              <a:t>Bảo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tàng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Hồ</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Chí</a:t>
            </a:r>
            <a:r>
              <a:rPr lang="en-US" sz="3200" dirty="0">
                <a:latin typeface="Arial" panose="020B0604020202020204" pitchFamily="34" charset="0"/>
                <a:cs typeface="Arial" panose="020B0604020202020204" pitchFamily="34" charset="0"/>
              </a:rPr>
              <a:t> Minh</a:t>
            </a:r>
          </a:p>
        </p:txBody>
      </p:sp>
      <p:sp>
        <p:nvSpPr>
          <p:cNvPr id="19" name="TextBox 18"/>
          <p:cNvSpPr txBox="1"/>
          <p:nvPr/>
        </p:nvSpPr>
        <p:spPr>
          <a:xfrm>
            <a:off x="5064358" y="7293695"/>
            <a:ext cx="8947169" cy="584775"/>
          </a:xfrm>
          <a:prstGeom prst="rect">
            <a:avLst/>
          </a:prstGeom>
          <a:solidFill>
            <a:srgbClr val="FDFF8F"/>
          </a:solidFill>
        </p:spPr>
        <p:txBody>
          <a:bodyPr wrap="square" rtlCol="0">
            <a:spAutoFit/>
          </a:bodyPr>
          <a:lstStyle/>
          <a:p>
            <a:r>
              <a:rPr lang="en-US" sz="3200" dirty="0" err="1">
                <a:latin typeface="Arial" panose="020B0604020202020204" pitchFamily="34" charset="0"/>
                <a:cs typeface="Arial" panose="020B0604020202020204" pitchFamily="34" charset="0"/>
              </a:rPr>
              <a:t>Hiện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vật</a:t>
            </a:r>
            <a:r>
              <a:rPr lang="en-US" sz="3200" dirty="0">
                <a:latin typeface="Arial" panose="020B0604020202020204" pitchFamily="34" charset="0"/>
                <a:cs typeface="Arial" panose="020B0604020202020204" pitchFamily="34" charset="0"/>
              </a:rPr>
              <a:t> ở </a:t>
            </a:r>
            <a:r>
              <a:rPr lang="en-US" sz="3200" dirty="0" err="1">
                <a:latin typeface="Arial" panose="020B0604020202020204" pitchFamily="34" charset="0"/>
                <a:cs typeface="Arial" panose="020B0604020202020204" pitchFamily="34" charset="0"/>
              </a:rPr>
              <a:t>Bảo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tàng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chiến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thắng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Điện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Phủ</a:t>
            </a:r>
            <a:endParaRPr lang="en-US" sz="32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3"/>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24"/>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1000"/>
                                        <p:tgtEl>
                                          <p:spTgt spid="18"/>
                                        </p:tgtEl>
                                      </p:cBhvr>
                                    </p:animEffect>
                                    <p:anim calcmode="lin" valueType="num">
                                      <p:cBhvr>
                                        <p:cTn id="46" dur="1000" fill="hold"/>
                                        <p:tgtEl>
                                          <p:spTgt spid="18"/>
                                        </p:tgtEl>
                                        <p:attrNameLst>
                                          <p:attrName>ppt_x</p:attrName>
                                        </p:attrNameLst>
                                      </p:cBhvr>
                                      <p:tavLst>
                                        <p:tav tm="0">
                                          <p:val>
                                            <p:strVal val="#ppt_x"/>
                                          </p:val>
                                        </p:tav>
                                        <p:tav tm="100000">
                                          <p:val>
                                            <p:strVal val="#ppt_x"/>
                                          </p:val>
                                        </p:tav>
                                      </p:tavLst>
                                    </p:anim>
                                    <p:anim calcmode="lin" valueType="num">
                                      <p:cBhvr>
                                        <p:cTn id="4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1000"/>
                                        <p:tgtEl>
                                          <p:spTgt spid="5"/>
                                        </p:tgtEl>
                                      </p:cBhvr>
                                    </p:animEffect>
                                    <p:anim calcmode="lin" valueType="num">
                                      <p:cBhvr>
                                        <p:cTn id="58" dur="1000" fill="hold"/>
                                        <p:tgtEl>
                                          <p:spTgt spid="5"/>
                                        </p:tgtEl>
                                        <p:attrNameLst>
                                          <p:attrName>ppt_x</p:attrName>
                                        </p:attrNameLst>
                                      </p:cBhvr>
                                      <p:tavLst>
                                        <p:tav tm="0">
                                          <p:val>
                                            <p:strVal val="#ppt_x"/>
                                          </p:val>
                                        </p:tav>
                                        <p:tav tm="100000">
                                          <p:val>
                                            <p:strVal val="#ppt_x"/>
                                          </p:val>
                                        </p:tav>
                                      </p:tavLst>
                                    </p:anim>
                                    <p:anim calcmode="lin" valueType="num">
                                      <p:cBhvr>
                                        <p:cTn id="59" dur="1000" fill="hold"/>
                                        <p:tgtEl>
                                          <p:spTgt spid="5"/>
                                        </p:tgtEl>
                                        <p:attrNameLst>
                                          <p:attrName>ppt_y</p:attrName>
                                        </p:attrNameLst>
                                      </p:cBhvr>
                                      <p:tavLst>
                                        <p:tav tm="0">
                                          <p:val>
                                            <p:strVal val="#ppt_y+.1"/>
                                          </p:val>
                                        </p:tav>
                                        <p:tav tm="100000">
                                          <p:val>
                                            <p:strVal val="#ppt_y"/>
                                          </p:val>
                                        </p:tav>
                                      </p:tavLst>
                                    </p:anim>
                                  </p:childTnLst>
                                </p:cTn>
                              </p:par>
                              <p:par>
                                <p:cTn id="60" presetID="1" presetClass="entr" presetSubtype="0" fill="hold" nodeType="withEffect">
                                  <p:stCondLst>
                                    <p:cond delay="0"/>
                                  </p:stCondLst>
                                  <p:childTnLst>
                                    <p:set>
                                      <p:cBhvr>
                                        <p:cTn id="61" dur="1" fill="hold">
                                          <p:stCondLst>
                                            <p:cond delay="0"/>
                                          </p:stCondLst>
                                        </p:cTn>
                                        <p:tgtEl>
                                          <p:spTgt spid="3"/>
                                        </p:tgtEl>
                                        <p:attrNameLst>
                                          <p:attrName>style.visibility</p:attrName>
                                        </p:attrNameLst>
                                      </p:cBhvr>
                                      <p:to>
                                        <p:strVal val="visible"/>
                                      </p:to>
                                    </p:set>
                                  </p:childTnLst>
                                </p:cTn>
                              </p:par>
                              <p:par>
                                <p:cTn id="62" presetID="42" presetClass="entr" presetSubtype="0"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1000"/>
                                        <p:tgtEl>
                                          <p:spTgt spid="19"/>
                                        </p:tgtEl>
                                      </p:cBhvr>
                                    </p:animEffect>
                                    <p:anim calcmode="lin" valueType="num">
                                      <p:cBhvr>
                                        <p:cTn id="65" dur="1000" fill="hold"/>
                                        <p:tgtEl>
                                          <p:spTgt spid="19"/>
                                        </p:tgtEl>
                                        <p:attrNameLst>
                                          <p:attrName>ppt_x</p:attrName>
                                        </p:attrNameLst>
                                      </p:cBhvr>
                                      <p:tavLst>
                                        <p:tav tm="0">
                                          <p:val>
                                            <p:strVal val="#ppt_x"/>
                                          </p:val>
                                        </p:tav>
                                        <p:tav tm="100000">
                                          <p:val>
                                            <p:strVal val="#ppt_x"/>
                                          </p:val>
                                        </p:tav>
                                      </p:tavLst>
                                    </p:anim>
                                    <p:anim calcmode="lin" valueType="num">
                                      <p:cBhvr>
                                        <p:cTn id="6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3"/>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19"/>
                                        </p:tgtEl>
                                        <p:attrNameLst>
                                          <p:attrName>style.visibility</p:attrName>
                                        </p:attrNameLst>
                                      </p:cBhvr>
                                      <p:to>
                                        <p:strVal val="hidden"/>
                                      </p:to>
                                    </p:set>
                                  </p:childTnLst>
                                </p:cTn>
                              </p:par>
                              <p:par>
                                <p:cTn id="73" presetID="42" presetClass="entr" presetSubtype="0" fill="hold" nodeType="with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fade">
                                      <p:cBhvr>
                                        <p:cTn id="75" dur="1000"/>
                                        <p:tgtEl>
                                          <p:spTgt spid="2"/>
                                        </p:tgtEl>
                                      </p:cBhvr>
                                    </p:animEffect>
                                    <p:anim calcmode="lin" valueType="num">
                                      <p:cBhvr>
                                        <p:cTn id="76" dur="1000" fill="hold"/>
                                        <p:tgtEl>
                                          <p:spTgt spid="2"/>
                                        </p:tgtEl>
                                        <p:attrNameLst>
                                          <p:attrName>ppt_x</p:attrName>
                                        </p:attrNameLst>
                                      </p:cBhvr>
                                      <p:tavLst>
                                        <p:tav tm="0">
                                          <p:val>
                                            <p:strVal val="#ppt_x"/>
                                          </p:val>
                                        </p:tav>
                                        <p:tav tm="100000">
                                          <p:val>
                                            <p:strVal val="#ppt_x"/>
                                          </p:val>
                                        </p:tav>
                                      </p:tavLst>
                                    </p:anim>
                                    <p:anim calcmode="lin" valueType="num">
                                      <p:cBhvr>
                                        <p:cTn id="77" dur="1000" fill="hold"/>
                                        <p:tgtEl>
                                          <p:spTgt spid="2"/>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6"/>
                                        </p:tgtEl>
                                        <p:attrNameLst>
                                          <p:attrName>style.visibility</p:attrName>
                                        </p:attrNameLst>
                                      </p:cBhvr>
                                      <p:to>
                                        <p:strVal val="visible"/>
                                      </p:to>
                                    </p:set>
                                    <p:animEffect transition="in" filter="fade">
                                      <p:cBhvr>
                                        <p:cTn id="80" dur="1000"/>
                                        <p:tgtEl>
                                          <p:spTgt spid="6"/>
                                        </p:tgtEl>
                                      </p:cBhvr>
                                    </p:animEffect>
                                    <p:anim calcmode="lin" valueType="num">
                                      <p:cBhvr>
                                        <p:cTn id="81" dur="1000" fill="hold"/>
                                        <p:tgtEl>
                                          <p:spTgt spid="6"/>
                                        </p:tgtEl>
                                        <p:attrNameLst>
                                          <p:attrName>ppt_x</p:attrName>
                                        </p:attrNameLst>
                                      </p:cBhvr>
                                      <p:tavLst>
                                        <p:tav tm="0">
                                          <p:val>
                                            <p:strVal val="#ppt_x"/>
                                          </p:val>
                                        </p:tav>
                                        <p:tav tm="100000">
                                          <p:val>
                                            <p:strVal val="#ppt_x"/>
                                          </p:val>
                                        </p:tav>
                                      </p:tavLst>
                                    </p:anim>
                                    <p:anim calcmode="lin" valueType="num">
                                      <p:cBhvr>
                                        <p:cTn id="8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2"/>
                                        </p:tgtEl>
                                        <p:attrNameLst>
                                          <p:attrName>style.visibility</p:attrName>
                                        </p:attrNameLst>
                                      </p:cBhvr>
                                      <p:to>
                                        <p:strVal val="hidden"/>
                                      </p:to>
                                    </p:set>
                                  </p:childTnLst>
                                </p:cTn>
                              </p:par>
                              <p:par>
                                <p:cTn id="87" presetID="1" presetClass="exit" presetSubtype="0" fill="hold" grpId="2" nodeType="withEffect">
                                  <p:stCondLst>
                                    <p:cond delay="0"/>
                                  </p:stCondLst>
                                  <p:childTnLst>
                                    <p:set>
                                      <p:cBhvr>
                                        <p:cTn id="88" dur="1" fill="hold">
                                          <p:stCondLst>
                                            <p:cond delay="0"/>
                                          </p:stCondLst>
                                        </p:cTn>
                                        <p:tgtEl>
                                          <p:spTgt spid="19"/>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5"/>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7" grpId="0"/>
      <p:bldP spid="18" grpId="0"/>
      <p:bldP spid="5" grpId="0" animBg="1"/>
      <p:bldP spid="5" grpId="1" animBg="1"/>
      <p:bldP spid="6" grpId="0" animBg="1"/>
      <p:bldP spid="6" grpId="1" animBg="1"/>
      <p:bldP spid="19" grpId="0" animBg="1"/>
      <p:bldP spid="19" grpId="1" animBg="1"/>
      <p:bldP spid="19"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9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35503">
            <a:off x="-7001067" y="-15076"/>
            <a:ext cx="3415912" cy="326064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31074">
            <a:off x="20715387" y="-1977790"/>
            <a:ext cx="3772754" cy="826699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5739">
            <a:off x="24656470" y="11598973"/>
            <a:ext cx="3484672" cy="358237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490790">
            <a:off x="-4213476" y="-2160101"/>
            <a:ext cx="1750852" cy="922554"/>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361682">
            <a:off x="-8672287" y="5866889"/>
            <a:ext cx="4495277" cy="5986446"/>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600926">
            <a:off x="-6056340" y="3645298"/>
            <a:ext cx="649589" cy="1345737"/>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800000">
            <a:off x="8847781" y="-2580012"/>
            <a:ext cx="2173525" cy="711335"/>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9925695">
            <a:off x="-7688362" y="1295105"/>
            <a:ext cx="2931449" cy="2931449"/>
          </a:xfrm>
          <a:prstGeom prst="rect">
            <a:avLst/>
          </a:prstGeom>
        </p:spPr>
      </p:pic>
      <p:pic>
        <p:nvPicPr>
          <p:cNvPr id="11" name="Picture 11"/>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8787215">
            <a:off x="21177097" y="3020519"/>
            <a:ext cx="793059" cy="3665400"/>
          </a:xfrm>
          <a:prstGeom prst="rect">
            <a:avLst/>
          </a:prstGeom>
        </p:spPr>
      </p:pic>
      <p:pic>
        <p:nvPicPr>
          <p:cNvPr id="12" name="Picture 18"/>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2704455" y="3676601"/>
            <a:ext cx="1357016" cy="1507796"/>
          </a:xfrm>
          <a:prstGeom prst="rect">
            <a:avLst/>
          </a:prstGeom>
        </p:spPr>
      </p:pic>
      <p:pic>
        <p:nvPicPr>
          <p:cNvPr id="14" name="Picture 18"/>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4997906" y="8125932"/>
            <a:ext cx="1357016" cy="1507796"/>
          </a:xfrm>
          <a:prstGeom prst="rect">
            <a:avLst/>
          </a:prstGeom>
        </p:spPr>
      </p:pic>
      <p:sp>
        <p:nvSpPr>
          <p:cNvPr id="42" name="Title 1"/>
          <p:cNvSpPr txBox="1">
            <a:spLocks/>
          </p:cNvSpPr>
          <p:nvPr/>
        </p:nvSpPr>
        <p:spPr>
          <a:xfrm>
            <a:off x="3962400" y="198438"/>
            <a:ext cx="10467943" cy="73557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6000" b="1" dirty="0" err="1">
                <a:solidFill>
                  <a:srgbClr val="FF0000"/>
                </a:solidFill>
                <a:latin typeface="#9Slide03 Arima Madurai Black" panose="00000A00000000000000" pitchFamily="2" charset="0"/>
                <a:cs typeface="#9Slide03 Arima Madurai Black" panose="00000A00000000000000" pitchFamily="2" charset="0"/>
              </a:rPr>
              <a:t>Dàn</a:t>
            </a:r>
            <a:r>
              <a:rPr lang="en-US" sz="6000" b="1" dirty="0">
                <a:solidFill>
                  <a:srgbClr val="FF0000"/>
                </a:solidFill>
                <a:latin typeface="#9Slide03 Arima Madurai Black" panose="00000A00000000000000" pitchFamily="2" charset="0"/>
                <a:cs typeface="#9Slide03 Arima Madurai Black" panose="00000A00000000000000" pitchFamily="2" charset="0"/>
              </a:rPr>
              <a:t> ý </a:t>
            </a:r>
            <a:r>
              <a:rPr lang="en-US" sz="6000" b="1" dirty="0" err="1">
                <a:solidFill>
                  <a:srgbClr val="FF0000"/>
                </a:solidFill>
                <a:latin typeface="#9Slide03 Arima Madurai Black" panose="00000A00000000000000" pitchFamily="2" charset="0"/>
                <a:cs typeface="#9Slide03 Arima Madurai Black" panose="00000A00000000000000" pitchFamily="2" charset="0"/>
              </a:rPr>
              <a:t>của</a:t>
            </a:r>
            <a:r>
              <a:rPr lang="en-US" sz="6000" b="1" dirty="0">
                <a:solidFill>
                  <a:srgbClr val="FF0000"/>
                </a:solidFill>
                <a:latin typeface="#9Slide03 Arima Madurai Black" panose="00000A00000000000000" pitchFamily="2" charset="0"/>
                <a:cs typeface="#9Slide03 Arima Madurai Black" panose="00000A00000000000000" pitchFamily="2" charset="0"/>
              </a:rPr>
              <a:t> </a:t>
            </a:r>
            <a:r>
              <a:rPr lang="en-US" sz="6000" b="1" dirty="0" err="1">
                <a:solidFill>
                  <a:srgbClr val="FF0000"/>
                </a:solidFill>
                <a:latin typeface="#9Slide03 Arima Madurai Black" panose="00000A00000000000000" pitchFamily="2" charset="0"/>
                <a:cs typeface="#9Slide03 Arima Madurai Black" panose="00000A00000000000000" pitchFamily="2" charset="0"/>
              </a:rPr>
              <a:t>bài</a:t>
            </a:r>
            <a:r>
              <a:rPr lang="en-US" sz="6000" b="1" dirty="0">
                <a:solidFill>
                  <a:srgbClr val="FF0000"/>
                </a:solidFill>
                <a:latin typeface="#9Slide03 Arima Madurai Black" panose="00000A00000000000000" pitchFamily="2" charset="0"/>
                <a:cs typeface="#9Slide03 Arima Madurai Black" panose="00000A00000000000000" pitchFamily="2" charset="0"/>
              </a:rPr>
              <a:t> </a:t>
            </a:r>
            <a:r>
              <a:rPr lang="en-US" sz="6000" b="1" dirty="0" err="1">
                <a:solidFill>
                  <a:srgbClr val="FF0000"/>
                </a:solidFill>
                <a:latin typeface="#9Slide03 Arima Madurai Black" panose="00000A00000000000000" pitchFamily="2" charset="0"/>
                <a:cs typeface="#9Slide03 Arima Madurai Black" panose="00000A00000000000000" pitchFamily="2" charset="0"/>
              </a:rPr>
              <a:t>văn</a:t>
            </a:r>
            <a:r>
              <a:rPr lang="en-US" sz="6000" b="1" dirty="0">
                <a:solidFill>
                  <a:srgbClr val="FF0000"/>
                </a:solidFill>
                <a:latin typeface="#9Slide03 Arima Madurai Black" panose="00000A00000000000000" pitchFamily="2" charset="0"/>
                <a:cs typeface="#9Slide03 Arima Madurai Black" panose="00000A00000000000000" pitchFamily="2" charset="0"/>
              </a:rPr>
              <a:t> </a:t>
            </a:r>
            <a:r>
              <a:rPr lang="en-US" sz="6000" b="1" dirty="0" err="1">
                <a:solidFill>
                  <a:srgbClr val="FF0000"/>
                </a:solidFill>
                <a:latin typeface="#9Slide03 Arima Madurai Black" panose="00000A00000000000000" pitchFamily="2" charset="0"/>
                <a:cs typeface="#9Slide03 Arima Madurai Black" panose="00000A00000000000000" pitchFamily="2" charset="0"/>
              </a:rPr>
              <a:t>tả</a:t>
            </a:r>
            <a:r>
              <a:rPr lang="en-US" sz="6000" b="1" dirty="0">
                <a:solidFill>
                  <a:srgbClr val="FF0000"/>
                </a:solidFill>
                <a:latin typeface="#9Slide03 Arima Madurai Black" panose="00000A00000000000000" pitchFamily="2" charset="0"/>
                <a:cs typeface="#9Slide03 Arima Madurai Black" panose="00000A00000000000000" pitchFamily="2" charset="0"/>
              </a:rPr>
              <a:t> </a:t>
            </a:r>
            <a:r>
              <a:rPr lang="en-US" sz="6000" b="1" dirty="0" err="1">
                <a:solidFill>
                  <a:srgbClr val="FF0000"/>
                </a:solidFill>
                <a:latin typeface="#9Slide03 Arima Madurai Black" panose="00000A00000000000000" pitchFamily="2" charset="0"/>
                <a:cs typeface="#9Slide03 Arima Madurai Black" panose="00000A00000000000000" pitchFamily="2" charset="0"/>
              </a:rPr>
              <a:t>đồ</a:t>
            </a:r>
            <a:r>
              <a:rPr lang="en-US" sz="6000" b="1" dirty="0">
                <a:solidFill>
                  <a:srgbClr val="FF0000"/>
                </a:solidFill>
                <a:latin typeface="#9Slide03 Arima Madurai Black" panose="00000A00000000000000" pitchFamily="2" charset="0"/>
                <a:cs typeface="#9Slide03 Arima Madurai Black" panose="00000A00000000000000" pitchFamily="2" charset="0"/>
              </a:rPr>
              <a:t> </a:t>
            </a:r>
            <a:r>
              <a:rPr lang="en-US" sz="6000" b="1" dirty="0" err="1">
                <a:solidFill>
                  <a:srgbClr val="FF0000"/>
                </a:solidFill>
                <a:latin typeface="#9Slide03 Arima Madurai Black" panose="00000A00000000000000" pitchFamily="2" charset="0"/>
                <a:cs typeface="#9Slide03 Arima Madurai Black" panose="00000A00000000000000" pitchFamily="2" charset="0"/>
              </a:rPr>
              <a:t>vật</a:t>
            </a:r>
            <a:endParaRPr lang="en-US" sz="6000" b="1"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15" name="Freeform 14"/>
          <p:cNvSpPr/>
          <p:nvPr/>
        </p:nvSpPr>
        <p:spPr>
          <a:xfrm>
            <a:off x="881388" y="5504575"/>
            <a:ext cx="16863749" cy="1543925"/>
          </a:xfrm>
          <a:custGeom>
            <a:avLst/>
            <a:gdLst>
              <a:gd name="connsiteX0" fmla="*/ 0 w 12192000"/>
              <a:gd name="connsiteY0" fmla="*/ 479221 h 4792206"/>
              <a:gd name="connsiteX1" fmla="*/ 479221 w 12192000"/>
              <a:gd name="connsiteY1" fmla="*/ 0 h 4792206"/>
              <a:gd name="connsiteX2" fmla="*/ 11712779 w 12192000"/>
              <a:gd name="connsiteY2" fmla="*/ 0 h 4792206"/>
              <a:gd name="connsiteX3" fmla="*/ 12192000 w 12192000"/>
              <a:gd name="connsiteY3" fmla="*/ 479221 h 4792206"/>
              <a:gd name="connsiteX4" fmla="*/ 12192000 w 12192000"/>
              <a:gd name="connsiteY4" fmla="*/ 4312985 h 4792206"/>
              <a:gd name="connsiteX5" fmla="*/ 11712779 w 12192000"/>
              <a:gd name="connsiteY5" fmla="*/ 4792206 h 4792206"/>
              <a:gd name="connsiteX6" fmla="*/ 479221 w 12192000"/>
              <a:gd name="connsiteY6" fmla="*/ 4792206 h 4792206"/>
              <a:gd name="connsiteX7" fmla="*/ 0 w 12192000"/>
              <a:gd name="connsiteY7" fmla="*/ 4312985 h 4792206"/>
              <a:gd name="connsiteX8" fmla="*/ 0 w 12192000"/>
              <a:gd name="connsiteY8" fmla="*/ 479221 h 479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792206">
                <a:moveTo>
                  <a:pt x="0" y="479221"/>
                </a:moveTo>
                <a:cubicBezTo>
                  <a:pt x="0" y="214555"/>
                  <a:pt x="214555" y="0"/>
                  <a:pt x="479221" y="0"/>
                </a:cubicBezTo>
                <a:lnTo>
                  <a:pt x="11712779" y="0"/>
                </a:lnTo>
                <a:cubicBezTo>
                  <a:pt x="11977445" y="0"/>
                  <a:pt x="12192000" y="214555"/>
                  <a:pt x="12192000" y="479221"/>
                </a:cubicBezTo>
                <a:lnTo>
                  <a:pt x="12192000" y="4312985"/>
                </a:lnTo>
                <a:cubicBezTo>
                  <a:pt x="12192000" y="4577651"/>
                  <a:pt x="11977445" y="4792206"/>
                  <a:pt x="11712779" y="4792206"/>
                </a:cubicBezTo>
                <a:lnTo>
                  <a:pt x="479221" y="4792206"/>
                </a:lnTo>
                <a:cubicBezTo>
                  <a:pt x="214555" y="4792206"/>
                  <a:pt x="0" y="4577651"/>
                  <a:pt x="0" y="4312985"/>
                </a:cubicBezTo>
                <a:lnTo>
                  <a:pt x="0" y="479221"/>
                </a:lnTo>
                <a:close/>
              </a:path>
            </a:pathLst>
          </a:custGeom>
          <a:solidFill>
            <a:srgbClr val="92D050">
              <a:alpha val="40000"/>
            </a:srgbClr>
          </a:solidFill>
          <a:ln>
            <a:solidFill>
              <a:srgbClr val="5A901B"/>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45263" tIns="121920" rIns="121921" bIns="121920" numCol="1" spcCol="1270" anchor="ctr" anchorCtr="0">
            <a:noAutofit/>
          </a:bodyPr>
          <a:lstStyle/>
          <a:p>
            <a:pPr lvl="0" algn="l" defTabSz="1422400">
              <a:lnSpc>
                <a:spcPct val="90000"/>
              </a:lnSpc>
              <a:spcBef>
                <a:spcPct val="0"/>
              </a:spcBef>
              <a:spcAft>
                <a:spcPct val="35000"/>
              </a:spcAft>
            </a:pPr>
            <a:r>
              <a:rPr lang="en-US" sz="3600" kern="1200" dirty="0">
                <a:solidFill>
                  <a:srgbClr val="002060"/>
                </a:solidFill>
                <a:latin typeface="Arial" panose="020B0604020202020204" pitchFamily="34" charset="0"/>
                <a:cs typeface="Arial" panose="020B0604020202020204" pitchFamily="34" charset="0"/>
              </a:rPr>
              <a:t>b) </a:t>
            </a:r>
            <a:r>
              <a:rPr lang="en-US" sz="3600" kern="1200" dirty="0" err="1">
                <a:solidFill>
                  <a:srgbClr val="002060"/>
                </a:solidFill>
                <a:latin typeface="Arial" panose="020B0604020202020204" pitchFamily="34" charset="0"/>
                <a:cs typeface="Arial" panose="020B0604020202020204" pitchFamily="34" charset="0"/>
              </a:rPr>
              <a:t>Tả</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bộ</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phận</a:t>
            </a:r>
            <a:endParaRPr lang="en-US" sz="3600" kern="1200" dirty="0">
              <a:solidFill>
                <a:srgbClr val="002060"/>
              </a:solidFill>
              <a:latin typeface="Arial" panose="020B0604020202020204" pitchFamily="34" charset="0"/>
              <a:cs typeface="Arial" panose="020B0604020202020204" pitchFamily="34" charset="0"/>
            </a:endParaRPr>
          </a:p>
          <a:p>
            <a:pPr lvl="0" algn="l" defTabSz="1422400">
              <a:lnSpc>
                <a:spcPct val="90000"/>
              </a:lnSpc>
              <a:spcBef>
                <a:spcPct val="0"/>
              </a:spcBef>
              <a:spcAft>
                <a:spcPct val="35000"/>
              </a:spcAft>
            </a:pP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Hình</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dáng</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kích</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thước</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các</a:t>
            </a:r>
            <a:r>
              <a:rPr lang="en-US" sz="36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bộ</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phận</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nhỏ</a:t>
            </a:r>
            <a:r>
              <a:rPr lang="en-US" sz="3600" kern="1200" dirty="0">
                <a:solidFill>
                  <a:srgbClr val="002060"/>
                </a:solidFill>
                <a:latin typeface="Arial" panose="020B0604020202020204" pitchFamily="34" charset="0"/>
                <a:cs typeface="Arial" panose="020B0604020202020204" pitchFamily="34" charset="0"/>
              </a:rPr>
              <a:t>.</a:t>
            </a:r>
          </a:p>
        </p:txBody>
      </p:sp>
      <p:grpSp>
        <p:nvGrpSpPr>
          <p:cNvPr id="16" name="Group 15"/>
          <p:cNvGrpSpPr/>
          <p:nvPr/>
        </p:nvGrpSpPr>
        <p:grpSpPr>
          <a:xfrm>
            <a:off x="862337" y="1448113"/>
            <a:ext cx="16863753" cy="1609602"/>
            <a:chOff x="838198" y="1587575"/>
            <a:chExt cx="16863753" cy="1609602"/>
          </a:xfrm>
        </p:grpSpPr>
        <p:sp>
          <p:nvSpPr>
            <p:cNvPr id="17" name="Flowchart: Delay 16"/>
            <p:cNvSpPr/>
            <p:nvPr/>
          </p:nvSpPr>
          <p:spPr>
            <a:xfrm rot="16200000">
              <a:off x="8465275" y="-6039500"/>
              <a:ext cx="1609602" cy="16863751"/>
            </a:xfrm>
            <a:prstGeom prst="flowChartDelay">
              <a:avLst/>
            </a:prstGeom>
            <a:solidFill>
              <a:srgbClr val="E7822A">
                <a:alpha val="40000"/>
              </a:srgbClr>
            </a:solidFill>
            <a:ln>
              <a:solidFill>
                <a:srgbClr val="E67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18" name="Freeform 17"/>
            <p:cNvSpPr/>
            <p:nvPr/>
          </p:nvSpPr>
          <p:spPr>
            <a:xfrm>
              <a:off x="838198" y="1892750"/>
              <a:ext cx="14249400" cy="1291998"/>
            </a:xfrm>
            <a:custGeom>
              <a:avLst/>
              <a:gdLst>
                <a:gd name="connsiteX0" fmla="*/ 0 w 12192000"/>
                <a:gd name="connsiteY0" fmla="*/ 129200 h 1291998"/>
                <a:gd name="connsiteX1" fmla="*/ 129200 w 12192000"/>
                <a:gd name="connsiteY1" fmla="*/ 0 h 1291998"/>
                <a:gd name="connsiteX2" fmla="*/ 12062800 w 12192000"/>
                <a:gd name="connsiteY2" fmla="*/ 0 h 1291998"/>
                <a:gd name="connsiteX3" fmla="*/ 12192000 w 12192000"/>
                <a:gd name="connsiteY3" fmla="*/ 129200 h 1291998"/>
                <a:gd name="connsiteX4" fmla="*/ 12192000 w 12192000"/>
                <a:gd name="connsiteY4" fmla="*/ 1162798 h 1291998"/>
                <a:gd name="connsiteX5" fmla="*/ 12062800 w 12192000"/>
                <a:gd name="connsiteY5" fmla="*/ 1291998 h 1291998"/>
                <a:gd name="connsiteX6" fmla="*/ 129200 w 12192000"/>
                <a:gd name="connsiteY6" fmla="*/ 1291998 h 1291998"/>
                <a:gd name="connsiteX7" fmla="*/ 0 w 12192000"/>
                <a:gd name="connsiteY7" fmla="*/ 1162798 h 1291998"/>
                <a:gd name="connsiteX8" fmla="*/ 0 w 12192000"/>
                <a:gd name="connsiteY8" fmla="*/ 129200 h 12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1291998">
                  <a:moveTo>
                    <a:pt x="0" y="129200"/>
                  </a:moveTo>
                  <a:cubicBezTo>
                    <a:pt x="0" y="57845"/>
                    <a:pt x="57845" y="0"/>
                    <a:pt x="129200" y="0"/>
                  </a:cubicBezTo>
                  <a:lnTo>
                    <a:pt x="12062800" y="0"/>
                  </a:lnTo>
                  <a:cubicBezTo>
                    <a:pt x="12134155" y="0"/>
                    <a:pt x="12192000" y="57845"/>
                    <a:pt x="12192000" y="129200"/>
                  </a:cubicBezTo>
                  <a:lnTo>
                    <a:pt x="12192000" y="1162798"/>
                  </a:lnTo>
                  <a:cubicBezTo>
                    <a:pt x="12192000" y="1234153"/>
                    <a:pt x="12134155" y="1291998"/>
                    <a:pt x="12062800" y="1291998"/>
                  </a:cubicBezTo>
                  <a:lnTo>
                    <a:pt x="129200" y="1291998"/>
                  </a:lnTo>
                  <a:cubicBezTo>
                    <a:pt x="57845" y="1291998"/>
                    <a:pt x="0" y="1234153"/>
                    <a:pt x="0" y="1162798"/>
                  </a:cubicBezTo>
                  <a:lnTo>
                    <a:pt x="0" y="12920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37643" tIns="114300" rIns="114301" bIns="114300" numCol="1" spcCol="1270" anchor="ctr" anchorCtr="0">
              <a:noAutofit/>
            </a:bodyPr>
            <a:lstStyle/>
            <a:p>
              <a:pPr lvl="0" defTabSz="1333500">
                <a:lnSpc>
                  <a:spcPct val="90000"/>
                </a:lnSpc>
                <a:spcBef>
                  <a:spcPct val="0"/>
                </a:spcBef>
                <a:spcAft>
                  <a:spcPct val="35000"/>
                </a:spcAft>
              </a:pPr>
              <a:r>
                <a:rPr lang="en-US" sz="3600" b="1" kern="1200" dirty="0">
                  <a:solidFill>
                    <a:srgbClr val="002060"/>
                  </a:solidFill>
                  <a:latin typeface="Arial" panose="020B0604020202020204" pitchFamily="34" charset="0"/>
                  <a:cs typeface="Arial" panose="020B0604020202020204" pitchFamily="34" charset="0"/>
                </a:rPr>
                <a:t>I. </a:t>
              </a:r>
              <a:r>
                <a:rPr lang="en-US" sz="3600" b="1" kern="1200" dirty="0" err="1">
                  <a:solidFill>
                    <a:srgbClr val="002060"/>
                  </a:solidFill>
                  <a:latin typeface="Arial" panose="020B0604020202020204" pitchFamily="34" charset="0"/>
                  <a:cs typeface="Arial" panose="020B0604020202020204" pitchFamily="34" charset="0"/>
                </a:rPr>
                <a:t>Mở</a:t>
              </a:r>
              <a:r>
                <a:rPr lang="en-US" sz="3600" b="1" kern="1200" dirty="0">
                  <a:solidFill>
                    <a:srgbClr val="002060"/>
                  </a:solidFill>
                  <a:latin typeface="Arial" panose="020B0604020202020204" pitchFamily="34" charset="0"/>
                  <a:cs typeface="Arial" panose="020B0604020202020204" pitchFamily="34" charset="0"/>
                </a:rPr>
                <a:t> </a:t>
              </a:r>
              <a:r>
                <a:rPr lang="en-US" sz="3600" b="1" kern="1200" dirty="0" err="1">
                  <a:solidFill>
                    <a:srgbClr val="002060"/>
                  </a:solidFill>
                  <a:latin typeface="Arial" panose="020B0604020202020204" pitchFamily="34" charset="0"/>
                  <a:cs typeface="Arial" panose="020B0604020202020204" pitchFamily="34" charset="0"/>
                </a:rPr>
                <a:t>bài</a:t>
              </a:r>
              <a:endParaRPr lang="en-US" sz="3600" b="1" kern="1200" dirty="0">
                <a:solidFill>
                  <a:srgbClr val="002060"/>
                </a:solidFill>
                <a:latin typeface="Arial" panose="020B0604020202020204" pitchFamily="34" charset="0"/>
                <a:cs typeface="Arial" panose="020B0604020202020204" pitchFamily="34" charset="0"/>
              </a:endParaRPr>
            </a:p>
            <a:p>
              <a:pPr defTabSz="1333500">
                <a:lnSpc>
                  <a:spcPct val="90000"/>
                </a:lnSpc>
                <a:spcBef>
                  <a:spcPct val="0"/>
                </a:spcBef>
                <a:spcAft>
                  <a:spcPct val="35000"/>
                </a:spcAft>
              </a:pPr>
              <a:r>
                <a:rPr lang="en-US" sz="3600" dirty="0" err="1">
                  <a:solidFill>
                    <a:srgbClr val="002060"/>
                  </a:solidFill>
                  <a:latin typeface="Arial" panose="020B0604020202020204" pitchFamily="34" charset="0"/>
                  <a:cs typeface="Arial" panose="020B0604020202020204" pitchFamily="34" charset="0"/>
                </a:rPr>
                <a:t>Giới</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thiệu</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đồ</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vật</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em</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định</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tả</a:t>
              </a:r>
              <a:r>
                <a:rPr lang="en-US" sz="3600" kern="1200" dirty="0">
                  <a:solidFill>
                    <a:srgbClr val="002060"/>
                  </a:solidFill>
                  <a:latin typeface="Arial" panose="020B0604020202020204" pitchFamily="34" charset="0"/>
                  <a:cs typeface="Arial" panose="020B0604020202020204" pitchFamily="34" charset="0"/>
                </a:rPr>
                <a:t>.</a:t>
              </a:r>
            </a:p>
          </p:txBody>
        </p:sp>
      </p:grpSp>
      <p:sp>
        <p:nvSpPr>
          <p:cNvPr id="19" name="Freeform 18"/>
          <p:cNvSpPr/>
          <p:nvPr/>
        </p:nvSpPr>
        <p:spPr>
          <a:xfrm>
            <a:off x="862339" y="3109666"/>
            <a:ext cx="16882798" cy="2342958"/>
          </a:xfrm>
          <a:custGeom>
            <a:avLst/>
            <a:gdLst>
              <a:gd name="connsiteX0" fmla="*/ 0 w 12192000"/>
              <a:gd name="connsiteY0" fmla="*/ 479221 h 4792206"/>
              <a:gd name="connsiteX1" fmla="*/ 479221 w 12192000"/>
              <a:gd name="connsiteY1" fmla="*/ 0 h 4792206"/>
              <a:gd name="connsiteX2" fmla="*/ 11712779 w 12192000"/>
              <a:gd name="connsiteY2" fmla="*/ 0 h 4792206"/>
              <a:gd name="connsiteX3" fmla="*/ 12192000 w 12192000"/>
              <a:gd name="connsiteY3" fmla="*/ 479221 h 4792206"/>
              <a:gd name="connsiteX4" fmla="*/ 12192000 w 12192000"/>
              <a:gd name="connsiteY4" fmla="*/ 4312985 h 4792206"/>
              <a:gd name="connsiteX5" fmla="*/ 11712779 w 12192000"/>
              <a:gd name="connsiteY5" fmla="*/ 4792206 h 4792206"/>
              <a:gd name="connsiteX6" fmla="*/ 479221 w 12192000"/>
              <a:gd name="connsiteY6" fmla="*/ 4792206 h 4792206"/>
              <a:gd name="connsiteX7" fmla="*/ 0 w 12192000"/>
              <a:gd name="connsiteY7" fmla="*/ 4312985 h 4792206"/>
              <a:gd name="connsiteX8" fmla="*/ 0 w 12192000"/>
              <a:gd name="connsiteY8" fmla="*/ 479221 h 479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792206">
                <a:moveTo>
                  <a:pt x="0" y="479221"/>
                </a:moveTo>
                <a:cubicBezTo>
                  <a:pt x="0" y="214555"/>
                  <a:pt x="214555" y="0"/>
                  <a:pt x="479221" y="0"/>
                </a:cubicBezTo>
                <a:lnTo>
                  <a:pt x="11712779" y="0"/>
                </a:lnTo>
                <a:cubicBezTo>
                  <a:pt x="11977445" y="0"/>
                  <a:pt x="12192000" y="214555"/>
                  <a:pt x="12192000" y="479221"/>
                </a:cubicBezTo>
                <a:lnTo>
                  <a:pt x="12192000" y="4312985"/>
                </a:lnTo>
                <a:cubicBezTo>
                  <a:pt x="12192000" y="4577651"/>
                  <a:pt x="11977445" y="4792206"/>
                  <a:pt x="11712779" y="4792206"/>
                </a:cubicBezTo>
                <a:lnTo>
                  <a:pt x="479221" y="4792206"/>
                </a:lnTo>
                <a:cubicBezTo>
                  <a:pt x="214555" y="4792206"/>
                  <a:pt x="0" y="4577651"/>
                  <a:pt x="0" y="4312985"/>
                </a:cubicBezTo>
                <a:lnTo>
                  <a:pt x="0" y="479221"/>
                </a:lnTo>
                <a:close/>
              </a:path>
            </a:pathLst>
          </a:custGeom>
          <a:solidFill>
            <a:srgbClr val="F0A3B7">
              <a:alpha val="40000"/>
            </a:srgbClr>
          </a:solidFill>
          <a:ln/>
        </p:spPr>
        <p:style>
          <a:lnRef idx="2">
            <a:schemeClr val="accent2"/>
          </a:lnRef>
          <a:fillRef idx="1">
            <a:schemeClr val="lt1"/>
          </a:fillRef>
          <a:effectRef idx="0">
            <a:schemeClr val="accent2"/>
          </a:effectRef>
          <a:fontRef idx="minor">
            <a:schemeClr val="dk1"/>
          </a:fontRef>
        </p:style>
        <p:txBody>
          <a:bodyPr spcFirstLastPara="0" vert="horz" wrap="square" lIns="2745263" tIns="121920" rIns="121921" bIns="121920" numCol="1" spcCol="1270" anchor="ctr" anchorCtr="0">
            <a:noAutofit/>
          </a:bodyPr>
          <a:lstStyle/>
          <a:p>
            <a:pPr lvl="0" algn="l" defTabSz="1422400">
              <a:lnSpc>
                <a:spcPct val="90000"/>
              </a:lnSpc>
              <a:spcBef>
                <a:spcPct val="0"/>
              </a:spcBef>
              <a:spcAft>
                <a:spcPct val="35000"/>
              </a:spcAft>
            </a:pPr>
            <a:r>
              <a:rPr lang="en-US" sz="3600" b="1" kern="1200" dirty="0">
                <a:solidFill>
                  <a:srgbClr val="002060"/>
                </a:solidFill>
                <a:latin typeface="Arial" panose="020B0604020202020204" pitchFamily="34" charset="0"/>
                <a:cs typeface="Arial" panose="020B0604020202020204" pitchFamily="34" charset="0"/>
              </a:rPr>
              <a:t>II. </a:t>
            </a:r>
            <a:r>
              <a:rPr lang="en-US" sz="3600" b="1" kern="1200" dirty="0" err="1">
                <a:solidFill>
                  <a:srgbClr val="002060"/>
                </a:solidFill>
                <a:latin typeface="Arial" panose="020B0604020202020204" pitchFamily="34" charset="0"/>
                <a:cs typeface="Arial" panose="020B0604020202020204" pitchFamily="34" charset="0"/>
              </a:rPr>
              <a:t>Thân</a:t>
            </a:r>
            <a:r>
              <a:rPr lang="en-US" sz="3600" b="1" kern="1200" dirty="0">
                <a:solidFill>
                  <a:srgbClr val="002060"/>
                </a:solidFill>
                <a:latin typeface="Arial" panose="020B0604020202020204" pitchFamily="34" charset="0"/>
                <a:cs typeface="Arial" panose="020B0604020202020204" pitchFamily="34" charset="0"/>
              </a:rPr>
              <a:t> </a:t>
            </a:r>
            <a:r>
              <a:rPr lang="en-US" sz="3600" b="1" kern="1200" dirty="0" err="1">
                <a:solidFill>
                  <a:srgbClr val="002060"/>
                </a:solidFill>
                <a:latin typeface="Arial" panose="020B0604020202020204" pitchFamily="34" charset="0"/>
                <a:cs typeface="Arial" panose="020B0604020202020204" pitchFamily="34" charset="0"/>
              </a:rPr>
              <a:t>bài</a:t>
            </a:r>
            <a:endParaRPr lang="en-US" sz="3600" b="1" kern="1200" dirty="0">
              <a:solidFill>
                <a:srgbClr val="002060"/>
              </a:solidFill>
              <a:latin typeface="Arial" panose="020B0604020202020204" pitchFamily="34" charset="0"/>
              <a:cs typeface="Arial" panose="020B0604020202020204" pitchFamily="34" charset="0"/>
            </a:endParaRPr>
          </a:p>
          <a:p>
            <a:pPr marL="742950" lvl="0" indent="-742950" defTabSz="1422400">
              <a:lnSpc>
                <a:spcPct val="90000"/>
              </a:lnSpc>
              <a:spcBef>
                <a:spcPct val="0"/>
              </a:spcBef>
              <a:spcAft>
                <a:spcPct val="35000"/>
              </a:spcAft>
              <a:buAutoNum type="alphaLcParenR"/>
            </a:pPr>
            <a:r>
              <a:rPr lang="en-US" sz="3600" kern="1200" dirty="0" err="1">
                <a:solidFill>
                  <a:srgbClr val="002060"/>
                </a:solidFill>
                <a:latin typeface="Arial" panose="020B0604020202020204" pitchFamily="34" charset="0"/>
                <a:cs typeface="Arial" panose="020B0604020202020204" pitchFamily="34" charset="0"/>
              </a:rPr>
              <a:t>Tả</a:t>
            </a:r>
            <a:r>
              <a:rPr lang="en-US" sz="3600" kern="12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bao</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quát</a:t>
            </a:r>
            <a:r>
              <a:rPr lang="en-US" sz="3600" dirty="0">
                <a:solidFill>
                  <a:srgbClr val="002060"/>
                </a:solidFill>
                <a:latin typeface="Arial" panose="020B0604020202020204" pitchFamily="34" charset="0"/>
                <a:cs typeface="Arial" panose="020B0604020202020204" pitchFamily="34" charset="0"/>
              </a:rPr>
              <a:t> </a:t>
            </a:r>
          </a:p>
          <a:p>
            <a:pPr lvl="0" defTabSz="1422400">
              <a:lnSpc>
                <a:spcPct val="90000"/>
              </a:lnSpc>
              <a:spcBef>
                <a:spcPct val="0"/>
              </a:spcBef>
              <a:spcAft>
                <a:spcPct val="35000"/>
              </a:spcAft>
            </a:pP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Chất</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liệu</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đặc</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điểm</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bên</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ngoài</a:t>
            </a:r>
            <a:r>
              <a:rPr lang="en-US" sz="3600" dirty="0">
                <a:solidFill>
                  <a:srgbClr val="002060"/>
                </a:solidFill>
                <a:latin typeface="Arial" panose="020B0604020202020204" pitchFamily="34" charset="0"/>
                <a:cs typeface="Arial" panose="020B0604020202020204" pitchFamily="34" charset="0"/>
              </a:rPr>
              <a:t>,…</a:t>
            </a:r>
          </a:p>
        </p:txBody>
      </p:sp>
      <p:grpSp>
        <p:nvGrpSpPr>
          <p:cNvPr id="20" name="Group 19"/>
          <p:cNvGrpSpPr/>
          <p:nvPr/>
        </p:nvGrpSpPr>
        <p:grpSpPr>
          <a:xfrm>
            <a:off x="862337" y="8509238"/>
            <a:ext cx="16844701" cy="1638301"/>
            <a:chOff x="838198" y="8648700"/>
            <a:chExt cx="16844701" cy="1638301"/>
          </a:xfrm>
        </p:grpSpPr>
        <p:sp>
          <p:nvSpPr>
            <p:cNvPr id="21" name="Flowchart: Delay 20"/>
            <p:cNvSpPr/>
            <p:nvPr/>
          </p:nvSpPr>
          <p:spPr>
            <a:xfrm rot="5400000">
              <a:off x="8441398" y="1045500"/>
              <a:ext cx="1638301" cy="16844701"/>
            </a:xfrm>
            <a:prstGeom prst="flowChartDelay">
              <a:avLst/>
            </a:prstGeom>
            <a:solidFill>
              <a:srgbClr val="E67F29">
                <a:alpha val="40000"/>
              </a:srgbClr>
            </a:solidFill>
            <a:ln>
              <a:solidFill>
                <a:srgbClr val="E37B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2" name="Freeform 21"/>
            <p:cNvSpPr/>
            <p:nvPr/>
          </p:nvSpPr>
          <p:spPr>
            <a:xfrm>
              <a:off x="838198" y="8877300"/>
              <a:ext cx="16844701" cy="895602"/>
            </a:xfrm>
            <a:custGeom>
              <a:avLst/>
              <a:gdLst>
                <a:gd name="connsiteX0" fmla="*/ 0 w 12192000"/>
                <a:gd name="connsiteY0" fmla="*/ 132568 h 1325676"/>
                <a:gd name="connsiteX1" fmla="*/ 132568 w 12192000"/>
                <a:gd name="connsiteY1" fmla="*/ 0 h 1325676"/>
                <a:gd name="connsiteX2" fmla="*/ 12059432 w 12192000"/>
                <a:gd name="connsiteY2" fmla="*/ 0 h 1325676"/>
                <a:gd name="connsiteX3" fmla="*/ 12192000 w 12192000"/>
                <a:gd name="connsiteY3" fmla="*/ 132568 h 1325676"/>
                <a:gd name="connsiteX4" fmla="*/ 12192000 w 12192000"/>
                <a:gd name="connsiteY4" fmla="*/ 1193108 h 1325676"/>
                <a:gd name="connsiteX5" fmla="*/ 12059432 w 12192000"/>
                <a:gd name="connsiteY5" fmla="*/ 1325676 h 1325676"/>
                <a:gd name="connsiteX6" fmla="*/ 132568 w 12192000"/>
                <a:gd name="connsiteY6" fmla="*/ 1325676 h 1325676"/>
                <a:gd name="connsiteX7" fmla="*/ 0 w 12192000"/>
                <a:gd name="connsiteY7" fmla="*/ 1193108 h 1325676"/>
                <a:gd name="connsiteX8" fmla="*/ 0 w 12192000"/>
                <a:gd name="connsiteY8" fmla="*/ 132568 h 132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1325676">
                  <a:moveTo>
                    <a:pt x="0" y="132568"/>
                  </a:moveTo>
                  <a:cubicBezTo>
                    <a:pt x="0" y="59353"/>
                    <a:pt x="59353" y="0"/>
                    <a:pt x="132568" y="0"/>
                  </a:cubicBezTo>
                  <a:lnTo>
                    <a:pt x="12059432" y="0"/>
                  </a:lnTo>
                  <a:cubicBezTo>
                    <a:pt x="12132647" y="0"/>
                    <a:pt x="12192000" y="59353"/>
                    <a:pt x="12192000" y="132568"/>
                  </a:cubicBezTo>
                  <a:lnTo>
                    <a:pt x="12192000" y="1193108"/>
                  </a:lnTo>
                  <a:cubicBezTo>
                    <a:pt x="12192000" y="1266323"/>
                    <a:pt x="12132647" y="1325676"/>
                    <a:pt x="12059432" y="1325676"/>
                  </a:cubicBezTo>
                  <a:lnTo>
                    <a:pt x="132568" y="1325676"/>
                  </a:lnTo>
                  <a:cubicBezTo>
                    <a:pt x="59353" y="1325676"/>
                    <a:pt x="0" y="1266323"/>
                    <a:pt x="0" y="1193108"/>
                  </a:cubicBezTo>
                  <a:lnTo>
                    <a:pt x="0" y="132568"/>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45263" tIns="121920" rIns="121921" bIns="121920" numCol="1" spcCol="1270" anchor="ctr" anchorCtr="0">
              <a:noAutofit/>
            </a:bodyPr>
            <a:lstStyle/>
            <a:p>
              <a:pPr lvl="0" algn="l" defTabSz="1422400">
                <a:lnSpc>
                  <a:spcPct val="90000"/>
                </a:lnSpc>
                <a:spcBef>
                  <a:spcPct val="0"/>
                </a:spcBef>
                <a:spcAft>
                  <a:spcPct val="35000"/>
                </a:spcAft>
              </a:pPr>
              <a:r>
                <a:rPr lang="en-US" sz="3600" b="1" kern="1200" dirty="0">
                  <a:solidFill>
                    <a:srgbClr val="002060"/>
                  </a:solidFill>
                  <a:latin typeface="Arial" panose="020B0604020202020204" pitchFamily="34" charset="0"/>
                  <a:cs typeface="Arial" panose="020B0604020202020204" pitchFamily="34" charset="0"/>
                </a:rPr>
                <a:t>III. </a:t>
              </a:r>
              <a:r>
                <a:rPr lang="en-US" sz="3600" b="1" kern="1200" dirty="0" err="1">
                  <a:solidFill>
                    <a:srgbClr val="002060"/>
                  </a:solidFill>
                  <a:latin typeface="Arial" panose="020B0604020202020204" pitchFamily="34" charset="0"/>
                  <a:cs typeface="Arial" panose="020B0604020202020204" pitchFamily="34" charset="0"/>
                </a:rPr>
                <a:t>Kết</a:t>
              </a:r>
              <a:r>
                <a:rPr lang="en-US" sz="3600" b="1" kern="1200" dirty="0">
                  <a:solidFill>
                    <a:srgbClr val="002060"/>
                  </a:solidFill>
                  <a:latin typeface="Arial" panose="020B0604020202020204" pitchFamily="34" charset="0"/>
                  <a:cs typeface="Arial" panose="020B0604020202020204" pitchFamily="34" charset="0"/>
                </a:rPr>
                <a:t> </a:t>
              </a:r>
              <a:r>
                <a:rPr lang="en-US" sz="3600" b="1" kern="1200" dirty="0" err="1">
                  <a:solidFill>
                    <a:srgbClr val="002060"/>
                  </a:solidFill>
                  <a:latin typeface="Arial" panose="020B0604020202020204" pitchFamily="34" charset="0"/>
                  <a:cs typeface="Arial" panose="020B0604020202020204" pitchFamily="34" charset="0"/>
                </a:rPr>
                <a:t>bài</a:t>
              </a:r>
              <a:endParaRPr lang="en-US" sz="3600" b="1" kern="1200" dirty="0">
                <a:solidFill>
                  <a:srgbClr val="002060"/>
                </a:solidFill>
                <a:latin typeface="Arial" panose="020B0604020202020204" pitchFamily="34" charset="0"/>
                <a:cs typeface="Arial" panose="020B0604020202020204" pitchFamily="34" charset="0"/>
              </a:endParaRPr>
            </a:p>
            <a:p>
              <a:pPr lvl="0" algn="l" defTabSz="1422400">
                <a:lnSpc>
                  <a:spcPct val="90000"/>
                </a:lnSpc>
                <a:spcBef>
                  <a:spcPct val="0"/>
                </a:spcBef>
                <a:spcAft>
                  <a:spcPct val="35000"/>
                </a:spcAft>
              </a:pPr>
              <a:r>
                <a:rPr lang="en-US" sz="3600" kern="1200" dirty="0" err="1">
                  <a:solidFill>
                    <a:srgbClr val="002060"/>
                  </a:solidFill>
                  <a:latin typeface="Arial" panose="020B0604020202020204" pitchFamily="34" charset="0"/>
                  <a:cs typeface="Arial" panose="020B0604020202020204" pitchFamily="34" charset="0"/>
                </a:rPr>
                <a:t>Nêu</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cảm</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nghĩ</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của</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em</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về</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món</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đồ</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vật</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đó</a:t>
              </a:r>
              <a:r>
                <a:rPr lang="en-US" sz="3600" kern="1200" dirty="0">
                  <a:solidFill>
                    <a:srgbClr val="002060"/>
                  </a:solidFill>
                  <a:latin typeface="Arial" panose="020B0604020202020204" pitchFamily="34" charset="0"/>
                  <a:cs typeface="Arial" panose="020B0604020202020204" pitchFamily="34" charset="0"/>
                </a:rPr>
                <a:t>.</a:t>
              </a:r>
            </a:p>
          </p:txBody>
        </p:sp>
      </p:grpSp>
      <p:sp>
        <p:nvSpPr>
          <p:cNvPr id="23" name="Freeform 22"/>
          <p:cNvSpPr/>
          <p:nvPr/>
        </p:nvSpPr>
        <p:spPr>
          <a:xfrm>
            <a:off x="881388" y="7141962"/>
            <a:ext cx="16863749" cy="1273814"/>
          </a:xfrm>
          <a:custGeom>
            <a:avLst/>
            <a:gdLst>
              <a:gd name="connsiteX0" fmla="*/ 0 w 12192000"/>
              <a:gd name="connsiteY0" fmla="*/ 479221 h 4792206"/>
              <a:gd name="connsiteX1" fmla="*/ 479221 w 12192000"/>
              <a:gd name="connsiteY1" fmla="*/ 0 h 4792206"/>
              <a:gd name="connsiteX2" fmla="*/ 11712779 w 12192000"/>
              <a:gd name="connsiteY2" fmla="*/ 0 h 4792206"/>
              <a:gd name="connsiteX3" fmla="*/ 12192000 w 12192000"/>
              <a:gd name="connsiteY3" fmla="*/ 479221 h 4792206"/>
              <a:gd name="connsiteX4" fmla="*/ 12192000 w 12192000"/>
              <a:gd name="connsiteY4" fmla="*/ 4312985 h 4792206"/>
              <a:gd name="connsiteX5" fmla="*/ 11712779 w 12192000"/>
              <a:gd name="connsiteY5" fmla="*/ 4792206 h 4792206"/>
              <a:gd name="connsiteX6" fmla="*/ 479221 w 12192000"/>
              <a:gd name="connsiteY6" fmla="*/ 4792206 h 4792206"/>
              <a:gd name="connsiteX7" fmla="*/ 0 w 12192000"/>
              <a:gd name="connsiteY7" fmla="*/ 4312985 h 4792206"/>
              <a:gd name="connsiteX8" fmla="*/ 0 w 12192000"/>
              <a:gd name="connsiteY8" fmla="*/ 479221 h 479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792206">
                <a:moveTo>
                  <a:pt x="0" y="479221"/>
                </a:moveTo>
                <a:cubicBezTo>
                  <a:pt x="0" y="214555"/>
                  <a:pt x="214555" y="0"/>
                  <a:pt x="479221" y="0"/>
                </a:cubicBezTo>
                <a:lnTo>
                  <a:pt x="11712779" y="0"/>
                </a:lnTo>
                <a:cubicBezTo>
                  <a:pt x="11977445" y="0"/>
                  <a:pt x="12192000" y="214555"/>
                  <a:pt x="12192000" y="479221"/>
                </a:cubicBezTo>
                <a:lnTo>
                  <a:pt x="12192000" y="4312985"/>
                </a:lnTo>
                <a:cubicBezTo>
                  <a:pt x="12192000" y="4577651"/>
                  <a:pt x="11977445" y="4792206"/>
                  <a:pt x="11712779" y="4792206"/>
                </a:cubicBezTo>
                <a:lnTo>
                  <a:pt x="479221" y="4792206"/>
                </a:lnTo>
                <a:cubicBezTo>
                  <a:pt x="214555" y="4792206"/>
                  <a:pt x="0" y="4577651"/>
                  <a:pt x="0" y="4312985"/>
                </a:cubicBezTo>
                <a:lnTo>
                  <a:pt x="0" y="479221"/>
                </a:lnTo>
                <a:close/>
              </a:path>
            </a:pathLst>
          </a:custGeom>
          <a:solidFill>
            <a:srgbClr val="FDFF8F">
              <a:alpha val="40000"/>
            </a:srgbClr>
          </a:solidFill>
          <a:ln>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45263" tIns="121920" rIns="121921" bIns="121920" numCol="1" spcCol="1270" anchor="ctr" anchorCtr="0">
            <a:noAutofit/>
          </a:bodyPr>
          <a:lstStyle/>
          <a:p>
            <a:pPr lvl="0" algn="l" defTabSz="1422400">
              <a:lnSpc>
                <a:spcPct val="90000"/>
              </a:lnSpc>
              <a:spcBef>
                <a:spcPct val="0"/>
              </a:spcBef>
              <a:spcAft>
                <a:spcPct val="35000"/>
              </a:spcAft>
            </a:pPr>
            <a:r>
              <a:rPr lang="en-US" sz="3600" dirty="0">
                <a:solidFill>
                  <a:srgbClr val="002060"/>
                </a:solidFill>
                <a:latin typeface="Arial" panose="020B0604020202020204" pitchFamily="34" charset="0"/>
                <a:cs typeface="Arial" panose="020B0604020202020204" pitchFamily="34" charset="0"/>
              </a:rPr>
              <a:t>c) </a:t>
            </a:r>
            <a:r>
              <a:rPr lang="en-US" sz="3600" dirty="0" err="1">
                <a:solidFill>
                  <a:srgbClr val="002060"/>
                </a:solidFill>
                <a:latin typeface="Arial" panose="020B0604020202020204" pitchFamily="34" charset="0"/>
                <a:cs typeface="Arial" panose="020B0604020202020204" pitchFamily="34" charset="0"/>
              </a:rPr>
              <a:t>Nêu</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công</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dụng</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hoặc</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kỉ</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niệm</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gắn</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bó</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với</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em</a:t>
            </a:r>
            <a:r>
              <a:rPr lang="en-US" sz="3600" dirty="0">
                <a:solidFill>
                  <a:srgbClr val="002060"/>
                </a:solidFill>
                <a:latin typeface="Arial" panose="020B0604020202020204" pitchFamily="34" charset="0"/>
                <a:cs typeface="Arial" panose="020B0604020202020204" pitchFamily="34" charset="0"/>
              </a:rPr>
              <a:t>.</a:t>
            </a:r>
            <a:endParaRPr lang="en-US" sz="3600" kern="1200" dirty="0">
              <a:solidFill>
                <a:srgbClr val="002060"/>
              </a:solidFill>
              <a:latin typeface="Arial" panose="020B0604020202020204" pitchFamily="34" charset="0"/>
              <a:cs typeface="Arial" panose="020B0604020202020204" pitchFamily="34" charset="0"/>
            </a:endParaRPr>
          </a:p>
        </p:txBody>
      </p:sp>
      <p:pic>
        <p:nvPicPr>
          <p:cNvPr id="24" name="Picture 14"/>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3272935" y="1334413"/>
            <a:ext cx="3677603" cy="4114800"/>
          </a:xfrm>
          <a:prstGeom prst="rect">
            <a:avLst/>
          </a:prstGeom>
        </p:spPr>
      </p:pic>
      <p:pic>
        <p:nvPicPr>
          <p:cNvPr id="25" name="Picture 24"/>
          <p:cNvPicPr>
            <a:picLocks noChangeAspect="1"/>
          </p:cNvPicPr>
          <p:nvPr/>
        </p:nvPicPr>
        <p:blipFill>
          <a:blip r:embed="rId24" cstate="print">
            <a:extLst>
              <a:ext uri="{BEBA8EAE-BF5A-486C-A8C5-ECC9F3942E4B}">
                <a14:imgProps xmlns:a14="http://schemas.microsoft.com/office/drawing/2010/main">
                  <a14:imgLayer r:embed="rId25">
                    <a14:imgEffect>
                      <a14:backgroundRemoval t="0" b="99688" l="9953" r="89969"/>
                    </a14:imgEffect>
                  </a14:imgLayer>
                </a14:imgProps>
              </a:ext>
              <a:ext uri="{28A0092B-C50C-407E-A947-70E740481C1C}">
                <a14:useLocalDpi xmlns:a14="http://schemas.microsoft.com/office/drawing/2010/main" val="0"/>
              </a:ext>
            </a:extLst>
          </a:blip>
          <a:stretch>
            <a:fillRect/>
          </a:stretch>
        </p:blipFill>
        <p:spPr>
          <a:xfrm>
            <a:off x="12881299" y="5588520"/>
            <a:ext cx="4676730" cy="4691390"/>
          </a:xfrm>
          <a:prstGeom prst="rect">
            <a:avLst/>
          </a:prstGeom>
        </p:spPr>
      </p:pic>
    </p:spTree>
    <p:extLst>
      <p:ext uri="{BB962C8B-B14F-4D97-AF65-F5344CB8AC3E}">
        <p14:creationId xmlns:p14="http://schemas.microsoft.com/office/powerpoint/2010/main" val="266262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10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up)">
                                      <p:cBhvr>
                                        <p:cTn id="30" dur="10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up)">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ED"/>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490790">
            <a:off x="-2652326" y="-1720654"/>
            <a:ext cx="1750852" cy="922554"/>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600926">
            <a:off x="16708735" y="8609"/>
            <a:ext cx="649589" cy="1345737"/>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0" y="235407"/>
            <a:ext cx="2173525" cy="711335"/>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930585">
            <a:off x="12980672" y="-2028724"/>
            <a:ext cx="1281137" cy="1281137"/>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787215">
            <a:off x="14813495" y="-22698"/>
            <a:ext cx="384409" cy="1776680"/>
          </a:xfrm>
          <a:prstGeom prst="rect">
            <a:avLst/>
          </a:prstGeom>
        </p:spPr>
      </p:pic>
      <p:sp>
        <p:nvSpPr>
          <p:cNvPr id="19" name="TextBox 11"/>
          <p:cNvSpPr txBox="1"/>
          <p:nvPr/>
        </p:nvSpPr>
        <p:spPr>
          <a:xfrm>
            <a:off x="3527701" y="375242"/>
            <a:ext cx="11020997" cy="1143000"/>
          </a:xfrm>
          <a:prstGeom prst="rect">
            <a:avLst/>
          </a:prstGeom>
        </p:spPr>
        <p:txBody>
          <a:bodyPr lIns="0" tIns="0" rIns="0" bIns="0" rtlCol="0" anchor="t">
            <a:spAutoFit/>
          </a:bodyPr>
          <a:lstStyle/>
          <a:p>
            <a:pPr algn="ctr">
              <a:lnSpc>
                <a:spcPts val="8800"/>
              </a:lnSpc>
            </a:pPr>
            <a:r>
              <a:rPr lang="en-US" sz="7999" spc="159" dirty="0" err="1">
                <a:solidFill>
                  <a:srgbClr val="FE7D6C"/>
                </a:solidFill>
                <a:latin typeface="Prompt Bold"/>
              </a:rPr>
              <a:t>TIÊU</a:t>
            </a:r>
            <a:r>
              <a:rPr lang="en-US" sz="7999" spc="159" dirty="0">
                <a:solidFill>
                  <a:srgbClr val="FE7D6C"/>
                </a:solidFill>
                <a:latin typeface="Prompt Bold"/>
              </a:rPr>
              <a:t> </a:t>
            </a:r>
            <a:r>
              <a:rPr lang="en-US" sz="7999" spc="159" dirty="0" err="1">
                <a:solidFill>
                  <a:srgbClr val="FE7D6C"/>
                </a:solidFill>
                <a:latin typeface="Prompt Bold"/>
              </a:rPr>
              <a:t>CHÍ</a:t>
            </a:r>
            <a:r>
              <a:rPr lang="en-US" sz="7999" spc="159" dirty="0">
                <a:solidFill>
                  <a:srgbClr val="FE7D6C"/>
                </a:solidFill>
                <a:latin typeface="Prompt Bold"/>
              </a:rPr>
              <a:t> </a:t>
            </a:r>
            <a:r>
              <a:rPr lang="en-US" sz="7999" spc="159" dirty="0" err="1">
                <a:solidFill>
                  <a:srgbClr val="FE7D6C"/>
                </a:solidFill>
                <a:latin typeface="Prompt Bold"/>
              </a:rPr>
              <a:t>ĐÁNH</a:t>
            </a:r>
            <a:r>
              <a:rPr lang="en-US" sz="7999" spc="159" dirty="0">
                <a:solidFill>
                  <a:srgbClr val="FE7D6C"/>
                </a:solidFill>
                <a:latin typeface="Prompt Bold"/>
              </a:rPr>
              <a:t> </a:t>
            </a:r>
            <a:r>
              <a:rPr lang="en-US" sz="7999" spc="159" dirty="0" err="1">
                <a:solidFill>
                  <a:srgbClr val="FE7D6C"/>
                </a:solidFill>
                <a:latin typeface="Prompt Bold"/>
              </a:rPr>
              <a:t>GIÁ</a:t>
            </a:r>
            <a:r>
              <a:rPr lang="en-US" sz="7999" spc="159" dirty="0">
                <a:solidFill>
                  <a:srgbClr val="FE7D6C"/>
                </a:solidFill>
                <a:latin typeface="Prompt Bold"/>
              </a:rPr>
              <a:t> </a:t>
            </a:r>
          </a:p>
        </p:txBody>
      </p:sp>
      <p:grpSp>
        <p:nvGrpSpPr>
          <p:cNvPr id="20" name="Group 19"/>
          <p:cNvGrpSpPr/>
          <p:nvPr/>
        </p:nvGrpSpPr>
        <p:grpSpPr>
          <a:xfrm>
            <a:off x="930333" y="1842675"/>
            <a:ext cx="6021222" cy="8062344"/>
            <a:chOff x="302939" y="2019620"/>
            <a:chExt cx="6021222" cy="8062344"/>
          </a:xfrm>
        </p:grpSpPr>
        <p:sp>
          <p:nvSpPr>
            <p:cNvPr id="21" name="Freeform 20"/>
            <p:cNvSpPr/>
            <p:nvPr/>
          </p:nvSpPr>
          <p:spPr>
            <a:xfrm>
              <a:off x="302939" y="2019620"/>
              <a:ext cx="6014062" cy="2237053"/>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53533" tIns="353533" rIns="353533" bIns="353533" numCol="1" spcCol="1270" anchor="ctr" anchorCtr="0">
              <a:noAutofit/>
            </a:bodyPr>
            <a:lstStyle/>
            <a:p>
              <a:pPr lvl="0" algn="ctr" defTabSz="2889250">
                <a:lnSpc>
                  <a:spcPct val="90000"/>
                </a:lnSpc>
                <a:spcBef>
                  <a:spcPct val="0"/>
                </a:spcBef>
                <a:spcAft>
                  <a:spcPct val="35000"/>
                </a:spcAft>
              </a:pPr>
              <a:r>
                <a:rPr lang="en-US" sz="6500" b="1" kern="1200" dirty="0" err="1">
                  <a:solidFill>
                    <a:srgbClr val="002060"/>
                  </a:solidFill>
                </a:rPr>
                <a:t>Hình</a:t>
              </a:r>
              <a:r>
                <a:rPr lang="en-US" sz="6500" b="1" kern="1200" dirty="0">
                  <a:solidFill>
                    <a:srgbClr val="002060"/>
                  </a:solidFill>
                </a:rPr>
                <a:t> </a:t>
              </a:r>
              <a:r>
                <a:rPr lang="en-US" sz="6500" b="1" kern="1200" dirty="0" err="1">
                  <a:solidFill>
                    <a:srgbClr val="002060"/>
                  </a:solidFill>
                </a:rPr>
                <a:t>thức</a:t>
              </a:r>
              <a:endParaRPr lang="en-US" sz="6500" b="1" kern="1200" dirty="0">
                <a:solidFill>
                  <a:srgbClr val="002060"/>
                </a:solidFill>
              </a:endParaRPr>
            </a:p>
          </p:txBody>
        </p:sp>
        <p:sp>
          <p:nvSpPr>
            <p:cNvPr id="22" name="Freeform 21"/>
            <p:cNvSpPr/>
            <p:nvPr/>
          </p:nvSpPr>
          <p:spPr>
            <a:xfrm>
              <a:off x="302939" y="4594866"/>
              <a:ext cx="2857712" cy="5487097"/>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51080" tIns="251080" rIns="251080" bIns="251080" numCol="1" spcCol="1270" anchor="ctr" anchorCtr="0">
              <a:noAutofit/>
            </a:bodyPr>
            <a:lstStyle/>
            <a:p>
              <a:pPr lvl="0" algn="ctr" defTabSz="2000250">
                <a:lnSpc>
                  <a:spcPct val="150000"/>
                </a:lnSpc>
                <a:spcBef>
                  <a:spcPct val="0"/>
                </a:spcBef>
                <a:spcAft>
                  <a:spcPct val="35000"/>
                </a:spcAft>
              </a:pPr>
              <a:r>
                <a:rPr lang="en-US" sz="4500" kern="1200" dirty="0" err="1">
                  <a:solidFill>
                    <a:srgbClr val="191715"/>
                  </a:solidFill>
                  <a:latin typeface="Prompt Light"/>
                </a:rPr>
                <a:t>Bố</a:t>
              </a:r>
              <a:r>
                <a:rPr lang="en-US" sz="4500" kern="1200" dirty="0">
                  <a:solidFill>
                    <a:srgbClr val="191715"/>
                  </a:solidFill>
                  <a:latin typeface="Prompt Light"/>
                </a:rPr>
                <a:t> </a:t>
              </a:r>
              <a:r>
                <a:rPr lang="en-US" sz="4500" kern="1200" dirty="0" err="1">
                  <a:solidFill>
                    <a:srgbClr val="191715"/>
                  </a:solidFill>
                  <a:latin typeface="Prompt Light"/>
                </a:rPr>
                <a:t>cục</a:t>
              </a:r>
              <a:r>
                <a:rPr lang="en-US" sz="4500" kern="1200" dirty="0">
                  <a:solidFill>
                    <a:srgbClr val="191715"/>
                  </a:solidFill>
                  <a:latin typeface="Prompt Light"/>
                </a:rPr>
                <a:t> </a:t>
              </a:r>
              <a:r>
                <a:rPr lang="en-US" sz="4500" kern="1200" dirty="0" err="1">
                  <a:solidFill>
                    <a:srgbClr val="191715"/>
                  </a:solidFill>
                  <a:latin typeface="Prompt Light"/>
                </a:rPr>
                <a:t>rõ</a:t>
              </a:r>
              <a:r>
                <a:rPr lang="en-US" sz="4500" kern="1200" dirty="0">
                  <a:solidFill>
                    <a:srgbClr val="191715"/>
                  </a:solidFill>
                  <a:latin typeface="Prompt Light"/>
                </a:rPr>
                <a:t> </a:t>
              </a:r>
              <a:r>
                <a:rPr lang="en-US" sz="4500" kern="1200" dirty="0" err="1">
                  <a:solidFill>
                    <a:srgbClr val="191715"/>
                  </a:solidFill>
                  <a:latin typeface="Prompt Light"/>
                </a:rPr>
                <a:t>ràng</a:t>
              </a:r>
              <a:r>
                <a:rPr lang="en-US" sz="4500" dirty="0">
                  <a:solidFill>
                    <a:srgbClr val="191715"/>
                  </a:solidFill>
                  <a:latin typeface="Prompt Light"/>
                </a:rPr>
                <a:t>,</a:t>
              </a:r>
              <a:r>
                <a:rPr lang="en-US" sz="4500" kern="1200" dirty="0">
                  <a:solidFill>
                    <a:srgbClr val="191715"/>
                  </a:solidFill>
                  <a:latin typeface="Prompt Light"/>
                </a:rPr>
                <a:t> </a:t>
              </a:r>
              <a:r>
                <a:rPr lang="en-US" sz="4500" kern="1200" dirty="0" err="1">
                  <a:solidFill>
                    <a:srgbClr val="191715"/>
                  </a:solidFill>
                  <a:latin typeface="Prompt Light"/>
                </a:rPr>
                <a:t>trình</a:t>
              </a:r>
              <a:r>
                <a:rPr lang="en-US" sz="4500" kern="1200" dirty="0">
                  <a:solidFill>
                    <a:srgbClr val="191715"/>
                  </a:solidFill>
                  <a:latin typeface="Prompt Light"/>
                </a:rPr>
                <a:t> </a:t>
              </a:r>
              <a:r>
                <a:rPr lang="en-US" sz="4500" kern="1200" dirty="0" err="1">
                  <a:solidFill>
                    <a:srgbClr val="191715"/>
                  </a:solidFill>
                  <a:latin typeface="Prompt Light"/>
                </a:rPr>
                <a:t>tự</a:t>
              </a:r>
              <a:r>
                <a:rPr lang="en-US" sz="4500" kern="1200" dirty="0">
                  <a:solidFill>
                    <a:srgbClr val="191715"/>
                  </a:solidFill>
                  <a:latin typeface="Prompt Light"/>
                </a:rPr>
                <a:t> </a:t>
              </a:r>
              <a:r>
                <a:rPr lang="en-US" sz="4500" kern="1200" dirty="0" err="1">
                  <a:solidFill>
                    <a:srgbClr val="191715"/>
                  </a:solidFill>
                  <a:latin typeface="Prompt Light"/>
                </a:rPr>
                <a:t>miêu</a:t>
              </a:r>
              <a:r>
                <a:rPr lang="en-US" sz="4500" kern="1200" dirty="0">
                  <a:solidFill>
                    <a:srgbClr val="191715"/>
                  </a:solidFill>
                  <a:latin typeface="Prompt Light"/>
                </a:rPr>
                <a:t> </a:t>
              </a:r>
              <a:r>
                <a:rPr lang="en-US" sz="4500" kern="1200" dirty="0" err="1">
                  <a:solidFill>
                    <a:srgbClr val="191715"/>
                  </a:solidFill>
                  <a:latin typeface="Prompt Light"/>
                </a:rPr>
                <a:t>tả</a:t>
              </a:r>
              <a:r>
                <a:rPr lang="en-US" sz="4500" kern="1200" dirty="0">
                  <a:solidFill>
                    <a:srgbClr val="191715"/>
                  </a:solidFill>
                  <a:latin typeface="Prompt Light"/>
                </a:rPr>
                <a:t> </a:t>
              </a:r>
              <a:r>
                <a:rPr lang="en-US" sz="4500" kern="1200" dirty="0" err="1">
                  <a:solidFill>
                    <a:srgbClr val="191715"/>
                  </a:solidFill>
                  <a:latin typeface="Prompt Light"/>
                </a:rPr>
                <a:t>hợp</a:t>
              </a:r>
              <a:r>
                <a:rPr lang="en-US" sz="4500" kern="1200" dirty="0">
                  <a:solidFill>
                    <a:srgbClr val="191715"/>
                  </a:solidFill>
                  <a:latin typeface="Prompt Light"/>
                </a:rPr>
                <a:t> </a:t>
              </a:r>
              <a:r>
                <a:rPr lang="en-US" sz="4500" kern="1200" dirty="0" err="1">
                  <a:solidFill>
                    <a:srgbClr val="191715"/>
                  </a:solidFill>
                  <a:latin typeface="Prompt Light"/>
                </a:rPr>
                <a:t>lí</a:t>
              </a:r>
              <a:r>
                <a:rPr lang="en-US" sz="4500" kern="1200" dirty="0">
                  <a:solidFill>
                    <a:srgbClr val="191715"/>
                  </a:solidFill>
                  <a:latin typeface="Prompt Light"/>
                </a:rPr>
                <a:t>.</a:t>
              </a:r>
              <a:endParaRPr lang="en-US" sz="4500" kern="1200" dirty="0"/>
            </a:p>
          </p:txBody>
        </p:sp>
        <p:sp>
          <p:nvSpPr>
            <p:cNvPr id="23" name="Freeform 22"/>
            <p:cNvSpPr/>
            <p:nvPr/>
          </p:nvSpPr>
          <p:spPr>
            <a:xfrm>
              <a:off x="3395119" y="4594866"/>
              <a:ext cx="2929042" cy="5487098"/>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51080" tIns="251080" rIns="251080" bIns="251080" numCol="1" spcCol="1270" anchor="ctr" anchorCtr="0">
              <a:noAutofit/>
            </a:bodyPr>
            <a:lstStyle/>
            <a:p>
              <a:pPr lvl="0" algn="ctr" defTabSz="2000250">
                <a:lnSpc>
                  <a:spcPct val="150000"/>
                </a:lnSpc>
                <a:spcBef>
                  <a:spcPct val="0"/>
                </a:spcBef>
                <a:spcAft>
                  <a:spcPct val="35000"/>
                </a:spcAft>
              </a:pPr>
              <a:r>
                <a:rPr lang="en-US" sz="4400" dirty="0" err="1">
                  <a:solidFill>
                    <a:srgbClr val="191715"/>
                  </a:solidFill>
                  <a:latin typeface="Prompt Light"/>
                </a:rPr>
                <a:t>Viết</a:t>
              </a:r>
              <a:r>
                <a:rPr lang="en-US" sz="4400" dirty="0">
                  <a:solidFill>
                    <a:srgbClr val="191715"/>
                  </a:solidFill>
                  <a:latin typeface="Prompt Light"/>
                </a:rPr>
                <a:t> </a:t>
              </a:r>
              <a:r>
                <a:rPr lang="en-US" sz="4400" dirty="0" err="1">
                  <a:solidFill>
                    <a:srgbClr val="191715"/>
                  </a:solidFill>
                  <a:latin typeface="Prompt Light"/>
                </a:rPr>
                <a:t>đúng</a:t>
              </a:r>
              <a:r>
                <a:rPr lang="en-US" sz="4400" dirty="0">
                  <a:solidFill>
                    <a:srgbClr val="191715"/>
                  </a:solidFill>
                  <a:latin typeface="Prompt Light"/>
                </a:rPr>
                <a:t> </a:t>
              </a:r>
              <a:r>
                <a:rPr lang="en-US" sz="4400" dirty="0" err="1">
                  <a:solidFill>
                    <a:srgbClr val="191715"/>
                  </a:solidFill>
                  <a:latin typeface="Prompt Light"/>
                </a:rPr>
                <a:t>chính</a:t>
              </a:r>
              <a:r>
                <a:rPr lang="en-US" sz="4400" dirty="0">
                  <a:solidFill>
                    <a:srgbClr val="191715"/>
                  </a:solidFill>
                  <a:latin typeface="Prompt Light"/>
                </a:rPr>
                <a:t> </a:t>
              </a:r>
              <a:r>
                <a:rPr lang="en-US" sz="4400" dirty="0" err="1">
                  <a:solidFill>
                    <a:srgbClr val="191715"/>
                  </a:solidFill>
                  <a:latin typeface="Prompt Light"/>
                </a:rPr>
                <a:t>tả</a:t>
              </a:r>
              <a:r>
                <a:rPr lang="en-US" sz="4400" dirty="0">
                  <a:solidFill>
                    <a:srgbClr val="191715"/>
                  </a:solidFill>
                  <a:latin typeface="Prompt Light"/>
                </a:rPr>
                <a:t>, </a:t>
              </a:r>
              <a:r>
                <a:rPr lang="en-US" sz="4400" dirty="0" err="1">
                  <a:solidFill>
                    <a:srgbClr val="191715"/>
                  </a:solidFill>
                  <a:latin typeface="Prompt Light"/>
                </a:rPr>
                <a:t>trình</a:t>
              </a:r>
              <a:r>
                <a:rPr lang="en-US" sz="4400" dirty="0">
                  <a:solidFill>
                    <a:srgbClr val="191715"/>
                  </a:solidFill>
                  <a:latin typeface="Prompt Light"/>
                </a:rPr>
                <a:t> </a:t>
              </a:r>
              <a:r>
                <a:rPr lang="en-US" sz="4400" dirty="0" err="1">
                  <a:solidFill>
                    <a:srgbClr val="191715"/>
                  </a:solidFill>
                  <a:latin typeface="Prompt Light"/>
                </a:rPr>
                <a:t>bày</a:t>
              </a:r>
              <a:r>
                <a:rPr lang="en-US" sz="4400" dirty="0">
                  <a:solidFill>
                    <a:srgbClr val="191715"/>
                  </a:solidFill>
                  <a:latin typeface="Prompt Light"/>
                </a:rPr>
                <a:t> </a:t>
              </a:r>
              <a:r>
                <a:rPr lang="en-US" sz="4400" dirty="0" err="1">
                  <a:solidFill>
                    <a:srgbClr val="191715"/>
                  </a:solidFill>
                  <a:latin typeface="Prompt Light"/>
                </a:rPr>
                <a:t>sạch</a:t>
              </a:r>
              <a:r>
                <a:rPr lang="en-US" sz="4400" dirty="0">
                  <a:solidFill>
                    <a:srgbClr val="191715"/>
                  </a:solidFill>
                  <a:latin typeface="Prompt Light"/>
                </a:rPr>
                <a:t> </a:t>
              </a:r>
              <a:r>
                <a:rPr lang="en-US" sz="4400" dirty="0" err="1">
                  <a:solidFill>
                    <a:srgbClr val="191715"/>
                  </a:solidFill>
                  <a:latin typeface="Prompt Light"/>
                </a:rPr>
                <a:t>sẽ</a:t>
              </a:r>
              <a:r>
                <a:rPr lang="en-US" sz="4400" kern="1200" dirty="0">
                  <a:solidFill>
                    <a:srgbClr val="191715"/>
                  </a:solidFill>
                  <a:latin typeface="Prompt Light"/>
                </a:rPr>
                <a:t>.</a:t>
              </a:r>
              <a:endParaRPr lang="en-US" sz="4400" kern="1200" dirty="0"/>
            </a:p>
          </p:txBody>
        </p:sp>
      </p:grpSp>
      <p:grpSp>
        <p:nvGrpSpPr>
          <p:cNvPr id="24" name="Group 23"/>
          <p:cNvGrpSpPr/>
          <p:nvPr/>
        </p:nvGrpSpPr>
        <p:grpSpPr>
          <a:xfrm>
            <a:off x="7834069" y="1874434"/>
            <a:ext cx="9643520" cy="8092481"/>
            <a:chOff x="8503319" y="2176316"/>
            <a:chExt cx="9643520" cy="8092481"/>
          </a:xfrm>
        </p:grpSpPr>
        <p:sp>
          <p:nvSpPr>
            <p:cNvPr id="25" name="Freeform 24"/>
            <p:cNvSpPr/>
            <p:nvPr/>
          </p:nvSpPr>
          <p:spPr>
            <a:xfrm>
              <a:off x="8606357" y="2176316"/>
              <a:ext cx="9540481" cy="2237053"/>
            </a:xfrm>
            <a:custGeom>
              <a:avLst/>
              <a:gdLst>
                <a:gd name="connsiteX0" fmla="*/ 0 w 11560231"/>
                <a:gd name="connsiteY0" fmla="*/ 361511 h 3615109"/>
                <a:gd name="connsiteX1" fmla="*/ 361511 w 11560231"/>
                <a:gd name="connsiteY1" fmla="*/ 0 h 3615109"/>
                <a:gd name="connsiteX2" fmla="*/ 11198720 w 11560231"/>
                <a:gd name="connsiteY2" fmla="*/ 0 h 3615109"/>
                <a:gd name="connsiteX3" fmla="*/ 11560231 w 11560231"/>
                <a:gd name="connsiteY3" fmla="*/ 361511 h 3615109"/>
                <a:gd name="connsiteX4" fmla="*/ 11560231 w 11560231"/>
                <a:gd name="connsiteY4" fmla="*/ 3253598 h 3615109"/>
                <a:gd name="connsiteX5" fmla="*/ 11198720 w 11560231"/>
                <a:gd name="connsiteY5" fmla="*/ 3615109 h 3615109"/>
                <a:gd name="connsiteX6" fmla="*/ 361511 w 11560231"/>
                <a:gd name="connsiteY6" fmla="*/ 3615109 h 3615109"/>
                <a:gd name="connsiteX7" fmla="*/ 0 w 11560231"/>
                <a:gd name="connsiteY7" fmla="*/ 3253598 h 3615109"/>
                <a:gd name="connsiteX8" fmla="*/ 0 w 11560231"/>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0231" h="3615109">
                  <a:moveTo>
                    <a:pt x="0" y="361511"/>
                  </a:moveTo>
                  <a:cubicBezTo>
                    <a:pt x="0" y="161854"/>
                    <a:pt x="161854" y="0"/>
                    <a:pt x="361511" y="0"/>
                  </a:cubicBezTo>
                  <a:lnTo>
                    <a:pt x="11198720" y="0"/>
                  </a:lnTo>
                  <a:cubicBezTo>
                    <a:pt x="11398377" y="0"/>
                    <a:pt x="11560231" y="161854"/>
                    <a:pt x="11560231" y="361511"/>
                  </a:cubicBezTo>
                  <a:lnTo>
                    <a:pt x="11560231" y="3253598"/>
                  </a:lnTo>
                  <a:cubicBezTo>
                    <a:pt x="11560231" y="3453255"/>
                    <a:pt x="11398377" y="3615109"/>
                    <a:pt x="11198720" y="3615109"/>
                  </a:cubicBezTo>
                  <a:lnTo>
                    <a:pt x="361511" y="3615109"/>
                  </a:lnTo>
                  <a:cubicBezTo>
                    <a:pt x="161854" y="3615109"/>
                    <a:pt x="0" y="3453255"/>
                    <a:pt x="0" y="3253598"/>
                  </a:cubicBezTo>
                  <a:lnTo>
                    <a:pt x="0" y="361511"/>
                  </a:lnTo>
                  <a:close/>
                </a:path>
              </a:pathLst>
            </a:custGeom>
            <a:solidFill>
              <a:srgbClr val="FBA89B"/>
            </a:solidFill>
            <a:ln>
              <a:solidFill>
                <a:srgbClr val="FF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53533" tIns="353533" rIns="353533" bIns="353533" numCol="1" spcCol="1270" anchor="ctr" anchorCtr="0">
              <a:noAutofit/>
            </a:bodyPr>
            <a:lstStyle/>
            <a:p>
              <a:pPr lvl="0" algn="ctr" defTabSz="2889250">
                <a:lnSpc>
                  <a:spcPct val="90000"/>
                </a:lnSpc>
                <a:spcBef>
                  <a:spcPct val="0"/>
                </a:spcBef>
                <a:spcAft>
                  <a:spcPct val="35000"/>
                </a:spcAft>
              </a:pPr>
              <a:r>
                <a:rPr lang="en-US" sz="6600" b="1" kern="1200" dirty="0" err="1">
                  <a:solidFill>
                    <a:srgbClr val="002060"/>
                  </a:solidFill>
                </a:rPr>
                <a:t>Nội</a:t>
              </a:r>
              <a:r>
                <a:rPr lang="en-US" sz="6600" b="1" kern="1200" dirty="0">
                  <a:solidFill>
                    <a:srgbClr val="002060"/>
                  </a:solidFill>
                </a:rPr>
                <a:t> dung</a:t>
              </a:r>
            </a:p>
          </p:txBody>
        </p:sp>
        <p:sp>
          <p:nvSpPr>
            <p:cNvPr id="26" name="Freeform 25"/>
            <p:cNvSpPr/>
            <p:nvPr/>
          </p:nvSpPr>
          <p:spPr>
            <a:xfrm>
              <a:off x="8503319" y="4781697"/>
              <a:ext cx="2948386" cy="5487100"/>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FBA89B"/>
            </a:solidFill>
            <a:ln>
              <a:solidFill>
                <a:srgbClr val="FF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86310" tIns="186310" rIns="186310" bIns="186310" numCol="1" spcCol="1270" anchor="ctr" anchorCtr="0">
              <a:noAutofit/>
            </a:bodyPr>
            <a:lstStyle/>
            <a:p>
              <a:pPr lvl="0" algn="ctr" defTabSz="1244600">
                <a:lnSpc>
                  <a:spcPct val="150000"/>
                </a:lnSpc>
                <a:spcBef>
                  <a:spcPct val="0"/>
                </a:spcBef>
                <a:spcAft>
                  <a:spcPct val="35000"/>
                </a:spcAft>
              </a:pPr>
              <a:r>
                <a:rPr lang="en-US" sz="4000" dirty="0" err="1">
                  <a:solidFill>
                    <a:srgbClr val="191715"/>
                  </a:solidFill>
                  <a:latin typeface="Prompt Light"/>
                </a:rPr>
                <a:t>Viết</a:t>
              </a:r>
              <a:r>
                <a:rPr lang="en-US" sz="4000" dirty="0">
                  <a:solidFill>
                    <a:srgbClr val="191715"/>
                  </a:solidFill>
                  <a:latin typeface="Prompt Light"/>
                </a:rPr>
                <a:t> </a:t>
              </a:r>
              <a:r>
                <a:rPr lang="en-US" sz="4000" dirty="0" err="1">
                  <a:solidFill>
                    <a:srgbClr val="191715"/>
                  </a:solidFill>
                  <a:latin typeface="Prompt Light"/>
                </a:rPr>
                <a:t>đúng</a:t>
              </a:r>
              <a:r>
                <a:rPr lang="en-US" sz="4000" dirty="0">
                  <a:solidFill>
                    <a:srgbClr val="191715"/>
                  </a:solidFill>
                  <a:latin typeface="Prompt Light"/>
                </a:rPr>
                <a:t> </a:t>
              </a:r>
              <a:r>
                <a:rPr lang="en-US" sz="4000" dirty="0" err="1">
                  <a:solidFill>
                    <a:srgbClr val="191715"/>
                  </a:solidFill>
                  <a:latin typeface="Prompt Light"/>
                </a:rPr>
                <a:t>thể</a:t>
              </a:r>
              <a:r>
                <a:rPr lang="en-US" sz="4000" dirty="0">
                  <a:solidFill>
                    <a:srgbClr val="191715"/>
                  </a:solidFill>
                  <a:latin typeface="Prompt Light"/>
                </a:rPr>
                <a:t> </a:t>
              </a:r>
              <a:r>
                <a:rPr lang="en-US" sz="4000" dirty="0" err="1">
                  <a:solidFill>
                    <a:srgbClr val="191715"/>
                  </a:solidFill>
                  <a:latin typeface="Prompt Light"/>
                </a:rPr>
                <a:t>loại</a:t>
              </a:r>
              <a:r>
                <a:rPr lang="en-US" sz="4000" dirty="0">
                  <a:solidFill>
                    <a:srgbClr val="191715"/>
                  </a:solidFill>
                  <a:latin typeface="Prompt Light"/>
                </a:rPr>
                <a:t> </a:t>
              </a:r>
              <a:r>
                <a:rPr lang="en-US" sz="4000" dirty="0" err="1">
                  <a:solidFill>
                    <a:srgbClr val="191715"/>
                  </a:solidFill>
                  <a:latin typeface="Prompt Light"/>
                </a:rPr>
                <a:t>văn</a:t>
              </a:r>
              <a:r>
                <a:rPr lang="en-US" sz="4000" dirty="0">
                  <a:solidFill>
                    <a:srgbClr val="191715"/>
                  </a:solidFill>
                  <a:latin typeface="Prompt Light"/>
                </a:rPr>
                <a:t> </a:t>
              </a:r>
              <a:r>
                <a:rPr lang="en-US" sz="4000" dirty="0" err="1">
                  <a:solidFill>
                    <a:srgbClr val="191715"/>
                  </a:solidFill>
                  <a:latin typeface="Prompt Light"/>
                </a:rPr>
                <a:t>miêu</a:t>
              </a:r>
              <a:r>
                <a:rPr lang="en-US" sz="4000" dirty="0">
                  <a:solidFill>
                    <a:srgbClr val="191715"/>
                  </a:solidFill>
                  <a:latin typeface="Prompt Light"/>
                </a:rPr>
                <a:t> </a:t>
              </a:r>
              <a:r>
                <a:rPr lang="en-US" sz="4000" dirty="0" err="1">
                  <a:solidFill>
                    <a:srgbClr val="191715"/>
                  </a:solidFill>
                  <a:latin typeface="Prompt Light"/>
                </a:rPr>
                <a:t>tả</a:t>
              </a:r>
              <a:r>
                <a:rPr lang="en-US" sz="4000" dirty="0">
                  <a:solidFill>
                    <a:srgbClr val="191715"/>
                  </a:solidFill>
                  <a:latin typeface="Prompt Light"/>
                </a:rPr>
                <a:t> </a:t>
              </a:r>
              <a:r>
                <a:rPr lang="en-US" sz="4000" dirty="0" err="1">
                  <a:solidFill>
                    <a:srgbClr val="191715"/>
                  </a:solidFill>
                  <a:latin typeface="Prompt Light"/>
                </a:rPr>
                <a:t>đồ</a:t>
              </a:r>
              <a:r>
                <a:rPr lang="en-US" sz="4000" dirty="0">
                  <a:solidFill>
                    <a:srgbClr val="191715"/>
                  </a:solidFill>
                  <a:latin typeface="Prompt Light"/>
                </a:rPr>
                <a:t> </a:t>
              </a:r>
              <a:r>
                <a:rPr lang="en-US" sz="4000" dirty="0" err="1">
                  <a:solidFill>
                    <a:srgbClr val="191715"/>
                  </a:solidFill>
                  <a:latin typeface="Prompt Light"/>
                </a:rPr>
                <a:t>vật</a:t>
              </a:r>
              <a:r>
                <a:rPr lang="en-US" sz="4000" dirty="0">
                  <a:solidFill>
                    <a:srgbClr val="191715"/>
                  </a:solidFill>
                  <a:latin typeface="Prompt Light"/>
                </a:rPr>
                <a:t>.</a:t>
              </a:r>
              <a:endParaRPr lang="en-US" sz="4000" kern="1200" dirty="0"/>
            </a:p>
          </p:txBody>
        </p:sp>
        <p:sp>
          <p:nvSpPr>
            <p:cNvPr id="27" name="Freeform 26"/>
            <p:cNvSpPr/>
            <p:nvPr/>
          </p:nvSpPr>
          <p:spPr>
            <a:xfrm>
              <a:off x="11760350" y="4781697"/>
              <a:ext cx="3044919" cy="5425204"/>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FBA89B"/>
            </a:solidFill>
            <a:ln>
              <a:solidFill>
                <a:srgbClr val="FF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86310" tIns="186310" rIns="186310" bIns="186310" numCol="1" spcCol="1270" anchor="ctr" anchorCtr="0">
              <a:noAutofit/>
            </a:bodyPr>
            <a:lstStyle/>
            <a:p>
              <a:pPr lvl="0" algn="ctr" defTabSz="1244600">
                <a:lnSpc>
                  <a:spcPct val="150000"/>
                </a:lnSpc>
                <a:spcBef>
                  <a:spcPct val="0"/>
                </a:spcBef>
                <a:spcAft>
                  <a:spcPct val="35000"/>
                </a:spcAft>
              </a:pPr>
              <a:r>
                <a:rPr lang="en-US" sz="3600" kern="1200" dirty="0" err="1">
                  <a:solidFill>
                    <a:srgbClr val="191715"/>
                  </a:solidFill>
                  <a:latin typeface="Prompt Light"/>
                </a:rPr>
                <a:t>Thể</a:t>
              </a:r>
              <a:r>
                <a:rPr lang="en-US" sz="3600" kern="1200" dirty="0">
                  <a:solidFill>
                    <a:srgbClr val="191715"/>
                  </a:solidFill>
                  <a:latin typeface="Prompt Light"/>
                </a:rPr>
                <a:t> </a:t>
              </a:r>
              <a:r>
                <a:rPr lang="en-US" sz="3600" kern="1200" dirty="0" err="1">
                  <a:solidFill>
                    <a:srgbClr val="191715"/>
                  </a:solidFill>
                  <a:latin typeface="Prompt Light"/>
                </a:rPr>
                <a:t>hiện</a:t>
              </a:r>
              <a:r>
                <a:rPr lang="en-US" sz="3600" kern="1200" dirty="0">
                  <a:solidFill>
                    <a:srgbClr val="191715"/>
                  </a:solidFill>
                  <a:latin typeface="Prompt Light"/>
                </a:rPr>
                <a:t> </a:t>
              </a:r>
              <a:r>
                <a:rPr lang="en-US" sz="3600" kern="1200" dirty="0" err="1">
                  <a:solidFill>
                    <a:srgbClr val="191715"/>
                  </a:solidFill>
                  <a:latin typeface="Prompt Light"/>
                </a:rPr>
                <a:t>khả</a:t>
              </a:r>
              <a:r>
                <a:rPr lang="en-US" sz="3600" kern="1200" dirty="0">
                  <a:solidFill>
                    <a:srgbClr val="191715"/>
                  </a:solidFill>
                  <a:latin typeface="Prompt Light"/>
                </a:rPr>
                <a:t> </a:t>
              </a:r>
              <a:r>
                <a:rPr lang="en-US" sz="3600" kern="1200" dirty="0" err="1">
                  <a:solidFill>
                    <a:srgbClr val="191715"/>
                  </a:solidFill>
                  <a:latin typeface="Prompt Light"/>
                </a:rPr>
                <a:t>năng</a:t>
              </a:r>
              <a:r>
                <a:rPr lang="en-US" sz="3600" kern="1200" dirty="0">
                  <a:solidFill>
                    <a:srgbClr val="191715"/>
                  </a:solidFill>
                  <a:latin typeface="Prompt Light"/>
                </a:rPr>
                <a:t> </a:t>
              </a:r>
              <a:r>
                <a:rPr lang="en-US" sz="3600" kern="1200" dirty="0" err="1">
                  <a:solidFill>
                    <a:srgbClr val="191715"/>
                  </a:solidFill>
                  <a:latin typeface="Prompt Light"/>
                </a:rPr>
                <a:t>quan</a:t>
              </a:r>
              <a:r>
                <a:rPr lang="en-US" sz="3600" kern="1200" dirty="0">
                  <a:solidFill>
                    <a:srgbClr val="191715"/>
                  </a:solidFill>
                  <a:latin typeface="Prompt Light"/>
                </a:rPr>
                <a:t> </a:t>
              </a:r>
              <a:r>
                <a:rPr lang="en-US" sz="3600" kern="1200" dirty="0" err="1">
                  <a:solidFill>
                    <a:srgbClr val="191715"/>
                  </a:solidFill>
                  <a:latin typeface="Prompt Light"/>
                </a:rPr>
                <a:t>sát</a:t>
              </a:r>
              <a:r>
                <a:rPr lang="en-US" sz="3600" kern="1200" dirty="0">
                  <a:solidFill>
                    <a:srgbClr val="191715"/>
                  </a:solidFill>
                  <a:latin typeface="Prompt Light"/>
                </a:rPr>
                <a:t> </a:t>
              </a:r>
              <a:r>
                <a:rPr lang="en-US" sz="3600" kern="1200" dirty="0" err="1">
                  <a:solidFill>
                    <a:srgbClr val="191715"/>
                  </a:solidFill>
                  <a:latin typeface="Prompt Light"/>
                </a:rPr>
                <a:t>và</a:t>
              </a:r>
              <a:r>
                <a:rPr lang="en-US" sz="3600" kern="1200" dirty="0">
                  <a:solidFill>
                    <a:srgbClr val="191715"/>
                  </a:solidFill>
                  <a:latin typeface="Prompt Light"/>
                </a:rPr>
                <a:t> </a:t>
              </a:r>
              <a:r>
                <a:rPr lang="en-US" sz="3600" kern="1200" dirty="0" err="1">
                  <a:solidFill>
                    <a:srgbClr val="191715"/>
                  </a:solidFill>
                  <a:latin typeface="Prompt Light"/>
                </a:rPr>
                <a:t>chọn</a:t>
              </a:r>
              <a:r>
                <a:rPr lang="en-US" sz="3600" kern="1200" dirty="0">
                  <a:solidFill>
                    <a:srgbClr val="191715"/>
                  </a:solidFill>
                  <a:latin typeface="Prompt Light"/>
                </a:rPr>
                <a:t> </a:t>
              </a:r>
              <a:r>
                <a:rPr lang="en-US" sz="3600" kern="1200" dirty="0" err="1">
                  <a:solidFill>
                    <a:srgbClr val="191715"/>
                  </a:solidFill>
                  <a:latin typeface="Prompt Light"/>
                </a:rPr>
                <a:t>lọc</a:t>
              </a:r>
              <a:r>
                <a:rPr lang="en-US" sz="3600" kern="1200" dirty="0">
                  <a:solidFill>
                    <a:srgbClr val="191715"/>
                  </a:solidFill>
                  <a:latin typeface="Prompt Light"/>
                </a:rPr>
                <a:t> </a:t>
              </a:r>
              <a:r>
                <a:rPr lang="en-US" sz="3600" kern="1200" dirty="0" err="1">
                  <a:solidFill>
                    <a:srgbClr val="191715"/>
                  </a:solidFill>
                  <a:latin typeface="Prompt Light"/>
                </a:rPr>
                <a:t>đặc</a:t>
              </a:r>
              <a:r>
                <a:rPr lang="en-US" sz="3600" kern="1200" dirty="0">
                  <a:solidFill>
                    <a:srgbClr val="191715"/>
                  </a:solidFill>
                  <a:latin typeface="Prompt Light"/>
                </a:rPr>
                <a:t> </a:t>
              </a:r>
              <a:r>
                <a:rPr lang="en-US" sz="3600" kern="1200" dirty="0" err="1">
                  <a:solidFill>
                    <a:srgbClr val="191715"/>
                  </a:solidFill>
                  <a:latin typeface="Prompt Light"/>
                </a:rPr>
                <a:t>điểm</a:t>
              </a:r>
              <a:r>
                <a:rPr lang="en-US" sz="3600" kern="1200" dirty="0">
                  <a:solidFill>
                    <a:srgbClr val="191715"/>
                  </a:solidFill>
                  <a:latin typeface="Prompt Light"/>
                </a:rPr>
                <a:t> </a:t>
              </a:r>
              <a:r>
                <a:rPr lang="en-US" sz="3600" kern="1200" dirty="0" err="1">
                  <a:solidFill>
                    <a:srgbClr val="191715"/>
                  </a:solidFill>
                  <a:latin typeface="Prompt Light"/>
                </a:rPr>
                <a:t>miêu</a:t>
              </a:r>
              <a:r>
                <a:rPr lang="en-US" sz="3600" kern="1200" dirty="0">
                  <a:solidFill>
                    <a:srgbClr val="191715"/>
                  </a:solidFill>
                  <a:latin typeface="Prompt Light"/>
                </a:rPr>
                <a:t> </a:t>
              </a:r>
              <a:r>
                <a:rPr lang="en-US" sz="3600" kern="1200" dirty="0" err="1">
                  <a:solidFill>
                    <a:srgbClr val="191715"/>
                  </a:solidFill>
                  <a:latin typeface="Prompt Light"/>
                </a:rPr>
                <a:t>tả</a:t>
              </a:r>
              <a:r>
                <a:rPr lang="en-US" sz="3600" kern="1200" dirty="0">
                  <a:solidFill>
                    <a:srgbClr val="191715"/>
                  </a:solidFill>
                  <a:latin typeface="Prompt Light"/>
                </a:rPr>
                <a:t>. </a:t>
              </a:r>
              <a:endParaRPr lang="en-US" sz="3600" kern="1200" dirty="0"/>
            </a:p>
          </p:txBody>
        </p:sp>
        <p:sp>
          <p:nvSpPr>
            <p:cNvPr id="28" name="Freeform 27"/>
            <p:cNvSpPr/>
            <p:nvPr/>
          </p:nvSpPr>
          <p:spPr>
            <a:xfrm>
              <a:off x="15113914" y="4781697"/>
              <a:ext cx="3032925" cy="5425204"/>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FBA89B"/>
            </a:solidFill>
            <a:ln>
              <a:solidFill>
                <a:srgbClr val="FF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86310" tIns="186310" rIns="186310" bIns="186310" numCol="1" spcCol="1270" anchor="ctr" anchorCtr="0">
              <a:noAutofit/>
            </a:bodyPr>
            <a:lstStyle/>
            <a:p>
              <a:pPr lvl="0" algn="ctr" defTabSz="1244600">
                <a:lnSpc>
                  <a:spcPct val="150000"/>
                </a:lnSpc>
                <a:spcBef>
                  <a:spcPct val="0"/>
                </a:spcBef>
                <a:spcAft>
                  <a:spcPct val="35000"/>
                </a:spcAft>
              </a:pPr>
              <a:r>
                <a:rPr lang="en-US" sz="4000" kern="1200" dirty="0" err="1">
                  <a:solidFill>
                    <a:srgbClr val="191715"/>
                  </a:solidFill>
                  <a:latin typeface="Prompt Light"/>
                </a:rPr>
                <a:t>Diễn</a:t>
              </a:r>
              <a:r>
                <a:rPr lang="en-US" sz="4000" kern="1200" dirty="0">
                  <a:solidFill>
                    <a:srgbClr val="191715"/>
                  </a:solidFill>
                  <a:latin typeface="Prompt Light"/>
                </a:rPr>
                <a:t> </a:t>
              </a:r>
              <a:r>
                <a:rPr lang="en-US" sz="4000" kern="1200" dirty="0" err="1">
                  <a:solidFill>
                    <a:srgbClr val="191715"/>
                  </a:solidFill>
                  <a:latin typeface="Prompt Light"/>
                </a:rPr>
                <a:t>đạt</a:t>
              </a:r>
              <a:r>
                <a:rPr lang="en-US" sz="4000" kern="1200" dirty="0">
                  <a:solidFill>
                    <a:srgbClr val="191715"/>
                  </a:solidFill>
                  <a:latin typeface="Prompt Light"/>
                </a:rPr>
                <a:t> </a:t>
              </a:r>
              <a:r>
                <a:rPr lang="en-US" sz="4000" kern="1200" dirty="0" err="1">
                  <a:solidFill>
                    <a:srgbClr val="191715"/>
                  </a:solidFill>
                  <a:latin typeface="Prompt Light"/>
                </a:rPr>
                <a:t>trôi</a:t>
              </a:r>
              <a:r>
                <a:rPr lang="en-US" sz="4000" kern="1200" dirty="0">
                  <a:solidFill>
                    <a:srgbClr val="191715"/>
                  </a:solidFill>
                  <a:latin typeface="Prompt Light"/>
                </a:rPr>
                <a:t> </a:t>
              </a:r>
              <a:r>
                <a:rPr lang="en-US" sz="4000" kern="1200" dirty="0" err="1">
                  <a:solidFill>
                    <a:srgbClr val="191715"/>
                  </a:solidFill>
                  <a:latin typeface="Prompt Light"/>
                </a:rPr>
                <a:t>chảy</a:t>
              </a:r>
              <a:r>
                <a:rPr lang="en-US" sz="4000" kern="1200" dirty="0">
                  <a:solidFill>
                    <a:srgbClr val="191715"/>
                  </a:solidFill>
                  <a:latin typeface="Prompt Light"/>
                </a:rPr>
                <a:t>, </a:t>
              </a:r>
              <a:r>
                <a:rPr lang="en-US" sz="4000" kern="1200" dirty="0" err="1">
                  <a:solidFill>
                    <a:srgbClr val="191715"/>
                  </a:solidFill>
                  <a:latin typeface="Prompt Light"/>
                </a:rPr>
                <a:t>lối</a:t>
              </a:r>
              <a:r>
                <a:rPr lang="en-US" sz="4000" kern="1200" dirty="0">
                  <a:solidFill>
                    <a:srgbClr val="191715"/>
                  </a:solidFill>
                  <a:latin typeface="Prompt Light"/>
                </a:rPr>
                <a:t> </a:t>
              </a:r>
              <a:r>
                <a:rPr lang="en-US" sz="4000" kern="1200" dirty="0" err="1">
                  <a:solidFill>
                    <a:srgbClr val="191715"/>
                  </a:solidFill>
                  <a:latin typeface="Prompt Light"/>
                </a:rPr>
                <a:t>viết</a:t>
              </a:r>
              <a:r>
                <a:rPr lang="en-US" sz="4000" kern="1200" dirty="0">
                  <a:solidFill>
                    <a:srgbClr val="191715"/>
                  </a:solidFill>
                  <a:latin typeface="Prompt Light"/>
                </a:rPr>
                <a:t> </a:t>
              </a:r>
              <a:r>
                <a:rPr lang="en-US" sz="4000" kern="1200" dirty="0" err="1">
                  <a:solidFill>
                    <a:srgbClr val="191715"/>
                  </a:solidFill>
                  <a:latin typeface="Prompt Light"/>
                </a:rPr>
                <a:t>giàu</a:t>
              </a:r>
              <a:r>
                <a:rPr lang="en-US" sz="4000" kern="1200" dirty="0">
                  <a:solidFill>
                    <a:srgbClr val="191715"/>
                  </a:solidFill>
                  <a:latin typeface="Prompt Light"/>
                </a:rPr>
                <a:t> </a:t>
              </a:r>
              <a:r>
                <a:rPr lang="en-US" sz="4000" kern="1200" dirty="0" err="1">
                  <a:solidFill>
                    <a:srgbClr val="191715"/>
                  </a:solidFill>
                  <a:latin typeface="Prompt Light"/>
                </a:rPr>
                <a:t>cảm</a:t>
              </a:r>
              <a:r>
                <a:rPr lang="en-US" sz="4000" kern="1200" dirty="0">
                  <a:solidFill>
                    <a:srgbClr val="191715"/>
                  </a:solidFill>
                  <a:latin typeface="Prompt Light"/>
                </a:rPr>
                <a:t> </a:t>
              </a:r>
              <a:r>
                <a:rPr lang="en-US" sz="4000" kern="1200" dirty="0" err="1">
                  <a:solidFill>
                    <a:srgbClr val="191715"/>
                  </a:solidFill>
                  <a:latin typeface="Prompt Light"/>
                </a:rPr>
                <a:t>xúc</a:t>
              </a:r>
              <a:r>
                <a:rPr lang="en-US" sz="4000" kern="1200" dirty="0">
                  <a:solidFill>
                    <a:srgbClr val="191715"/>
                  </a:solidFill>
                  <a:latin typeface="Prompt Light"/>
                </a:rPr>
                <a:t>.</a:t>
              </a:r>
              <a:endParaRPr lang="en-US" sz="4000" kern="1200" dirty="0"/>
            </a:p>
          </p:txBody>
        </p:sp>
      </p:grpSp>
    </p:spTree>
    <p:extLst>
      <p:ext uri="{BB962C8B-B14F-4D97-AF65-F5344CB8AC3E}">
        <p14:creationId xmlns:p14="http://schemas.microsoft.com/office/powerpoint/2010/main" val="251079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ED8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1476150" y="-108055"/>
            <a:ext cx="18288000" cy="1028039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97473">
            <a:off x="20364058" y="4211719"/>
            <a:ext cx="1101434" cy="1079405"/>
          </a:xfrm>
          <a:prstGeom prst="rect">
            <a:avLst/>
          </a:prstGeom>
        </p:spPr>
      </p:pic>
      <p:sp>
        <p:nvSpPr>
          <p:cNvPr id="4" name="AutoShape 4"/>
          <p:cNvSpPr/>
          <p:nvPr/>
        </p:nvSpPr>
        <p:spPr>
          <a:xfrm>
            <a:off x="0" y="0"/>
            <a:ext cx="1476150" cy="10287000"/>
          </a:xfrm>
          <a:prstGeom prst="rect">
            <a:avLst/>
          </a:prstGeom>
          <a:solidFill>
            <a:srgbClr val="FDF5B6"/>
          </a:solidFill>
        </p:spPr>
      </p:sp>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87987">
            <a:off x="-3826527" y="183003"/>
            <a:ext cx="1810452" cy="1922295"/>
          </a:xfrm>
          <a:prstGeom prst="rect">
            <a:avLst/>
          </a:prstGeom>
        </p:spPr>
      </p:pic>
      <p:grpSp>
        <p:nvGrpSpPr>
          <p:cNvPr id="7" name="Group 7"/>
          <p:cNvGrpSpPr/>
          <p:nvPr/>
        </p:nvGrpSpPr>
        <p:grpSpPr>
          <a:xfrm>
            <a:off x="4060602" y="777770"/>
            <a:ext cx="10974788" cy="4709900"/>
            <a:chOff x="0" y="0"/>
            <a:chExt cx="13128572" cy="3510408"/>
          </a:xfrm>
        </p:grpSpPr>
        <p:sp>
          <p:nvSpPr>
            <p:cNvPr id="8" name="Freeform 8"/>
            <p:cNvSpPr/>
            <p:nvPr/>
          </p:nvSpPr>
          <p:spPr>
            <a:xfrm>
              <a:off x="-1" y="0"/>
              <a:ext cx="13136232" cy="3510408"/>
            </a:xfrm>
            <a:custGeom>
              <a:avLst/>
              <a:gdLst/>
              <a:ahLst/>
              <a:cxnLst/>
              <a:rect l="l" t="t" r="r" b="b"/>
              <a:pathLst>
                <a:path w="13136232" h="3510408">
                  <a:moveTo>
                    <a:pt x="12629792" y="3493489"/>
                  </a:moveTo>
                  <a:cubicBezTo>
                    <a:pt x="12629792" y="3493489"/>
                    <a:pt x="12392796" y="3483520"/>
                    <a:pt x="12030657" y="3496964"/>
                  </a:cubicBezTo>
                  <a:cubicBezTo>
                    <a:pt x="11668519" y="3510408"/>
                    <a:pt x="490924" y="3510408"/>
                    <a:pt x="490924" y="3510408"/>
                  </a:cubicBezTo>
                  <a:cubicBezTo>
                    <a:pt x="245502" y="3510408"/>
                    <a:pt x="32509" y="3413140"/>
                    <a:pt x="31032" y="3253026"/>
                  </a:cubicBezTo>
                  <a:cubicBezTo>
                    <a:pt x="31032" y="3253026"/>
                    <a:pt x="0" y="195048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2583244" y="0"/>
                    <a:pt x="12583244" y="0"/>
                  </a:cubicBezTo>
                  <a:cubicBezTo>
                    <a:pt x="12895144" y="0"/>
                    <a:pt x="13128573" y="101069"/>
                    <a:pt x="13120715" y="303616"/>
                  </a:cubicBezTo>
                  <a:cubicBezTo>
                    <a:pt x="13120715" y="303616"/>
                    <a:pt x="13118720" y="1831002"/>
                    <a:pt x="13127476" y="2553439"/>
                  </a:cubicBezTo>
                  <a:cubicBezTo>
                    <a:pt x="13136232" y="2846740"/>
                    <a:pt x="13089683" y="3179812"/>
                    <a:pt x="13089683" y="3179812"/>
                  </a:cubicBezTo>
                  <a:cubicBezTo>
                    <a:pt x="13086718" y="3359837"/>
                    <a:pt x="12875214" y="3493489"/>
                    <a:pt x="12629792" y="3493489"/>
                  </a:cubicBezTo>
                  <a:close/>
                </a:path>
              </a:pathLst>
            </a:custGeom>
            <a:solidFill>
              <a:srgbClr val="FFFEFE"/>
            </a:solidFill>
          </p:spPr>
        </p:sp>
      </p:grpSp>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840615">
            <a:off x="14074177" y="6686675"/>
            <a:ext cx="2348424" cy="768575"/>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915306" y="-1352468"/>
            <a:ext cx="1462949" cy="1436350"/>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199778" y="-1333303"/>
            <a:ext cx="1061203" cy="1061203"/>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459455">
            <a:off x="-7106179" y="3447285"/>
            <a:ext cx="2058223" cy="477318"/>
          </a:xfrm>
          <a:prstGeom prst="rect">
            <a:avLst/>
          </a:prstGeom>
        </p:spPr>
      </p:pic>
      <p:sp>
        <p:nvSpPr>
          <p:cNvPr id="5" name="TextBox 5"/>
          <p:cNvSpPr txBox="1"/>
          <p:nvPr/>
        </p:nvSpPr>
        <p:spPr>
          <a:xfrm>
            <a:off x="4380994" y="1182431"/>
            <a:ext cx="10287318" cy="4247317"/>
          </a:xfrm>
          <a:prstGeom prst="rect">
            <a:avLst/>
          </a:prstGeom>
        </p:spPr>
        <p:txBody>
          <a:bodyPr lIns="0" tIns="0" rIns="0" bIns="0" rtlCol="0" anchor="t">
            <a:spAutoFit/>
          </a:bodyPr>
          <a:lstStyle/>
          <a:p>
            <a:pPr marL="0" lvl="0" indent="0" algn="ctr">
              <a:spcBef>
                <a:spcPct val="0"/>
              </a:spcBef>
            </a:pPr>
            <a:r>
              <a:rPr lang="en-US" sz="13800" u="none" dirty="0">
                <a:solidFill>
                  <a:srgbClr val="272626"/>
                </a:solidFill>
                <a:latin typeface="#9Slide03 BoosterNextFYBlack" panose="02000A03000000020004" pitchFamily="2" charset="0"/>
              </a:rPr>
              <a:t>1. </a:t>
            </a:r>
            <a:r>
              <a:rPr lang="en-US" sz="13800" u="none" dirty="0" err="1">
                <a:solidFill>
                  <a:srgbClr val="272626"/>
                </a:solidFill>
                <a:latin typeface="#9Slide03 BoosterNextFYBlack" panose="02000A03000000020004" pitchFamily="2" charset="0"/>
              </a:rPr>
              <a:t>Nhận</a:t>
            </a:r>
            <a:r>
              <a:rPr lang="en-US" sz="13800" u="none" dirty="0">
                <a:solidFill>
                  <a:srgbClr val="272626"/>
                </a:solidFill>
                <a:latin typeface="#9Slide03 BoosterNextFYBlack" panose="02000A03000000020004" pitchFamily="2" charset="0"/>
              </a:rPr>
              <a:t> </a:t>
            </a:r>
            <a:r>
              <a:rPr lang="en-US" sz="13800" u="none" dirty="0" err="1">
                <a:solidFill>
                  <a:srgbClr val="272626"/>
                </a:solidFill>
                <a:latin typeface="#9Slide03 BoosterNextFYBlack" panose="02000A03000000020004" pitchFamily="2" charset="0"/>
              </a:rPr>
              <a:t>xét</a:t>
            </a:r>
            <a:r>
              <a:rPr lang="en-US" sz="13800" u="none" dirty="0">
                <a:solidFill>
                  <a:srgbClr val="272626"/>
                </a:solidFill>
                <a:latin typeface="#9Slide03 BoosterNextFYBlack" panose="02000A03000000020004" pitchFamily="2" charset="0"/>
              </a:rPr>
              <a:t> </a:t>
            </a:r>
            <a:r>
              <a:rPr lang="en-US" sz="13800" u="none" dirty="0" err="1">
                <a:solidFill>
                  <a:srgbClr val="272626"/>
                </a:solidFill>
                <a:latin typeface="#9Slide03 BoosterNextFYBlack" panose="02000A03000000020004" pitchFamily="2" charset="0"/>
              </a:rPr>
              <a:t>bài</a:t>
            </a:r>
            <a:r>
              <a:rPr lang="en-US" sz="13800" u="none" dirty="0">
                <a:solidFill>
                  <a:srgbClr val="272626"/>
                </a:solidFill>
                <a:latin typeface="#9Slide03 BoosterNextFYBlack" panose="02000A03000000020004" pitchFamily="2" charset="0"/>
              </a:rPr>
              <a:t> </a:t>
            </a:r>
            <a:r>
              <a:rPr lang="en-US" sz="13800" u="none" dirty="0" err="1">
                <a:solidFill>
                  <a:srgbClr val="272626"/>
                </a:solidFill>
                <a:latin typeface="#9Slide03 BoosterNextFYBlack" panose="02000A03000000020004" pitchFamily="2" charset="0"/>
              </a:rPr>
              <a:t>làm</a:t>
            </a:r>
            <a:endParaRPr lang="en-US" sz="13800" u="none" dirty="0">
              <a:solidFill>
                <a:srgbClr val="272626"/>
              </a:solidFill>
              <a:latin typeface="#9Slide03 BoosterNextFYBlack" panose="02000A03000000020004" pitchFamily="2" charset="0"/>
            </a:endParaRPr>
          </a:p>
        </p:txBody>
      </p:sp>
      <p:pic>
        <p:nvPicPr>
          <p:cNvPr id="14" name="Picture 2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4452881" y="6133474"/>
            <a:ext cx="2637090" cy="4144001"/>
          </a:xfrm>
          <a:prstGeom prst="rect">
            <a:avLst/>
          </a:prstGeom>
        </p:spPr>
      </p:pic>
      <p:pic>
        <p:nvPicPr>
          <p:cNvPr id="16" name="图片 7">
            <a:extLst>
              <a:ext uri="{FF2B5EF4-FFF2-40B4-BE49-F238E27FC236}">
                <a16:creationId xmlns:a16="http://schemas.microsoft.com/office/drawing/2014/main" id="{36DAB383-B73D-4AA9-AED0-2902C5FB7CB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17587" y="4929529"/>
            <a:ext cx="12021643" cy="53479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Effect transition="in" filter="fade">
                                      <p:cBhvr>
                                        <p:cTn id="9" dur="75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ED8FF"/>
        </a:solidFill>
        <a:effectLst/>
      </p:bgPr>
    </p:bg>
    <p:spTree>
      <p:nvGrpSpPr>
        <p:cNvPr id="1" name=""/>
        <p:cNvGrpSpPr/>
        <p:nvPr/>
      </p:nvGrpSpPr>
      <p:grpSpPr>
        <a:xfrm>
          <a:off x="0" y="0"/>
          <a:ext cx="0" cy="0"/>
          <a:chOff x="0" y="0"/>
          <a:chExt cx="0" cy="0"/>
        </a:xfrm>
      </p:grpSpPr>
      <p:sp>
        <p:nvSpPr>
          <p:cNvPr id="24" name="Pentagon 23"/>
          <p:cNvSpPr/>
          <p:nvPr/>
        </p:nvSpPr>
        <p:spPr>
          <a:xfrm rot="20502207">
            <a:off x="-609055" y="-1547520"/>
            <a:ext cx="21100167" cy="12883357"/>
          </a:xfrm>
          <a:prstGeom prst="homePlate">
            <a:avLst/>
          </a:prstGeom>
          <a:solidFill>
            <a:srgbClr val="99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412783" y="1435900"/>
            <a:ext cx="11855417" cy="7602428"/>
            <a:chOff x="0" y="0"/>
            <a:chExt cx="1801589" cy="1709420"/>
          </a:xfrm>
        </p:grpSpPr>
        <p:sp>
          <p:nvSpPr>
            <p:cNvPr id="3" name="Freeform 3"/>
            <p:cNvSpPr/>
            <p:nvPr/>
          </p:nvSpPr>
          <p:spPr>
            <a:xfrm>
              <a:off x="0" y="-1270"/>
              <a:ext cx="1802859" cy="1708150"/>
            </a:xfrm>
            <a:custGeom>
              <a:avLst/>
              <a:gdLst/>
              <a:ahLst/>
              <a:cxnLst/>
              <a:rect l="l" t="t" r="r" b="b"/>
              <a:pathLst>
                <a:path w="1802859" h="1708150">
                  <a:moveTo>
                    <a:pt x="1791429" y="27940"/>
                  </a:moveTo>
                  <a:cubicBezTo>
                    <a:pt x="1782539" y="24130"/>
                    <a:pt x="1773649" y="21590"/>
                    <a:pt x="1764759" y="21590"/>
                  </a:cubicBezTo>
                  <a:cubicBezTo>
                    <a:pt x="1738089" y="20320"/>
                    <a:pt x="1711243" y="20320"/>
                    <a:pt x="1682909" y="17780"/>
                  </a:cubicBezTo>
                  <a:cubicBezTo>
                    <a:pt x="1618146" y="12700"/>
                    <a:pt x="1554731" y="6350"/>
                    <a:pt x="1489967" y="3810"/>
                  </a:cubicBezTo>
                  <a:cubicBezTo>
                    <a:pt x="1437347" y="1270"/>
                    <a:pt x="1386076" y="3810"/>
                    <a:pt x="1333455" y="2540"/>
                  </a:cubicBezTo>
                  <a:cubicBezTo>
                    <a:pt x="1310518" y="2540"/>
                    <a:pt x="1287581" y="0"/>
                    <a:pt x="1264644" y="2540"/>
                  </a:cubicBezTo>
                  <a:cubicBezTo>
                    <a:pt x="1209325" y="10160"/>
                    <a:pt x="1154006" y="11430"/>
                    <a:pt x="1097338" y="8890"/>
                  </a:cubicBezTo>
                  <a:cubicBezTo>
                    <a:pt x="1069004" y="7620"/>
                    <a:pt x="1040670" y="7620"/>
                    <a:pt x="1012336" y="7620"/>
                  </a:cubicBezTo>
                  <a:cubicBezTo>
                    <a:pt x="961065" y="7620"/>
                    <a:pt x="909794" y="7620"/>
                    <a:pt x="858522" y="6350"/>
                  </a:cubicBezTo>
                  <a:cubicBezTo>
                    <a:pt x="804553" y="5080"/>
                    <a:pt x="272951" y="2540"/>
                    <a:pt x="220331" y="1270"/>
                  </a:cubicBezTo>
                  <a:cubicBezTo>
                    <a:pt x="177155" y="0"/>
                    <a:pt x="135329" y="1270"/>
                    <a:pt x="92153" y="1270"/>
                  </a:cubicBezTo>
                  <a:cubicBezTo>
                    <a:pt x="62470" y="1270"/>
                    <a:pt x="33020" y="3810"/>
                    <a:pt x="5080" y="5080"/>
                  </a:cubicBezTo>
                  <a:cubicBezTo>
                    <a:pt x="3810" y="5080"/>
                    <a:pt x="2540" y="7620"/>
                    <a:pt x="0" y="8890"/>
                  </a:cubicBezTo>
                  <a:cubicBezTo>
                    <a:pt x="1270" y="21590"/>
                    <a:pt x="3810" y="34290"/>
                    <a:pt x="5080" y="46990"/>
                  </a:cubicBezTo>
                  <a:cubicBezTo>
                    <a:pt x="15240" y="118110"/>
                    <a:pt x="16510" y="190500"/>
                    <a:pt x="17780" y="261620"/>
                  </a:cubicBezTo>
                  <a:cubicBezTo>
                    <a:pt x="19050" y="334010"/>
                    <a:pt x="17780" y="406400"/>
                    <a:pt x="16510" y="480060"/>
                  </a:cubicBezTo>
                  <a:cubicBezTo>
                    <a:pt x="15240" y="554990"/>
                    <a:pt x="2540" y="1341120"/>
                    <a:pt x="2540" y="1416050"/>
                  </a:cubicBezTo>
                  <a:cubicBezTo>
                    <a:pt x="2540" y="1489710"/>
                    <a:pt x="1270" y="1563370"/>
                    <a:pt x="0" y="1637030"/>
                  </a:cubicBezTo>
                  <a:cubicBezTo>
                    <a:pt x="0" y="1653540"/>
                    <a:pt x="3810" y="1663700"/>
                    <a:pt x="15240" y="1668780"/>
                  </a:cubicBezTo>
                  <a:cubicBezTo>
                    <a:pt x="22860" y="1672590"/>
                    <a:pt x="31750" y="1675130"/>
                    <a:pt x="40640" y="1676400"/>
                  </a:cubicBezTo>
                  <a:cubicBezTo>
                    <a:pt x="90804" y="1681480"/>
                    <a:pt x="142075" y="1685290"/>
                    <a:pt x="193346" y="1690370"/>
                  </a:cubicBezTo>
                  <a:cubicBezTo>
                    <a:pt x="221680" y="1692910"/>
                    <a:pt x="250014" y="1697990"/>
                    <a:pt x="278348" y="1699260"/>
                  </a:cubicBezTo>
                  <a:cubicBezTo>
                    <a:pt x="325572" y="1701800"/>
                    <a:pt x="851776" y="1703070"/>
                    <a:pt x="899000" y="1704340"/>
                  </a:cubicBezTo>
                  <a:cubicBezTo>
                    <a:pt x="905746" y="1704340"/>
                    <a:pt x="912492" y="1704340"/>
                    <a:pt x="919238" y="1704340"/>
                  </a:cubicBezTo>
                  <a:cubicBezTo>
                    <a:pt x="951620" y="1704340"/>
                    <a:pt x="985351" y="1703070"/>
                    <a:pt x="1017733" y="1703070"/>
                  </a:cubicBezTo>
                  <a:cubicBezTo>
                    <a:pt x="1055512" y="1703070"/>
                    <a:pt x="1091941" y="1704340"/>
                    <a:pt x="1129720" y="1704340"/>
                  </a:cubicBezTo>
                  <a:cubicBezTo>
                    <a:pt x="1185039" y="1704340"/>
                    <a:pt x="1241707" y="1704340"/>
                    <a:pt x="1297026" y="1704340"/>
                  </a:cubicBezTo>
                  <a:cubicBezTo>
                    <a:pt x="1348297" y="1704340"/>
                    <a:pt x="1399568" y="1705610"/>
                    <a:pt x="1450839" y="1706880"/>
                  </a:cubicBezTo>
                  <a:cubicBezTo>
                    <a:pt x="1473777" y="1706880"/>
                    <a:pt x="1498063" y="1708150"/>
                    <a:pt x="1521000" y="1708150"/>
                  </a:cubicBezTo>
                  <a:cubicBezTo>
                    <a:pt x="1595208" y="1706880"/>
                    <a:pt x="1668067" y="1700530"/>
                    <a:pt x="1741899" y="1700530"/>
                  </a:cubicBezTo>
                  <a:cubicBezTo>
                    <a:pt x="1745709" y="1700530"/>
                    <a:pt x="1750789" y="1697990"/>
                    <a:pt x="1754599" y="1695450"/>
                  </a:cubicBezTo>
                  <a:cubicBezTo>
                    <a:pt x="1759679" y="1691640"/>
                    <a:pt x="1762219" y="1685290"/>
                    <a:pt x="1764759" y="1682750"/>
                  </a:cubicBezTo>
                  <a:cubicBezTo>
                    <a:pt x="1766029" y="1628140"/>
                    <a:pt x="1767299" y="1574800"/>
                    <a:pt x="1768569" y="1521460"/>
                  </a:cubicBezTo>
                  <a:cubicBezTo>
                    <a:pt x="1769839" y="1438910"/>
                    <a:pt x="1779999" y="646430"/>
                    <a:pt x="1781269" y="563880"/>
                  </a:cubicBezTo>
                  <a:cubicBezTo>
                    <a:pt x="1781269" y="514350"/>
                    <a:pt x="1782539" y="464820"/>
                    <a:pt x="1783809" y="415290"/>
                  </a:cubicBezTo>
                  <a:cubicBezTo>
                    <a:pt x="1785079" y="361950"/>
                    <a:pt x="1786349" y="308610"/>
                    <a:pt x="1788889" y="255270"/>
                  </a:cubicBezTo>
                  <a:cubicBezTo>
                    <a:pt x="1790159" y="223520"/>
                    <a:pt x="1790159" y="190500"/>
                    <a:pt x="1795239" y="158750"/>
                  </a:cubicBezTo>
                  <a:cubicBezTo>
                    <a:pt x="1800319" y="120650"/>
                    <a:pt x="1802859" y="83820"/>
                    <a:pt x="1801589" y="44450"/>
                  </a:cubicBezTo>
                  <a:cubicBezTo>
                    <a:pt x="1801589" y="38100"/>
                    <a:pt x="1797779" y="30480"/>
                    <a:pt x="1791429" y="27940"/>
                  </a:cubicBezTo>
                  <a:close/>
                </a:path>
              </a:pathLst>
            </a:custGeom>
            <a:solidFill>
              <a:srgbClr val="FFD7E5"/>
            </a:solidFill>
          </p:spPr>
        </p:sp>
      </p:grpSp>
      <p:grpSp>
        <p:nvGrpSpPr>
          <p:cNvPr id="4" name="Group 4"/>
          <p:cNvGrpSpPr>
            <a:grpSpLocks noChangeAspect="1"/>
          </p:cNvGrpSpPr>
          <p:nvPr/>
        </p:nvGrpSpPr>
        <p:grpSpPr>
          <a:xfrm rot="5400000">
            <a:off x="12669052" y="1213090"/>
            <a:ext cx="4125714" cy="7112182"/>
            <a:chOff x="-17780" y="-54610"/>
            <a:chExt cx="6404610" cy="6689090"/>
          </a:xfrm>
        </p:grpSpPr>
        <p:sp>
          <p:nvSpPr>
            <p:cNvPr id="5" name="Freeform 5"/>
            <p:cNvSpPr/>
            <p:nvPr/>
          </p:nvSpPr>
          <p:spPr>
            <a:xfrm>
              <a:off x="-17780" y="-54610"/>
              <a:ext cx="6404610" cy="6689090"/>
            </a:xfrm>
            <a:custGeom>
              <a:avLst/>
              <a:gdLst/>
              <a:ahLst/>
              <a:cxnLst/>
              <a:rect l="l" t="t" r="r" b="b"/>
              <a:pathLst>
                <a:path w="6404610" h="6689090">
                  <a:moveTo>
                    <a:pt x="4058920" y="645160"/>
                  </a:moveTo>
                  <a:cubicBezTo>
                    <a:pt x="5140960" y="523240"/>
                    <a:pt x="5530850" y="1365250"/>
                    <a:pt x="5530850" y="1365250"/>
                  </a:cubicBezTo>
                  <a:cubicBezTo>
                    <a:pt x="5530850" y="1365250"/>
                    <a:pt x="6325870" y="1554480"/>
                    <a:pt x="6365240" y="2411730"/>
                  </a:cubicBezTo>
                  <a:cubicBezTo>
                    <a:pt x="6404610" y="3268980"/>
                    <a:pt x="5963920" y="3547110"/>
                    <a:pt x="5963920" y="3547110"/>
                  </a:cubicBezTo>
                  <a:cubicBezTo>
                    <a:pt x="5963920" y="3547110"/>
                    <a:pt x="6220460" y="4083050"/>
                    <a:pt x="5985510" y="4803140"/>
                  </a:cubicBezTo>
                  <a:cubicBezTo>
                    <a:pt x="5750560" y="5523230"/>
                    <a:pt x="5247640" y="5610860"/>
                    <a:pt x="5247640" y="5610860"/>
                  </a:cubicBezTo>
                  <a:cubicBezTo>
                    <a:pt x="5247640" y="5610860"/>
                    <a:pt x="5129530" y="6126480"/>
                    <a:pt x="4212590" y="6408420"/>
                  </a:cubicBezTo>
                  <a:cubicBezTo>
                    <a:pt x="3295650" y="6689090"/>
                    <a:pt x="2987040" y="6186170"/>
                    <a:pt x="2987040" y="6186170"/>
                  </a:cubicBezTo>
                  <a:cubicBezTo>
                    <a:pt x="2987040" y="6186170"/>
                    <a:pt x="2194560" y="6305550"/>
                    <a:pt x="1450340" y="6106160"/>
                  </a:cubicBezTo>
                  <a:cubicBezTo>
                    <a:pt x="706120" y="5906770"/>
                    <a:pt x="642620" y="4909820"/>
                    <a:pt x="642620" y="4909820"/>
                  </a:cubicBezTo>
                  <a:cubicBezTo>
                    <a:pt x="642620" y="4909820"/>
                    <a:pt x="35560" y="4425950"/>
                    <a:pt x="19050" y="3544570"/>
                  </a:cubicBezTo>
                  <a:cubicBezTo>
                    <a:pt x="0" y="2536190"/>
                    <a:pt x="416560" y="2109470"/>
                    <a:pt x="416560" y="2109470"/>
                  </a:cubicBezTo>
                  <a:cubicBezTo>
                    <a:pt x="416560" y="2109470"/>
                    <a:pt x="151130" y="1360170"/>
                    <a:pt x="693420" y="826770"/>
                  </a:cubicBezTo>
                  <a:cubicBezTo>
                    <a:pt x="1478280" y="54610"/>
                    <a:pt x="1997710" y="407670"/>
                    <a:pt x="1997710" y="407670"/>
                  </a:cubicBezTo>
                  <a:cubicBezTo>
                    <a:pt x="1997710" y="407670"/>
                    <a:pt x="2462530" y="0"/>
                    <a:pt x="3036570" y="59690"/>
                  </a:cubicBezTo>
                  <a:cubicBezTo>
                    <a:pt x="3610610" y="119380"/>
                    <a:pt x="4058920" y="645160"/>
                    <a:pt x="4058920" y="645160"/>
                  </a:cubicBezTo>
                  <a:close/>
                </a:path>
              </a:pathLst>
            </a:custGeom>
            <a:solidFill>
              <a:srgbClr val="FFF9ED"/>
            </a:solidFill>
          </p:spPr>
        </p:sp>
      </p:grpSp>
      <p:sp>
        <p:nvSpPr>
          <p:cNvPr id="6" name="TextBox 6"/>
          <p:cNvSpPr txBox="1"/>
          <p:nvPr/>
        </p:nvSpPr>
        <p:spPr>
          <a:xfrm>
            <a:off x="10370214" y="3255368"/>
            <a:ext cx="9187185" cy="2336986"/>
          </a:xfrm>
          <a:prstGeom prst="rect">
            <a:avLst/>
          </a:prstGeom>
        </p:spPr>
        <p:txBody>
          <a:bodyPr wrap="square" lIns="0" tIns="0" rIns="0" bIns="0" rtlCol="0" anchor="t">
            <a:spAutoFit/>
          </a:bodyPr>
          <a:lstStyle/>
          <a:p>
            <a:pPr marL="0" lvl="0" indent="0" algn="ctr">
              <a:lnSpc>
                <a:spcPct val="150000"/>
              </a:lnSpc>
              <a:spcBef>
                <a:spcPct val="0"/>
              </a:spcBef>
            </a:pPr>
            <a:r>
              <a:rPr lang="en-US" sz="11500" dirty="0" err="1">
                <a:solidFill>
                  <a:srgbClr val="272626"/>
                </a:solidFill>
                <a:latin typeface="#9Slide03 Sofia Pro Soft Bold" panose="020B0000000000000000" pitchFamily="34" charset="0"/>
              </a:rPr>
              <a:t>Ưu</a:t>
            </a:r>
            <a:r>
              <a:rPr lang="en-US" sz="11500" dirty="0">
                <a:solidFill>
                  <a:srgbClr val="272626"/>
                </a:solidFill>
                <a:latin typeface="#9Slide03 Sofia Pro Soft Bold" panose="020B0000000000000000" pitchFamily="34" charset="0"/>
              </a:rPr>
              <a:t> </a:t>
            </a:r>
            <a:r>
              <a:rPr lang="en-US" sz="11500" dirty="0" err="1">
                <a:solidFill>
                  <a:srgbClr val="272626"/>
                </a:solidFill>
                <a:latin typeface="#9Slide03 Sofia Pro Soft Bold" panose="020B0000000000000000" pitchFamily="34" charset="0"/>
              </a:rPr>
              <a:t>điểm</a:t>
            </a:r>
            <a:endParaRPr lang="en-US" sz="11500" dirty="0">
              <a:solidFill>
                <a:srgbClr val="272626"/>
              </a:solidFill>
              <a:latin typeface="#9Slide03 Sofia Pro Soft Bold" panose="020B0000000000000000" pitchFamily="34" charset="0"/>
            </a:endParaRP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479585" y="949165"/>
            <a:ext cx="3352800" cy="733769"/>
          </a:xfrm>
          <a:prstGeom prst="rect">
            <a:avLst/>
          </a:prstGeom>
        </p:spPr>
      </p:pic>
      <p:pic>
        <p:nvPicPr>
          <p:cNvPr id="18"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3732" y="776346"/>
            <a:ext cx="1101434" cy="1079405"/>
          </a:xfrm>
          <a:prstGeom prst="rect">
            <a:avLst/>
          </a:prstGeom>
        </p:spPr>
      </p:pic>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29358">
            <a:off x="21408696" y="5747631"/>
            <a:ext cx="1142641" cy="1086548"/>
          </a:xfrm>
          <a:prstGeom prst="rect">
            <a:avLst/>
          </a:prstGeom>
        </p:spPr>
      </p:pic>
      <p:sp>
        <p:nvSpPr>
          <p:cNvPr id="22" name="TextBox 6"/>
          <p:cNvSpPr txBox="1"/>
          <p:nvPr/>
        </p:nvSpPr>
        <p:spPr>
          <a:xfrm>
            <a:off x="702252" y="2030996"/>
            <a:ext cx="11284836" cy="6647974"/>
          </a:xfrm>
          <a:prstGeom prst="rect">
            <a:avLst/>
          </a:prstGeom>
        </p:spPr>
        <p:txBody>
          <a:bodyPr wrap="square" lIns="0" tIns="0" rIns="0" bIns="0" rtlCol="0" anchor="t">
            <a:spAutoFit/>
          </a:bodyPr>
          <a:lstStyle/>
          <a:p>
            <a:pPr marL="685800" indent="-685800">
              <a:lnSpc>
                <a:spcPct val="150000"/>
              </a:lnSpc>
              <a:buFont typeface="Arial" panose="020B0604020202020204" pitchFamily="34" charset="0"/>
              <a:buChar char="-"/>
            </a:pPr>
            <a:r>
              <a:rPr lang="en-US" sz="4800" dirty="0" err="1">
                <a:latin typeface="Arial" panose="020B0604020202020204" pitchFamily="34" charset="0"/>
                <a:cs typeface="Arial" panose="020B0604020202020204" pitchFamily="34" charset="0"/>
              </a:rPr>
              <a:t>Đa</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số</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bài</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viết</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xác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định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đúng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yêu</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cầu</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của</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đề</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bài</a:t>
            </a:r>
            <a:r>
              <a:rPr lang="en-US" sz="4800" dirty="0">
                <a:latin typeface="Arial" panose="020B0604020202020204" pitchFamily="34" charset="0"/>
                <a:cs typeface="Arial" panose="020B0604020202020204" pitchFamily="34" charset="0"/>
              </a:rPr>
              <a:t>.</a:t>
            </a:r>
          </a:p>
          <a:p>
            <a:pPr marL="685800" indent="-685800">
              <a:lnSpc>
                <a:spcPct val="150000"/>
              </a:lnSpc>
              <a:buFont typeface="Arial" panose="020B0604020202020204" pitchFamily="34" charset="0"/>
              <a:buChar char="-"/>
            </a:pPr>
            <a:r>
              <a:rPr lang="en-US" sz="4800" dirty="0" err="1">
                <a:latin typeface="Arial" panose="020B0604020202020204" pitchFamily="34" charset="0"/>
                <a:cs typeface="Arial" panose="020B0604020202020204" pitchFamily="34" charset="0"/>
              </a:rPr>
              <a:t>Bố</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cục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rõ</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ràng</a:t>
            </a:r>
            <a:r>
              <a:rPr lang="en-US" sz="4800" dirty="0">
                <a:latin typeface="Arial" panose="020B0604020202020204" pitchFamily="34" charset="0"/>
                <a:cs typeface="Arial" panose="020B0604020202020204" pitchFamily="34" charset="0"/>
              </a:rPr>
              <a:t>, 3 </a:t>
            </a:r>
            <a:r>
              <a:rPr lang="en-US" sz="4800" dirty="0" err="1">
                <a:latin typeface="Arial" panose="020B0604020202020204" pitchFamily="34" charset="0"/>
                <a:cs typeface="Arial" panose="020B0604020202020204" pitchFamily="34" charset="0"/>
              </a:rPr>
              <a:t>phần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cân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đối</a:t>
            </a:r>
            <a:r>
              <a:rPr lang="en-US" sz="4800" dirty="0">
                <a:latin typeface="Arial" panose="020B0604020202020204" pitchFamily="34" charset="0"/>
                <a:cs typeface="Arial" panose="020B0604020202020204" pitchFamily="34" charset="0"/>
              </a:rPr>
              <a:t>.</a:t>
            </a:r>
          </a:p>
          <a:p>
            <a:pPr marL="685800" indent="-685800">
              <a:lnSpc>
                <a:spcPct val="150000"/>
              </a:lnSpc>
              <a:buFont typeface="Arial" panose="020B0604020202020204" pitchFamily="34" charset="0"/>
              <a:buChar char="-"/>
            </a:pPr>
            <a:r>
              <a:rPr lang="en-US" sz="4800" dirty="0" err="1">
                <a:latin typeface="Arial" panose="020B0604020202020204" pitchFamily="34" charset="0"/>
                <a:cs typeface="Arial" panose="020B0604020202020204" pitchFamily="34" charset="0"/>
              </a:rPr>
              <a:t>Diễn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đạt</a:t>
            </a:r>
            <a:r>
              <a:rPr lang="en-US" sz="4800" dirty="0">
                <a:latin typeface="Arial" panose="020B0604020202020204" pitchFamily="34" charset="0"/>
                <a:cs typeface="Arial" panose="020B0604020202020204" pitchFamily="34" charset="0"/>
              </a:rPr>
              <a:t> ý </a:t>
            </a:r>
            <a:r>
              <a:rPr lang="en-US" sz="4800" dirty="0" err="1">
                <a:latin typeface="Arial" panose="020B0604020202020204" pitchFamily="34" charset="0"/>
                <a:cs typeface="Arial" panose="020B0604020202020204" pitchFamily="34" charset="0"/>
              </a:rPr>
              <a:t>mạch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lạc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trôi</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chảy</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câu</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văn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miêu</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tả</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sinh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động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giàu</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hình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ảnh</a:t>
            </a:r>
            <a:r>
              <a:rPr lang="en-US" sz="4800" dirty="0">
                <a:latin typeface="Arial" panose="020B0604020202020204" pitchFamily="34" charset="0"/>
                <a:cs typeface="Arial" panose="020B0604020202020204" pitchFamily="34" charset="0"/>
              </a:rPr>
              <a:t>.</a:t>
            </a:r>
          </a:p>
          <a:p>
            <a:pPr marL="685800" indent="-685800">
              <a:lnSpc>
                <a:spcPct val="150000"/>
              </a:lnSpc>
              <a:buFont typeface="Arial" panose="020B0604020202020204" pitchFamily="34" charset="0"/>
              <a:buChar char="-"/>
            </a:pPr>
            <a:r>
              <a:rPr lang="en-US" sz="4800" dirty="0" err="1">
                <a:latin typeface="Arial" panose="020B0604020202020204" pitchFamily="34" charset="0"/>
                <a:cs typeface="Arial" panose="020B0604020202020204" pitchFamily="34" charset="0"/>
              </a:rPr>
              <a:t>Trình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bày</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sạch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đẹp</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viết</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đúng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chính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tả</a:t>
            </a:r>
            <a:r>
              <a:rPr lang="en-US" sz="4800" dirty="0">
                <a:latin typeface="Arial" panose="020B0604020202020204" pitchFamily="34" charset="0"/>
                <a:cs typeface="Arial" panose="020B0604020202020204" pitchFamily="34" charset="0"/>
              </a:rPr>
              <a:t>.</a:t>
            </a:r>
          </a:p>
        </p:txBody>
      </p:sp>
      <p:pic>
        <p:nvPicPr>
          <p:cNvPr id="23"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255653" y="1152196"/>
            <a:ext cx="2631262" cy="279381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0948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ED8FF"/>
        </a:solidFill>
        <a:effectLst/>
      </p:bgPr>
    </p:bg>
    <p:spTree>
      <p:nvGrpSpPr>
        <p:cNvPr id="1" name=""/>
        <p:cNvGrpSpPr/>
        <p:nvPr/>
      </p:nvGrpSpPr>
      <p:grpSpPr>
        <a:xfrm>
          <a:off x="0" y="0"/>
          <a:ext cx="0" cy="0"/>
          <a:chOff x="0" y="0"/>
          <a:chExt cx="0" cy="0"/>
        </a:xfrm>
      </p:grpSpPr>
      <p:sp>
        <p:nvSpPr>
          <p:cNvPr id="24" name="Pentagon 23"/>
          <p:cNvSpPr/>
          <p:nvPr/>
        </p:nvSpPr>
        <p:spPr>
          <a:xfrm rot="20502207">
            <a:off x="-547731" y="-1564689"/>
            <a:ext cx="21100167" cy="12883357"/>
          </a:xfrm>
          <a:prstGeom prst="homePlate">
            <a:avLst/>
          </a:prstGeom>
          <a:solidFill>
            <a:srgbClr val="99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288261" y="1435901"/>
            <a:ext cx="12360939" cy="7602428"/>
            <a:chOff x="0" y="0"/>
            <a:chExt cx="1801589" cy="1709420"/>
          </a:xfrm>
        </p:grpSpPr>
        <p:sp>
          <p:nvSpPr>
            <p:cNvPr id="3" name="Freeform 3"/>
            <p:cNvSpPr/>
            <p:nvPr/>
          </p:nvSpPr>
          <p:spPr>
            <a:xfrm>
              <a:off x="0" y="-1270"/>
              <a:ext cx="1802859" cy="1708150"/>
            </a:xfrm>
            <a:custGeom>
              <a:avLst/>
              <a:gdLst/>
              <a:ahLst/>
              <a:cxnLst/>
              <a:rect l="l" t="t" r="r" b="b"/>
              <a:pathLst>
                <a:path w="1802859" h="1708150">
                  <a:moveTo>
                    <a:pt x="1791429" y="27940"/>
                  </a:moveTo>
                  <a:cubicBezTo>
                    <a:pt x="1782539" y="24130"/>
                    <a:pt x="1773649" y="21590"/>
                    <a:pt x="1764759" y="21590"/>
                  </a:cubicBezTo>
                  <a:cubicBezTo>
                    <a:pt x="1738089" y="20320"/>
                    <a:pt x="1711243" y="20320"/>
                    <a:pt x="1682909" y="17780"/>
                  </a:cubicBezTo>
                  <a:cubicBezTo>
                    <a:pt x="1618146" y="12700"/>
                    <a:pt x="1554731" y="6350"/>
                    <a:pt x="1489967" y="3810"/>
                  </a:cubicBezTo>
                  <a:cubicBezTo>
                    <a:pt x="1437347" y="1270"/>
                    <a:pt x="1386076" y="3810"/>
                    <a:pt x="1333455" y="2540"/>
                  </a:cubicBezTo>
                  <a:cubicBezTo>
                    <a:pt x="1310518" y="2540"/>
                    <a:pt x="1287581" y="0"/>
                    <a:pt x="1264644" y="2540"/>
                  </a:cubicBezTo>
                  <a:cubicBezTo>
                    <a:pt x="1209325" y="10160"/>
                    <a:pt x="1154006" y="11430"/>
                    <a:pt x="1097338" y="8890"/>
                  </a:cubicBezTo>
                  <a:cubicBezTo>
                    <a:pt x="1069004" y="7620"/>
                    <a:pt x="1040670" y="7620"/>
                    <a:pt x="1012336" y="7620"/>
                  </a:cubicBezTo>
                  <a:cubicBezTo>
                    <a:pt x="961065" y="7620"/>
                    <a:pt x="909794" y="7620"/>
                    <a:pt x="858522" y="6350"/>
                  </a:cubicBezTo>
                  <a:cubicBezTo>
                    <a:pt x="804553" y="5080"/>
                    <a:pt x="272951" y="2540"/>
                    <a:pt x="220331" y="1270"/>
                  </a:cubicBezTo>
                  <a:cubicBezTo>
                    <a:pt x="177155" y="0"/>
                    <a:pt x="135329" y="1270"/>
                    <a:pt x="92153" y="1270"/>
                  </a:cubicBezTo>
                  <a:cubicBezTo>
                    <a:pt x="62470" y="1270"/>
                    <a:pt x="33020" y="3810"/>
                    <a:pt x="5080" y="5080"/>
                  </a:cubicBezTo>
                  <a:cubicBezTo>
                    <a:pt x="3810" y="5080"/>
                    <a:pt x="2540" y="7620"/>
                    <a:pt x="0" y="8890"/>
                  </a:cubicBezTo>
                  <a:cubicBezTo>
                    <a:pt x="1270" y="21590"/>
                    <a:pt x="3810" y="34290"/>
                    <a:pt x="5080" y="46990"/>
                  </a:cubicBezTo>
                  <a:cubicBezTo>
                    <a:pt x="15240" y="118110"/>
                    <a:pt x="16510" y="190500"/>
                    <a:pt x="17780" y="261620"/>
                  </a:cubicBezTo>
                  <a:cubicBezTo>
                    <a:pt x="19050" y="334010"/>
                    <a:pt x="17780" y="406400"/>
                    <a:pt x="16510" y="480060"/>
                  </a:cubicBezTo>
                  <a:cubicBezTo>
                    <a:pt x="15240" y="554990"/>
                    <a:pt x="2540" y="1341120"/>
                    <a:pt x="2540" y="1416050"/>
                  </a:cubicBezTo>
                  <a:cubicBezTo>
                    <a:pt x="2540" y="1489710"/>
                    <a:pt x="1270" y="1563370"/>
                    <a:pt x="0" y="1637030"/>
                  </a:cubicBezTo>
                  <a:cubicBezTo>
                    <a:pt x="0" y="1653540"/>
                    <a:pt x="3810" y="1663700"/>
                    <a:pt x="15240" y="1668780"/>
                  </a:cubicBezTo>
                  <a:cubicBezTo>
                    <a:pt x="22860" y="1672590"/>
                    <a:pt x="31750" y="1675130"/>
                    <a:pt x="40640" y="1676400"/>
                  </a:cubicBezTo>
                  <a:cubicBezTo>
                    <a:pt x="90804" y="1681480"/>
                    <a:pt x="142075" y="1685290"/>
                    <a:pt x="193346" y="1690370"/>
                  </a:cubicBezTo>
                  <a:cubicBezTo>
                    <a:pt x="221680" y="1692910"/>
                    <a:pt x="250014" y="1697990"/>
                    <a:pt x="278348" y="1699260"/>
                  </a:cubicBezTo>
                  <a:cubicBezTo>
                    <a:pt x="325572" y="1701800"/>
                    <a:pt x="851776" y="1703070"/>
                    <a:pt x="899000" y="1704340"/>
                  </a:cubicBezTo>
                  <a:cubicBezTo>
                    <a:pt x="905746" y="1704340"/>
                    <a:pt x="912492" y="1704340"/>
                    <a:pt x="919238" y="1704340"/>
                  </a:cubicBezTo>
                  <a:cubicBezTo>
                    <a:pt x="951620" y="1704340"/>
                    <a:pt x="985351" y="1703070"/>
                    <a:pt x="1017733" y="1703070"/>
                  </a:cubicBezTo>
                  <a:cubicBezTo>
                    <a:pt x="1055512" y="1703070"/>
                    <a:pt x="1091941" y="1704340"/>
                    <a:pt x="1129720" y="1704340"/>
                  </a:cubicBezTo>
                  <a:cubicBezTo>
                    <a:pt x="1185039" y="1704340"/>
                    <a:pt x="1241707" y="1704340"/>
                    <a:pt x="1297026" y="1704340"/>
                  </a:cubicBezTo>
                  <a:cubicBezTo>
                    <a:pt x="1348297" y="1704340"/>
                    <a:pt x="1399568" y="1705610"/>
                    <a:pt x="1450839" y="1706880"/>
                  </a:cubicBezTo>
                  <a:cubicBezTo>
                    <a:pt x="1473777" y="1706880"/>
                    <a:pt x="1498063" y="1708150"/>
                    <a:pt x="1521000" y="1708150"/>
                  </a:cubicBezTo>
                  <a:cubicBezTo>
                    <a:pt x="1595208" y="1706880"/>
                    <a:pt x="1668067" y="1700530"/>
                    <a:pt x="1741899" y="1700530"/>
                  </a:cubicBezTo>
                  <a:cubicBezTo>
                    <a:pt x="1745709" y="1700530"/>
                    <a:pt x="1750789" y="1697990"/>
                    <a:pt x="1754599" y="1695450"/>
                  </a:cubicBezTo>
                  <a:cubicBezTo>
                    <a:pt x="1759679" y="1691640"/>
                    <a:pt x="1762219" y="1685290"/>
                    <a:pt x="1764759" y="1682750"/>
                  </a:cubicBezTo>
                  <a:cubicBezTo>
                    <a:pt x="1766029" y="1628140"/>
                    <a:pt x="1767299" y="1574800"/>
                    <a:pt x="1768569" y="1521460"/>
                  </a:cubicBezTo>
                  <a:cubicBezTo>
                    <a:pt x="1769839" y="1438910"/>
                    <a:pt x="1779999" y="646430"/>
                    <a:pt x="1781269" y="563880"/>
                  </a:cubicBezTo>
                  <a:cubicBezTo>
                    <a:pt x="1781269" y="514350"/>
                    <a:pt x="1782539" y="464820"/>
                    <a:pt x="1783809" y="415290"/>
                  </a:cubicBezTo>
                  <a:cubicBezTo>
                    <a:pt x="1785079" y="361950"/>
                    <a:pt x="1786349" y="308610"/>
                    <a:pt x="1788889" y="255270"/>
                  </a:cubicBezTo>
                  <a:cubicBezTo>
                    <a:pt x="1790159" y="223520"/>
                    <a:pt x="1790159" y="190500"/>
                    <a:pt x="1795239" y="158750"/>
                  </a:cubicBezTo>
                  <a:cubicBezTo>
                    <a:pt x="1800319" y="120650"/>
                    <a:pt x="1802859" y="83820"/>
                    <a:pt x="1801589" y="44450"/>
                  </a:cubicBezTo>
                  <a:cubicBezTo>
                    <a:pt x="1801589" y="38100"/>
                    <a:pt x="1797779" y="30480"/>
                    <a:pt x="1791429" y="27940"/>
                  </a:cubicBezTo>
                  <a:close/>
                </a:path>
              </a:pathLst>
            </a:custGeom>
            <a:solidFill>
              <a:srgbClr val="FFD7E5"/>
            </a:solidFill>
          </p:spPr>
        </p:sp>
      </p:grpSp>
      <p:grpSp>
        <p:nvGrpSpPr>
          <p:cNvPr id="4" name="Group 4"/>
          <p:cNvGrpSpPr>
            <a:grpSpLocks noChangeAspect="1"/>
          </p:cNvGrpSpPr>
          <p:nvPr/>
        </p:nvGrpSpPr>
        <p:grpSpPr>
          <a:xfrm rot="5400000">
            <a:off x="12442596" y="1719659"/>
            <a:ext cx="4125714" cy="7112182"/>
            <a:chOff x="-17780" y="-54610"/>
            <a:chExt cx="6404610" cy="6689090"/>
          </a:xfrm>
        </p:grpSpPr>
        <p:sp>
          <p:nvSpPr>
            <p:cNvPr id="5" name="Freeform 5"/>
            <p:cNvSpPr/>
            <p:nvPr/>
          </p:nvSpPr>
          <p:spPr>
            <a:xfrm>
              <a:off x="-17780" y="-54610"/>
              <a:ext cx="6404610" cy="6689090"/>
            </a:xfrm>
            <a:custGeom>
              <a:avLst/>
              <a:gdLst/>
              <a:ahLst/>
              <a:cxnLst/>
              <a:rect l="l" t="t" r="r" b="b"/>
              <a:pathLst>
                <a:path w="6404610" h="6689090">
                  <a:moveTo>
                    <a:pt x="4058920" y="645160"/>
                  </a:moveTo>
                  <a:cubicBezTo>
                    <a:pt x="5140960" y="523240"/>
                    <a:pt x="5530850" y="1365250"/>
                    <a:pt x="5530850" y="1365250"/>
                  </a:cubicBezTo>
                  <a:cubicBezTo>
                    <a:pt x="5530850" y="1365250"/>
                    <a:pt x="6325870" y="1554480"/>
                    <a:pt x="6365240" y="2411730"/>
                  </a:cubicBezTo>
                  <a:cubicBezTo>
                    <a:pt x="6404610" y="3268980"/>
                    <a:pt x="5963920" y="3547110"/>
                    <a:pt x="5963920" y="3547110"/>
                  </a:cubicBezTo>
                  <a:cubicBezTo>
                    <a:pt x="5963920" y="3547110"/>
                    <a:pt x="6220460" y="4083050"/>
                    <a:pt x="5985510" y="4803140"/>
                  </a:cubicBezTo>
                  <a:cubicBezTo>
                    <a:pt x="5750560" y="5523230"/>
                    <a:pt x="5247640" y="5610860"/>
                    <a:pt x="5247640" y="5610860"/>
                  </a:cubicBezTo>
                  <a:cubicBezTo>
                    <a:pt x="5247640" y="5610860"/>
                    <a:pt x="5129530" y="6126480"/>
                    <a:pt x="4212590" y="6408420"/>
                  </a:cubicBezTo>
                  <a:cubicBezTo>
                    <a:pt x="3295650" y="6689090"/>
                    <a:pt x="2987040" y="6186170"/>
                    <a:pt x="2987040" y="6186170"/>
                  </a:cubicBezTo>
                  <a:cubicBezTo>
                    <a:pt x="2987040" y="6186170"/>
                    <a:pt x="2194560" y="6305550"/>
                    <a:pt x="1450340" y="6106160"/>
                  </a:cubicBezTo>
                  <a:cubicBezTo>
                    <a:pt x="706120" y="5906770"/>
                    <a:pt x="642620" y="4909820"/>
                    <a:pt x="642620" y="4909820"/>
                  </a:cubicBezTo>
                  <a:cubicBezTo>
                    <a:pt x="642620" y="4909820"/>
                    <a:pt x="35560" y="4425950"/>
                    <a:pt x="19050" y="3544570"/>
                  </a:cubicBezTo>
                  <a:cubicBezTo>
                    <a:pt x="0" y="2536190"/>
                    <a:pt x="416560" y="2109470"/>
                    <a:pt x="416560" y="2109470"/>
                  </a:cubicBezTo>
                  <a:cubicBezTo>
                    <a:pt x="416560" y="2109470"/>
                    <a:pt x="151130" y="1360170"/>
                    <a:pt x="693420" y="826770"/>
                  </a:cubicBezTo>
                  <a:cubicBezTo>
                    <a:pt x="1478280" y="54610"/>
                    <a:pt x="1997710" y="407670"/>
                    <a:pt x="1997710" y="407670"/>
                  </a:cubicBezTo>
                  <a:cubicBezTo>
                    <a:pt x="1997710" y="407670"/>
                    <a:pt x="2462530" y="0"/>
                    <a:pt x="3036570" y="59690"/>
                  </a:cubicBezTo>
                  <a:cubicBezTo>
                    <a:pt x="3610610" y="119380"/>
                    <a:pt x="4058920" y="645160"/>
                    <a:pt x="4058920" y="645160"/>
                  </a:cubicBezTo>
                  <a:close/>
                </a:path>
              </a:pathLst>
            </a:custGeom>
            <a:solidFill>
              <a:srgbClr val="FFF9ED"/>
            </a:solidFill>
          </p:spPr>
        </p:sp>
      </p:grpSp>
      <p:sp>
        <p:nvSpPr>
          <p:cNvPr id="6" name="TextBox 6"/>
          <p:cNvSpPr txBox="1"/>
          <p:nvPr/>
        </p:nvSpPr>
        <p:spPr>
          <a:xfrm>
            <a:off x="9964252" y="3776878"/>
            <a:ext cx="9187185" cy="2336986"/>
          </a:xfrm>
          <a:prstGeom prst="rect">
            <a:avLst/>
          </a:prstGeom>
        </p:spPr>
        <p:txBody>
          <a:bodyPr wrap="square" lIns="0" tIns="0" rIns="0" bIns="0" rtlCol="0" anchor="t">
            <a:spAutoFit/>
          </a:bodyPr>
          <a:lstStyle/>
          <a:p>
            <a:pPr marL="0" lvl="0" indent="0" algn="ctr">
              <a:lnSpc>
                <a:spcPct val="150000"/>
              </a:lnSpc>
              <a:spcBef>
                <a:spcPct val="0"/>
              </a:spcBef>
            </a:pPr>
            <a:r>
              <a:rPr lang="en-US" sz="11500" dirty="0" err="1">
                <a:solidFill>
                  <a:srgbClr val="272626"/>
                </a:solidFill>
                <a:latin typeface="#9Slide03 Sofia Pro Soft Bold" panose="020B0000000000000000" pitchFamily="34" charset="0"/>
              </a:rPr>
              <a:t>Hạn</a:t>
            </a:r>
            <a:r>
              <a:rPr lang="en-US" sz="11500" dirty="0">
                <a:solidFill>
                  <a:srgbClr val="272626"/>
                </a:solidFill>
                <a:latin typeface="#9Slide03 Sofia Pro Soft Bold" panose="020B0000000000000000" pitchFamily="34" charset="0"/>
              </a:rPr>
              <a:t> </a:t>
            </a:r>
            <a:r>
              <a:rPr lang="en-US" sz="11500" dirty="0" err="1">
                <a:solidFill>
                  <a:srgbClr val="272626"/>
                </a:solidFill>
                <a:latin typeface="#9Slide03 Sofia Pro Soft Bold" panose="020B0000000000000000" pitchFamily="34" charset="0"/>
              </a:rPr>
              <a:t>chế</a:t>
            </a:r>
            <a:endParaRPr lang="en-US" sz="11500" dirty="0">
              <a:solidFill>
                <a:srgbClr val="272626"/>
              </a:solidFill>
              <a:latin typeface="#9Slide03 Sofia Pro Soft Bold" panose="020B0000000000000000" pitchFamily="34" charset="0"/>
            </a:endParaRP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479585" y="949165"/>
            <a:ext cx="3352800" cy="733769"/>
          </a:xfrm>
          <a:prstGeom prst="rect">
            <a:avLst/>
          </a:prstGeom>
        </p:spPr>
      </p:pic>
      <p:grpSp>
        <p:nvGrpSpPr>
          <p:cNvPr id="8" name="Group 8"/>
          <p:cNvGrpSpPr>
            <a:grpSpLocks noChangeAspect="1"/>
          </p:cNvGrpSpPr>
          <p:nvPr/>
        </p:nvGrpSpPr>
        <p:grpSpPr>
          <a:xfrm rot="-443219">
            <a:off x="-10801396" y="530371"/>
            <a:ext cx="4533781" cy="8756095"/>
            <a:chOff x="0" y="0"/>
            <a:chExt cx="3290570" cy="6355080"/>
          </a:xfrm>
        </p:grpSpPr>
        <p:sp>
          <p:nvSpPr>
            <p:cNvPr id="9" name="Freeform 9"/>
            <p:cNvSpPr/>
            <p:nvPr/>
          </p:nvSpPr>
          <p:spPr>
            <a:xfrm>
              <a:off x="0" y="1270"/>
              <a:ext cx="3289300" cy="6353810"/>
            </a:xfrm>
            <a:custGeom>
              <a:avLst/>
              <a:gdLst/>
              <a:ahLst/>
              <a:cxnLst/>
              <a:rect l="l" t="t" r="r" b="b"/>
              <a:pathLst>
                <a:path w="3289300" h="6353810">
                  <a:moveTo>
                    <a:pt x="3289300" y="6353810"/>
                  </a:moveTo>
                  <a:lnTo>
                    <a:pt x="0" y="6353810"/>
                  </a:lnTo>
                  <a:lnTo>
                    <a:pt x="0" y="0"/>
                  </a:lnTo>
                  <a:lnTo>
                    <a:pt x="3289300" y="0"/>
                  </a:lnTo>
                  <a:lnTo>
                    <a:pt x="3289300" y="6353810"/>
                  </a:lnTo>
                  <a:close/>
                </a:path>
              </a:pathLst>
            </a:custGeom>
            <a:solidFill>
              <a:srgbClr val="FFF9ED"/>
            </a:solidFill>
          </p:spPr>
        </p:sp>
        <p:sp>
          <p:nvSpPr>
            <p:cNvPr id="10" name="Freeform 10"/>
            <p:cNvSpPr/>
            <p:nvPr/>
          </p:nvSpPr>
          <p:spPr>
            <a:xfrm>
              <a:off x="179070" y="3233420"/>
              <a:ext cx="2928620" cy="2940050"/>
            </a:xfrm>
            <a:custGeom>
              <a:avLst/>
              <a:gdLst/>
              <a:ahLst/>
              <a:cxnLst/>
              <a:rect l="l" t="t" r="r" b="b"/>
              <a:pathLst>
                <a:path w="2928620" h="2940050">
                  <a:moveTo>
                    <a:pt x="2928620" y="2940050"/>
                  </a:moveTo>
                  <a:lnTo>
                    <a:pt x="0" y="2940050"/>
                  </a:lnTo>
                  <a:lnTo>
                    <a:pt x="0" y="0"/>
                  </a:lnTo>
                  <a:lnTo>
                    <a:pt x="2928620" y="0"/>
                  </a:lnTo>
                  <a:lnTo>
                    <a:pt x="2928620" y="2940050"/>
                  </a:lnTo>
                  <a:lnTo>
                    <a:pt x="2928620" y="2940050"/>
                  </a:lnTo>
                  <a:close/>
                </a:path>
              </a:pathLst>
            </a:custGeom>
            <a:blipFill>
              <a:blip r:embed="rId4"/>
              <a:stretch>
                <a:fillRect l="-106857" t="-1987" r="-346" b="-14112"/>
              </a:stretch>
            </a:blipFill>
          </p:spPr>
        </p:sp>
        <p:sp>
          <p:nvSpPr>
            <p:cNvPr id="11" name="Freeform 11"/>
            <p:cNvSpPr/>
            <p:nvPr/>
          </p:nvSpPr>
          <p:spPr>
            <a:xfrm>
              <a:off x="181610" y="180340"/>
              <a:ext cx="2928620" cy="2940050"/>
            </a:xfrm>
            <a:custGeom>
              <a:avLst/>
              <a:gdLst/>
              <a:ahLst/>
              <a:cxnLst/>
              <a:rect l="l" t="t" r="r" b="b"/>
              <a:pathLst>
                <a:path w="2928620" h="2940050">
                  <a:moveTo>
                    <a:pt x="2928620" y="2940050"/>
                  </a:moveTo>
                  <a:lnTo>
                    <a:pt x="0" y="2940050"/>
                  </a:lnTo>
                  <a:lnTo>
                    <a:pt x="0" y="0"/>
                  </a:lnTo>
                  <a:lnTo>
                    <a:pt x="2928620" y="0"/>
                  </a:lnTo>
                  <a:lnTo>
                    <a:pt x="2928620" y="2940050"/>
                  </a:lnTo>
                  <a:lnTo>
                    <a:pt x="2928620" y="2940050"/>
                  </a:lnTo>
                  <a:close/>
                </a:path>
              </a:pathLst>
            </a:custGeom>
            <a:blipFill>
              <a:blip r:embed="rId5"/>
              <a:stretch>
                <a:fillRect l="-24778" r="-24778"/>
              </a:stretch>
            </a:blipFill>
          </p:spPr>
        </p:sp>
        <p:sp>
          <p:nvSpPr>
            <p:cNvPr id="12" name="Freeform 12"/>
            <p:cNvSpPr/>
            <p:nvPr/>
          </p:nvSpPr>
          <p:spPr>
            <a:xfrm>
              <a:off x="54610" y="439420"/>
              <a:ext cx="3173730" cy="5429250"/>
            </a:xfrm>
            <a:custGeom>
              <a:avLst/>
              <a:gdLst/>
              <a:ahLst/>
              <a:cxnLst/>
              <a:rect l="l" t="t" r="r" b="b"/>
              <a:pathLst>
                <a:path w="3173730" h="5429250">
                  <a:moveTo>
                    <a:pt x="3117850" y="751840"/>
                  </a:moveTo>
                  <a:lnTo>
                    <a:pt x="3117850" y="716280"/>
                  </a:lnTo>
                  <a:lnTo>
                    <a:pt x="3129280" y="716280"/>
                  </a:lnTo>
                  <a:lnTo>
                    <a:pt x="3129280" y="740410"/>
                  </a:lnTo>
                  <a:lnTo>
                    <a:pt x="3140710" y="740410"/>
                  </a:lnTo>
                  <a:lnTo>
                    <a:pt x="3140710" y="717550"/>
                  </a:lnTo>
                  <a:lnTo>
                    <a:pt x="3152140" y="717550"/>
                  </a:lnTo>
                  <a:lnTo>
                    <a:pt x="3152140" y="740410"/>
                  </a:lnTo>
                  <a:lnTo>
                    <a:pt x="3173730" y="740410"/>
                  </a:lnTo>
                  <a:lnTo>
                    <a:pt x="3173730" y="751840"/>
                  </a:lnTo>
                  <a:lnTo>
                    <a:pt x="3117850" y="751840"/>
                  </a:lnTo>
                  <a:close/>
                  <a:moveTo>
                    <a:pt x="3117850" y="702310"/>
                  </a:moveTo>
                  <a:lnTo>
                    <a:pt x="3117850" y="690880"/>
                  </a:lnTo>
                  <a:lnTo>
                    <a:pt x="3171190" y="690880"/>
                  </a:lnTo>
                  <a:lnTo>
                    <a:pt x="3171190" y="702310"/>
                  </a:lnTo>
                  <a:lnTo>
                    <a:pt x="3117850" y="702310"/>
                  </a:lnTo>
                  <a:close/>
                  <a:moveTo>
                    <a:pt x="3117850" y="674370"/>
                  </a:moveTo>
                  <a:lnTo>
                    <a:pt x="3117850" y="662940"/>
                  </a:lnTo>
                  <a:lnTo>
                    <a:pt x="3161030" y="662940"/>
                  </a:lnTo>
                  <a:lnTo>
                    <a:pt x="3161030" y="640080"/>
                  </a:lnTo>
                  <a:lnTo>
                    <a:pt x="3172460" y="640080"/>
                  </a:lnTo>
                  <a:lnTo>
                    <a:pt x="3172460" y="674370"/>
                  </a:lnTo>
                  <a:lnTo>
                    <a:pt x="3117850" y="674370"/>
                  </a:lnTo>
                  <a:close/>
                  <a:moveTo>
                    <a:pt x="3117850" y="628650"/>
                  </a:moveTo>
                  <a:lnTo>
                    <a:pt x="3117850" y="610870"/>
                  </a:lnTo>
                  <a:lnTo>
                    <a:pt x="3153410" y="598170"/>
                  </a:lnTo>
                  <a:lnTo>
                    <a:pt x="3153410" y="598170"/>
                  </a:lnTo>
                  <a:lnTo>
                    <a:pt x="3117850" y="585470"/>
                  </a:lnTo>
                  <a:lnTo>
                    <a:pt x="3117850" y="567690"/>
                  </a:lnTo>
                  <a:lnTo>
                    <a:pt x="3171190" y="567690"/>
                  </a:lnTo>
                  <a:lnTo>
                    <a:pt x="3171190" y="579120"/>
                  </a:lnTo>
                  <a:lnTo>
                    <a:pt x="3129280" y="579120"/>
                  </a:lnTo>
                  <a:lnTo>
                    <a:pt x="3129280" y="579120"/>
                  </a:lnTo>
                  <a:lnTo>
                    <a:pt x="3171190" y="593090"/>
                  </a:lnTo>
                  <a:lnTo>
                    <a:pt x="3171190" y="601980"/>
                  </a:lnTo>
                  <a:lnTo>
                    <a:pt x="3129280" y="615950"/>
                  </a:lnTo>
                  <a:lnTo>
                    <a:pt x="3129280" y="615950"/>
                  </a:lnTo>
                  <a:lnTo>
                    <a:pt x="3171190" y="615950"/>
                  </a:lnTo>
                  <a:lnTo>
                    <a:pt x="3171190" y="627380"/>
                  </a:lnTo>
                  <a:lnTo>
                    <a:pt x="3117850" y="628650"/>
                  </a:lnTo>
                  <a:lnTo>
                    <a:pt x="3117850" y="628650"/>
                  </a:lnTo>
                  <a:close/>
                  <a:moveTo>
                    <a:pt x="3117850" y="523240"/>
                  </a:moveTo>
                  <a:lnTo>
                    <a:pt x="3117850" y="506730"/>
                  </a:lnTo>
                  <a:lnTo>
                    <a:pt x="3155950" y="483870"/>
                  </a:lnTo>
                  <a:lnTo>
                    <a:pt x="3155950" y="483870"/>
                  </a:lnTo>
                  <a:lnTo>
                    <a:pt x="3117850" y="483870"/>
                  </a:lnTo>
                  <a:lnTo>
                    <a:pt x="3117850" y="472440"/>
                  </a:lnTo>
                  <a:lnTo>
                    <a:pt x="3171190" y="472440"/>
                  </a:lnTo>
                  <a:lnTo>
                    <a:pt x="3171190" y="487680"/>
                  </a:lnTo>
                  <a:lnTo>
                    <a:pt x="3133090" y="511810"/>
                  </a:lnTo>
                  <a:lnTo>
                    <a:pt x="3133090" y="511810"/>
                  </a:lnTo>
                  <a:lnTo>
                    <a:pt x="3171190" y="511810"/>
                  </a:lnTo>
                  <a:lnTo>
                    <a:pt x="3171190" y="523240"/>
                  </a:lnTo>
                  <a:lnTo>
                    <a:pt x="3117850" y="523240"/>
                  </a:lnTo>
                  <a:close/>
                  <a:moveTo>
                    <a:pt x="3117850" y="454660"/>
                  </a:moveTo>
                  <a:lnTo>
                    <a:pt x="3117850" y="417830"/>
                  </a:lnTo>
                  <a:lnTo>
                    <a:pt x="3129280" y="417830"/>
                  </a:lnTo>
                  <a:lnTo>
                    <a:pt x="3129280" y="443230"/>
                  </a:lnTo>
                  <a:lnTo>
                    <a:pt x="3139440" y="443230"/>
                  </a:lnTo>
                  <a:lnTo>
                    <a:pt x="3139440" y="420370"/>
                  </a:lnTo>
                  <a:lnTo>
                    <a:pt x="3150870" y="420370"/>
                  </a:lnTo>
                  <a:lnTo>
                    <a:pt x="3150870" y="443230"/>
                  </a:lnTo>
                  <a:lnTo>
                    <a:pt x="3162300" y="443230"/>
                  </a:lnTo>
                  <a:lnTo>
                    <a:pt x="3162300" y="416560"/>
                  </a:lnTo>
                  <a:lnTo>
                    <a:pt x="3173730" y="416560"/>
                  </a:lnTo>
                  <a:lnTo>
                    <a:pt x="3173730" y="454660"/>
                  </a:lnTo>
                  <a:lnTo>
                    <a:pt x="3117850" y="454660"/>
                  </a:lnTo>
                  <a:close/>
                  <a:moveTo>
                    <a:pt x="3167380" y="353060"/>
                  </a:moveTo>
                  <a:cubicBezTo>
                    <a:pt x="3168650" y="356870"/>
                    <a:pt x="3169920" y="360680"/>
                    <a:pt x="3171190" y="364490"/>
                  </a:cubicBezTo>
                  <a:cubicBezTo>
                    <a:pt x="3172460" y="368300"/>
                    <a:pt x="3172460" y="372110"/>
                    <a:pt x="3172460" y="375920"/>
                  </a:cubicBezTo>
                  <a:cubicBezTo>
                    <a:pt x="3172460" y="379730"/>
                    <a:pt x="3171190" y="383540"/>
                    <a:pt x="3169920" y="387350"/>
                  </a:cubicBezTo>
                  <a:cubicBezTo>
                    <a:pt x="3168650" y="391160"/>
                    <a:pt x="3166110" y="393700"/>
                    <a:pt x="3164840" y="396240"/>
                  </a:cubicBezTo>
                  <a:cubicBezTo>
                    <a:pt x="3163570" y="398780"/>
                    <a:pt x="3159760" y="401320"/>
                    <a:pt x="3155950" y="402590"/>
                  </a:cubicBezTo>
                  <a:cubicBezTo>
                    <a:pt x="3152140" y="403860"/>
                    <a:pt x="3148330" y="405130"/>
                    <a:pt x="3144520" y="405130"/>
                  </a:cubicBezTo>
                  <a:cubicBezTo>
                    <a:pt x="3140710" y="405130"/>
                    <a:pt x="3136900" y="403860"/>
                    <a:pt x="3133090" y="402590"/>
                  </a:cubicBezTo>
                  <a:cubicBezTo>
                    <a:pt x="3129280" y="401320"/>
                    <a:pt x="3126740" y="398780"/>
                    <a:pt x="3124200" y="396240"/>
                  </a:cubicBezTo>
                  <a:cubicBezTo>
                    <a:pt x="3121660" y="393700"/>
                    <a:pt x="3120390" y="391160"/>
                    <a:pt x="3119121" y="387350"/>
                  </a:cubicBezTo>
                  <a:cubicBezTo>
                    <a:pt x="3117850" y="383540"/>
                    <a:pt x="3116581" y="379730"/>
                    <a:pt x="3116581" y="375920"/>
                  </a:cubicBezTo>
                  <a:cubicBezTo>
                    <a:pt x="3116581" y="372110"/>
                    <a:pt x="3116581" y="367030"/>
                    <a:pt x="3117851" y="364490"/>
                  </a:cubicBezTo>
                  <a:cubicBezTo>
                    <a:pt x="3119121" y="360680"/>
                    <a:pt x="3120391" y="358140"/>
                    <a:pt x="3122931" y="354330"/>
                  </a:cubicBezTo>
                  <a:lnTo>
                    <a:pt x="3131821" y="363220"/>
                  </a:lnTo>
                  <a:cubicBezTo>
                    <a:pt x="3130550" y="364490"/>
                    <a:pt x="3129281" y="367030"/>
                    <a:pt x="3128010" y="368300"/>
                  </a:cubicBezTo>
                  <a:cubicBezTo>
                    <a:pt x="3126740" y="370840"/>
                    <a:pt x="3126740" y="373380"/>
                    <a:pt x="3126740" y="375920"/>
                  </a:cubicBezTo>
                  <a:cubicBezTo>
                    <a:pt x="3126740" y="378460"/>
                    <a:pt x="3126740" y="381000"/>
                    <a:pt x="3128010" y="382270"/>
                  </a:cubicBezTo>
                  <a:cubicBezTo>
                    <a:pt x="3129281" y="384810"/>
                    <a:pt x="3130550" y="386080"/>
                    <a:pt x="3131821" y="387350"/>
                  </a:cubicBezTo>
                  <a:cubicBezTo>
                    <a:pt x="3133091" y="388620"/>
                    <a:pt x="3135631" y="389890"/>
                    <a:pt x="3136900" y="391160"/>
                  </a:cubicBezTo>
                  <a:cubicBezTo>
                    <a:pt x="3138170" y="392430"/>
                    <a:pt x="3140710" y="392430"/>
                    <a:pt x="3143250" y="392430"/>
                  </a:cubicBezTo>
                  <a:cubicBezTo>
                    <a:pt x="3145790" y="392430"/>
                    <a:pt x="3148330" y="392430"/>
                    <a:pt x="3149600" y="391160"/>
                  </a:cubicBezTo>
                  <a:cubicBezTo>
                    <a:pt x="3150871" y="389890"/>
                    <a:pt x="3153410" y="388620"/>
                    <a:pt x="3154680" y="387350"/>
                  </a:cubicBezTo>
                  <a:cubicBezTo>
                    <a:pt x="3155950" y="386080"/>
                    <a:pt x="3157220" y="383540"/>
                    <a:pt x="3158490" y="382270"/>
                  </a:cubicBezTo>
                  <a:cubicBezTo>
                    <a:pt x="3159760" y="379730"/>
                    <a:pt x="3159760" y="378460"/>
                    <a:pt x="3159760" y="375920"/>
                  </a:cubicBezTo>
                  <a:cubicBezTo>
                    <a:pt x="3159760" y="373380"/>
                    <a:pt x="3159760" y="370840"/>
                    <a:pt x="3158490" y="369570"/>
                  </a:cubicBezTo>
                  <a:cubicBezTo>
                    <a:pt x="3157220" y="368300"/>
                    <a:pt x="3157220" y="365760"/>
                    <a:pt x="3157220" y="364490"/>
                  </a:cubicBezTo>
                  <a:lnTo>
                    <a:pt x="3148330" y="364490"/>
                  </a:lnTo>
                  <a:lnTo>
                    <a:pt x="3148330" y="374650"/>
                  </a:lnTo>
                  <a:lnTo>
                    <a:pt x="3136900" y="374650"/>
                  </a:lnTo>
                  <a:lnTo>
                    <a:pt x="3136900" y="353060"/>
                  </a:lnTo>
                  <a:cubicBezTo>
                    <a:pt x="3136900" y="353060"/>
                    <a:pt x="3167380" y="353060"/>
                    <a:pt x="3167380" y="353060"/>
                  </a:cubicBezTo>
                  <a:close/>
                  <a:moveTo>
                    <a:pt x="3117850" y="325120"/>
                  </a:moveTo>
                  <a:lnTo>
                    <a:pt x="3117850" y="314960"/>
                  </a:lnTo>
                  <a:lnTo>
                    <a:pt x="3171190" y="292100"/>
                  </a:lnTo>
                  <a:lnTo>
                    <a:pt x="3171190" y="306070"/>
                  </a:lnTo>
                  <a:lnTo>
                    <a:pt x="3159760" y="311150"/>
                  </a:lnTo>
                  <a:lnTo>
                    <a:pt x="3159760" y="331470"/>
                  </a:lnTo>
                  <a:lnTo>
                    <a:pt x="3171190" y="335280"/>
                  </a:lnTo>
                  <a:lnTo>
                    <a:pt x="3171190" y="347980"/>
                  </a:lnTo>
                  <a:lnTo>
                    <a:pt x="3117850" y="325120"/>
                  </a:lnTo>
                  <a:close/>
                  <a:moveTo>
                    <a:pt x="3133090" y="320040"/>
                  </a:moveTo>
                  <a:lnTo>
                    <a:pt x="3149600" y="326390"/>
                  </a:lnTo>
                  <a:lnTo>
                    <a:pt x="3149600" y="313690"/>
                  </a:lnTo>
                  <a:lnTo>
                    <a:pt x="3133090" y="320040"/>
                  </a:lnTo>
                  <a:close/>
                  <a:moveTo>
                    <a:pt x="3128010" y="278130"/>
                  </a:moveTo>
                  <a:lnTo>
                    <a:pt x="3128010" y="293370"/>
                  </a:lnTo>
                  <a:lnTo>
                    <a:pt x="3117850" y="293370"/>
                  </a:lnTo>
                  <a:lnTo>
                    <a:pt x="3117850" y="250190"/>
                  </a:lnTo>
                  <a:lnTo>
                    <a:pt x="3128010" y="250190"/>
                  </a:lnTo>
                  <a:lnTo>
                    <a:pt x="3128010" y="265430"/>
                  </a:lnTo>
                  <a:lnTo>
                    <a:pt x="3171190" y="265430"/>
                  </a:lnTo>
                  <a:lnTo>
                    <a:pt x="3171190" y="276860"/>
                  </a:lnTo>
                  <a:lnTo>
                    <a:pt x="3128010" y="278130"/>
                  </a:lnTo>
                  <a:lnTo>
                    <a:pt x="3128010" y="278130"/>
                  </a:lnTo>
                  <a:close/>
                  <a:moveTo>
                    <a:pt x="3117850" y="240030"/>
                  </a:moveTo>
                  <a:lnTo>
                    <a:pt x="3117850" y="228600"/>
                  </a:lnTo>
                  <a:lnTo>
                    <a:pt x="3171190" y="228600"/>
                  </a:lnTo>
                  <a:lnTo>
                    <a:pt x="3171190" y="240030"/>
                  </a:lnTo>
                  <a:lnTo>
                    <a:pt x="3117850" y="240030"/>
                  </a:lnTo>
                  <a:close/>
                  <a:moveTo>
                    <a:pt x="3117850" y="217170"/>
                  </a:moveTo>
                  <a:lnTo>
                    <a:pt x="3117850" y="203200"/>
                  </a:lnTo>
                  <a:lnTo>
                    <a:pt x="3153410" y="190500"/>
                  </a:lnTo>
                  <a:lnTo>
                    <a:pt x="3153410" y="190500"/>
                  </a:lnTo>
                  <a:lnTo>
                    <a:pt x="3117850" y="176530"/>
                  </a:lnTo>
                  <a:lnTo>
                    <a:pt x="3117850" y="163830"/>
                  </a:lnTo>
                  <a:lnTo>
                    <a:pt x="3171190" y="186690"/>
                  </a:lnTo>
                  <a:lnTo>
                    <a:pt x="3171190" y="195580"/>
                  </a:lnTo>
                  <a:lnTo>
                    <a:pt x="3117850" y="217170"/>
                  </a:lnTo>
                  <a:close/>
                  <a:moveTo>
                    <a:pt x="3117850" y="152400"/>
                  </a:moveTo>
                  <a:lnTo>
                    <a:pt x="3117850" y="115570"/>
                  </a:lnTo>
                  <a:lnTo>
                    <a:pt x="3129280" y="115570"/>
                  </a:lnTo>
                  <a:lnTo>
                    <a:pt x="3129280" y="140970"/>
                  </a:lnTo>
                  <a:lnTo>
                    <a:pt x="3139440" y="140970"/>
                  </a:lnTo>
                  <a:lnTo>
                    <a:pt x="3139440" y="118110"/>
                  </a:lnTo>
                  <a:lnTo>
                    <a:pt x="3150870" y="118110"/>
                  </a:lnTo>
                  <a:lnTo>
                    <a:pt x="3150870" y="140970"/>
                  </a:lnTo>
                  <a:lnTo>
                    <a:pt x="3162300" y="140970"/>
                  </a:lnTo>
                  <a:lnTo>
                    <a:pt x="3162300" y="114300"/>
                  </a:lnTo>
                  <a:lnTo>
                    <a:pt x="3173730" y="114300"/>
                  </a:lnTo>
                  <a:lnTo>
                    <a:pt x="3173730" y="152400"/>
                  </a:lnTo>
                  <a:lnTo>
                    <a:pt x="3117850" y="152400"/>
                  </a:lnTo>
                  <a:close/>
                  <a:moveTo>
                    <a:pt x="3117850" y="3089910"/>
                  </a:moveTo>
                  <a:lnTo>
                    <a:pt x="3117850" y="3053080"/>
                  </a:lnTo>
                  <a:lnTo>
                    <a:pt x="3129280" y="3053080"/>
                  </a:lnTo>
                  <a:lnTo>
                    <a:pt x="3129280" y="3077210"/>
                  </a:lnTo>
                  <a:lnTo>
                    <a:pt x="3140710" y="3077210"/>
                  </a:lnTo>
                  <a:lnTo>
                    <a:pt x="3140710" y="3054350"/>
                  </a:lnTo>
                  <a:lnTo>
                    <a:pt x="3152140" y="3054350"/>
                  </a:lnTo>
                  <a:lnTo>
                    <a:pt x="3152140" y="3077210"/>
                  </a:lnTo>
                  <a:lnTo>
                    <a:pt x="3173730" y="3077210"/>
                  </a:lnTo>
                  <a:lnTo>
                    <a:pt x="3173730" y="3088640"/>
                  </a:lnTo>
                  <a:lnTo>
                    <a:pt x="3117850" y="3088640"/>
                  </a:lnTo>
                  <a:lnTo>
                    <a:pt x="3117850" y="3089910"/>
                  </a:lnTo>
                  <a:close/>
                  <a:moveTo>
                    <a:pt x="3117850" y="3040380"/>
                  </a:moveTo>
                  <a:lnTo>
                    <a:pt x="3117850" y="3028950"/>
                  </a:lnTo>
                  <a:lnTo>
                    <a:pt x="3171190" y="3028950"/>
                  </a:lnTo>
                  <a:lnTo>
                    <a:pt x="3171190" y="3040380"/>
                  </a:lnTo>
                  <a:lnTo>
                    <a:pt x="3117850" y="3040380"/>
                  </a:lnTo>
                  <a:close/>
                  <a:moveTo>
                    <a:pt x="3117850" y="3012440"/>
                  </a:moveTo>
                  <a:lnTo>
                    <a:pt x="3117850" y="3001010"/>
                  </a:lnTo>
                  <a:lnTo>
                    <a:pt x="3161030" y="3001010"/>
                  </a:lnTo>
                  <a:lnTo>
                    <a:pt x="3161030" y="2979420"/>
                  </a:lnTo>
                  <a:lnTo>
                    <a:pt x="3172460" y="2979420"/>
                  </a:lnTo>
                  <a:lnTo>
                    <a:pt x="3172460" y="3013710"/>
                  </a:lnTo>
                  <a:lnTo>
                    <a:pt x="3117850" y="3013710"/>
                  </a:lnTo>
                  <a:lnTo>
                    <a:pt x="3117850" y="3012440"/>
                  </a:lnTo>
                  <a:close/>
                  <a:moveTo>
                    <a:pt x="3117850" y="2966720"/>
                  </a:moveTo>
                  <a:lnTo>
                    <a:pt x="3117850" y="2948940"/>
                  </a:lnTo>
                  <a:lnTo>
                    <a:pt x="3153410" y="2936240"/>
                  </a:lnTo>
                  <a:lnTo>
                    <a:pt x="3153410" y="2936240"/>
                  </a:lnTo>
                  <a:lnTo>
                    <a:pt x="3117850" y="2923540"/>
                  </a:lnTo>
                  <a:lnTo>
                    <a:pt x="3117850" y="2905760"/>
                  </a:lnTo>
                  <a:lnTo>
                    <a:pt x="3171190" y="2905760"/>
                  </a:lnTo>
                  <a:lnTo>
                    <a:pt x="3171190" y="2917190"/>
                  </a:lnTo>
                  <a:lnTo>
                    <a:pt x="3129280" y="2917190"/>
                  </a:lnTo>
                  <a:lnTo>
                    <a:pt x="3129280" y="2917190"/>
                  </a:lnTo>
                  <a:lnTo>
                    <a:pt x="3171190" y="2931160"/>
                  </a:lnTo>
                  <a:lnTo>
                    <a:pt x="3171190" y="2940050"/>
                  </a:lnTo>
                  <a:lnTo>
                    <a:pt x="3129280" y="2954021"/>
                  </a:lnTo>
                  <a:lnTo>
                    <a:pt x="3129280" y="2954021"/>
                  </a:lnTo>
                  <a:lnTo>
                    <a:pt x="3171190" y="2954021"/>
                  </a:lnTo>
                  <a:lnTo>
                    <a:pt x="3171190" y="2965450"/>
                  </a:lnTo>
                  <a:lnTo>
                    <a:pt x="3117850" y="2966720"/>
                  </a:lnTo>
                  <a:lnTo>
                    <a:pt x="3117850" y="2966720"/>
                  </a:lnTo>
                  <a:close/>
                  <a:moveTo>
                    <a:pt x="3117850" y="2861310"/>
                  </a:moveTo>
                  <a:lnTo>
                    <a:pt x="3117850" y="2844800"/>
                  </a:lnTo>
                  <a:lnTo>
                    <a:pt x="3155950" y="2821940"/>
                  </a:lnTo>
                  <a:lnTo>
                    <a:pt x="3155950" y="2821940"/>
                  </a:lnTo>
                  <a:lnTo>
                    <a:pt x="3117850" y="2821940"/>
                  </a:lnTo>
                  <a:lnTo>
                    <a:pt x="3117850" y="2810510"/>
                  </a:lnTo>
                  <a:lnTo>
                    <a:pt x="3171190" y="2810510"/>
                  </a:lnTo>
                  <a:lnTo>
                    <a:pt x="3171190" y="2825750"/>
                  </a:lnTo>
                  <a:lnTo>
                    <a:pt x="3133090" y="2849880"/>
                  </a:lnTo>
                  <a:lnTo>
                    <a:pt x="3133090" y="2849880"/>
                  </a:lnTo>
                  <a:lnTo>
                    <a:pt x="3171190" y="2849880"/>
                  </a:lnTo>
                  <a:lnTo>
                    <a:pt x="3171190" y="2861310"/>
                  </a:lnTo>
                  <a:lnTo>
                    <a:pt x="3117850" y="2861310"/>
                  </a:lnTo>
                  <a:lnTo>
                    <a:pt x="3117850" y="2861310"/>
                  </a:lnTo>
                  <a:close/>
                  <a:moveTo>
                    <a:pt x="3117850" y="2792730"/>
                  </a:moveTo>
                  <a:lnTo>
                    <a:pt x="3117850" y="2755900"/>
                  </a:lnTo>
                  <a:lnTo>
                    <a:pt x="3129280" y="2755900"/>
                  </a:lnTo>
                  <a:lnTo>
                    <a:pt x="3129280" y="2781300"/>
                  </a:lnTo>
                  <a:lnTo>
                    <a:pt x="3139440" y="2781300"/>
                  </a:lnTo>
                  <a:lnTo>
                    <a:pt x="3139440" y="2758440"/>
                  </a:lnTo>
                  <a:lnTo>
                    <a:pt x="3150870" y="2758440"/>
                  </a:lnTo>
                  <a:lnTo>
                    <a:pt x="3150870" y="2781300"/>
                  </a:lnTo>
                  <a:lnTo>
                    <a:pt x="3162300" y="2781300"/>
                  </a:lnTo>
                  <a:lnTo>
                    <a:pt x="3162300" y="2754630"/>
                  </a:lnTo>
                  <a:lnTo>
                    <a:pt x="3173730" y="2754630"/>
                  </a:lnTo>
                  <a:lnTo>
                    <a:pt x="3173730" y="2792730"/>
                  </a:lnTo>
                  <a:lnTo>
                    <a:pt x="3117850" y="2792730"/>
                  </a:lnTo>
                  <a:close/>
                  <a:moveTo>
                    <a:pt x="3167380" y="2691130"/>
                  </a:moveTo>
                  <a:cubicBezTo>
                    <a:pt x="3168650" y="2694940"/>
                    <a:pt x="3169920" y="2698750"/>
                    <a:pt x="3171190" y="2702560"/>
                  </a:cubicBezTo>
                  <a:cubicBezTo>
                    <a:pt x="3172460" y="2706370"/>
                    <a:pt x="3172460" y="2710180"/>
                    <a:pt x="3172460" y="2713990"/>
                  </a:cubicBezTo>
                  <a:cubicBezTo>
                    <a:pt x="3172460" y="2717800"/>
                    <a:pt x="3171190" y="2721610"/>
                    <a:pt x="3169920" y="2725420"/>
                  </a:cubicBezTo>
                  <a:cubicBezTo>
                    <a:pt x="3168650" y="2729230"/>
                    <a:pt x="3166110" y="2731770"/>
                    <a:pt x="3164840" y="2734310"/>
                  </a:cubicBezTo>
                  <a:cubicBezTo>
                    <a:pt x="3163570" y="2736850"/>
                    <a:pt x="3159760" y="2739390"/>
                    <a:pt x="3155950" y="2740660"/>
                  </a:cubicBezTo>
                  <a:cubicBezTo>
                    <a:pt x="3152140" y="2741930"/>
                    <a:pt x="3148330" y="2743200"/>
                    <a:pt x="3144520" y="2743200"/>
                  </a:cubicBezTo>
                  <a:cubicBezTo>
                    <a:pt x="3140710" y="2743200"/>
                    <a:pt x="3136900" y="2741930"/>
                    <a:pt x="3133090" y="2740660"/>
                  </a:cubicBezTo>
                  <a:cubicBezTo>
                    <a:pt x="3129280" y="2739390"/>
                    <a:pt x="3126740" y="2736850"/>
                    <a:pt x="3124200" y="2734310"/>
                  </a:cubicBezTo>
                  <a:cubicBezTo>
                    <a:pt x="3121660" y="2731770"/>
                    <a:pt x="3120390" y="2729230"/>
                    <a:pt x="3119121" y="2725420"/>
                  </a:cubicBezTo>
                  <a:cubicBezTo>
                    <a:pt x="3117850" y="2721610"/>
                    <a:pt x="3116581" y="2717800"/>
                    <a:pt x="3116581" y="2713990"/>
                  </a:cubicBezTo>
                  <a:cubicBezTo>
                    <a:pt x="3116581" y="2710180"/>
                    <a:pt x="3116581" y="2705100"/>
                    <a:pt x="3117851" y="2702560"/>
                  </a:cubicBezTo>
                  <a:cubicBezTo>
                    <a:pt x="3119121" y="2698750"/>
                    <a:pt x="3120391" y="2696210"/>
                    <a:pt x="3122931" y="2692400"/>
                  </a:cubicBezTo>
                  <a:lnTo>
                    <a:pt x="3131821" y="2701290"/>
                  </a:lnTo>
                  <a:cubicBezTo>
                    <a:pt x="3130550" y="2702560"/>
                    <a:pt x="3129281" y="2705100"/>
                    <a:pt x="3128010" y="2706370"/>
                  </a:cubicBezTo>
                  <a:cubicBezTo>
                    <a:pt x="3126740" y="2708910"/>
                    <a:pt x="3126740" y="2711450"/>
                    <a:pt x="3126740" y="2713990"/>
                  </a:cubicBezTo>
                  <a:cubicBezTo>
                    <a:pt x="3126740" y="2716530"/>
                    <a:pt x="3126740" y="2719070"/>
                    <a:pt x="3128010" y="2720340"/>
                  </a:cubicBezTo>
                  <a:cubicBezTo>
                    <a:pt x="3129281" y="2722880"/>
                    <a:pt x="3130550" y="2724150"/>
                    <a:pt x="3131821" y="2725420"/>
                  </a:cubicBezTo>
                  <a:cubicBezTo>
                    <a:pt x="3133091" y="2726690"/>
                    <a:pt x="3135631" y="2727960"/>
                    <a:pt x="3136900" y="2729230"/>
                  </a:cubicBezTo>
                  <a:cubicBezTo>
                    <a:pt x="3138170" y="2730500"/>
                    <a:pt x="3140710" y="2730500"/>
                    <a:pt x="3143250" y="2730500"/>
                  </a:cubicBezTo>
                  <a:cubicBezTo>
                    <a:pt x="3145790" y="2730500"/>
                    <a:pt x="3148330" y="2730500"/>
                    <a:pt x="3149600" y="2729230"/>
                  </a:cubicBezTo>
                  <a:cubicBezTo>
                    <a:pt x="3150871" y="2727960"/>
                    <a:pt x="3153410" y="2726690"/>
                    <a:pt x="3154680" y="2725420"/>
                  </a:cubicBezTo>
                  <a:cubicBezTo>
                    <a:pt x="3155950" y="2724150"/>
                    <a:pt x="3157220" y="2721610"/>
                    <a:pt x="3158490" y="2720340"/>
                  </a:cubicBezTo>
                  <a:cubicBezTo>
                    <a:pt x="3159760" y="2717800"/>
                    <a:pt x="3159760" y="2716530"/>
                    <a:pt x="3159760" y="2713990"/>
                  </a:cubicBezTo>
                  <a:cubicBezTo>
                    <a:pt x="3159760" y="2711450"/>
                    <a:pt x="3159760" y="2708910"/>
                    <a:pt x="3158490" y="2707640"/>
                  </a:cubicBezTo>
                  <a:cubicBezTo>
                    <a:pt x="3157220" y="2706370"/>
                    <a:pt x="3157220" y="2703830"/>
                    <a:pt x="3157220" y="2702560"/>
                  </a:cubicBezTo>
                  <a:lnTo>
                    <a:pt x="3148330" y="2702560"/>
                  </a:lnTo>
                  <a:lnTo>
                    <a:pt x="3148330" y="2712720"/>
                  </a:lnTo>
                  <a:lnTo>
                    <a:pt x="3136900" y="2712720"/>
                  </a:lnTo>
                  <a:lnTo>
                    <a:pt x="3136900" y="2691130"/>
                  </a:lnTo>
                  <a:lnTo>
                    <a:pt x="3167380" y="2691130"/>
                  </a:lnTo>
                  <a:close/>
                  <a:moveTo>
                    <a:pt x="3117850" y="2663190"/>
                  </a:moveTo>
                  <a:lnTo>
                    <a:pt x="3117850" y="2653030"/>
                  </a:lnTo>
                  <a:lnTo>
                    <a:pt x="3171190" y="2630170"/>
                  </a:lnTo>
                  <a:lnTo>
                    <a:pt x="3171190" y="2644140"/>
                  </a:lnTo>
                  <a:lnTo>
                    <a:pt x="3159760" y="2649220"/>
                  </a:lnTo>
                  <a:lnTo>
                    <a:pt x="3159760" y="2669540"/>
                  </a:lnTo>
                  <a:lnTo>
                    <a:pt x="3171190" y="2674620"/>
                  </a:lnTo>
                  <a:lnTo>
                    <a:pt x="3171190" y="2687320"/>
                  </a:lnTo>
                  <a:lnTo>
                    <a:pt x="3117850" y="2663190"/>
                  </a:lnTo>
                  <a:close/>
                  <a:moveTo>
                    <a:pt x="3133090" y="2658110"/>
                  </a:moveTo>
                  <a:lnTo>
                    <a:pt x="3149600" y="2664460"/>
                  </a:lnTo>
                  <a:lnTo>
                    <a:pt x="3149600" y="2651760"/>
                  </a:lnTo>
                  <a:lnTo>
                    <a:pt x="3133090" y="2658110"/>
                  </a:lnTo>
                  <a:close/>
                  <a:moveTo>
                    <a:pt x="3128010" y="2616200"/>
                  </a:moveTo>
                  <a:lnTo>
                    <a:pt x="3128010" y="2631440"/>
                  </a:lnTo>
                  <a:lnTo>
                    <a:pt x="3117850" y="2631440"/>
                  </a:lnTo>
                  <a:lnTo>
                    <a:pt x="3117850" y="2588260"/>
                  </a:lnTo>
                  <a:lnTo>
                    <a:pt x="3128010" y="2588260"/>
                  </a:lnTo>
                  <a:lnTo>
                    <a:pt x="3128010" y="2603500"/>
                  </a:lnTo>
                  <a:lnTo>
                    <a:pt x="3171190" y="2603500"/>
                  </a:lnTo>
                  <a:lnTo>
                    <a:pt x="3171190" y="2614930"/>
                  </a:lnTo>
                  <a:lnTo>
                    <a:pt x="3128010" y="2614930"/>
                  </a:lnTo>
                  <a:lnTo>
                    <a:pt x="3128010" y="2616200"/>
                  </a:lnTo>
                  <a:close/>
                  <a:moveTo>
                    <a:pt x="3117850" y="2578100"/>
                  </a:moveTo>
                  <a:lnTo>
                    <a:pt x="3117850" y="2566670"/>
                  </a:lnTo>
                  <a:lnTo>
                    <a:pt x="3171190" y="2566670"/>
                  </a:lnTo>
                  <a:lnTo>
                    <a:pt x="3171190" y="2578100"/>
                  </a:lnTo>
                  <a:lnTo>
                    <a:pt x="3117850" y="2578100"/>
                  </a:lnTo>
                  <a:close/>
                  <a:moveTo>
                    <a:pt x="3117850" y="2555240"/>
                  </a:moveTo>
                  <a:lnTo>
                    <a:pt x="3117850" y="2541270"/>
                  </a:lnTo>
                  <a:lnTo>
                    <a:pt x="3153410" y="2528570"/>
                  </a:lnTo>
                  <a:lnTo>
                    <a:pt x="3153410" y="2528570"/>
                  </a:lnTo>
                  <a:lnTo>
                    <a:pt x="3117850" y="2514600"/>
                  </a:lnTo>
                  <a:lnTo>
                    <a:pt x="3117850" y="2501900"/>
                  </a:lnTo>
                  <a:lnTo>
                    <a:pt x="3171190" y="2524760"/>
                  </a:lnTo>
                  <a:lnTo>
                    <a:pt x="3171190" y="2534920"/>
                  </a:lnTo>
                  <a:lnTo>
                    <a:pt x="3117850" y="2555240"/>
                  </a:lnTo>
                  <a:close/>
                  <a:moveTo>
                    <a:pt x="3117850" y="2490470"/>
                  </a:moveTo>
                  <a:lnTo>
                    <a:pt x="3117850" y="2453640"/>
                  </a:lnTo>
                  <a:lnTo>
                    <a:pt x="3129280" y="2453640"/>
                  </a:lnTo>
                  <a:lnTo>
                    <a:pt x="3129280" y="2479040"/>
                  </a:lnTo>
                  <a:lnTo>
                    <a:pt x="3139440" y="2479040"/>
                  </a:lnTo>
                  <a:lnTo>
                    <a:pt x="3139440" y="2456180"/>
                  </a:lnTo>
                  <a:lnTo>
                    <a:pt x="3150870" y="2456180"/>
                  </a:lnTo>
                  <a:lnTo>
                    <a:pt x="3150870" y="2479040"/>
                  </a:lnTo>
                  <a:lnTo>
                    <a:pt x="3162300" y="2479040"/>
                  </a:lnTo>
                  <a:lnTo>
                    <a:pt x="3162300" y="2452370"/>
                  </a:lnTo>
                  <a:lnTo>
                    <a:pt x="3173730" y="2452370"/>
                  </a:lnTo>
                  <a:lnTo>
                    <a:pt x="3173730" y="2490470"/>
                  </a:lnTo>
                  <a:lnTo>
                    <a:pt x="3117850" y="2490470"/>
                  </a:lnTo>
                  <a:close/>
                  <a:moveTo>
                    <a:pt x="3117850" y="5429250"/>
                  </a:moveTo>
                  <a:lnTo>
                    <a:pt x="3117850" y="5392420"/>
                  </a:lnTo>
                  <a:lnTo>
                    <a:pt x="3129280" y="5392420"/>
                  </a:lnTo>
                  <a:lnTo>
                    <a:pt x="3129280" y="5416550"/>
                  </a:lnTo>
                  <a:lnTo>
                    <a:pt x="3140710" y="5416550"/>
                  </a:lnTo>
                  <a:lnTo>
                    <a:pt x="3140710" y="5393690"/>
                  </a:lnTo>
                  <a:lnTo>
                    <a:pt x="3152140" y="5393690"/>
                  </a:lnTo>
                  <a:lnTo>
                    <a:pt x="3152140" y="5416550"/>
                  </a:lnTo>
                  <a:lnTo>
                    <a:pt x="3173730" y="5416550"/>
                  </a:lnTo>
                  <a:lnTo>
                    <a:pt x="3173730" y="5427980"/>
                  </a:lnTo>
                  <a:lnTo>
                    <a:pt x="3117850" y="5427980"/>
                  </a:lnTo>
                  <a:lnTo>
                    <a:pt x="3117850" y="5429250"/>
                  </a:lnTo>
                  <a:close/>
                  <a:moveTo>
                    <a:pt x="3117850" y="5379720"/>
                  </a:moveTo>
                  <a:lnTo>
                    <a:pt x="3117850" y="5368290"/>
                  </a:lnTo>
                  <a:lnTo>
                    <a:pt x="3171190" y="5368290"/>
                  </a:lnTo>
                  <a:lnTo>
                    <a:pt x="3171190" y="5379720"/>
                  </a:lnTo>
                  <a:lnTo>
                    <a:pt x="3117850" y="5379720"/>
                  </a:lnTo>
                  <a:close/>
                  <a:moveTo>
                    <a:pt x="3117850" y="5351780"/>
                  </a:moveTo>
                  <a:lnTo>
                    <a:pt x="3117850" y="5339080"/>
                  </a:lnTo>
                  <a:lnTo>
                    <a:pt x="3161030" y="5339080"/>
                  </a:lnTo>
                  <a:lnTo>
                    <a:pt x="3161030" y="5317490"/>
                  </a:lnTo>
                  <a:lnTo>
                    <a:pt x="3172460" y="5317490"/>
                  </a:lnTo>
                  <a:lnTo>
                    <a:pt x="3172460" y="5351780"/>
                  </a:lnTo>
                  <a:lnTo>
                    <a:pt x="3117850" y="5351780"/>
                  </a:lnTo>
                  <a:close/>
                  <a:moveTo>
                    <a:pt x="3117850" y="5306060"/>
                  </a:moveTo>
                  <a:lnTo>
                    <a:pt x="3117850" y="5288280"/>
                  </a:lnTo>
                  <a:lnTo>
                    <a:pt x="3153410" y="5275580"/>
                  </a:lnTo>
                  <a:lnTo>
                    <a:pt x="3153410" y="5275580"/>
                  </a:lnTo>
                  <a:lnTo>
                    <a:pt x="3117850" y="5262880"/>
                  </a:lnTo>
                  <a:lnTo>
                    <a:pt x="3117850" y="5245100"/>
                  </a:lnTo>
                  <a:lnTo>
                    <a:pt x="3171190" y="5245100"/>
                  </a:lnTo>
                  <a:lnTo>
                    <a:pt x="3171190" y="5256530"/>
                  </a:lnTo>
                  <a:lnTo>
                    <a:pt x="3129280" y="5256530"/>
                  </a:lnTo>
                  <a:lnTo>
                    <a:pt x="3129280" y="5256530"/>
                  </a:lnTo>
                  <a:lnTo>
                    <a:pt x="3171190" y="5270500"/>
                  </a:lnTo>
                  <a:lnTo>
                    <a:pt x="3171190" y="5279390"/>
                  </a:lnTo>
                  <a:lnTo>
                    <a:pt x="3129280" y="5293360"/>
                  </a:lnTo>
                  <a:lnTo>
                    <a:pt x="3129280" y="5293360"/>
                  </a:lnTo>
                  <a:lnTo>
                    <a:pt x="3171190" y="5293360"/>
                  </a:lnTo>
                  <a:lnTo>
                    <a:pt x="3171190" y="5304790"/>
                  </a:lnTo>
                  <a:lnTo>
                    <a:pt x="3117850" y="5306060"/>
                  </a:lnTo>
                  <a:lnTo>
                    <a:pt x="3117850" y="5306060"/>
                  </a:lnTo>
                  <a:close/>
                  <a:moveTo>
                    <a:pt x="3117850" y="5200650"/>
                  </a:moveTo>
                  <a:lnTo>
                    <a:pt x="3117850" y="5184140"/>
                  </a:lnTo>
                  <a:lnTo>
                    <a:pt x="3155950" y="5161280"/>
                  </a:lnTo>
                  <a:lnTo>
                    <a:pt x="3155950" y="5161280"/>
                  </a:lnTo>
                  <a:lnTo>
                    <a:pt x="3117850" y="5161280"/>
                  </a:lnTo>
                  <a:lnTo>
                    <a:pt x="3117850" y="5148580"/>
                  </a:lnTo>
                  <a:lnTo>
                    <a:pt x="3171190" y="5148580"/>
                  </a:lnTo>
                  <a:lnTo>
                    <a:pt x="3171190" y="5163821"/>
                  </a:lnTo>
                  <a:lnTo>
                    <a:pt x="3133090" y="5187950"/>
                  </a:lnTo>
                  <a:lnTo>
                    <a:pt x="3133090" y="5187950"/>
                  </a:lnTo>
                  <a:lnTo>
                    <a:pt x="3171190" y="5187950"/>
                  </a:lnTo>
                  <a:lnTo>
                    <a:pt x="3171190" y="5199380"/>
                  </a:lnTo>
                  <a:lnTo>
                    <a:pt x="3117850" y="5199380"/>
                  </a:lnTo>
                  <a:lnTo>
                    <a:pt x="3117850" y="5200650"/>
                  </a:lnTo>
                  <a:close/>
                  <a:moveTo>
                    <a:pt x="3117850" y="5132070"/>
                  </a:moveTo>
                  <a:lnTo>
                    <a:pt x="3117850" y="5095240"/>
                  </a:lnTo>
                  <a:lnTo>
                    <a:pt x="3129280" y="5095240"/>
                  </a:lnTo>
                  <a:lnTo>
                    <a:pt x="3129280" y="5120640"/>
                  </a:lnTo>
                  <a:lnTo>
                    <a:pt x="3139440" y="5120640"/>
                  </a:lnTo>
                  <a:lnTo>
                    <a:pt x="3139440" y="5097780"/>
                  </a:lnTo>
                  <a:lnTo>
                    <a:pt x="3150870" y="5097780"/>
                  </a:lnTo>
                  <a:lnTo>
                    <a:pt x="3150870" y="5120640"/>
                  </a:lnTo>
                  <a:lnTo>
                    <a:pt x="3162300" y="5120640"/>
                  </a:lnTo>
                  <a:lnTo>
                    <a:pt x="3162300" y="5093970"/>
                  </a:lnTo>
                  <a:lnTo>
                    <a:pt x="3173730" y="5093970"/>
                  </a:lnTo>
                  <a:lnTo>
                    <a:pt x="3173730" y="5132070"/>
                  </a:lnTo>
                  <a:lnTo>
                    <a:pt x="3117850" y="5132070"/>
                  </a:lnTo>
                  <a:close/>
                  <a:moveTo>
                    <a:pt x="3167380" y="5030470"/>
                  </a:moveTo>
                  <a:cubicBezTo>
                    <a:pt x="3168650" y="5034280"/>
                    <a:pt x="3169920" y="5038090"/>
                    <a:pt x="3171190" y="5041900"/>
                  </a:cubicBezTo>
                  <a:cubicBezTo>
                    <a:pt x="3172460" y="5045710"/>
                    <a:pt x="3172460" y="5049520"/>
                    <a:pt x="3172460" y="5053330"/>
                  </a:cubicBezTo>
                  <a:cubicBezTo>
                    <a:pt x="3172460" y="5057140"/>
                    <a:pt x="3171190" y="5060950"/>
                    <a:pt x="3169920" y="5064760"/>
                  </a:cubicBezTo>
                  <a:cubicBezTo>
                    <a:pt x="3168650" y="5068570"/>
                    <a:pt x="3166110" y="5071110"/>
                    <a:pt x="3164840" y="5073650"/>
                  </a:cubicBezTo>
                  <a:cubicBezTo>
                    <a:pt x="3162300" y="5076190"/>
                    <a:pt x="3159760" y="5078730"/>
                    <a:pt x="3155950" y="5080000"/>
                  </a:cubicBezTo>
                  <a:cubicBezTo>
                    <a:pt x="3152140" y="5081270"/>
                    <a:pt x="3148330" y="5082540"/>
                    <a:pt x="3144520" y="5082540"/>
                  </a:cubicBezTo>
                  <a:cubicBezTo>
                    <a:pt x="3140710" y="5082540"/>
                    <a:pt x="3136900" y="5081270"/>
                    <a:pt x="3133090" y="5080000"/>
                  </a:cubicBezTo>
                  <a:cubicBezTo>
                    <a:pt x="3129280" y="5078730"/>
                    <a:pt x="3126740" y="5076190"/>
                    <a:pt x="3124200" y="5073650"/>
                  </a:cubicBezTo>
                  <a:cubicBezTo>
                    <a:pt x="3121660" y="5071110"/>
                    <a:pt x="3120390" y="5068570"/>
                    <a:pt x="3119121" y="5064760"/>
                  </a:cubicBezTo>
                  <a:cubicBezTo>
                    <a:pt x="3117850" y="5060950"/>
                    <a:pt x="3116581" y="5057140"/>
                    <a:pt x="3116581" y="5053330"/>
                  </a:cubicBezTo>
                  <a:cubicBezTo>
                    <a:pt x="3116581" y="5049520"/>
                    <a:pt x="3116581" y="5044440"/>
                    <a:pt x="3117851" y="5041900"/>
                  </a:cubicBezTo>
                  <a:cubicBezTo>
                    <a:pt x="3119121" y="5038090"/>
                    <a:pt x="3120391" y="5035550"/>
                    <a:pt x="3122931" y="5031740"/>
                  </a:cubicBezTo>
                  <a:lnTo>
                    <a:pt x="3131821" y="5040630"/>
                  </a:lnTo>
                  <a:cubicBezTo>
                    <a:pt x="3130550" y="5041900"/>
                    <a:pt x="3129281" y="5044440"/>
                    <a:pt x="3128010" y="5045710"/>
                  </a:cubicBezTo>
                  <a:cubicBezTo>
                    <a:pt x="3126740" y="5048250"/>
                    <a:pt x="3126740" y="5050790"/>
                    <a:pt x="3126740" y="5053330"/>
                  </a:cubicBezTo>
                  <a:cubicBezTo>
                    <a:pt x="3126740" y="5055871"/>
                    <a:pt x="3126740" y="5058410"/>
                    <a:pt x="3128010" y="5059680"/>
                  </a:cubicBezTo>
                  <a:cubicBezTo>
                    <a:pt x="3129281" y="5062221"/>
                    <a:pt x="3130550" y="5063490"/>
                    <a:pt x="3131821" y="5064760"/>
                  </a:cubicBezTo>
                  <a:cubicBezTo>
                    <a:pt x="3133091" y="5066030"/>
                    <a:pt x="3135631" y="5067300"/>
                    <a:pt x="3136900" y="5068570"/>
                  </a:cubicBezTo>
                  <a:cubicBezTo>
                    <a:pt x="3139440" y="5069840"/>
                    <a:pt x="3140710" y="5069840"/>
                    <a:pt x="3143250" y="5069840"/>
                  </a:cubicBezTo>
                  <a:cubicBezTo>
                    <a:pt x="3145790" y="5069840"/>
                    <a:pt x="3148330" y="5069840"/>
                    <a:pt x="3149600" y="5068570"/>
                  </a:cubicBezTo>
                  <a:cubicBezTo>
                    <a:pt x="3152140" y="5067300"/>
                    <a:pt x="3153410" y="5066030"/>
                    <a:pt x="3154680" y="5064760"/>
                  </a:cubicBezTo>
                  <a:cubicBezTo>
                    <a:pt x="3155950" y="5063491"/>
                    <a:pt x="3157220" y="5060950"/>
                    <a:pt x="3158490" y="5059680"/>
                  </a:cubicBezTo>
                  <a:cubicBezTo>
                    <a:pt x="3159760" y="5057140"/>
                    <a:pt x="3159760" y="5055871"/>
                    <a:pt x="3159760" y="5053330"/>
                  </a:cubicBezTo>
                  <a:cubicBezTo>
                    <a:pt x="3159760" y="5050790"/>
                    <a:pt x="3159760" y="5048250"/>
                    <a:pt x="3158490" y="5046980"/>
                  </a:cubicBezTo>
                  <a:cubicBezTo>
                    <a:pt x="3158490" y="5045710"/>
                    <a:pt x="3157220" y="5043171"/>
                    <a:pt x="3157220" y="5041900"/>
                  </a:cubicBezTo>
                  <a:lnTo>
                    <a:pt x="3148330" y="5041900"/>
                  </a:lnTo>
                  <a:lnTo>
                    <a:pt x="3148330" y="5052060"/>
                  </a:lnTo>
                  <a:lnTo>
                    <a:pt x="3136900" y="5052060"/>
                  </a:lnTo>
                  <a:lnTo>
                    <a:pt x="3136900" y="5030470"/>
                  </a:lnTo>
                  <a:lnTo>
                    <a:pt x="3167380" y="5030470"/>
                  </a:lnTo>
                  <a:close/>
                  <a:moveTo>
                    <a:pt x="3117850" y="5002530"/>
                  </a:moveTo>
                  <a:lnTo>
                    <a:pt x="3117850" y="4992370"/>
                  </a:lnTo>
                  <a:lnTo>
                    <a:pt x="3171190" y="4969510"/>
                  </a:lnTo>
                  <a:lnTo>
                    <a:pt x="3171190" y="4983480"/>
                  </a:lnTo>
                  <a:lnTo>
                    <a:pt x="3159760" y="4988560"/>
                  </a:lnTo>
                  <a:lnTo>
                    <a:pt x="3159760" y="5010150"/>
                  </a:lnTo>
                  <a:lnTo>
                    <a:pt x="3171190" y="5015230"/>
                  </a:lnTo>
                  <a:lnTo>
                    <a:pt x="3171190" y="5027930"/>
                  </a:lnTo>
                  <a:lnTo>
                    <a:pt x="3117850" y="5002530"/>
                  </a:lnTo>
                  <a:close/>
                  <a:moveTo>
                    <a:pt x="3133090" y="4997450"/>
                  </a:moveTo>
                  <a:lnTo>
                    <a:pt x="3149600" y="5003800"/>
                  </a:lnTo>
                  <a:lnTo>
                    <a:pt x="3149600" y="4991100"/>
                  </a:lnTo>
                  <a:lnTo>
                    <a:pt x="3133090" y="4997450"/>
                  </a:lnTo>
                  <a:close/>
                  <a:moveTo>
                    <a:pt x="3128010" y="4955540"/>
                  </a:moveTo>
                  <a:lnTo>
                    <a:pt x="3128010" y="4970780"/>
                  </a:lnTo>
                  <a:lnTo>
                    <a:pt x="3117850" y="4970780"/>
                  </a:lnTo>
                  <a:lnTo>
                    <a:pt x="3117850" y="4927600"/>
                  </a:lnTo>
                  <a:lnTo>
                    <a:pt x="3128010" y="4927600"/>
                  </a:lnTo>
                  <a:lnTo>
                    <a:pt x="3128010" y="4942840"/>
                  </a:lnTo>
                  <a:lnTo>
                    <a:pt x="3171190" y="4942840"/>
                  </a:lnTo>
                  <a:lnTo>
                    <a:pt x="3171190" y="4954270"/>
                  </a:lnTo>
                  <a:lnTo>
                    <a:pt x="3128010" y="4955540"/>
                  </a:lnTo>
                  <a:lnTo>
                    <a:pt x="3128010" y="4955540"/>
                  </a:lnTo>
                  <a:close/>
                  <a:moveTo>
                    <a:pt x="3117850" y="4917440"/>
                  </a:moveTo>
                  <a:lnTo>
                    <a:pt x="3117850" y="4906010"/>
                  </a:lnTo>
                  <a:lnTo>
                    <a:pt x="3171190" y="4906010"/>
                  </a:lnTo>
                  <a:lnTo>
                    <a:pt x="3171190" y="4917440"/>
                  </a:lnTo>
                  <a:lnTo>
                    <a:pt x="3117850" y="4917440"/>
                  </a:lnTo>
                  <a:close/>
                  <a:moveTo>
                    <a:pt x="3117850" y="4894580"/>
                  </a:moveTo>
                  <a:lnTo>
                    <a:pt x="3117850" y="4881880"/>
                  </a:lnTo>
                  <a:lnTo>
                    <a:pt x="3153410" y="4869180"/>
                  </a:lnTo>
                  <a:lnTo>
                    <a:pt x="3153410" y="4869180"/>
                  </a:lnTo>
                  <a:lnTo>
                    <a:pt x="3117850" y="4855210"/>
                  </a:lnTo>
                  <a:lnTo>
                    <a:pt x="3117850" y="4842510"/>
                  </a:lnTo>
                  <a:lnTo>
                    <a:pt x="3171190" y="4865370"/>
                  </a:lnTo>
                  <a:lnTo>
                    <a:pt x="3171190" y="4875530"/>
                  </a:lnTo>
                  <a:lnTo>
                    <a:pt x="3117850" y="4894580"/>
                  </a:lnTo>
                  <a:close/>
                  <a:moveTo>
                    <a:pt x="3117850" y="4829810"/>
                  </a:moveTo>
                  <a:lnTo>
                    <a:pt x="3117850" y="4792980"/>
                  </a:lnTo>
                  <a:lnTo>
                    <a:pt x="3129280" y="4792980"/>
                  </a:lnTo>
                  <a:lnTo>
                    <a:pt x="3129280" y="4818380"/>
                  </a:lnTo>
                  <a:lnTo>
                    <a:pt x="3139440" y="4818380"/>
                  </a:lnTo>
                  <a:lnTo>
                    <a:pt x="3139440" y="4795520"/>
                  </a:lnTo>
                  <a:lnTo>
                    <a:pt x="3150870" y="4795520"/>
                  </a:lnTo>
                  <a:lnTo>
                    <a:pt x="3150870" y="4818380"/>
                  </a:lnTo>
                  <a:lnTo>
                    <a:pt x="3162300" y="4818380"/>
                  </a:lnTo>
                  <a:lnTo>
                    <a:pt x="3162300" y="4791710"/>
                  </a:lnTo>
                  <a:lnTo>
                    <a:pt x="3173730" y="4791710"/>
                  </a:lnTo>
                  <a:lnTo>
                    <a:pt x="3173730" y="4829810"/>
                  </a:lnTo>
                  <a:lnTo>
                    <a:pt x="3117850" y="4829810"/>
                  </a:lnTo>
                  <a:close/>
                  <a:moveTo>
                    <a:pt x="30480" y="146050"/>
                  </a:moveTo>
                  <a:lnTo>
                    <a:pt x="1270" y="83820"/>
                  </a:lnTo>
                  <a:lnTo>
                    <a:pt x="6350" y="82550"/>
                  </a:lnTo>
                  <a:lnTo>
                    <a:pt x="30480" y="134620"/>
                  </a:lnTo>
                  <a:lnTo>
                    <a:pt x="53340" y="82550"/>
                  </a:lnTo>
                  <a:lnTo>
                    <a:pt x="58420" y="83820"/>
                  </a:lnTo>
                  <a:lnTo>
                    <a:pt x="30480" y="146050"/>
                  </a:lnTo>
                  <a:close/>
                  <a:moveTo>
                    <a:pt x="26670" y="0"/>
                  </a:moveTo>
                  <a:lnTo>
                    <a:pt x="31750" y="0"/>
                  </a:lnTo>
                  <a:lnTo>
                    <a:pt x="31750" y="139700"/>
                  </a:lnTo>
                  <a:lnTo>
                    <a:pt x="26670" y="139700"/>
                  </a:lnTo>
                  <a:lnTo>
                    <a:pt x="26670" y="0"/>
                  </a:lnTo>
                  <a:close/>
                  <a:moveTo>
                    <a:pt x="41910" y="246380"/>
                  </a:moveTo>
                  <a:lnTo>
                    <a:pt x="31750" y="234950"/>
                  </a:lnTo>
                  <a:lnTo>
                    <a:pt x="39370" y="228600"/>
                  </a:lnTo>
                  <a:lnTo>
                    <a:pt x="54610" y="246380"/>
                  </a:lnTo>
                  <a:lnTo>
                    <a:pt x="54610" y="256540"/>
                  </a:lnTo>
                  <a:lnTo>
                    <a:pt x="1270" y="256540"/>
                  </a:lnTo>
                  <a:lnTo>
                    <a:pt x="1270" y="246380"/>
                  </a:lnTo>
                  <a:lnTo>
                    <a:pt x="41910" y="246380"/>
                  </a:lnTo>
                  <a:close/>
                  <a:moveTo>
                    <a:pt x="34290" y="292100"/>
                  </a:moveTo>
                  <a:lnTo>
                    <a:pt x="34290" y="295910"/>
                  </a:lnTo>
                  <a:cubicBezTo>
                    <a:pt x="34290" y="297180"/>
                    <a:pt x="34290" y="298450"/>
                    <a:pt x="34290" y="298450"/>
                  </a:cubicBezTo>
                  <a:cubicBezTo>
                    <a:pt x="34290" y="298450"/>
                    <a:pt x="34290" y="300990"/>
                    <a:pt x="35560" y="300990"/>
                  </a:cubicBezTo>
                  <a:cubicBezTo>
                    <a:pt x="35560" y="302260"/>
                    <a:pt x="36830" y="302260"/>
                    <a:pt x="36830" y="303530"/>
                  </a:cubicBezTo>
                  <a:cubicBezTo>
                    <a:pt x="38100" y="303530"/>
                    <a:pt x="38100" y="304800"/>
                    <a:pt x="39370" y="304800"/>
                  </a:cubicBezTo>
                  <a:cubicBezTo>
                    <a:pt x="40640" y="304800"/>
                    <a:pt x="41910" y="303530"/>
                    <a:pt x="43180" y="302260"/>
                  </a:cubicBezTo>
                  <a:cubicBezTo>
                    <a:pt x="44450" y="300990"/>
                    <a:pt x="44450" y="299720"/>
                    <a:pt x="44450" y="297180"/>
                  </a:cubicBezTo>
                  <a:cubicBezTo>
                    <a:pt x="44450" y="295910"/>
                    <a:pt x="44450" y="293370"/>
                    <a:pt x="43180" y="293370"/>
                  </a:cubicBezTo>
                  <a:cubicBezTo>
                    <a:pt x="41910" y="293370"/>
                    <a:pt x="40640" y="290830"/>
                    <a:pt x="39370" y="290830"/>
                  </a:cubicBezTo>
                  <a:lnTo>
                    <a:pt x="41910" y="278130"/>
                  </a:lnTo>
                  <a:cubicBezTo>
                    <a:pt x="44450" y="278130"/>
                    <a:pt x="45720" y="279400"/>
                    <a:pt x="48260" y="280670"/>
                  </a:cubicBezTo>
                  <a:cubicBezTo>
                    <a:pt x="49530" y="281940"/>
                    <a:pt x="50800" y="283210"/>
                    <a:pt x="52070" y="284480"/>
                  </a:cubicBezTo>
                  <a:cubicBezTo>
                    <a:pt x="53340" y="285750"/>
                    <a:pt x="53340" y="288290"/>
                    <a:pt x="54610" y="289560"/>
                  </a:cubicBezTo>
                  <a:cubicBezTo>
                    <a:pt x="55880" y="290830"/>
                    <a:pt x="55880" y="293370"/>
                    <a:pt x="55880" y="295910"/>
                  </a:cubicBezTo>
                  <a:cubicBezTo>
                    <a:pt x="55880" y="298450"/>
                    <a:pt x="55880" y="300990"/>
                    <a:pt x="54610" y="302260"/>
                  </a:cubicBezTo>
                  <a:cubicBezTo>
                    <a:pt x="54610" y="304800"/>
                    <a:pt x="53340" y="306070"/>
                    <a:pt x="52070" y="308610"/>
                  </a:cubicBezTo>
                  <a:cubicBezTo>
                    <a:pt x="50800" y="309880"/>
                    <a:pt x="49530" y="311150"/>
                    <a:pt x="46990" y="312420"/>
                  </a:cubicBezTo>
                  <a:cubicBezTo>
                    <a:pt x="45720" y="313690"/>
                    <a:pt x="43180" y="313690"/>
                    <a:pt x="40640" y="313690"/>
                  </a:cubicBezTo>
                  <a:cubicBezTo>
                    <a:pt x="38100" y="313690"/>
                    <a:pt x="35560" y="312420"/>
                    <a:pt x="33020" y="311150"/>
                  </a:cubicBezTo>
                  <a:cubicBezTo>
                    <a:pt x="30480" y="309880"/>
                    <a:pt x="30480" y="309880"/>
                    <a:pt x="29210" y="307340"/>
                  </a:cubicBezTo>
                  <a:lnTo>
                    <a:pt x="29210" y="307340"/>
                  </a:lnTo>
                  <a:cubicBezTo>
                    <a:pt x="29210" y="308610"/>
                    <a:pt x="27940" y="309880"/>
                    <a:pt x="27940" y="311150"/>
                  </a:cubicBezTo>
                  <a:cubicBezTo>
                    <a:pt x="26670" y="312420"/>
                    <a:pt x="26670" y="313690"/>
                    <a:pt x="25400" y="313690"/>
                  </a:cubicBezTo>
                  <a:cubicBezTo>
                    <a:pt x="24130" y="314960"/>
                    <a:pt x="22860" y="314960"/>
                    <a:pt x="21590" y="316230"/>
                  </a:cubicBezTo>
                  <a:cubicBezTo>
                    <a:pt x="20320" y="316230"/>
                    <a:pt x="19050" y="317500"/>
                    <a:pt x="16510" y="317500"/>
                  </a:cubicBezTo>
                  <a:cubicBezTo>
                    <a:pt x="13970" y="317500"/>
                    <a:pt x="11430" y="317500"/>
                    <a:pt x="8890" y="316230"/>
                  </a:cubicBezTo>
                  <a:cubicBezTo>
                    <a:pt x="6350" y="314960"/>
                    <a:pt x="5080" y="313690"/>
                    <a:pt x="3810" y="312420"/>
                  </a:cubicBezTo>
                  <a:cubicBezTo>
                    <a:pt x="2540" y="311150"/>
                    <a:pt x="1270" y="308610"/>
                    <a:pt x="1270" y="306070"/>
                  </a:cubicBezTo>
                  <a:cubicBezTo>
                    <a:pt x="1270" y="303530"/>
                    <a:pt x="0" y="300990"/>
                    <a:pt x="0" y="297180"/>
                  </a:cubicBezTo>
                  <a:cubicBezTo>
                    <a:pt x="0" y="292100"/>
                    <a:pt x="1270" y="288290"/>
                    <a:pt x="3810" y="284480"/>
                  </a:cubicBezTo>
                  <a:cubicBezTo>
                    <a:pt x="6350" y="280670"/>
                    <a:pt x="10160" y="278130"/>
                    <a:pt x="13970" y="278130"/>
                  </a:cubicBezTo>
                  <a:lnTo>
                    <a:pt x="16510" y="289560"/>
                  </a:lnTo>
                  <a:cubicBezTo>
                    <a:pt x="13970" y="289560"/>
                    <a:pt x="12700" y="290830"/>
                    <a:pt x="11430" y="292100"/>
                  </a:cubicBezTo>
                  <a:cubicBezTo>
                    <a:pt x="10160" y="293370"/>
                    <a:pt x="10160" y="294640"/>
                    <a:pt x="10160" y="297180"/>
                  </a:cubicBezTo>
                  <a:cubicBezTo>
                    <a:pt x="10160" y="299720"/>
                    <a:pt x="11430" y="300990"/>
                    <a:pt x="12700" y="302260"/>
                  </a:cubicBezTo>
                  <a:cubicBezTo>
                    <a:pt x="13970" y="303530"/>
                    <a:pt x="15240" y="303530"/>
                    <a:pt x="17780" y="303530"/>
                  </a:cubicBezTo>
                  <a:cubicBezTo>
                    <a:pt x="19050" y="303530"/>
                    <a:pt x="20320" y="303530"/>
                    <a:pt x="21590" y="302260"/>
                  </a:cubicBezTo>
                  <a:cubicBezTo>
                    <a:pt x="22860" y="300990"/>
                    <a:pt x="22860" y="300990"/>
                    <a:pt x="22860" y="299720"/>
                  </a:cubicBezTo>
                  <a:cubicBezTo>
                    <a:pt x="22860" y="298450"/>
                    <a:pt x="24130" y="297180"/>
                    <a:pt x="24130" y="295910"/>
                  </a:cubicBezTo>
                  <a:cubicBezTo>
                    <a:pt x="24130" y="294640"/>
                    <a:pt x="24130" y="293370"/>
                    <a:pt x="24130" y="292100"/>
                  </a:cubicBezTo>
                  <a:lnTo>
                    <a:pt x="24130" y="289560"/>
                  </a:lnTo>
                  <a:lnTo>
                    <a:pt x="34290" y="289560"/>
                  </a:lnTo>
                  <a:lnTo>
                    <a:pt x="34290" y="292100"/>
                  </a:lnTo>
                  <a:close/>
                  <a:moveTo>
                    <a:pt x="30480" y="1762760"/>
                  </a:moveTo>
                  <a:lnTo>
                    <a:pt x="1270" y="1700530"/>
                  </a:lnTo>
                  <a:lnTo>
                    <a:pt x="6350" y="1697990"/>
                  </a:lnTo>
                  <a:lnTo>
                    <a:pt x="30480" y="1750060"/>
                  </a:lnTo>
                  <a:lnTo>
                    <a:pt x="53340" y="1697990"/>
                  </a:lnTo>
                  <a:lnTo>
                    <a:pt x="58420" y="1700530"/>
                  </a:lnTo>
                  <a:lnTo>
                    <a:pt x="30480" y="1762760"/>
                  </a:lnTo>
                  <a:close/>
                  <a:moveTo>
                    <a:pt x="26670" y="1616710"/>
                  </a:moveTo>
                  <a:lnTo>
                    <a:pt x="31750" y="1616710"/>
                  </a:lnTo>
                  <a:lnTo>
                    <a:pt x="31750" y="1756410"/>
                  </a:lnTo>
                  <a:lnTo>
                    <a:pt x="26670" y="1756410"/>
                  </a:lnTo>
                  <a:lnTo>
                    <a:pt x="26670" y="1616710"/>
                  </a:lnTo>
                  <a:close/>
                  <a:moveTo>
                    <a:pt x="41910" y="1863090"/>
                  </a:moveTo>
                  <a:lnTo>
                    <a:pt x="31750" y="1851660"/>
                  </a:lnTo>
                  <a:lnTo>
                    <a:pt x="39370" y="1845310"/>
                  </a:lnTo>
                  <a:lnTo>
                    <a:pt x="54610" y="1863090"/>
                  </a:lnTo>
                  <a:lnTo>
                    <a:pt x="54610" y="1873250"/>
                  </a:lnTo>
                  <a:lnTo>
                    <a:pt x="1270" y="1873250"/>
                  </a:lnTo>
                  <a:lnTo>
                    <a:pt x="1270" y="1861820"/>
                  </a:lnTo>
                  <a:lnTo>
                    <a:pt x="41910" y="1863090"/>
                  </a:lnTo>
                  <a:lnTo>
                    <a:pt x="41910" y="1863090"/>
                  </a:lnTo>
                  <a:close/>
                  <a:moveTo>
                    <a:pt x="34290" y="1908810"/>
                  </a:moveTo>
                  <a:lnTo>
                    <a:pt x="34290" y="1912620"/>
                  </a:lnTo>
                  <a:cubicBezTo>
                    <a:pt x="34290" y="1913890"/>
                    <a:pt x="34290" y="1915160"/>
                    <a:pt x="34290" y="1915160"/>
                  </a:cubicBezTo>
                  <a:cubicBezTo>
                    <a:pt x="34290" y="1915160"/>
                    <a:pt x="34290" y="1917700"/>
                    <a:pt x="35560" y="1917700"/>
                  </a:cubicBezTo>
                  <a:cubicBezTo>
                    <a:pt x="35560" y="1918970"/>
                    <a:pt x="36830" y="1918970"/>
                    <a:pt x="36830" y="1920240"/>
                  </a:cubicBezTo>
                  <a:cubicBezTo>
                    <a:pt x="38100" y="1920240"/>
                    <a:pt x="38100" y="1921510"/>
                    <a:pt x="39370" y="1921510"/>
                  </a:cubicBezTo>
                  <a:cubicBezTo>
                    <a:pt x="40640" y="1921510"/>
                    <a:pt x="41910" y="1920240"/>
                    <a:pt x="43180" y="1918970"/>
                  </a:cubicBezTo>
                  <a:cubicBezTo>
                    <a:pt x="44450" y="1917700"/>
                    <a:pt x="44450" y="1916430"/>
                    <a:pt x="44450" y="1913890"/>
                  </a:cubicBezTo>
                  <a:cubicBezTo>
                    <a:pt x="44450" y="1912620"/>
                    <a:pt x="44450" y="1910080"/>
                    <a:pt x="43180" y="1910080"/>
                  </a:cubicBezTo>
                  <a:cubicBezTo>
                    <a:pt x="41910" y="1910080"/>
                    <a:pt x="40640" y="1907540"/>
                    <a:pt x="39370" y="1907540"/>
                  </a:cubicBezTo>
                  <a:lnTo>
                    <a:pt x="41910" y="1894840"/>
                  </a:lnTo>
                  <a:cubicBezTo>
                    <a:pt x="44450" y="1894840"/>
                    <a:pt x="45720" y="1896110"/>
                    <a:pt x="48260" y="1897380"/>
                  </a:cubicBezTo>
                  <a:cubicBezTo>
                    <a:pt x="49530" y="1898650"/>
                    <a:pt x="50800" y="1899920"/>
                    <a:pt x="52070" y="1901190"/>
                  </a:cubicBezTo>
                  <a:cubicBezTo>
                    <a:pt x="53340" y="1902460"/>
                    <a:pt x="53340" y="1905000"/>
                    <a:pt x="54610" y="1906270"/>
                  </a:cubicBezTo>
                  <a:cubicBezTo>
                    <a:pt x="55880" y="1907540"/>
                    <a:pt x="55880" y="1910080"/>
                    <a:pt x="55880" y="1912620"/>
                  </a:cubicBezTo>
                  <a:cubicBezTo>
                    <a:pt x="55880" y="1915160"/>
                    <a:pt x="55880" y="1917700"/>
                    <a:pt x="54610" y="1918970"/>
                  </a:cubicBezTo>
                  <a:cubicBezTo>
                    <a:pt x="54610" y="1921510"/>
                    <a:pt x="53340" y="1922780"/>
                    <a:pt x="52070" y="1925320"/>
                  </a:cubicBezTo>
                  <a:cubicBezTo>
                    <a:pt x="50800" y="1926590"/>
                    <a:pt x="49530" y="1927860"/>
                    <a:pt x="46990" y="1929130"/>
                  </a:cubicBezTo>
                  <a:cubicBezTo>
                    <a:pt x="45720" y="1930400"/>
                    <a:pt x="43180" y="1930400"/>
                    <a:pt x="40640" y="1930400"/>
                  </a:cubicBezTo>
                  <a:cubicBezTo>
                    <a:pt x="38100" y="1930400"/>
                    <a:pt x="35560" y="1929130"/>
                    <a:pt x="33020" y="1927860"/>
                  </a:cubicBezTo>
                  <a:cubicBezTo>
                    <a:pt x="30480" y="1926590"/>
                    <a:pt x="29210" y="1924050"/>
                    <a:pt x="29210" y="1921510"/>
                  </a:cubicBezTo>
                  <a:lnTo>
                    <a:pt x="29210" y="1921510"/>
                  </a:lnTo>
                  <a:cubicBezTo>
                    <a:pt x="29210" y="1922780"/>
                    <a:pt x="27940" y="1924050"/>
                    <a:pt x="27940" y="1925320"/>
                  </a:cubicBezTo>
                  <a:cubicBezTo>
                    <a:pt x="26670" y="1926590"/>
                    <a:pt x="26670" y="1927860"/>
                    <a:pt x="25400" y="1927860"/>
                  </a:cubicBezTo>
                  <a:cubicBezTo>
                    <a:pt x="24130" y="1929130"/>
                    <a:pt x="22860" y="1929130"/>
                    <a:pt x="21590" y="1930400"/>
                  </a:cubicBezTo>
                  <a:cubicBezTo>
                    <a:pt x="20320" y="1930400"/>
                    <a:pt x="19050" y="1931670"/>
                    <a:pt x="16510" y="1931670"/>
                  </a:cubicBezTo>
                  <a:cubicBezTo>
                    <a:pt x="13970" y="1931670"/>
                    <a:pt x="11430" y="1931670"/>
                    <a:pt x="8890" y="1930400"/>
                  </a:cubicBezTo>
                  <a:cubicBezTo>
                    <a:pt x="6350" y="1929130"/>
                    <a:pt x="5080" y="1927860"/>
                    <a:pt x="3810" y="1926590"/>
                  </a:cubicBezTo>
                  <a:cubicBezTo>
                    <a:pt x="2540" y="1925320"/>
                    <a:pt x="1270" y="1922780"/>
                    <a:pt x="1270" y="1920240"/>
                  </a:cubicBezTo>
                  <a:cubicBezTo>
                    <a:pt x="1270" y="1917700"/>
                    <a:pt x="0" y="1915160"/>
                    <a:pt x="0" y="1912620"/>
                  </a:cubicBezTo>
                  <a:cubicBezTo>
                    <a:pt x="0" y="1907540"/>
                    <a:pt x="1270" y="1903730"/>
                    <a:pt x="3810" y="1899920"/>
                  </a:cubicBezTo>
                  <a:cubicBezTo>
                    <a:pt x="6350" y="1896110"/>
                    <a:pt x="10160" y="1893570"/>
                    <a:pt x="13970" y="1893570"/>
                  </a:cubicBezTo>
                  <a:lnTo>
                    <a:pt x="16510" y="1905000"/>
                  </a:lnTo>
                  <a:cubicBezTo>
                    <a:pt x="13970" y="1905000"/>
                    <a:pt x="12700" y="1906270"/>
                    <a:pt x="11430" y="1907540"/>
                  </a:cubicBezTo>
                  <a:cubicBezTo>
                    <a:pt x="10160" y="1908810"/>
                    <a:pt x="10160" y="1910080"/>
                    <a:pt x="10160" y="1912620"/>
                  </a:cubicBezTo>
                  <a:cubicBezTo>
                    <a:pt x="10160" y="1915160"/>
                    <a:pt x="11430" y="1916430"/>
                    <a:pt x="12700" y="1917700"/>
                  </a:cubicBezTo>
                  <a:cubicBezTo>
                    <a:pt x="13970" y="1918970"/>
                    <a:pt x="15240" y="1918970"/>
                    <a:pt x="17780" y="1918970"/>
                  </a:cubicBezTo>
                  <a:cubicBezTo>
                    <a:pt x="19050" y="1918970"/>
                    <a:pt x="20320" y="1918970"/>
                    <a:pt x="21590" y="1917700"/>
                  </a:cubicBezTo>
                  <a:cubicBezTo>
                    <a:pt x="22860" y="1916430"/>
                    <a:pt x="22860" y="1916430"/>
                    <a:pt x="22860" y="1915160"/>
                  </a:cubicBezTo>
                  <a:cubicBezTo>
                    <a:pt x="22860" y="1913890"/>
                    <a:pt x="24130" y="1912620"/>
                    <a:pt x="24130" y="1911350"/>
                  </a:cubicBezTo>
                  <a:cubicBezTo>
                    <a:pt x="24130" y="1910080"/>
                    <a:pt x="24130" y="1908810"/>
                    <a:pt x="24130" y="1907540"/>
                  </a:cubicBezTo>
                  <a:lnTo>
                    <a:pt x="24130" y="1905000"/>
                  </a:lnTo>
                  <a:lnTo>
                    <a:pt x="34290" y="1905000"/>
                  </a:lnTo>
                  <a:lnTo>
                    <a:pt x="34290" y="1908810"/>
                  </a:lnTo>
                  <a:close/>
                  <a:moveTo>
                    <a:pt x="54610" y="1996440"/>
                  </a:moveTo>
                  <a:lnTo>
                    <a:pt x="54610" y="2006600"/>
                  </a:lnTo>
                  <a:lnTo>
                    <a:pt x="1270" y="2029460"/>
                  </a:lnTo>
                  <a:lnTo>
                    <a:pt x="1270" y="2015490"/>
                  </a:lnTo>
                  <a:lnTo>
                    <a:pt x="12700" y="2010410"/>
                  </a:lnTo>
                  <a:lnTo>
                    <a:pt x="12700" y="1990090"/>
                  </a:lnTo>
                  <a:lnTo>
                    <a:pt x="1270" y="1985010"/>
                  </a:lnTo>
                  <a:lnTo>
                    <a:pt x="1270" y="1972310"/>
                  </a:lnTo>
                  <a:lnTo>
                    <a:pt x="54610" y="1996440"/>
                  </a:lnTo>
                  <a:close/>
                  <a:moveTo>
                    <a:pt x="39370" y="2000250"/>
                  </a:moveTo>
                  <a:lnTo>
                    <a:pt x="22860" y="1993900"/>
                  </a:lnTo>
                  <a:lnTo>
                    <a:pt x="22860" y="2006600"/>
                  </a:lnTo>
                  <a:lnTo>
                    <a:pt x="39370" y="2000250"/>
                  </a:lnTo>
                  <a:close/>
                  <a:moveTo>
                    <a:pt x="30480" y="3468370"/>
                  </a:moveTo>
                  <a:lnTo>
                    <a:pt x="1270" y="3406140"/>
                  </a:lnTo>
                  <a:lnTo>
                    <a:pt x="6350" y="3403600"/>
                  </a:lnTo>
                  <a:lnTo>
                    <a:pt x="30480" y="3455670"/>
                  </a:lnTo>
                  <a:lnTo>
                    <a:pt x="53340" y="3403600"/>
                  </a:lnTo>
                  <a:lnTo>
                    <a:pt x="58420" y="3406140"/>
                  </a:lnTo>
                  <a:lnTo>
                    <a:pt x="30480" y="3468370"/>
                  </a:lnTo>
                  <a:close/>
                  <a:moveTo>
                    <a:pt x="26670" y="3322320"/>
                  </a:moveTo>
                  <a:lnTo>
                    <a:pt x="31750" y="3322320"/>
                  </a:lnTo>
                  <a:lnTo>
                    <a:pt x="31750" y="3462020"/>
                  </a:lnTo>
                  <a:lnTo>
                    <a:pt x="26670" y="3462020"/>
                  </a:lnTo>
                  <a:lnTo>
                    <a:pt x="26670" y="3322320"/>
                  </a:lnTo>
                  <a:close/>
                  <a:moveTo>
                    <a:pt x="41910" y="3568700"/>
                  </a:moveTo>
                  <a:lnTo>
                    <a:pt x="31750" y="3557270"/>
                  </a:lnTo>
                  <a:lnTo>
                    <a:pt x="39370" y="3550920"/>
                  </a:lnTo>
                  <a:lnTo>
                    <a:pt x="54610" y="3568700"/>
                  </a:lnTo>
                  <a:lnTo>
                    <a:pt x="54610" y="3578860"/>
                  </a:lnTo>
                  <a:lnTo>
                    <a:pt x="1270" y="3578860"/>
                  </a:lnTo>
                  <a:lnTo>
                    <a:pt x="1270" y="3567430"/>
                  </a:lnTo>
                  <a:lnTo>
                    <a:pt x="41910" y="3567430"/>
                  </a:lnTo>
                  <a:lnTo>
                    <a:pt x="41910" y="3568700"/>
                  </a:lnTo>
                  <a:close/>
                  <a:moveTo>
                    <a:pt x="12700" y="3623310"/>
                  </a:moveTo>
                  <a:lnTo>
                    <a:pt x="12700" y="3599180"/>
                  </a:lnTo>
                  <a:lnTo>
                    <a:pt x="21590" y="3599180"/>
                  </a:lnTo>
                  <a:lnTo>
                    <a:pt x="54610" y="3620770"/>
                  </a:lnTo>
                  <a:lnTo>
                    <a:pt x="54610" y="3633470"/>
                  </a:lnTo>
                  <a:lnTo>
                    <a:pt x="21590" y="3633470"/>
                  </a:lnTo>
                  <a:lnTo>
                    <a:pt x="21590" y="3639820"/>
                  </a:lnTo>
                  <a:lnTo>
                    <a:pt x="12700" y="3639820"/>
                  </a:lnTo>
                  <a:lnTo>
                    <a:pt x="12700" y="3633470"/>
                  </a:lnTo>
                  <a:lnTo>
                    <a:pt x="1270" y="3633470"/>
                  </a:lnTo>
                  <a:lnTo>
                    <a:pt x="1270" y="3622040"/>
                  </a:lnTo>
                  <a:lnTo>
                    <a:pt x="12700" y="3623310"/>
                  </a:lnTo>
                  <a:lnTo>
                    <a:pt x="12700" y="3623310"/>
                  </a:lnTo>
                  <a:close/>
                  <a:moveTo>
                    <a:pt x="40640" y="3623310"/>
                  </a:moveTo>
                  <a:lnTo>
                    <a:pt x="40640" y="3623310"/>
                  </a:lnTo>
                  <a:lnTo>
                    <a:pt x="21590" y="3611880"/>
                  </a:lnTo>
                  <a:lnTo>
                    <a:pt x="21590" y="3624580"/>
                  </a:lnTo>
                  <a:lnTo>
                    <a:pt x="40640" y="3624580"/>
                  </a:lnTo>
                  <a:lnTo>
                    <a:pt x="40640" y="3623310"/>
                  </a:lnTo>
                  <a:close/>
                  <a:moveTo>
                    <a:pt x="30480" y="5085080"/>
                  </a:moveTo>
                  <a:lnTo>
                    <a:pt x="1270" y="5022850"/>
                  </a:lnTo>
                  <a:lnTo>
                    <a:pt x="6350" y="5020310"/>
                  </a:lnTo>
                  <a:lnTo>
                    <a:pt x="30480" y="5072380"/>
                  </a:lnTo>
                  <a:lnTo>
                    <a:pt x="53340" y="5020310"/>
                  </a:lnTo>
                  <a:lnTo>
                    <a:pt x="58420" y="5022850"/>
                  </a:lnTo>
                  <a:lnTo>
                    <a:pt x="30480" y="5085080"/>
                  </a:lnTo>
                  <a:close/>
                  <a:moveTo>
                    <a:pt x="26670" y="4939030"/>
                  </a:moveTo>
                  <a:lnTo>
                    <a:pt x="31750" y="4939030"/>
                  </a:lnTo>
                  <a:lnTo>
                    <a:pt x="31750" y="5078730"/>
                  </a:lnTo>
                  <a:lnTo>
                    <a:pt x="26670" y="5078730"/>
                  </a:lnTo>
                  <a:lnTo>
                    <a:pt x="26670" y="4939030"/>
                  </a:lnTo>
                  <a:close/>
                  <a:moveTo>
                    <a:pt x="41910" y="5185410"/>
                  </a:moveTo>
                  <a:lnTo>
                    <a:pt x="31750" y="5173980"/>
                  </a:lnTo>
                  <a:lnTo>
                    <a:pt x="39370" y="5167630"/>
                  </a:lnTo>
                  <a:lnTo>
                    <a:pt x="54610" y="5185410"/>
                  </a:lnTo>
                  <a:lnTo>
                    <a:pt x="54610" y="5195570"/>
                  </a:lnTo>
                  <a:lnTo>
                    <a:pt x="1270" y="5195570"/>
                  </a:lnTo>
                  <a:lnTo>
                    <a:pt x="1270" y="5184140"/>
                  </a:lnTo>
                  <a:lnTo>
                    <a:pt x="41910" y="5184140"/>
                  </a:lnTo>
                  <a:lnTo>
                    <a:pt x="41910" y="5185410"/>
                  </a:lnTo>
                  <a:close/>
                  <a:moveTo>
                    <a:pt x="12700" y="5240020"/>
                  </a:moveTo>
                  <a:lnTo>
                    <a:pt x="12700" y="5215890"/>
                  </a:lnTo>
                  <a:lnTo>
                    <a:pt x="21590" y="5215890"/>
                  </a:lnTo>
                  <a:lnTo>
                    <a:pt x="54610" y="5237480"/>
                  </a:lnTo>
                  <a:lnTo>
                    <a:pt x="54610" y="5250180"/>
                  </a:lnTo>
                  <a:lnTo>
                    <a:pt x="21590" y="5250180"/>
                  </a:lnTo>
                  <a:lnTo>
                    <a:pt x="21590" y="5256530"/>
                  </a:lnTo>
                  <a:lnTo>
                    <a:pt x="12700" y="5256530"/>
                  </a:lnTo>
                  <a:lnTo>
                    <a:pt x="12700" y="5250180"/>
                  </a:lnTo>
                  <a:lnTo>
                    <a:pt x="1270" y="5250180"/>
                  </a:lnTo>
                  <a:lnTo>
                    <a:pt x="1270" y="5238750"/>
                  </a:lnTo>
                  <a:lnTo>
                    <a:pt x="12700" y="5240020"/>
                  </a:lnTo>
                  <a:lnTo>
                    <a:pt x="12700" y="5240020"/>
                  </a:lnTo>
                  <a:close/>
                  <a:moveTo>
                    <a:pt x="40640" y="5240020"/>
                  </a:moveTo>
                  <a:lnTo>
                    <a:pt x="40640" y="5240020"/>
                  </a:lnTo>
                  <a:lnTo>
                    <a:pt x="21590" y="5227320"/>
                  </a:lnTo>
                  <a:lnTo>
                    <a:pt x="21590" y="5240020"/>
                  </a:lnTo>
                  <a:lnTo>
                    <a:pt x="40640" y="5240020"/>
                  </a:lnTo>
                  <a:close/>
                  <a:moveTo>
                    <a:pt x="54610" y="5317490"/>
                  </a:moveTo>
                  <a:lnTo>
                    <a:pt x="54610" y="5327650"/>
                  </a:lnTo>
                  <a:lnTo>
                    <a:pt x="1270" y="5351780"/>
                  </a:lnTo>
                  <a:lnTo>
                    <a:pt x="1270" y="5337810"/>
                  </a:lnTo>
                  <a:lnTo>
                    <a:pt x="12700" y="5332730"/>
                  </a:lnTo>
                  <a:lnTo>
                    <a:pt x="12700" y="5311140"/>
                  </a:lnTo>
                  <a:lnTo>
                    <a:pt x="1270" y="5306060"/>
                  </a:lnTo>
                  <a:lnTo>
                    <a:pt x="1270" y="5293360"/>
                  </a:lnTo>
                  <a:lnTo>
                    <a:pt x="54610" y="5317490"/>
                  </a:lnTo>
                  <a:close/>
                  <a:moveTo>
                    <a:pt x="39370" y="5322570"/>
                  </a:moveTo>
                  <a:lnTo>
                    <a:pt x="22860" y="5316220"/>
                  </a:lnTo>
                  <a:lnTo>
                    <a:pt x="22860" y="5328920"/>
                  </a:lnTo>
                  <a:lnTo>
                    <a:pt x="39370" y="5322570"/>
                  </a:lnTo>
                  <a:close/>
                </a:path>
              </a:pathLst>
            </a:custGeom>
            <a:solidFill>
              <a:srgbClr val="272626"/>
            </a:solidFill>
          </p:spPr>
        </p:sp>
      </p:grpSp>
      <p:grpSp>
        <p:nvGrpSpPr>
          <p:cNvPr id="13" name="Group 13"/>
          <p:cNvGrpSpPr>
            <a:grpSpLocks noChangeAspect="1"/>
          </p:cNvGrpSpPr>
          <p:nvPr/>
        </p:nvGrpSpPr>
        <p:grpSpPr>
          <a:xfrm rot="451374">
            <a:off x="-6530473" y="673181"/>
            <a:ext cx="4206975" cy="8124933"/>
            <a:chOff x="0" y="0"/>
            <a:chExt cx="3290570" cy="6355080"/>
          </a:xfrm>
        </p:grpSpPr>
        <p:sp>
          <p:nvSpPr>
            <p:cNvPr id="14" name="Freeform 14"/>
            <p:cNvSpPr/>
            <p:nvPr/>
          </p:nvSpPr>
          <p:spPr>
            <a:xfrm>
              <a:off x="0" y="1270"/>
              <a:ext cx="3289300" cy="6353810"/>
            </a:xfrm>
            <a:custGeom>
              <a:avLst/>
              <a:gdLst/>
              <a:ahLst/>
              <a:cxnLst/>
              <a:rect l="l" t="t" r="r" b="b"/>
              <a:pathLst>
                <a:path w="3289300" h="6353810">
                  <a:moveTo>
                    <a:pt x="3289300" y="6353810"/>
                  </a:moveTo>
                  <a:lnTo>
                    <a:pt x="0" y="6353810"/>
                  </a:lnTo>
                  <a:lnTo>
                    <a:pt x="0" y="0"/>
                  </a:lnTo>
                  <a:lnTo>
                    <a:pt x="3289300" y="0"/>
                  </a:lnTo>
                  <a:lnTo>
                    <a:pt x="3289300" y="6353810"/>
                  </a:lnTo>
                  <a:close/>
                </a:path>
              </a:pathLst>
            </a:custGeom>
            <a:solidFill>
              <a:srgbClr val="FFF9ED"/>
            </a:solidFill>
          </p:spPr>
        </p:sp>
        <p:sp>
          <p:nvSpPr>
            <p:cNvPr id="15" name="Freeform 15"/>
            <p:cNvSpPr/>
            <p:nvPr/>
          </p:nvSpPr>
          <p:spPr>
            <a:xfrm>
              <a:off x="179070" y="3233420"/>
              <a:ext cx="2928620" cy="2940050"/>
            </a:xfrm>
            <a:custGeom>
              <a:avLst/>
              <a:gdLst/>
              <a:ahLst/>
              <a:cxnLst/>
              <a:rect l="l" t="t" r="r" b="b"/>
              <a:pathLst>
                <a:path w="2928620" h="2940050">
                  <a:moveTo>
                    <a:pt x="2928620" y="2940050"/>
                  </a:moveTo>
                  <a:lnTo>
                    <a:pt x="0" y="2940050"/>
                  </a:lnTo>
                  <a:lnTo>
                    <a:pt x="0" y="0"/>
                  </a:lnTo>
                  <a:lnTo>
                    <a:pt x="2928620" y="0"/>
                  </a:lnTo>
                  <a:lnTo>
                    <a:pt x="2928620" y="2940050"/>
                  </a:lnTo>
                  <a:lnTo>
                    <a:pt x="2928620" y="2940050"/>
                  </a:lnTo>
                  <a:close/>
                </a:path>
              </a:pathLst>
            </a:custGeom>
            <a:blipFill>
              <a:blip r:embed="rId6"/>
              <a:stretch>
                <a:fillRect l="-9556" t="-7309" r="-62167" b="-6763"/>
              </a:stretch>
            </a:blipFill>
          </p:spPr>
        </p:sp>
        <p:sp>
          <p:nvSpPr>
            <p:cNvPr id="16" name="Freeform 16"/>
            <p:cNvSpPr/>
            <p:nvPr/>
          </p:nvSpPr>
          <p:spPr>
            <a:xfrm>
              <a:off x="181610" y="180340"/>
              <a:ext cx="2928620" cy="2940050"/>
            </a:xfrm>
            <a:custGeom>
              <a:avLst/>
              <a:gdLst/>
              <a:ahLst/>
              <a:cxnLst/>
              <a:rect l="l" t="t" r="r" b="b"/>
              <a:pathLst>
                <a:path w="2928620" h="2940050">
                  <a:moveTo>
                    <a:pt x="2928620" y="2940050"/>
                  </a:moveTo>
                  <a:lnTo>
                    <a:pt x="0" y="2940050"/>
                  </a:lnTo>
                  <a:lnTo>
                    <a:pt x="0" y="0"/>
                  </a:lnTo>
                  <a:lnTo>
                    <a:pt x="2928620" y="0"/>
                  </a:lnTo>
                  <a:lnTo>
                    <a:pt x="2928620" y="2940050"/>
                  </a:lnTo>
                  <a:lnTo>
                    <a:pt x="2928620" y="2940050"/>
                  </a:lnTo>
                  <a:close/>
                </a:path>
              </a:pathLst>
            </a:custGeom>
            <a:blipFill>
              <a:blip r:embed="rId7"/>
              <a:stretch>
                <a:fillRect t="-41857" b="-7558"/>
              </a:stretch>
            </a:blipFill>
          </p:spPr>
        </p:sp>
        <p:sp>
          <p:nvSpPr>
            <p:cNvPr id="17" name="Freeform 17"/>
            <p:cNvSpPr/>
            <p:nvPr/>
          </p:nvSpPr>
          <p:spPr>
            <a:xfrm>
              <a:off x="54610" y="439420"/>
              <a:ext cx="3173730" cy="5429250"/>
            </a:xfrm>
            <a:custGeom>
              <a:avLst/>
              <a:gdLst/>
              <a:ahLst/>
              <a:cxnLst/>
              <a:rect l="l" t="t" r="r" b="b"/>
              <a:pathLst>
                <a:path w="3173730" h="5429250">
                  <a:moveTo>
                    <a:pt x="3117850" y="751840"/>
                  </a:moveTo>
                  <a:lnTo>
                    <a:pt x="3117850" y="716280"/>
                  </a:lnTo>
                  <a:lnTo>
                    <a:pt x="3129280" y="716280"/>
                  </a:lnTo>
                  <a:lnTo>
                    <a:pt x="3129280" y="740410"/>
                  </a:lnTo>
                  <a:lnTo>
                    <a:pt x="3140710" y="740410"/>
                  </a:lnTo>
                  <a:lnTo>
                    <a:pt x="3140710" y="717550"/>
                  </a:lnTo>
                  <a:lnTo>
                    <a:pt x="3152140" y="717550"/>
                  </a:lnTo>
                  <a:lnTo>
                    <a:pt x="3152140" y="740410"/>
                  </a:lnTo>
                  <a:lnTo>
                    <a:pt x="3173730" y="740410"/>
                  </a:lnTo>
                  <a:lnTo>
                    <a:pt x="3173730" y="751840"/>
                  </a:lnTo>
                  <a:lnTo>
                    <a:pt x="3117850" y="751840"/>
                  </a:lnTo>
                  <a:close/>
                  <a:moveTo>
                    <a:pt x="3117850" y="702310"/>
                  </a:moveTo>
                  <a:lnTo>
                    <a:pt x="3117850" y="690880"/>
                  </a:lnTo>
                  <a:lnTo>
                    <a:pt x="3171190" y="690880"/>
                  </a:lnTo>
                  <a:lnTo>
                    <a:pt x="3171190" y="702310"/>
                  </a:lnTo>
                  <a:lnTo>
                    <a:pt x="3117850" y="702310"/>
                  </a:lnTo>
                  <a:close/>
                  <a:moveTo>
                    <a:pt x="3117850" y="674370"/>
                  </a:moveTo>
                  <a:lnTo>
                    <a:pt x="3117850" y="662940"/>
                  </a:lnTo>
                  <a:lnTo>
                    <a:pt x="3161030" y="662940"/>
                  </a:lnTo>
                  <a:lnTo>
                    <a:pt x="3161030" y="640080"/>
                  </a:lnTo>
                  <a:lnTo>
                    <a:pt x="3172460" y="640080"/>
                  </a:lnTo>
                  <a:lnTo>
                    <a:pt x="3172460" y="674370"/>
                  </a:lnTo>
                  <a:lnTo>
                    <a:pt x="3117850" y="674370"/>
                  </a:lnTo>
                  <a:close/>
                  <a:moveTo>
                    <a:pt x="3117850" y="628650"/>
                  </a:moveTo>
                  <a:lnTo>
                    <a:pt x="3117850" y="610870"/>
                  </a:lnTo>
                  <a:lnTo>
                    <a:pt x="3153410" y="598170"/>
                  </a:lnTo>
                  <a:lnTo>
                    <a:pt x="3153410" y="598170"/>
                  </a:lnTo>
                  <a:lnTo>
                    <a:pt x="3117850" y="585470"/>
                  </a:lnTo>
                  <a:lnTo>
                    <a:pt x="3117850" y="567690"/>
                  </a:lnTo>
                  <a:lnTo>
                    <a:pt x="3171190" y="567690"/>
                  </a:lnTo>
                  <a:lnTo>
                    <a:pt x="3171190" y="579120"/>
                  </a:lnTo>
                  <a:lnTo>
                    <a:pt x="3129280" y="579120"/>
                  </a:lnTo>
                  <a:lnTo>
                    <a:pt x="3129280" y="579120"/>
                  </a:lnTo>
                  <a:lnTo>
                    <a:pt x="3171190" y="593090"/>
                  </a:lnTo>
                  <a:lnTo>
                    <a:pt x="3171190" y="601980"/>
                  </a:lnTo>
                  <a:lnTo>
                    <a:pt x="3129280" y="615950"/>
                  </a:lnTo>
                  <a:lnTo>
                    <a:pt x="3129280" y="615950"/>
                  </a:lnTo>
                  <a:lnTo>
                    <a:pt x="3171190" y="615950"/>
                  </a:lnTo>
                  <a:lnTo>
                    <a:pt x="3171190" y="627380"/>
                  </a:lnTo>
                  <a:lnTo>
                    <a:pt x="3117850" y="628650"/>
                  </a:lnTo>
                  <a:lnTo>
                    <a:pt x="3117850" y="628650"/>
                  </a:lnTo>
                  <a:close/>
                  <a:moveTo>
                    <a:pt x="3117850" y="523240"/>
                  </a:moveTo>
                  <a:lnTo>
                    <a:pt x="3117850" y="506730"/>
                  </a:lnTo>
                  <a:lnTo>
                    <a:pt x="3155950" y="483870"/>
                  </a:lnTo>
                  <a:lnTo>
                    <a:pt x="3155950" y="483870"/>
                  </a:lnTo>
                  <a:lnTo>
                    <a:pt x="3117850" y="483870"/>
                  </a:lnTo>
                  <a:lnTo>
                    <a:pt x="3117850" y="472440"/>
                  </a:lnTo>
                  <a:lnTo>
                    <a:pt x="3171190" y="472440"/>
                  </a:lnTo>
                  <a:lnTo>
                    <a:pt x="3171190" y="487680"/>
                  </a:lnTo>
                  <a:lnTo>
                    <a:pt x="3133090" y="511810"/>
                  </a:lnTo>
                  <a:lnTo>
                    <a:pt x="3133090" y="511810"/>
                  </a:lnTo>
                  <a:lnTo>
                    <a:pt x="3171190" y="511810"/>
                  </a:lnTo>
                  <a:lnTo>
                    <a:pt x="3171190" y="523240"/>
                  </a:lnTo>
                  <a:lnTo>
                    <a:pt x="3117850" y="523240"/>
                  </a:lnTo>
                  <a:close/>
                  <a:moveTo>
                    <a:pt x="3117850" y="454660"/>
                  </a:moveTo>
                  <a:lnTo>
                    <a:pt x="3117850" y="417830"/>
                  </a:lnTo>
                  <a:lnTo>
                    <a:pt x="3129280" y="417830"/>
                  </a:lnTo>
                  <a:lnTo>
                    <a:pt x="3129280" y="443230"/>
                  </a:lnTo>
                  <a:lnTo>
                    <a:pt x="3139440" y="443230"/>
                  </a:lnTo>
                  <a:lnTo>
                    <a:pt x="3139440" y="420370"/>
                  </a:lnTo>
                  <a:lnTo>
                    <a:pt x="3150870" y="420370"/>
                  </a:lnTo>
                  <a:lnTo>
                    <a:pt x="3150870" y="443230"/>
                  </a:lnTo>
                  <a:lnTo>
                    <a:pt x="3162300" y="443230"/>
                  </a:lnTo>
                  <a:lnTo>
                    <a:pt x="3162300" y="416560"/>
                  </a:lnTo>
                  <a:lnTo>
                    <a:pt x="3173730" y="416560"/>
                  </a:lnTo>
                  <a:lnTo>
                    <a:pt x="3173730" y="454660"/>
                  </a:lnTo>
                  <a:lnTo>
                    <a:pt x="3117850" y="454660"/>
                  </a:lnTo>
                  <a:close/>
                  <a:moveTo>
                    <a:pt x="3167380" y="353060"/>
                  </a:moveTo>
                  <a:cubicBezTo>
                    <a:pt x="3168650" y="356870"/>
                    <a:pt x="3169920" y="360680"/>
                    <a:pt x="3171190" y="364490"/>
                  </a:cubicBezTo>
                  <a:cubicBezTo>
                    <a:pt x="3172460" y="368300"/>
                    <a:pt x="3172460" y="372110"/>
                    <a:pt x="3172460" y="375920"/>
                  </a:cubicBezTo>
                  <a:cubicBezTo>
                    <a:pt x="3172460" y="379730"/>
                    <a:pt x="3171190" y="383540"/>
                    <a:pt x="3169920" y="387350"/>
                  </a:cubicBezTo>
                  <a:cubicBezTo>
                    <a:pt x="3168650" y="391160"/>
                    <a:pt x="3166110" y="393700"/>
                    <a:pt x="3164840" y="396240"/>
                  </a:cubicBezTo>
                  <a:cubicBezTo>
                    <a:pt x="3163570" y="398780"/>
                    <a:pt x="3159760" y="401320"/>
                    <a:pt x="3155950" y="402590"/>
                  </a:cubicBezTo>
                  <a:cubicBezTo>
                    <a:pt x="3152140" y="403860"/>
                    <a:pt x="3148330" y="405130"/>
                    <a:pt x="3144520" y="405130"/>
                  </a:cubicBezTo>
                  <a:cubicBezTo>
                    <a:pt x="3140710" y="405130"/>
                    <a:pt x="3136900" y="403860"/>
                    <a:pt x="3133090" y="402590"/>
                  </a:cubicBezTo>
                  <a:cubicBezTo>
                    <a:pt x="3129280" y="401320"/>
                    <a:pt x="3126740" y="398780"/>
                    <a:pt x="3124200" y="396240"/>
                  </a:cubicBezTo>
                  <a:cubicBezTo>
                    <a:pt x="3121660" y="393700"/>
                    <a:pt x="3120390" y="391160"/>
                    <a:pt x="3119121" y="387350"/>
                  </a:cubicBezTo>
                  <a:cubicBezTo>
                    <a:pt x="3117850" y="383540"/>
                    <a:pt x="3116581" y="379730"/>
                    <a:pt x="3116581" y="375920"/>
                  </a:cubicBezTo>
                  <a:cubicBezTo>
                    <a:pt x="3116581" y="372110"/>
                    <a:pt x="3116581" y="367030"/>
                    <a:pt x="3117851" y="364490"/>
                  </a:cubicBezTo>
                  <a:cubicBezTo>
                    <a:pt x="3119121" y="360680"/>
                    <a:pt x="3120391" y="358140"/>
                    <a:pt x="3122931" y="354330"/>
                  </a:cubicBezTo>
                  <a:lnTo>
                    <a:pt x="3131821" y="363220"/>
                  </a:lnTo>
                  <a:cubicBezTo>
                    <a:pt x="3130550" y="364490"/>
                    <a:pt x="3129281" y="367030"/>
                    <a:pt x="3128010" y="368300"/>
                  </a:cubicBezTo>
                  <a:cubicBezTo>
                    <a:pt x="3126740" y="370840"/>
                    <a:pt x="3126740" y="373380"/>
                    <a:pt x="3126740" y="375920"/>
                  </a:cubicBezTo>
                  <a:cubicBezTo>
                    <a:pt x="3126740" y="378460"/>
                    <a:pt x="3126740" y="381000"/>
                    <a:pt x="3128010" y="382270"/>
                  </a:cubicBezTo>
                  <a:cubicBezTo>
                    <a:pt x="3129281" y="384810"/>
                    <a:pt x="3130550" y="386080"/>
                    <a:pt x="3131821" y="387350"/>
                  </a:cubicBezTo>
                  <a:cubicBezTo>
                    <a:pt x="3133091" y="388620"/>
                    <a:pt x="3135631" y="389890"/>
                    <a:pt x="3136900" y="391160"/>
                  </a:cubicBezTo>
                  <a:cubicBezTo>
                    <a:pt x="3138170" y="392430"/>
                    <a:pt x="3140710" y="392430"/>
                    <a:pt x="3143250" y="392430"/>
                  </a:cubicBezTo>
                  <a:cubicBezTo>
                    <a:pt x="3145790" y="392430"/>
                    <a:pt x="3148330" y="392430"/>
                    <a:pt x="3149600" y="391160"/>
                  </a:cubicBezTo>
                  <a:cubicBezTo>
                    <a:pt x="3150871" y="389890"/>
                    <a:pt x="3153410" y="388620"/>
                    <a:pt x="3154680" y="387350"/>
                  </a:cubicBezTo>
                  <a:cubicBezTo>
                    <a:pt x="3155950" y="386080"/>
                    <a:pt x="3157220" y="383540"/>
                    <a:pt x="3158490" y="382270"/>
                  </a:cubicBezTo>
                  <a:cubicBezTo>
                    <a:pt x="3159760" y="379730"/>
                    <a:pt x="3159760" y="378460"/>
                    <a:pt x="3159760" y="375920"/>
                  </a:cubicBezTo>
                  <a:cubicBezTo>
                    <a:pt x="3159760" y="373380"/>
                    <a:pt x="3159760" y="370840"/>
                    <a:pt x="3158490" y="369570"/>
                  </a:cubicBezTo>
                  <a:cubicBezTo>
                    <a:pt x="3157220" y="368300"/>
                    <a:pt x="3157220" y="365760"/>
                    <a:pt x="3157220" y="364490"/>
                  </a:cubicBezTo>
                  <a:lnTo>
                    <a:pt x="3148330" y="364490"/>
                  </a:lnTo>
                  <a:lnTo>
                    <a:pt x="3148330" y="374650"/>
                  </a:lnTo>
                  <a:lnTo>
                    <a:pt x="3136900" y="374650"/>
                  </a:lnTo>
                  <a:lnTo>
                    <a:pt x="3136900" y="353060"/>
                  </a:lnTo>
                  <a:cubicBezTo>
                    <a:pt x="3136900" y="353060"/>
                    <a:pt x="3167380" y="353060"/>
                    <a:pt x="3167380" y="353060"/>
                  </a:cubicBezTo>
                  <a:close/>
                  <a:moveTo>
                    <a:pt x="3117850" y="325120"/>
                  </a:moveTo>
                  <a:lnTo>
                    <a:pt x="3117850" y="314960"/>
                  </a:lnTo>
                  <a:lnTo>
                    <a:pt x="3171190" y="292100"/>
                  </a:lnTo>
                  <a:lnTo>
                    <a:pt x="3171190" y="306070"/>
                  </a:lnTo>
                  <a:lnTo>
                    <a:pt x="3159760" y="311150"/>
                  </a:lnTo>
                  <a:lnTo>
                    <a:pt x="3159760" y="331470"/>
                  </a:lnTo>
                  <a:lnTo>
                    <a:pt x="3171190" y="335280"/>
                  </a:lnTo>
                  <a:lnTo>
                    <a:pt x="3171190" y="347980"/>
                  </a:lnTo>
                  <a:lnTo>
                    <a:pt x="3117850" y="325120"/>
                  </a:lnTo>
                  <a:close/>
                  <a:moveTo>
                    <a:pt x="3133090" y="320040"/>
                  </a:moveTo>
                  <a:lnTo>
                    <a:pt x="3149600" y="326390"/>
                  </a:lnTo>
                  <a:lnTo>
                    <a:pt x="3149600" y="313690"/>
                  </a:lnTo>
                  <a:lnTo>
                    <a:pt x="3133090" y="320040"/>
                  </a:lnTo>
                  <a:close/>
                  <a:moveTo>
                    <a:pt x="3128010" y="278130"/>
                  </a:moveTo>
                  <a:lnTo>
                    <a:pt x="3128010" y="293370"/>
                  </a:lnTo>
                  <a:lnTo>
                    <a:pt x="3117850" y="293370"/>
                  </a:lnTo>
                  <a:lnTo>
                    <a:pt x="3117850" y="250190"/>
                  </a:lnTo>
                  <a:lnTo>
                    <a:pt x="3128010" y="250190"/>
                  </a:lnTo>
                  <a:lnTo>
                    <a:pt x="3128010" y="265430"/>
                  </a:lnTo>
                  <a:lnTo>
                    <a:pt x="3171190" y="265430"/>
                  </a:lnTo>
                  <a:lnTo>
                    <a:pt x="3171190" y="276860"/>
                  </a:lnTo>
                  <a:lnTo>
                    <a:pt x="3128010" y="278130"/>
                  </a:lnTo>
                  <a:lnTo>
                    <a:pt x="3128010" y="278130"/>
                  </a:lnTo>
                  <a:close/>
                  <a:moveTo>
                    <a:pt x="3117850" y="240030"/>
                  </a:moveTo>
                  <a:lnTo>
                    <a:pt x="3117850" y="228600"/>
                  </a:lnTo>
                  <a:lnTo>
                    <a:pt x="3171190" y="228600"/>
                  </a:lnTo>
                  <a:lnTo>
                    <a:pt x="3171190" y="240030"/>
                  </a:lnTo>
                  <a:lnTo>
                    <a:pt x="3117850" y="240030"/>
                  </a:lnTo>
                  <a:close/>
                  <a:moveTo>
                    <a:pt x="3117850" y="217170"/>
                  </a:moveTo>
                  <a:lnTo>
                    <a:pt x="3117850" y="203200"/>
                  </a:lnTo>
                  <a:lnTo>
                    <a:pt x="3153410" y="190500"/>
                  </a:lnTo>
                  <a:lnTo>
                    <a:pt x="3153410" y="190500"/>
                  </a:lnTo>
                  <a:lnTo>
                    <a:pt x="3117850" y="176530"/>
                  </a:lnTo>
                  <a:lnTo>
                    <a:pt x="3117850" y="163830"/>
                  </a:lnTo>
                  <a:lnTo>
                    <a:pt x="3171190" y="186690"/>
                  </a:lnTo>
                  <a:lnTo>
                    <a:pt x="3171190" y="195580"/>
                  </a:lnTo>
                  <a:lnTo>
                    <a:pt x="3117850" y="217170"/>
                  </a:lnTo>
                  <a:close/>
                  <a:moveTo>
                    <a:pt x="3117850" y="152400"/>
                  </a:moveTo>
                  <a:lnTo>
                    <a:pt x="3117850" y="115570"/>
                  </a:lnTo>
                  <a:lnTo>
                    <a:pt x="3129280" y="115570"/>
                  </a:lnTo>
                  <a:lnTo>
                    <a:pt x="3129280" y="140970"/>
                  </a:lnTo>
                  <a:lnTo>
                    <a:pt x="3139440" y="140970"/>
                  </a:lnTo>
                  <a:lnTo>
                    <a:pt x="3139440" y="118110"/>
                  </a:lnTo>
                  <a:lnTo>
                    <a:pt x="3150870" y="118110"/>
                  </a:lnTo>
                  <a:lnTo>
                    <a:pt x="3150870" y="140970"/>
                  </a:lnTo>
                  <a:lnTo>
                    <a:pt x="3162300" y="140970"/>
                  </a:lnTo>
                  <a:lnTo>
                    <a:pt x="3162300" y="114300"/>
                  </a:lnTo>
                  <a:lnTo>
                    <a:pt x="3173730" y="114300"/>
                  </a:lnTo>
                  <a:lnTo>
                    <a:pt x="3173730" y="152400"/>
                  </a:lnTo>
                  <a:lnTo>
                    <a:pt x="3117850" y="152400"/>
                  </a:lnTo>
                  <a:close/>
                  <a:moveTo>
                    <a:pt x="3117850" y="3089910"/>
                  </a:moveTo>
                  <a:lnTo>
                    <a:pt x="3117850" y="3053080"/>
                  </a:lnTo>
                  <a:lnTo>
                    <a:pt x="3129280" y="3053080"/>
                  </a:lnTo>
                  <a:lnTo>
                    <a:pt x="3129280" y="3077210"/>
                  </a:lnTo>
                  <a:lnTo>
                    <a:pt x="3140710" y="3077210"/>
                  </a:lnTo>
                  <a:lnTo>
                    <a:pt x="3140710" y="3054350"/>
                  </a:lnTo>
                  <a:lnTo>
                    <a:pt x="3152140" y="3054350"/>
                  </a:lnTo>
                  <a:lnTo>
                    <a:pt x="3152140" y="3077210"/>
                  </a:lnTo>
                  <a:lnTo>
                    <a:pt x="3173730" y="3077210"/>
                  </a:lnTo>
                  <a:lnTo>
                    <a:pt x="3173730" y="3088640"/>
                  </a:lnTo>
                  <a:lnTo>
                    <a:pt x="3117850" y="3088640"/>
                  </a:lnTo>
                  <a:lnTo>
                    <a:pt x="3117850" y="3089910"/>
                  </a:lnTo>
                  <a:close/>
                  <a:moveTo>
                    <a:pt x="3117850" y="3040380"/>
                  </a:moveTo>
                  <a:lnTo>
                    <a:pt x="3117850" y="3028950"/>
                  </a:lnTo>
                  <a:lnTo>
                    <a:pt x="3171190" y="3028950"/>
                  </a:lnTo>
                  <a:lnTo>
                    <a:pt x="3171190" y="3040380"/>
                  </a:lnTo>
                  <a:lnTo>
                    <a:pt x="3117850" y="3040380"/>
                  </a:lnTo>
                  <a:close/>
                  <a:moveTo>
                    <a:pt x="3117850" y="3012440"/>
                  </a:moveTo>
                  <a:lnTo>
                    <a:pt x="3117850" y="3001010"/>
                  </a:lnTo>
                  <a:lnTo>
                    <a:pt x="3161030" y="3001010"/>
                  </a:lnTo>
                  <a:lnTo>
                    <a:pt x="3161030" y="2979420"/>
                  </a:lnTo>
                  <a:lnTo>
                    <a:pt x="3172460" y="2979420"/>
                  </a:lnTo>
                  <a:lnTo>
                    <a:pt x="3172460" y="3013710"/>
                  </a:lnTo>
                  <a:lnTo>
                    <a:pt x="3117850" y="3013710"/>
                  </a:lnTo>
                  <a:lnTo>
                    <a:pt x="3117850" y="3012440"/>
                  </a:lnTo>
                  <a:close/>
                  <a:moveTo>
                    <a:pt x="3117850" y="2966720"/>
                  </a:moveTo>
                  <a:lnTo>
                    <a:pt x="3117850" y="2948940"/>
                  </a:lnTo>
                  <a:lnTo>
                    <a:pt x="3153410" y="2936240"/>
                  </a:lnTo>
                  <a:lnTo>
                    <a:pt x="3153410" y="2936240"/>
                  </a:lnTo>
                  <a:lnTo>
                    <a:pt x="3117850" y="2923540"/>
                  </a:lnTo>
                  <a:lnTo>
                    <a:pt x="3117850" y="2905760"/>
                  </a:lnTo>
                  <a:lnTo>
                    <a:pt x="3171190" y="2905760"/>
                  </a:lnTo>
                  <a:lnTo>
                    <a:pt x="3171190" y="2917190"/>
                  </a:lnTo>
                  <a:lnTo>
                    <a:pt x="3129280" y="2917190"/>
                  </a:lnTo>
                  <a:lnTo>
                    <a:pt x="3129280" y="2917190"/>
                  </a:lnTo>
                  <a:lnTo>
                    <a:pt x="3171190" y="2931160"/>
                  </a:lnTo>
                  <a:lnTo>
                    <a:pt x="3171190" y="2940050"/>
                  </a:lnTo>
                  <a:lnTo>
                    <a:pt x="3129280" y="2954021"/>
                  </a:lnTo>
                  <a:lnTo>
                    <a:pt x="3129280" y="2954021"/>
                  </a:lnTo>
                  <a:lnTo>
                    <a:pt x="3171190" y="2954021"/>
                  </a:lnTo>
                  <a:lnTo>
                    <a:pt x="3171190" y="2965450"/>
                  </a:lnTo>
                  <a:lnTo>
                    <a:pt x="3117850" y="2966720"/>
                  </a:lnTo>
                  <a:lnTo>
                    <a:pt x="3117850" y="2966720"/>
                  </a:lnTo>
                  <a:close/>
                  <a:moveTo>
                    <a:pt x="3117850" y="2861310"/>
                  </a:moveTo>
                  <a:lnTo>
                    <a:pt x="3117850" y="2844800"/>
                  </a:lnTo>
                  <a:lnTo>
                    <a:pt x="3155950" y="2821940"/>
                  </a:lnTo>
                  <a:lnTo>
                    <a:pt x="3155950" y="2821940"/>
                  </a:lnTo>
                  <a:lnTo>
                    <a:pt x="3117850" y="2821940"/>
                  </a:lnTo>
                  <a:lnTo>
                    <a:pt x="3117850" y="2810510"/>
                  </a:lnTo>
                  <a:lnTo>
                    <a:pt x="3171190" y="2810510"/>
                  </a:lnTo>
                  <a:lnTo>
                    <a:pt x="3171190" y="2825750"/>
                  </a:lnTo>
                  <a:lnTo>
                    <a:pt x="3133090" y="2849880"/>
                  </a:lnTo>
                  <a:lnTo>
                    <a:pt x="3133090" y="2849880"/>
                  </a:lnTo>
                  <a:lnTo>
                    <a:pt x="3171190" y="2849880"/>
                  </a:lnTo>
                  <a:lnTo>
                    <a:pt x="3171190" y="2861310"/>
                  </a:lnTo>
                  <a:lnTo>
                    <a:pt x="3117850" y="2861310"/>
                  </a:lnTo>
                  <a:lnTo>
                    <a:pt x="3117850" y="2861310"/>
                  </a:lnTo>
                  <a:close/>
                  <a:moveTo>
                    <a:pt x="3117850" y="2792730"/>
                  </a:moveTo>
                  <a:lnTo>
                    <a:pt x="3117850" y="2755900"/>
                  </a:lnTo>
                  <a:lnTo>
                    <a:pt x="3129280" y="2755900"/>
                  </a:lnTo>
                  <a:lnTo>
                    <a:pt x="3129280" y="2781300"/>
                  </a:lnTo>
                  <a:lnTo>
                    <a:pt x="3139440" y="2781300"/>
                  </a:lnTo>
                  <a:lnTo>
                    <a:pt x="3139440" y="2758440"/>
                  </a:lnTo>
                  <a:lnTo>
                    <a:pt x="3150870" y="2758440"/>
                  </a:lnTo>
                  <a:lnTo>
                    <a:pt x="3150870" y="2781300"/>
                  </a:lnTo>
                  <a:lnTo>
                    <a:pt x="3162300" y="2781300"/>
                  </a:lnTo>
                  <a:lnTo>
                    <a:pt x="3162300" y="2754630"/>
                  </a:lnTo>
                  <a:lnTo>
                    <a:pt x="3173730" y="2754630"/>
                  </a:lnTo>
                  <a:lnTo>
                    <a:pt x="3173730" y="2792730"/>
                  </a:lnTo>
                  <a:lnTo>
                    <a:pt x="3117850" y="2792730"/>
                  </a:lnTo>
                  <a:close/>
                  <a:moveTo>
                    <a:pt x="3167380" y="2691130"/>
                  </a:moveTo>
                  <a:cubicBezTo>
                    <a:pt x="3168650" y="2694940"/>
                    <a:pt x="3169920" y="2698750"/>
                    <a:pt x="3171190" y="2702560"/>
                  </a:cubicBezTo>
                  <a:cubicBezTo>
                    <a:pt x="3172460" y="2706370"/>
                    <a:pt x="3172460" y="2710180"/>
                    <a:pt x="3172460" y="2713990"/>
                  </a:cubicBezTo>
                  <a:cubicBezTo>
                    <a:pt x="3172460" y="2717800"/>
                    <a:pt x="3171190" y="2721610"/>
                    <a:pt x="3169920" y="2725420"/>
                  </a:cubicBezTo>
                  <a:cubicBezTo>
                    <a:pt x="3168650" y="2729230"/>
                    <a:pt x="3166110" y="2731770"/>
                    <a:pt x="3164840" y="2734310"/>
                  </a:cubicBezTo>
                  <a:cubicBezTo>
                    <a:pt x="3163570" y="2736850"/>
                    <a:pt x="3159760" y="2739390"/>
                    <a:pt x="3155950" y="2740660"/>
                  </a:cubicBezTo>
                  <a:cubicBezTo>
                    <a:pt x="3152140" y="2741930"/>
                    <a:pt x="3148330" y="2743200"/>
                    <a:pt x="3144520" y="2743200"/>
                  </a:cubicBezTo>
                  <a:cubicBezTo>
                    <a:pt x="3140710" y="2743200"/>
                    <a:pt x="3136900" y="2741930"/>
                    <a:pt x="3133090" y="2740660"/>
                  </a:cubicBezTo>
                  <a:cubicBezTo>
                    <a:pt x="3129280" y="2739390"/>
                    <a:pt x="3126740" y="2736850"/>
                    <a:pt x="3124200" y="2734310"/>
                  </a:cubicBezTo>
                  <a:cubicBezTo>
                    <a:pt x="3121660" y="2731770"/>
                    <a:pt x="3120390" y="2729230"/>
                    <a:pt x="3119121" y="2725420"/>
                  </a:cubicBezTo>
                  <a:cubicBezTo>
                    <a:pt x="3117850" y="2721610"/>
                    <a:pt x="3116581" y="2717800"/>
                    <a:pt x="3116581" y="2713990"/>
                  </a:cubicBezTo>
                  <a:cubicBezTo>
                    <a:pt x="3116581" y="2710180"/>
                    <a:pt x="3116581" y="2705100"/>
                    <a:pt x="3117851" y="2702560"/>
                  </a:cubicBezTo>
                  <a:cubicBezTo>
                    <a:pt x="3119121" y="2698750"/>
                    <a:pt x="3120391" y="2696210"/>
                    <a:pt x="3122931" y="2692400"/>
                  </a:cubicBezTo>
                  <a:lnTo>
                    <a:pt x="3131821" y="2701290"/>
                  </a:lnTo>
                  <a:cubicBezTo>
                    <a:pt x="3130550" y="2702560"/>
                    <a:pt x="3129281" y="2705100"/>
                    <a:pt x="3128010" y="2706370"/>
                  </a:cubicBezTo>
                  <a:cubicBezTo>
                    <a:pt x="3126740" y="2708910"/>
                    <a:pt x="3126740" y="2711450"/>
                    <a:pt x="3126740" y="2713990"/>
                  </a:cubicBezTo>
                  <a:cubicBezTo>
                    <a:pt x="3126740" y="2716530"/>
                    <a:pt x="3126740" y="2719070"/>
                    <a:pt x="3128010" y="2720340"/>
                  </a:cubicBezTo>
                  <a:cubicBezTo>
                    <a:pt x="3129281" y="2722880"/>
                    <a:pt x="3130550" y="2724150"/>
                    <a:pt x="3131821" y="2725420"/>
                  </a:cubicBezTo>
                  <a:cubicBezTo>
                    <a:pt x="3133091" y="2726690"/>
                    <a:pt x="3135631" y="2727960"/>
                    <a:pt x="3136900" y="2729230"/>
                  </a:cubicBezTo>
                  <a:cubicBezTo>
                    <a:pt x="3138170" y="2730500"/>
                    <a:pt x="3140710" y="2730500"/>
                    <a:pt x="3143250" y="2730500"/>
                  </a:cubicBezTo>
                  <a:cubicBezTo>
                    <a:pt x="3145790" y="2730500"/>
                    <a:pt x="3148330" y="2730500"/>
                    <a:pt x="3149600" y="2729230"/>
                  </a:cubicBezTo>
                  <a:cubicBezTo>
                    <a:pt x="3150871" y="2727960"/>
                    <a:pt x="3153410" y="2726690"/>
                    <a:pt x="3154680" y="2725420"/>
                  </a:cubicBezTo>
                  <a:cubicBezTo>
                    <a:pt x="3155950" y="2724150"/>
                    <a:pt x="3157220" y="2721610"/>
                    <a:pt x="3158490" y="2720340"/>
                  </a:cubicBezTo>
                  <a:cubicBezTo>
                    <a:pt x="3159760" y="2717800"/>
                    <a:pt x="3159760" y="2716530"/>
                    <a:pt x="3159760" y="2713990"/>
                  </a:cubicBezTo>
                  <a:cubicBezTo>
                    <a:pt x="3159760" y="2711450"/>
                    <a:pt x="3159760" y="2708910"/>
                    <a:pt x="3158490" y="2707640"/>
                  </a:cubicBezTo>
                  <a:cubicBezTo>
                    <a:pt x="3157220" y="2706370"/>
                    <a:pt x="3157220" y="2703830"/>
                    <a:pt x="3157220" y="2702560"/>
                  </a:cubicBezTo>
                  <a:lnTo>
                    <a:pt x="3148330" y="2702560"/>
                  </a:lnTo>
                  <a:lnTo>
                    <a:pt x="3148330" y="2712720"/>
                  </a:lnTo>
                  <a:lnTo>
                    <a:pt x="3136900" y="2712720"/>
                  </a:lnTo>
                  <a:lnTo>
                    <a:pt x="3136900" y="2691130"/>
                  </a:lnTo>
                  <a:lnTo>
                    <a:pt x="3167380" y="2691130"/>
                  </a:lnTo>
                  <a:close/>
                  <a:moveTo>
                    <a:pt x="3117850" y="2663190"/>
                  </a:moveTo>
                  <a:lnTo>
                    <a:pt x="3117850" y="2653030"/>
                  </a:lnTo>
                  <a:lnTo>
                    <a:pt x="3171190" y="2630170"/>
                  </a:lnTo>
                  <a:lnTo>
                    <a:pt x="3171190" y="2644140"/>
                  </a:lnTo>
                  <a:lnTo>
                    <a:pt x="3159760" y="2649220"/>
                  </a:lnTo>
                  <a:lnTo>
                    <a:pt x="3159760" y="2669540"/>
                  </a:lnTo>
                  <a:lnTo>
                    <a:pt x="3171190" y="2674620"/>
                  </a:lnTo>
                  <a:lnTo>
                    <a:pt x="3171190" y="2687320"/>
                  </a:lnTo>
                  <a:lnTo>
                    <a:pt x="3117850" y="2663190"/>
                  </a:lnTo>
                  <a:close/>
                  <a:moveTo>
                    <a:pt x="3133090" y="2658110"/>
                  </a:moveTo>
                  <a:lnTo>
                    <a:pt x="3149600" y="2664460"/>
                  </a:lnTo>
                  <a:lnTo>
                    <a:pt x="3149600" y="2651760"/>
                  </a:lnTo>
                  <a:lnTo>
                    <a:pt x="3133090" y="2658110"/>
                  </a:lnTo>
                  <a:close/>
                  <a:moveTo>
                    <a:pt x="3128010" y="2616200"/>
                  </a:moveTo>
                  <a:lnTo>
                    <a:pt x="3128010" y="2631440"/>
                  </a:lnTo>
                  <a:lnTo>
                    <a:pt x="3117850" y="2631440"/>
                  </a:lnTo>
                  <a:lnTo>
                    <a:pt x="3117850" y="2588260"/>
                  </a:lnTo>
                  <a:lnTo>
                    <a:pt x="3128010" y="2588260"/>
                  </a:lnTo>
                  <a:lnTo>
                    <a:pt x="3128010" y="2603500"/>
                  </a:lnTo>
                  <a:lnTo>
                    <a:pt x="3171190" y="2603500"/>
                  </a:lnTo>
                  <a:lnTo>
                    <a:pt x="3171190" y="2614930"/>
                  </a:lnTo>
                  <a:lnTo>
                    <a:pt x="3128010" y="2614930"/>
                  </a:lnTo>
                  <a:lnTo>
                    <a:pt x="3128010" y="2616200"/>
                  </a:lnTo>
                  <a:close/>
                  <a:moveTo>
                    <a:pt x="3117850" y="2578100"/>
                  </a:moveTo>
                  <a:lnTo>
                    <a:pt x="3117850" y="2566670"/>
                  </a:lnTo>
                  <a:lnTo>
                    <a:pt x="3171190" y="2566670"/>
                  </a:lnTo>
                  <a:lnTo>
                    <a:pt x="3171190" y="2578100"/>
                  </a:lnTo>
                  <a:lnTo>
                    <a:pt x="3117850" y="2578100"/>
                  </a:lnTo>
                  <a:close/>
                  <a:moveTo>
                    <a:pt x="3117850" y="2555240"/>
                  </a:moveTo>
                  <a:lnTo>
                    <a:pt x="3117850" y="2541270"/>
                  </a:lnTo>
                  <a:lnTo>
                    <a:pt x="3153410" y="2528570"/>
                  </a:lnTo>
                  <a:lnTo>
                    <a:pt x="3153410" y="2528570"/>
                  </a:lnTo>
                  <a:lnTo>
                    <a:pt x="3117850" y="2514600"/>
                  </a:lnTo>
                  <a:lnTo>
                    <a:pt x="3117850" y="2501900"/>
                  </a:lnTo>
                  <a:lnTo>
                    <a:pt x="3171190" y="2524760"/>
                  </a:lnTo>
                  <a:lnTo>
                    <a:pt x="3171190" y="2534920"/>
                  </a:lnTo>
                  <a:lnTo>
                    <a:pt x="3117850" y="2555240"/>
                  </a:lnTo>
                  <a:close/>
                  <a:moveTo>
                    <a:pt x="3117850" y="2490470"/>
                  </a:moveTo>
                  <a:lnTo>
                    <a:pt x="3117850" y="2453640"/>
                  </a:lnTo>
                  <a:lnTo>
                    <a:pt x="3129280" y="2453640"/>
                  </a:lnTo>
                  <a:lnTo>
                    <a:pt x="3129280" y="2479040"/>
                  </a:lnTo>
                  <a:lnTo>
                    <a:pt x="3139440" y="2479040"/>
                  </a:lnTo>
                  <a:lnTo>
                    <a:pt x="3139440" y="2456180"/>
                  </a:lnTo>
                  <a:lnTo>
                    <a:pt x="3150870" y="2456180"/>
                  </a:lnTo>
                  <a:lnTo>
                    <a:pt x="3150870" y="2479040"/>
                  </a:lnTo>
                  <a:lnTo>
                    <a:pt x="3162300" y="2479040"/>
                  </a:lnTo>
                  <a:lnTo>
                    <a:pt x="3162300" y="2452370"/>
                  </a:lnTo>
                  <a:lnTo>
                    <a:pt x="3173730" y="2452370"/>
                  </a:lnTo>
                  <a:lnTo>
                    <a:pt x="3173730" y="2490470"/>
                  </a:lnTo>
                  <a:lnTo>
                    <a:pt x="3117850" y="2490470"/>
                  </a:lnTo>
                  <a:close/>
                  <a:moveTo>
                    <a:pt x="3117850" y="5429250"/>
                  </a:moveTo>
                  <a:lnTo>
                    <a:pt x="3117850" y="5392420"/>
                  </a:lnTo>
                  <a:lnTo>
                    <a:pt x="3129280" y="5392420"/>
                  </a:lnTo>
                  <a:lnTo>
                    <a:pt x="3129280" y="5416550"/>
                  </a:lnTo>
                  <a:lnTo>
                    <a:pt x="3140710" y="5416550"/>
                  </a:lnTo>
                  <a:lnTo>
                    <a:pt x="3140710" y="5393690"/>
                  </a:lnTo>
                  <a:lnTo>
                    <a:pt x="3152140" y="5393690"/>
                  </a:lnTo>
                  <a:lnTo>
                    <a:pt x="3152140" y="5416550"/>
                  </a:lnTo>
                  <a:lnTo>
                    <a:pt x="3173730" y="5416550"/>
                  </a:lnTo>
                  <a:lnTo>
                    <a:pt x="3173730" y="5427980"/>
                  </a:lnTo>
                  <a:lnTo>
                    <a:pt x="3117850" y="5427980"/>
                  </a:lnTo>
                  <a:lnTo>
                    <a:pt x="3117850" y="5429250"/>
                  </a:lnTo>
                  <a:close/>
                  <a:moveTo>
                    <a:pt x="3117850" y="5379720"/>
                  </a:moveTo>
                  <a:lnTo>
                    <a:pt x="3117850" y="5368290"/>
                  </a:lnTo>
                  <a:lnTo>
                    <a:pt x="3171190" y="5368290"/>
                  </a:lnTo>
                  <a:lnTo>
                    <a:pt x="3171190" y="5379720"/>
                  </a:lnTo>
                  <a:lnTo>
                    <a:pt x="3117850" y="5379720"/>
                  </a:lnTo>
                  <a:close/>
                  <a:moveTo>
                    <a:pt x="3117850" y="5351780"/>
                  </a:moveTo>
                  <a:lnTo>
                    <a:pt x="3117850" y="5339080"/>
                  </a:lnTo>
                  <a:lnTo>
                    <a:pt x="3161030" y="5339080"/>
                  </a:lnTo>
                  <a:lnTo>
                    <a:pt x="3161030" y="5317490"/>
                  </a:lnTo>
                  <a:lnTo>
                    <a:pt x="3172460" y="5317490"/>
                  </a:lnTo>
                  <a:lnTo>
                    <a:pt x="3172460" y="5351780"/>
                  </a:lnTo>
                  <a:lnTo>
                    <a:pt x="3117850" y="5351780"/>
                  </a:lnTo>
                  <a:close/>
                  <a:moveTo>
                    <a:pt x="3117850" y="5306060"/>
                  </a:moveTo>
                  <a:lnTo>
                    <a:pt x="3117850" y="5288280"/>
                  </a:lnTo>
                  <a:lnTo>
                    <a:pt x="3153410" y="5275580"/>
                  </a:lnTo>
                  <a:lnTo>
                    <a:pt x="3153410" y="5275580"/>
                  </a:lnTo>
                  <a:lnTo>
                    <a:pt x="3117850" y="5262880"/>
                  </a:lnTo>
                  <a:lnTo>
                    <a:pt x="3117850" y="5245100"/>
                  </a:lnTo>
                  <a:lnTo>
                    <a:pt x="3171190" y="5245100"/>
                  </a:lnTo>
                  <a:lnTo>
                    <a:pt x="3171190" y="5256530"/>
                  </a:lnTo>
                  <a:lnTo>
                    <a:pt x="3129280" y="5256530"/>
                  </a:lnTo>
                  <a:lnTo>
                    <a:pt x="3129280" y="5256530"/>
                  </a:lnTo>
                  <a:lnTo>
                    <a:pt x="3171190" y="5270500"/>
                  </a:lnTo>
                  <a:lnTo>
                    <a:pt x="3171190" y="5279390"/>
                  </a:lnTo>
                  <a:lnTo>
                    <a:pt x="3129280" y="5293360"/>
                  </a:lnTo>
                  <a:lnTo>
                    <a:pt x="3129280" y="5293360"/>
                  </a:lnTo>
                  <a:lnTo>
                    <a:pt x="3171190" y="5293360"/>
                  </a:lnTo>
                  <a:lnTo>
                    <a:pt x="3171190" y="5304790"/>
                  </a:lnTo>
                  <a:lnTo>
                    <a:pt x="3117850" y="5306060"/>
                  </a:lnTo>
                  <a:lnTo>
                    <a:pt x="3117850" y="5306060"/>
                  </a:lnTo>
                  <a:close/>
                  <a:moveTo>
                    <a:pt x="3117850" y="5200650"/>
                  </a:moveTo>
                  <a:lnTo>
                    <a:pt x="3117850" y="5184140"/>
                  </a:lnTo>
                  <a:lnTo>
                    <a:pt x="3155950" y="5161280"/>
                  </a:lnTo>
                  <a:lnTo>
                    <a:pt x="3155950" y="5161280"/>
                  </a:lnTo>
                  <a:lnTo>
                    <a:pt x="3117850" y="5161280"/>
                  </a:lnTo>
                  <a:lnTo>
                    <a:pt x="3117850" y="5148580"/>
                  </a:lnTo>
                  <a:lnTo>
                    <a:pt x="3171190" y="5148580"/>
                  </a:lnTo>
                  <a:lnTo>
                    <a:pt x="3171190" y="5163821"/>
                  </a:lnTo>
                  <a:lnTo>
                    <a:pt x="3133090" y="5187950"/>
                  </a:lnTo>
                  <a:lnTo>
                    <a:pt x="3133090" y="5187950"/>
                  </a:lnTo>
                  <a:lnTo>
                    <a:pt x="3171190" y="5187950"/>
                  </a:lnTo>
                  <a:lnTo>
                    <a:pt x="3171190" y="5199380"/>
                  </a:lnTo>
                  <a:lnTo>
                    <a:pt x="3117850" y="5199380"/>
                  </a:lnTo>
                  <a:lnTo>
                    <a:pt x="3117850" y="5200650"/>
                  </a:lnTo>
                  <a:close/>
                  <a:moveTo>
                    <a:pt x="3117850" y="5132070"/>
                  </a:moveTo>
                  <a:lnTo>
                    <a:pt x="3117850" y="5095240"/>
                  </a:lnTo>
                  <a:lnTo>
                    <a:pt x="3129280" y="5095240"/>
                  </a:lnTo>
                  <a:lnTo>
                    <a:pt x="3129280" y="5120640"/>
                  </a:lnTo>
                  <a:lnTo>
                    <a:pt x="3139440" y="5120640"/>
                  </a:lnTo>
                  <a:lnTo>
                    <a:pt x="3139440" y="5097780"/>
                  </a:lnTo>
                  <a:lnTo>
                    <a:pt x="3150870" y="5097780"/>
                  </a:lnTo>
                  <a:lnTo>
                    <a:pt x="3150870" y="5120640"/>
                  </a:lnTo>
                  <a:lnTo>
                    <a:pt x="3162300" y="5120640"/>
                  </a:lnTo>
                  <a:lnTo>
                    <a:pt x="3162300" y="5093970"/>
                  </a:lnTo>
                  <a:lnTo>
                    <a:pt x="3173730" y="5093970"/>
                  </a:lnTo>
                  <a:lnTo>
                    <a:pt x="3173730" y="5132070"/>
                  </a:lnTo>
                  <a:lnTo>
                    <a:pt x="3117850" y="5132070"/>
                  </a:lnTo>
                  <a:close/>
                  <a:moveTo>
                    <a:pt x="3167380" y="5030470"/>
                  </a:moveTo>
                  <a:cubicBezTo>
                    <a:pt x="3168650" y="5034280"/>
                    <a:pt x="3169920" y="5038090"/>
                    <a:pt x="3171190" y="5041900"/>
                  </a:cubicBezTo>
                  <a:cubicBezTo>
                    <a:pt x="3172460" y="5045710"/>
                    <a:pt x="3172460" y="5049520"/>
                    <a:pt x="3172460" y="5053330"/>
                  </a:cubicBezTo>
                  <a:cubicBezTo>
                    <a:pt x="3172460" y="5057140"/>
                    <a:pt x="3171190" y="5060950"/>
                    <a:pt x="3169920" y="5064760"/>
                  </a:cubicBezTo>
                  <a:cubicBezTo>
                    <a:pt x="3168650" y="5068570"/>
                    <a:pt x="3166110" y="5071110"/>
                    <a:pt x="3164840" y="5073650"/>
                  </a:cubicBezTo>
                  <a:cubicBezTo>
                    <a:pt x="3162300" y="5076190"/>
                    <a:pt x="3159760" y="5078730"/>
                    <a:pt x="3155950" y="5080000"/>
                  </a:cubicBezTo>
                  <a:cubicBezTo>
                    <a:pt x="3152140" y="5081270"/>
                    <a:pt x="3148330" y="5082540"/>
                    <a:pt x="3144520" y="5082540"/>
                  </a:cubicBezTo>
                  <a:cubicBezTo>
                    <a:pt x="3140710" y="5082540"/>
                    <a:pt x="3136900" y="5081270"/>
                    <a:pt x="3133090" y="5080000"/>
                  </a:cubicBezTo>
                  <a:cubicBezTo>
                    <a:pt x="3129280" y="5078730"/>
                    <a:pt x="3126740" y="5076190"/>
                    <a:pt x="3124200" y="5073650"/>
                  </a:cubicBezTo>
                  <a:cubicBezTo>
                    <a:pt x="3121660" y="5071110"/>
                    <a:pt x="3120390" y="5068570"/>
                    <a:pt x="3119121" y="5064760"/>
                  </a:cubicBezTo>
                  <a:cubicBezTo>
                    <a:pt x="3117850" y="5060950"/>
                    <a:pt x="3116581" y="5057140"/>
                    <a:pt x="3116581" y="5053330"/>
                  </a:cubicBezTo>
                  <a:cubicBezTo>
                    <a:pt x="3116581" y="5049520"/>
                    <a:pt x="3116581" y="5044440"/>
                    <a:pt x="3117851" y="5041900"/>
                  </a:cubicBezTo>
                  <a:cubicBezTo>
                    <a:pt x="3119121" y="5038090"/>
                    <a:pt x="3120391" y="5035550"/>
                    <a:pt x="3122931" y="5031740"/>
                  </a:cubicBezTo>
                  <a:lnTo>
                    <a:pt x="3131821" y="5040630"/>
                  </a:lnTo>
                  <a:cubicBezTo>
                    <a:pt x="3130550" y="5041900"/>
                    <a:pt x="3129281" y="5044440"/>
                    <a:pt x="3128010" y="5045710"/>
                  </a:cubicBezTo>
                  <a:cubicBezTo>
                    <a:pt x="3126740" y="5048250"/>
                    <a:pt x="3126740" y="5050790"/>
                    <a:pt x="3126740" y="5053330"/>
                  </a:cubicBezTo>
                  <a:cubicBezTo>
                    <a:pt x="3126740" y="5055871"/>
                    <a:pt x="3126740" y="5058410"/>
                    <a:pt x="3128010" y="5059680"/>
                  </a:cubicBezTo>
                  <a:cubicBezTo>
                    <a:pt x="3129281" y="5062221"/>
                    <a:pt x="3130550" y="5063490"/>
                    <a:pt x="3131821" y="5064760"/>
                  </a:cubicBezTo>
                  <a:cubicBezTo>
                    <a:pt x="3133091" y="5066030"/>
                    <a:pt x="3135631" y="5067300"/>
                    <a:pt x="3136900" y="5068570"/>
                  </a:cubicBezTo>
                  <a:cubicBezTo>
                    <a:pt x="3139440" y="5069840"/>
                    <a:pt x="3140710" y="5069840"/>
                    <a:pt x="3143250" y="5069840"/>
                  </a:cubicBezTo>
                  <a:cubicBezTo>
                    <a:pt x="3145790" y="5069840"/>
                    <a:pt x="3148330" y="5069840"/>
                    <a:pt x="3149600" y="5068570"/>
                  </a:cubicBezTo>
                  <a:cubicBezTo>
                    <a:pt x="3152140" y="5067300"/>
                    <a:pt x="3153410" y="5066030"/>
                    <a:pt x="3154680" y="5064760"/>
                  </a:cubicBezTo>
                  <a:cubicBezTo>
                    <a:pt x="3155950" y="5063491"/>
                    <a:pt x="3157220" y="5060950"/>
                    <a:pt x="3158490" y="5059680"/>
                  </a:cubicBezTo>
                  <a:cubicBezTo>
                    <a:pt x="3159760" y="5057140"/>
                    <a:pt x="3159760" y="5055871"/>
                    <a:pt x="3159760" y="5053330"/>
                  </a:cubicBezTo>
                  <a:cubicBezTo>
                    <a:pt x="3159760" y="5050790"/>
                    <a:pt x="3159760" y="5048250"/>
                    <a:pt x="3158490" y="5046980"/>
                  </a:cubicBezTo>
                  <a:cubicBezTo>
                    <a:pt x="3158490" y="5045710"/>
                    <a:pt x="3157220" y="5043171"/>
                    <a:pt x="3157220" y="5041900"/>
                  </a:cubicBezTo>
                  <a:lnTo>
                    <a:pt x="3148330" y="5041900"/>
                  </a:lnTo>
                  <a:lnTo>
                    <a:pt x="3148330" y="5052060"/>
                  </a:lnTo>
                  <a:lnTo>
                    <a:pt x="3136900" y="5052060"/>
                  </a:lnTo>
                  <a:lnTo>
                    <a:pt x="3136900" y="5030470"/>
                  </a:lnTo>
                  <a:lnTo>
                    <a:pt x="3167380" y="5030470"/>
                  </a:lnTo>
                  <a:close/>
                  <a:moveTo>
                    <a:pt x="3117850" y="5002530"/>
                  </a:moveTo>
                  <a:lnTo>
                    <a:pt x="3117850" y="4992370"/>
                  </a:lnTo>
                  <a:lnTo>
                    <a:pt x="3171190" y="4969510"/>
                  </a:lnTo>
                  <a:lnTo>
                    <a:pt x="3171190" y="4983480"/>
                  </a:lnTo>
                  <a:lnTo>
                    <a:pt x="3159760" y="4988560"/>
                  </a:lnTo>
                  <a:lnTo>
                    <a:pt x="3159760" y="5010150"/>
                  </a:lnTo>
                  <a:lnTo>
                    <a:pt x="3171190" y="5015230"/>
                  </a:lnTo>
                  <a:lnTo>
                    <a:pt x="3171190" y="5027930"/>
                  </a:lnTo>
                  <a:lnTo>
                    <a:pt x="3117850" y="5002530"/>
                  </a:lnTo>
                  <a:close/>
                  <a:moveTo>
                    <a:pt x="3133090" y="4997450"/>
                  </a:moveTo>
                  <a:lnTo>
                    <a:pt x="3149600" y="5003800"/>
                  </a:lnTo>
                  <a:lnTo>
                    <a:pt x="3149600" y="4991100"/>
                  </a:lnTo>
                  <a:lnTo>
                    <a:pt x="3133090" y="4997450"/>
                  </a:lnTo>
                  <a:close/>
                  <a:moveTo>
                    <a:pt x="3128010" y="4955540"/>
                  </a:moveTo>
                  <a:lnTo>
                    <a:pt x="3128010" y="4970780"/>
                  </a:lnTo>
                  <a:lnTo>
                    <a:pt x="3117850" y="4970780"/>
                  </a:lnTo>
                  <a:lnTo>
                    <a:pt x="3117850" y="4927600"/>
                  </a:lnTo>
                  <a:lnTo>
                    <a:pt x="3128010" y="4927600"/>
                  </a:lnTo>
                  <a:lnTo>
                    <a:pt x="3128010" y="4942840"/>
                  </a:lnTo>
                  <a:lnTo>
                    <a:pt x="3171190" y="4942840"/>
                  </a:lnTo>
                  <a:lnTo>
                    <a:pt x="3171190" y="4954270"/>
                  </a:lnTo>
                  <a:lnTo>
                    <a:pt x="3128010" y="4955540"/>
                  </a:lnTo>
                  <a:lnTo>
                    <a:pt x="3128010" y="4955540"/>
                  </a:lnTo>
                  <a:close/>
                  <a:moveTo>
                    <a:pt x="3117850" y="4917440"/>
                  </a:moveTo>
                  <a:lnTo>
                    <a:pt x="3117850" y="4906010"/>
                  </a:lnTo>
                  <a:lnTo>
                    <a:pt x="3171190" y="4906010"/>
                  </a:lnTo>
                  <a:lnTo>
                    <a:pt x="3171190" y="4917440"/>
                  </a:lnTo>
                  <a:lnTo>
                    <a:pt x="3117850" y="4917440"/>
                  </a:lnTo>
                  <a:close/>
                  <a:moveTo>
                    <a:pt x="3117850" y="4894580"/>
                  </a:moveTo>
                  <a:lnTo>
                    <a:pt x="3117850" y="4881880"/>
                  </a:lnTo>
                  <a:lnTo>
                    <a:pt x="3153410" y="4869180"/>
                  </a:lnTo>
                  <a:lnTo>
                    <a:pt x="3153410" y="4869180"/>
                  </a:lnTo>
                  <a:lnTo>
                    <a:pt x="3117850" y="4855210"/>
                  </a:lnTo>
                  <a:lnTo>
                    <a:pt x="3117850" y="4842510"/>
                  </a:lnTo>
                  <a:lnTo>
                    <a:pt x="3171190" y="4865370"/>
                  </a:lnTo>
                  <a:lnTo>
                    <a:pt x="3171190" y="4875530"/>
                  </a:lnTo>
                  <a:lnTo>
                    <a:pt x="3117850" y="4894580"/>
                  </a:lnTo>
                  <a:close/>
                  <a:moveTo>
                    <a:pt x="3117850" y="4829810"/>
                  </a:moveTo>
                  <a:lnTo>
                    <a:pt x="3117850" y="4792980"/>
                  </a:lnTo>
                  <a:lnTo>
                    <a:pt x="3129280" y="4792980"/>
                  </a:lnTo>
                  <a:lnTo>
                    <a:pt x="3129280" y="4818380"/>
                  </a:lnTo>
                  <a:lnTo>
                    <a:pt x="3139440" y="4818380"/>
                  </a:lnTo>
                  <a:lnTo>
                    <a:pt x="3139440" y="4795520"/>
                  </a:lnTo>
                  <a:lnTo>
                    <a:pt x="3150870" y="4795520"/>
                  </a:lnTo>
                  <a:lnTo>
                    <a:pt x="3150870" y="4818380"/>
                  </a:lnTo>
                  <a:lnTo>
                    <a:pt x="3162300" y="4818380"/>
                  </a:lnTo>
                  <a:lnTo>
                    <a:pt x="3162300" y="4791710"/>
                  </a:lnTo>
                  <a:lnTo>
                    <a:pt x="3173730" y="4791710"/>
                  </a:lnTo>
                  <a:lnTo>
                    <a:pt x="3173730" y="4829810"/>
                  </a:lnTo>
                  <a:lnTo>
                    <a:pt x="3117850" y="4829810"/>
                  </a:lnTo>
                  <a:close/>
                  <a:moveTo>
                    <a:pt x="30480" y="146050"/>
                  </a:moveTo>
                  <a:lnTo>
                    <a:pt x="1270" y="83820"/>
                  </a:lnTo>
                  <a:lnTo>
                    <a:pt x="6350" y="82550"/>
                  </a:lnTo>
                  <a:lnTo>
                    <a:pt x="30480" y="134620"/>
                  </a:lnTo>
                  <a:lnTo>
                    <a:pt x="53340" y="82550"/>
                  </a:lnTo>
                  <a:lnTo>
                    <a:pt x="58420" y="83820"/>
                  </a:lnTo>
                  <a:lnTo>
                    <a:pt x="30480" y="146050"/>
                  </a:lnTo>
                  <a:close/>
                  <a:moveTo>
                    <a:pt x="26670" y="0"/>
                  </a:moveTo>
                  <a:lnTo>
                    <a:pt x="31750" y="0"/>
                  </a:lnTo>
                  <a:lnTo>
                    <a:pt x="31750" y="139700"/>
                  </a:lnTo>
                  <a:lnTo>
                    <a:pt x="26670" y="139700"/>
                  </a:lnTo>
                  <a:lnTo>
                    <a:pt x="26670" y="0"/>
                  </a:lnTo>
                  <a:close/>
                  <a:moveTo>
                    <a:pt x="41910" y="246380"/>
                  </a:moveTo>
                  <a:lnTo>
                    <a:pt x="31750" y="234950"/>
                  </a:lnTo>
                  <a:lnTo>
                    <a:pt x="39370" y="228600"/>
                  </a:lnTo>
                  <a:lnTo>
                    <a:pt x="54610" y="246380"/>
                  </a:lnTo>
                  <a:lnTo>
                    <a:pt x="54610" y="256540"/>
                  </a:lnTo>
                  <a:lnTo>
                    <a:pt x="1270" y="256540"/>
                  </a:lnTo>
                  <a:lnTo>
                    <a:pt x="1270" y="246380"/>
                  </a:lnTo>
                  <a:lnTo>
                    <a:pt x="41910" y="246380"/>
                  </a:lnTo>
                  <a:close/>
                  <a:moveTo>
                    <a:pt x="34290" y="292100"/>
                  </a:moveTo>
                  <a:lnTo>
                    <a:pt x="34290" y="295910"/>
                  </a:lnTo>
                  <a:cubicBezTo>
                    <a:pt x="34290" y="297180"/>
                    <a:pt x="34290" y="298450"/>
                    <a:pt x="34290" y="298450"/>
                  </a:cubicBezTo>
                  <a:cubicBezTo>
                    <a:pt x="34290" y="298450"/>
                    <a:pt x="34290" y="300990"/>
                    <a:pt x="35560" y="300990"/>
                  </a:cubicBezTo>
                  <a:cubicBezTo>
                    <a:pt x="35560" y="302260"/>
                    <a:pt x="36830" y="302260"/>
                    <a:pt x="36830" y="303530"/>
                  </a:cubicBezTo>
                  <a:cubicBezTo>
                    <a:pt x="38100" y="303530"/>
                    <a:pt x="38100" y="304800"/>
                    <a:pt x="39370" y="304800"/>
                  </a:cubicBezTo>
                  <a:cubicBezTo>
                    <a:pt x="40640" y="304800"/>
                    <a:pt x="41910" y="303530"/>
                    <a:pt x="43180" y="302260"/>
                  </a:cubicBezTo>
                  <a:cubicBezTo>
                    <a:pt x="44450" y="300990"/>
                    <a:pt x="44450" y="299720"/>
                    <a:pt x="44450" y="297180"/>
                  </a:cubicBezTo>
                  <a:cubicBezTo>
                    <a:pt x="44450" y="295910"/>
                    <a:pt x="44450" y="293370"/>
                    <a:pt x="43180" y="293370"/>
                  </a:cubicBezTo>
                  <a:cubicBezTo>
                    <a:pt x="41910" y="293370"/>
                    <a:pt x="40640" y="290830"/>
                    <a:pt x="39370" y="290830"/>
                  </a:cubicBezTo>
                  <a:lnTo>
                    <a:pt x="41910" y="278130"/>
                  </a:lnTo>
                  <a:cubicBezTo>
                    <a:pt x="44450" y="278130"/>
                    <a:pt x="45720" y="279400"/>
                    <a:pt x="48260" y="280670"/>
                  </a:cubicBezTo>
                  <a:cubicBezTo>
                    <a:pt x="49530" y="281940"/>
                    <a:pt x="50800" y="283210"/>
                    <a:pt x="52070" y="284480"/>
                  </a:cubicBezTo>
                  <a:cubicBezTo>
                    <a:pt x="53340" y="285750"/>
                    <a:pt x="53340" y="288290"/>
                    <a:pt x="54610" y="289560"/>
                  </a:cubicBezTo>
                  <a:cubicBezTo>
                    <a:pt x="55880" y="290830"/>
                    <a:pt x="55880" y="293370"/>
                    <a:pt x="55880" y="295910"/>
                  </a:cubicBezTo>
                  <a:cubicBezTo>
                    <a:pt x="55880" y="298450"/>
                    <a:pt x="55880" y="300990"/>
                    <a:pt x="54610" y="302260"/>
                  </a:cubicBezTo>
                  <a:cubicBezTo>
                    <a:pt x="54610" y="304800"/>
                    <a:pt x="53340" y="306070"/>
                    <a:pt x="52070" y="308610"/>
                  </a:cubicBezTo>
                  <a:cubicBezTo>
                    <a:pt x="50800" y="309880"/>
                    <a:pt x="49530" y="311150"/>
                    <a:pt x="46990" y="312420"/>
                  </a:cubicBezTo>
                  <a:cubicBezTo>
                    <a:pt x="45720" y="313690"/>
                    <a:pt x="43180" y="313690"/>
                    <a:pt x="40640" y="313690"/>
                  </a:cubicBezTo>
                  <a:cubicBezTo>
                    <a:pt x="38100" y="313690"/>
                    <a:pt x="35560" y="312420"/>
                    <a:pt x="33020" y="311150"/>
                  </a:cubicBezTo>
                  <a:cubicBezTo>
                    <a:pt x="30480" y="309880"/>
                    <a:pt x="30480" y="309880"/>
                    <a:pt x="29210" y="307340"/>
                  </a:cubicBezTo>
                  <a:lnTo>
                    <a:pt x="29210" y="307340"/>
                  </a:lnTo>
                  <a:cubicBezTo>
                    <a:pt x="29210" y="308610"/>
                    <a:pt x="27940" y="309880"/>
                    <a:pt x="27940" y="311150"/>
                  </a:cubicBezTo>
                  <a:cubicBezTo>
                    <a:pt x="26670" y="312420"/>
                    <a:pt x="26670" y="313690"/>
                    <a:pt x="25400" y="313690"/>
                  </a:cubicBezTo>
                  <a:cubicBezTo>
                    <a:pt x="24130" y="314960"/>
                    <a:pt x="22860" y="314960"/>
                    <a:pt x="21590" y="316230"/>
                  </a:cubicBezTo>
                  <a:cubicBezTo>
                    <a:pt x="20320" y="316230"/>
                    <a:pt x="19050" y="317500"/>
                    <a:pt x="16510" y="317500"/>
                  </a:cubicBezTo>
                  <a:cubicBezTo>
                    <a:pt x="13970" y="317500"/>
                    <a:pt x="11430" y="317500"/>
                    <a:pt x="8890" y="316230"/>
                  </a:cubicBezTo>
                  <a:cubicBezTo>
                    <a:pt x="6350" y="314960"/>
                    <a:pt x="5080" y="313690"/>
                    <a:pt x="3810" y="312420"/>
                  </a:cubicBezTo>
                  <a:cubicBezTo>
                    <a:pt x="2540" y="311150"/>
                    <a:pt x="1270" y="308610"/>
                    <a:pt x="1270" y="306070"/>
                  </a:cubicBezTo>
                  <a:cubicBezTo>
                    <a:pt x="1270" y="303530"/>
                    <a:pt x="0" y="300990"/>
                    <a:pt x="0" y="297180"/>
                  </a:cubicBezTo>
                  <a:cubicBezTo>
                    <a:pt x="0" y="292100"/>
                    <a:pt x="1270" y="288290"/>
                    <a:pt x="3810" y="284480"/>
                  </a:cubicBezTo>
                  <a:cubicBezTo>
                    <a:pt x="6350" y="280670"/>
                    <a:pt x="10160" y="278130"/>
                    <a:pt x="13970" y="278130"/>
                  </a:cubicBezTo>
                  <a:lnTo>
                    <a:pt x="16510" y="289560"/>
                  </a:lnTo>
                  <a:cubicBezTo>
                    <a:pt x="13970" y="289560"/>
                    <a:pt x="12700" y="290830"/>
                    <a:pt x="11430" y="292100"/>
                  </a:cubicBezTo>
                  <a:cubicBezTo>
                    <a:pt x="10160" y="293370"/>
                    <a:pt x="10160" y="294640"/>
                    <a:pt x="10160" y="297180"/>
                  </a:cubicBezTo>
                  <a:cubicBezTo>
                    <a:pt x="10160" y="299720"/>
                    <a:pt x="11430" y="300990"/>
                    <a:pt x="12700" y="302260"/>
                  </a:cubicBezTo>
                  <a:cubicBezTo>
                    <a:pt x="13970" y="303530"/>
                    <a:pt x="15240" y="303530"/>
                    <a:pt x="17780" y="303530"/>
                  </a:cubicBezTo>
                  <a:cubicBezTo>
                    <a:pt x="19050" y="303530"/>
                    <a:pt x="20320" y="303530"/>
                    <a:pt x="21590" y="302260"/>
                  </a:cubicBezTo>
                  <a:cubicBezTo>
                    <a:pt x="22860" y="300990"/>
                    <a:pt x="22860" y="300990"/>
                    <a:pt x="22860" y="299720"/>
                  </a:cubicBezTo>
                  <a:cubicBezTo>
                    <a:pt x="22860" y="298450"/>
                    <a:pt x="24130" y="297180"/>
                    <a:pt x="24130" y="295910"/>
                  </a:cubicBezTo>
                  <a:cubicBezTo>
                    <a:pt x="24130" y="294640"/>
                    <a:pt x="24130" y="293370"/>
                    <a:pt x="24130" y="292100"/>
                  </a:cubicBezTo>
                  <a:lnTo>
                    <a:pt x="24130" y="289560"/>
                  </a:lnTo>
                  <a:lnTo>
                    <a:pt x="34290" y="289560"/>
                  </a:lnTo>
                  <a:lnTo>
                    <a:pt x="34290" y="292100"/>
                  </a:lnTo>
                  <a:close/>
                  <a:moveTo>
                    <a:pt x="30480" y="1762760"/>
                  </a:moveTo>
                  <a:lnTo>
                    <a:pt x="1270" y="1700530"/>
                  </a:lnTo>
                  <a:lnTo>
                    <a:pt x="6350" y="1697990"/>
                  </a:lnTo>
                  <a:lnTo>
                    <a:pt x="30480" y="1750060"/>
                  </a:lnTo>
                  <a:lnTo>
                    <a:pt x="53340" y="1697990"/>
                  </a:lnTo>
                  <a:lnTo>
                    <a:pt x="58420" y="1700530"/>
                  </a:lnTo>
                  <a:lnTo>
                    <a:pt x="30480" y="1762760"/>
                  </a:lnTo>
                  <a:close/>
                  <a:moveTo>
                    <a:pt x="26670" y="1616710"/>
                  </a:moveTo>
                  <a:lnTo>
                    <a:pt x="31750" y="1616710"/>
                  </a:lnTo>
                  <a:lnTo>
                    <a:pt x="31750" y="1756410"/>
                  </a:lnTo>
                  <a:lnTo>
                    <a:pt x="26670" y="1756410"/>
                  </a:lnTo>
                  <a:lnTo>
                    <a:pt x="26670" y="1616710"/>
                  </a:lnTo>
                  <a:close/>
                  <a:moveTo>
                    <a:pt x="41910" y="1863090"/>
                  </a:moveTo>
                  <a:lnTo>
                    <a:pt x="31750" y="1851660"/>
                  </a:lnTo>
                  <a:lnTo>
                    <a:pt x="39370" y="1845310"/>
                  </a:lnTo>
                  <a:lnTo>
                    <a:pt x="54610" y="1863090"/>
                  </a:lnTo>
                  <a:lnTo>
                    <a:pt x="54610" y="1873250"/>
                  </a:lnTo>
                  <a:lnTo>
                    <a:pt x="1270" y="1873250"/>
                  </a:lnTo>
                  <a:lnTo>
                    <a:pt x="1270" y="1861820"/>
                  </a:lnTo>
                  <a:lnTo>
                    <a:pt x="41910" y="1863090"/>
                  </a:lnTo>
                  <a:lnTo>
                    <a:pt x="41910" y="1863090"/>
                  </a:lnTo>
                  <a:close/>
                  <a:moveTo>
                    <a:pt x="34290" y="1908810"/>
                  </a:moveTo>
                  <a:lnTo>
                    <a:pt x="34290" y="1912620"/>
                  </a:lnTo>
                  <a:cubicBezTo>
                    <a:pt x="34290" y="1913890"/>
                    <a:pt x="34290" y="1915160"/>
                    <a:pt x="34290" y="1915160"/>
                  </a:cubicBezTo>
                  <a:cubicBezTo>
                    <a:pt x="34290" y="1915160"/>
                    <a:pt x="34290" y="1917700"/>
                    <a:pt x="35560" y="1917700"/>
                  </a:cubicBezTo>
                  <a:cubicBezTo>
                    <a:pt x="35560" y="1918970"/>
                    <a:pt x="36830" y="1918970"/>
                    <a:pt x="36830" y="1920240"/>
                  </a:cubicBezTo>
                  <a:cubicBezTo>
                    <a:pt x="38100" y="1920240"/>
                    <a:pt x="38100" y="1921510"/>
                    <a:pt x="39370" y="1921510"/>
                  </a:cubicBezTo>
                  <a:cubicBezTo>
                    <a:pt x="40640" y="1921510"/>
                    <a:pt x="41910" y="1920240"/>
                    <a:pt x="43180" y="1918970"/>
                  </a:cubicBezTo>
                  <a:cubicBezTo>
                    <a:pt x="44450" y="1917700"/>
                    <a:pt x="44450" y="1916430"/>
                    <a:pt x="44450" y="1913890"/>
                  </a:cubicBezTo>
                  <a:cubicBezTo>
                    <a:pt x="44450" y="1912620"/>
                    <a:pt x="44450" y="1910080"/>
                    <a:pt x="43180" y="1910080"/>
                  </a:cubicBezTo>
                  <a:cubicBezTo>
                    <a:pt x="41910" y="1910080"/>
                    <a:pt x="40640" y="1907540"/>
                    <a:pt x="39370" y="1907540"/>
                  </a:cubicBezTo>
                  <a:lnTo>
                    <a:pt x="41910" y="1894840"/>
                  </a:lnTo>
                  <a:cubicBezTo>
                    <a:pt x="44450" y="1894840"/>
                    <a:pt x="45720" y="1896110"/>
                    <a:pt x="48260" y="1897380"/>
                  </a:cubicBezTo>
                  <a:cubicBezTo>
                    <a:pt x="49530" y="1898650"/>
                    <a:pt x="50800" y="1899920"/>
                    <a:pt x="52070" y="1901190"/>
                  </a:cubicBezTo>
                  <a:cubicBezTo>
                    <a:pt x="53340" y="1902460"/>
                    <a:pt x="53340" y="1905000"/>
                    <a:pt x="54610" y="1906270"/>
                  </a:cubicBezTo>
                  <a:cubicBezTo>
                    <a:pt x="55880" y="1907540"/>
                    <a:pt x="55880" y="1910080"/>
                    <a:pt x="55880" y="1912620"/>
                  </a:cubicBezTo>
                  <a:cubicBezTo>
                    <a:pt x="55880" y="1915160"/>
                    <a:pt x="55880" y="1917700"/>
                    <a:pt x="54610" y="1918970"/>
                  </a:cubicBezTo>
                  <a:cubicBezTo>
                    <a:pt x="54610" y="1921510"/>
                    <a:pt x="53340" y="1922780"/>
                    <a:pt x="52070" y="1925320"/>
                  </a:cubicBezTo>
                  <a:cubicBezTo>
                    <a:pt x="50800" y="1926590"/>
                    <a:pt x="49530" y="1927860"/>
                    <a:pt x="46990" y="1929130"/>
                  </a:cubicBezTo>
                  <a:cubicBezTo>
                    <a:pt x="45720" y="1930400"/>
                    <a:pt x="43180" y="1930400"/>
                    <a:pt x="40640" y="1930400"/>
                  </a:cubicBezTo>
                  <a:cubicBezTo>
                    <a:pt x="38100" y="1930400"/>
                    <a:pt x="35560" y="1929130"/>
                    <a:pt x="33020" y="1927860"/>
                  </a:cubicBezTo>
                  <a:cubicBezTo>
                    <a:pt x="30480" y="1926590"/>
                    <a:pt x="29210" y="1924050"/>
                    <a:pt x="29210" y="1921510"/>
                  </a:cubicBezTo>
                  <a:lnTo>
                    <a:pt x="29210" y="1921510"/>
                  </a:lnTo>
                  <a:cubicBezTo>
                    <a:pt x="29210" y="1922780"/>
                    <a:pt x="27940" y="1924050"/>
                    <a:pt x="27940" y="1925320"/>
                  </a:cubicBezTo>
                  <a:cubicBezTo>
                    <a:pt x="26670" y="1926590"/>
                    <a:pt x="26670" y="1927860"/>
                    <a:pt x="25400" y="1927860"/>
                  </a:cubicBezTo>
                  <a:cubicBezTo>
                    <a:pt x="24130" y="1929130"/>
                    <a:pt x="22860" y="1929130"/>
                    <a:pt x="21590" y="1930400"/>
                  </a:cubicBezTo>
                  <a:cubicBezTo>
                    <a:pt x="20320" y="1930400"/>
                    <a:pt x="19050" y="1931670"/>
                    <a:pt x="16510" y="1931670"/>
                  </a:cubicBezTo>
                  <a:cubicBezTo>
                    <a:pt x="13970" y="1931670"/>
                    <a:pt x="11430" y="1931670"/>
                    <a:pt x="8890" y="1930400"/>
                  </a:cubicBezTo>
                  <a:cubicBezTo>
                    <a:pt x="6350" y="1929130"/>
                    <a:pt x="5080" y="1927860"/>
                    <a:pt x="3810" y="1926590"/>
                  </a:cubicBezTo>
                  <a:cubicBezTo>
                    <a:pt x="2540" y="1925320"/>
                    <a:pt x="1270" y="1922780"/>
                    <a:pt x="1270" y="1920240"/>
                  </a:cubicBezTo>
                  <a:cubicBezTo>
                    <a:pt x="1270" y="1917700"/>
                    <a:pt x="0" y="1915160"/>
                    <a:pt x="0" y="1912620"/>
                  </a:cubicBezTo>
                  <a:cubicBezTo>
                    <a:pt x="0" y="1907540"/>
                    <a:pt x="1270" y="1903730"/>
                    <a:pt x="3810" y="1899920"/>
                  </a:cubicBezTo>
                  <a:cubicBezTo>
                    <a:pt x="6350" y="1896110"/>
                    <a:pt x="10160" y="1893570"/>
                    <a:pt x="13970" y="1893570"/>
                  </a:cubicBezTo>
                  <a:lnTo>
                    <a:pt x="16510" y="1905000"/>
                  </a:lnTo>
                  <a:cubicBezTo>
                    <a:pt x="13970" y="1905000"/>
                    <a:pt x="12700" y="1906270"/>
                    <a:pt x="11430" y="1907540"/>
                  </a:cubicBezTo>
                  <a:cubicBezTo>
                    <a:pt x="10160" y="1908810"/>
                    <a:pt x="10160" y="1910080"/>
                    <a:pt x="10160" y="1912620"/>
                  </a:cubicBezTo>
                  <a:cubicBezTo>
                    <a:pt x="10160" y="1915160"/>
                    <a:pt x="11430" y="1916430"/>
                    <a:pt x="12700" y="1917700"/>
                  </a:cubicBezTo>
                  <a:cubicBezTo>
                    <a:pt x="13970" y="1918970"/>
                    <a:pt x="15240" y="1918970"/>
                    <a:pt x="17780" y="1918970"/>
                  </a:cubicBezTo>
                  <a:cubicBezTo>
                    <a:pt x="19050" y="1918970"/>
                    <a:pt x="20320" y="1918970"/>
                    <a:pt x="21590" y="1917700"/>
                  </a:cubicBezTo>
                  <a:cubicBezTo>
                    <a:pt x="22860" y="1916430"/>
                    <a:pt x="22860" y="1916430"/>
                    <a:pt x="22860" y="1915160"/>
                  </a:cubicBezTo>
                  <a:cubicBezTo>
                    <a:pt x="22860" y="1913890"/>
                    <a:pt x="24130" y="1912620"/>
                    <a:pt x="24130" y="1911350"/>
                  </a:cubicBezTo>
                  <a:cubicBezTo>
                    <a:pt x="24130" y="1910080"/>
                    <a:pt x="24130" y="1908810"/>
                    <a:pt x="24130" y="1907540"/>
                  </a:cubicBezTo>
                  <a:lnTo>
                    <a:pt x="24130" y="1905000"/>
                  </a:lnTo>
                  <a:lnTo>
                    <a:pt x="34290" y="1905000"/>
                  </a:lnTo>
                  <a:lnTo>
                    <a:pt x="34290" y="1908810"/>
                  </a:lnTo>
                  <a:close/>
                  <a:moveTo>
                    <a:pt x="54610" y="1996440"/>
                  </a:moveTo>
                  <a:lnTo>
                    <a:pt x="54610" y="2006600"/>
                  </a:lnTo>
                  <a:lnTo>
                    <a:pt x="1270" y="2029460"/>
                  </a:lnTo>
                  <a:lnTo>
                    <a:pt x="1270" y="2015490"/>
                  </a:lnTo>
                  <a:lnTo>
                    <a:pt x="12700" y="2010410"/>
                  </a:lnTo>
                  <a:lnTo>
                    <a:pt x="12700" y="1990090"/>
                  </a:lnTo>
                  <a:lnTo>
                    <a:pt x="1270" y="1985010"/>
                  </a:lnTo>
                  <a:lnTo>
                    <a:pt x="1270" y="1972310"/>
                  </a:lnTo>
                  <a:lnTo>
                    <a:pt x="54610" y="1996440"/>
                  </a:lnTo>
                  <a:close/>
                  <a:moveTo>
                    <a:pt x="39370" y="2000250"/>
                  </a:moveTo>
                  <a:lnTo>
                    <a:pt x="22860" y="1993900"/>
                  </a:lnTo>
                  <a:lnTo>
                    <a:pt x="22860" y="2006600"/>
                  </a:lnTo>
                  <a:lnTo>
                    <a:pt x="39370" y="2000250"/>
                  </a:lnTo>
                  <a:close/>
                  <a:moveTo>
                    <a:pt x="30480" y="3468370"/>
                  </a:moveTo>
                  <a:lnTo>
                    <a:pt x="1270" y="3406140"/>
                  </a:lnTo>
                  <a:lnTo>
                    <a:pt x="6350" y="3403600"/>
                  </a:lnTo>
                  <a:lnTo>
                    <a:pt x="30480" y="3455670"/>
                  </a:lnTo>
                  <a:lnTo>
                    <a:pt x="53340" y="3403600"/>
                  </a:lnTo>
                  <a:lnTo>
                    <a:pt x="58420" y="3406140"/>
                  </a:lnTo>
                  <a:lnTo>
                    <a:pt x="30480" y="3468370"/>
                  </a:lnTo>
                  <a:close/>
                  <a:moveTo>
                    <a:pt x="26670" y="3322320"/>
                  </a:moveTo>
                  <a:lnTo>
                    <a:pt x="31750" y="3322320"/>
                  </a:lnTo>
                  <a:lnTo>
                    <a:pt x="31750" y="3462020"/>
                  </a:lnTo>
                  <a:lnTo>
                    <a:pt x="26670" y="3462020"/>
                  </a:lnTo>
                  <a:lnTo>
                    <a:pt x="26670" y="3322320"/>
                  </a:lnTo>
                  <a:close/>
                  <a:moveTo>
                    <a:pt x="41910" y="3568700"/>
                  </a:moveTo>
                  <a:lnTo>
                    <a:pt x="31750" y="3557270"/>
                  </a:lnTo>
                  <a:lnTo>
                    <a:pt x="39370" y="3550920"/>
                  </a:lnTo>
                  <a:lnTo>
                    <a:pt x="54610" y="3568700"/>
                  </a:lnTo>
                  <a:lnTo>
                    <a:pt x="54610" y="3578860"/>
                  </a:lnTo>
                  <a:lnTo>
                    <a:pt x="1270" y="3578860"/>
                  </a:lnTo>
                  <a:lnTo>
                    <a:pt x="1270" y="3567430"/>
                  </a:lnTo>
                  <a:lnTo>
                    <a:pt x="41910" y="3567430"/>
                  </a:lnTo>
                  <a:lnTo>
                    <a:pt x="41910" y="3568700"/>
                  </a:lnTo>
                  <a:close/>
                  <a:moveTo>
                    <a:pt x="12700" y="3623310"/>
                  </a:moveTo>
                  <a:lnTo>
                    <a:pt x="12700" y="3599180"/>
                  </a:lnTo>
                  <a:lnTo>
                    <a:pt x="21590" y="3599180"/>
                  </a:lnTo>
                  <a:lnTo>
                    <a:pt x="54610" y="3620770"/>
                  </a:lnTo>
                  <a:lnTo>
                    <a:pt x="54610" y="3633470"/>
                  </a:lnTo>
                  <a:lnTo>
                    <a:pt x="21590" y="3633470"/>
                  </a:lnTo>
                  <a:lnTo>
                    <a:pt x="21590" y="3639820"/>
                  </a:lnTo>
                  <a:lnTo>
                    <a:pt x="12700" y="3639820"/>
                  </a:lnTo>
                  <a:lnTo>
                    <a:pt x="12700" y="3633470"/>
                  </a:lnTo>
                  <a:lnTo>
                    <a:pt x="1270" y="3633470"/>
                  </a:lnTo>
                  <a:lnTo>
                    <a:pt x="1270" y="3622040"/>
                  </a:lnTo>
                  <a:lnTo>
                    <a:pt x="12700" y="3623310"/>
                  </a:lnTo>
                  <a:lnTo>
                    <a:pt x="12700" y="3623310"/>
                  </a:lnTo>
                  <a:close/>
                  <a:moveTo>
                    <a:pt x="40640" y="3623310"/>
                  </a:moveTo>
                  <a:lnTo>
                    <a:pt x="40640" y="3623310"/>
                  </a:lnTo>
                  <a:lnTo>
                    <a:pt x="21590" y="3611880"/>
                  </a:lnTo>
                  <a:lnTo>
                    <a:pt x="21590" y="3624580"/>
                  </a:lnTo>
                  <a:lnTo>
                    <a:pt x="40640" y="3624580"/>
                  </a:lnTo>
                  <a:lnTo>
                    <a:pt x="40640" y="3623310"/>
                  </a:lnTo>
                  <a:close/>
                  <a:moveTo>
                    <a:pt x="30480" y="5085080"/>
                  </a:moveTo>
                  <a:lnTo>
                    <a:pt x="1270" y="5022850"/>
                  </a:lnTo>
                  <a:lnTo>
                    <a:pt x="6350" y="5020310"/>
                  </a:lnTo>
                  <a:lnTo>
                    <a:pt x="30480" y="5072380"/>
                  </a:lnTo>
                  <a:lnTo>
                    <a:pt x="53340" y="5020310"/>
                  </a:lnTo>
                  <a:lnTo>
                    <a:pt x="58420" y="5022850"/>
                  </a:lnTo>
                  <a:lnTo>
                    <a:pt x="30480" y="5085080"/>
                  </a:lnTo>
                  <a:close/>
                  <a:moveTo>
                    <a:pt x="26670" y="4939030"/>
                  </a:moveTo>
                  <a:lnTo>
                    <a:pt x="31750" y="4939030"/>
                  </a:lnTo>
                  <a:lnTo>
                    <a:pt x="31750" y="5078730"/>
                  </a:lnTo>
                  <a:lnTo>
                    <a:pt x="26670" y="5078730"/>
                  </a:lnTo>
                  <a:lnTo>
                    <a:pt x="26670" y="4939030"/>
                  </a:lnTo>
                  <a:close/>
                  <a:moveTo>
                    <a:pt x="41910" y="5185410"/>
                  </a:moveTo>
                  <a:lnTo>
                    <a:pt x="31750" y="5173980"/>
                  </a:lnTo>
                  <a:lnTo>
                    <a:pt x="39370" y="5167630"/>
                  </a:lnTo>
                  <a:lnTo>
                    <a:pt x="54610" y="5185410"/>
                  </a:lnTo>
                  <a:lnTo>
                    <a:pt x="54610" y="5195570"/>
                  </a:lnTo>
                  <a:lnTo>
                    <a:pt x="1270" y="5195570"/>
                  </a:lnTo>
                  <a:lnTo>
                    <a:pt x="1270" y="5184140"/>
                  </a:lnTo>
                  <a:lnTo>
                    <a:pt x="41910" y="5184140"/>
                  </a:lnTo>
                  <a:lnTo>
                    <a:pt x="41910" y="5185410"/>
                  </a:lnTo>
                  <a:close/>
                  <a:moveTo>
                    <a:pt x="12700" y="5240020"/>
                  </a:moveTo>
                  <a:lnTo>
                    <a:pt x="12700" y="5215890"/>
                  </a:lnTo>
                  <a:lnTo>
                    <a:pt x="21590" y="5215890"/>
                  </a:lnTo>
                  <a:lnTo>
                    <a:pt x="54610" y="5237480"/>
                  </a:lnTo>
                  <a:lnTo>
                    <a:pt x="54610" y="5250180"/>
                  </a:lnTo>
                  <a:lnTo>
                    <a:pt x="21590" y="5250180"/>
                  </a:lnTo>
                  <a:lnTo>
                    <a:pt x="21590" y="5256530"/>
                  </a:lnTo>
                  <a:lnTo>
                    <a:pt x="12700" y="5256530"/>
                  </a:lnTo>
                  <a:lnTo>
                    <a:pt x="12700" y="5250180"/>
                  </a:lnTo>
                  <a:lnTo>
                    <a:pt x="1270" y="5250180"/>
                  </a:lnTo>
                  <a:lnTo>
                    <a:pt x="1270" y="5238750"/>
                  </a:lnTo>
                  <a:lnTo>
                    <a:pt x="12700" y="5240020"/>
                  </a:lnTo>
                  <a:lnTo>
                    <a:pt x="12700" y="5240020"/>
                  </a:lnTo>
                  <a:close/>
                  <a:moveTo>
                    <a:pt x="40640" y="5240020"/>
                  </a:moveTo>
                  <a:lnTo>
                    <a:pt x="40640" y="5240020"/>
                  </a:lnTo>
                  <a:lnTo>
                    <a:pt x="21590" y="5227320"/>
                  </a:lnTo>
                  <a:lnTo>
                    <a:pt x="21590" y="5240020"/>
                  </a:lnTo>
                  <a:lnTo>
                    <a:pt x="40640" y="5240020"/>
                  </a:lnTo>
                  <a:close/>
                  <a:moveTo>
                    <a:pt x="54610" y="5317490"/>
                  </a:moveTo>
                  <a:lnTo>
                    <a:pt x="54610" y="5327650"/>
                  </a:lnTo>
                  <a:lnTo>
                    <a:pt x="1270" y="5351780"/>
                  </a:lnTo>
                  <a:lnTo>
                    <a:pt x="1270" y="5337810"/>
                  </a:lnTo>
                  <a:lnTo>
                    <a:pt x="12700" y="5332730"/>
                  </a:lnTo>
                  <a:lnTo>
                    <a:pt x="12700" y="5311140"/>
                  </a:lnTo>
                  <a:lnTo>
                    <a:pt x="1270" y="5306060"/>
                  </a:lnTo>
                  <a:lnTo>
                    <a:pt x="1270" y="5293360"/>
                  </a:lnTo>
                  <a:lnTo>
                    <a:pt x="54610" y="5317490"/>
                  </a:lnTo>
                  <a:close/>
                  <a:moveTo>
                    <a:pt x="39370" y="5322570"/>
                  </a:moveTo>
                  <a:lnTo>
                    <a:pt x="22860" y="5316220"/>
                  </a:lnTo>
                  <a:lnTo>
                    <a:pt x="22860" y="5328920"/>
                  </a:lnTo>
                  <a:lnTo>
                    <a:pt x="39370" y="5322570"/>
                  </a:lnTo>
                  <a:close/>
                </a:path>
              </a:pathLst>
            </a:custGeom>
            <a:solidFill>
              <a:srgbClr val="272626"/>
            </a:solidFill>
          </p:spPr>
        </p:sp>
      </p:grpSp>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4219" y="776346"/>
            <a:ext cx="1101434" cy="1079405"/>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29358">
            <a:off x="21778296" y="3654140"/>
            <a:ext cx="1142641" cy="1086548"/>
          </a:xfrm>
          <a:prstGeom prst="rect">
            <a:avLst/>
          </a:prstGeom>
        </p:spPr>
      </p:pic>
      <p:sp>
        <p:nvSpPr>
          <p:cNvPr id="20" name="TextBox 6"/>
          <p:cNvSpPr txBox="1"/>
          <p:nvPr/>
        </p:nvSpPr>
        <p:spPr>
          <a:xfrm>
            <a:off x="676422" y="1397766"/>
            <a:ext cx="11431971" cy="7755969"/>
          </a:xfrm>
          <a:prstGeom prst="rect">
            <a:avLst/>
          </a:prstGeom>
        </p:spPr>
        <p:txBody>
          <a:bodyPr wrap="square" lIns="0" tIns="0" rIns="0" bIns="0" rtlCol="0" anchor="t">
            <a:spAutoFit/>
          </a:bodyPr>
          <a:lstStyle/>
          <a:p>
            <a:pPr marL="685800" indent="-685800">
              <a:lnSpc>
                <a:spcPct val="150000"/>
              </a:lnSpc>
              <a:buFont typeface="Arial" panose="020B0604020202020204" pitchFamily="34" charset="0"/>
              <a:buChar char="‒"/>
            </a:pPr>
            <a:r>
              <a:rPr lang="pt-BR" sz="4800" dirty="0">
                <a:latin typeface="Arial" panose="020B0604020202020204" pitchFamily="34" charset="0"/>
                <a:cs typeface="Arial" panose="020B0604020202020204" pitchFamily="34" charset="0"/>
              </a:rPr>
              <a:t>Một số bài văn bố cục chư­a rõ ràng. </a:t>
            </a:r>
            <a:endParaRPr lang="en-US" sz="4800" dirty="0">
              <a:latin typeface="Arial" panose="020B0604020202020204" pitchFamily="34" charset="0"/>
              <a:cs typeface="Arial" panose="020B0604020202020204" pitchFamily="34" charset="0"/>
            </a:endParaRPr>
          </a:p>
          <a:p>
            <a:pPr marL="685800" indent="-685800">
              <a:lnSpc>
                <a:spcPct val="150000"/>
              </a:lnSpc>
              <a:buFont typeface="Arial" panose="020B0604020202020204" pitchFamily="34" charset="0"/>
              <a:buChar char="‒"/>
            </a:pPr>
            <a:r>
              <a:rPr lang="pt-BR" sz="4800" dirty="0">
                <a:latin typeface="Arial" panose="020B0604020202020204" pitchFamily="34" charset="0"/>
                <a:cs typeface="Arial" panose="020B0604020202020204" pitchFamily="34" charset="0"/>
              </a:rPr>
              <a:t>Diễn đạt còn lủng củng, câu văn mang tính liệt kê.</a:t>
            </a:r>
          </a:p>
          <a:p>
            <a:pPr marL="685800" indent="-685800">
              <a:lnSpc>
                <a:spcPct val="150000"/>
              </a:lnSpc>
              <a:buFont typeface="Arial" panose="020B0604020202020204" pitchFamily="34" charset="0"/>
              <a:buChar char="‒"/>
            </a:pPr>
            <a:r>
              <a:rPr lang="pt-BR" sz="4800" dirty="0">
                <a:latin typeface="Arial" panose="020B0604020202020204" pitchFamily="34" charset="0"/>
                <a:cs typeface="Arial" panose="020B0604020202020204" pitchFamily="34" charset="0"/>
              </a:rPr>
              <a:t>Một số bài văn chư­­a linh hoạt khi sử dụng các biện pháp nghệ thuật, các giác quan trong quan sát và miêu tả.</a:t>
            </a:r>
            <a:endParaRPr lang="en-US" sz="4800" dirty="0">
              <a:latin typeface="Arial" panose="020B0604020202020204" pitchFamily="34" charset="0"/>
              <a:cs typeface="Arial" panose="020B0604020202020204" pitchFamily="34" charset="0"/>
            </a:endParaRPr>
          </a:p>
          <a:p>
            <a:pPr marL="685800" indent="-685800">
              <a:lnSpc>
                <a:spcPct val="150000"/>
              </a:lnSpc>
              <a:buFont typeface="Arial" panose="020B0604020202020204" pitchFamily="34" charset="0"/>
              <a:buChar char="‒"/>
            </a:pPr>
            <a:r>
              <a:rPr lang="pt-BR" sz="4800" dirty="0">
                <a:latin typeface="Arial" panose="020B0604020202020204" pitchFamily="34" charset="0"/>
                <a:cs typeface="Arial" panose="020B0604020202020204" pitchFamily="34" charset="0"/>
              </a:rPr>
              <a:t>Viết còn sai lỗi chính tả.</a:t>
            </a:r>
            <a:endParaRPr lang="en-US" sz="4800" dirty="0">
              <a:latin typeface="Arial" panose="020B0604020202020204" pitchFamily="34" charset="0"/>
              <a:cs typeface="Arial" panose="020B0604020202020204" pitchFamily="34" charset="0"/>
            </a:endParaRPr>
          </a:p>
        </p:txBody>
      </p:sp>
      <p:pic>
        <p:nvPicPr>
          <p:cNvPr id="21" name="Picture 2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524078" y="1893851"/>
            <a:ext cx="2361316" cy="217670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5861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7527947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1198</TotalTime>
  <Words>1215</Words>
  <Application>Microsoft Office PowerPoint</Application>
  <PresentationFormat>Custom</PresentationFormat>
  <Paragraphs>97</Paragraphs>
  <Slides>22</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Prompt Bold</vt:lpstr>
      <vt:lpstr>Arial</vt:lpstr>
      <vt:lpstr>#9Slide05 Dear Saturday</vt:lpstr>
      <vt:lpstr>#9Slide03 Sofia Pro Soft Bold</vt:lpstr>
      <vt:lpstr>#9Slide03 Nokia</vt:lpstr>
      <vt:lpstr>#9Slide04 Vollkorn Black</vt:lpstr>
      <vt:lpstr>Times New Roman</vt:lpstr>
      <vt:lpstr>Calibri</vt:lpstr>
      <vt:lpstr>Prompt Light</vt:lpstr>
      <vt:lpstr>#9Slide03 Arima Madurai Black</vt:lpstr>
      <vt:lpstr>#9Slide03 BoosterNextFYBlack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Nguyen Thu Hien</cp:lastModifiedBy>
  <cp:revision>244</cp:revision>
  <dcterms:created xsi:type="dcterms:W3CDTF">2006-08-16T00:00:00Z</dcterms:created>
  <dcterms:modified xsi:type="dcterms:W3CDTF">2022-02-21T15:00:20Z</dcterms:modified>
  <dc:identifier>DAE4H04r7UE</dc:identifier>
</cp:coreProperties>
</file>