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23" r:id="rId2"/>
    <p:sldId id="324" r:id="rId3"/>
    <p:sldId id="354" r:id="rId4"/>
    <p:sldId id="365" r:id="rId5"/>
    <p:sldId id="341" r:id="rId6"/>
    <p:sldId id="347" r:id="rId7"/>
    <p:sldId id="372" r:id="rId8"/>
    <p:sldId id="283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E9FDA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4667" autoAdjust="0"/>
  </p:normalViewPr>
  <p:slideViewPr>
    <p:cSldViewPr>
      <p:cViewPr varScale="1">
        <p:scale>
          <a:sx n="68" d="100"/>
          <a:sy n="68" d="100"/>
        </p:scale>
        <p:origin x="948" y="72"/>
      </p:cViewPr>
      <p:guideLst>
        <p:guide orient="horz" pos="2160"/>
        <p:guide pos="38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effectLst/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9F9047-717F-449B-B2D1-8F24AC030FCD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/>
              <a:t>4</a:t>
            </a:fld>
            <a:endParaRPr lang="en-US" altLang="en-US" sz="1200" dirty="0"/>
          </a:p>
        </p:txBody>
      </p:sp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1229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500F8-1C21-47F5-BDB9-65BBE6A46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87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C7940-D85F-4E98-8360-FFFC0B1C8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6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0E223-D1A1-42E0-A9A6-FDDD463B6F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F89C4B-B722-47D2-925F-3933455E5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93073-6C7B-4C63-AFE2-230281281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6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49347C-A37E-40FF-BAEB-195AFB20A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D3268-4165-4155-923B-A05245CBC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02D1D8-F493-4DD8-9F43-C3800106C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69402-12BB-4E01-B183-A8EDB115B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1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59A79-EFD5-481A-880B-71C6070998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8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0A057-EBE7-4F67-B316-F30794F14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3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28A077-56E4-497B-BC36-67E74107C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74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84" y="2590800"/>
            <a:ext cx="2519363" cy="18704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1676183" y="686089"/>
            <a:ext cx="8236772" cy="1706880"/>
          </a:xfrm>
          <a:prstGeom prst="rect">
            <a:avLst/>
          </a:prstGeom>
          <a:solidFill>
            <a:schemeClr val="bg1"/>
          </a:solidFill>
        </p:spPr>
        <p:txBody>
          <a:bodyPr lIns="107286" tIns="53643" rIns="107286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200" b="1" kern="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52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00" b="1" kern="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2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5200" b="1" kern="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thcs</a:t>
            </a:r>
            <a:r>
              <a:rPr lang="en-US" sz="52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5200" b="1" kern="0" cap="all" dirty="0" err="1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thpt</a:t>
            </a:r>
            <a:r>
              <a:rPr lang="en-US" sz="5200" b="1" kern="0" cap="all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victory </a:t>
            </a:r>
          </a:p>
        </p:txBody>
      </p:sp>
      <p:sp>
        <p:nvSpPr>
          <p:cNvPr id="4099" name="WordArt 6"/>
          <p:cNvSpPr>
            <a:spLocks noTextEdit="1"/>
          </p:cNvSpPr>
          <p:nvPr/>
        </p:nvSpPr>
        <p:spPr>
          <a:xfrm>
            <a:off x="2362359" y="4724162"/>
            <a:ext cx="8153400" cy="6786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7500" lnSpcReduction="10000"/>
          </a:bodyPr>
          <a:lstStyle/>
          <a:p>
            <a:pPr algn="ctr" fontAlgn="base"/>
            <a:r>
              <a:rPr lang="en-US" sz="4200" b="1" noProof="1">
                <a:ln w="9525" cap="flat" cmpd="sng">
                  <a:solidFill>
                    <a:srgbClr val="8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5 hàng" panose="020B0603050302020204" charset="0"/>
                <a:cs typeface="HP001 5 hàng" panose="020B0603050302020204" charset="0"/>
              </a:rPr>
              <a:t>Giáo viên:  Nguyễn Thị Vân – Tổ: 5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09800" y="1219201"/>
            <a:ext cx="7772400" cy="1470025"/>
          </a:xfrm>
        </p:spPr>
        <p:txBody>
          <a:bodyPr>
            <a:normAutofit/>
          </a:bodyPr>
          <a:lstStyle/>
          <a:p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 n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ày 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tháng  năm 202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b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2209800"/>
            <a:ext cx="8839200" cy="838200"/>
          </a:xfrm>
        </p:spPr>
        <p:txBody>
          <a:bodyPr>
            <a:noAutofit/>
          </a:bodyPr>
          <a:lstStyle/>
          <a:p>
            <a:r>
              <a:rPr lang="vi-VN" sz="40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CÂU LẠC BỘ TIẾNG VIỆT</a:t>
            </a:r>
            <a:endParaRPr lang="en-US" sz="4000" b="1" u="sng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</a:endParaRPr>
          </a:p>
          <a:p>
            <a:endParaRPr lang="vi-VN" sz="4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 VIẾT CÂU CÓ TỪ NHIỀU NGHĨA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"/>
          <p:cNvPicPr>
            <a:picLocks noChangeAspect="1"/>
          </p:cNvPicPr>
          <p:nvPr/>
        </p:nvPicPr>
        <p:blipFill>
          <a:blip r:embed="rId2"/>
          <a:srcRect l="60800" t="2371" b="22250"/>
          <a:stretch>
            <a:fillRect/>
          </a:stretch>
        </p:blipFill>
        <p:spPr>
          <a:xfrm>
            <a:off x="7543801" y="4608831"/>
            <a:ext cx="3267075" cy="2136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-152400"/>
            <a:ext cx="8828088" cy="511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895284" y="2362201"/>
            <a:ext cx="7081837" cy="144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vi-VN" sz="4400" b="1" dirty="0"/>
              <a:t>TRÒ CHƠI HỌC TẬP</a:t>
            </a:r>
          </a:p>
          <a:p>
            <a:pPr algn="ctr"/>
            <a:r>
              <a:rPr lang="en-US" altLang="vi-VN" sz="4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TRUYỀN ĐIỆN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10312 0.23789 L -0.04983 0.16384 C -0.03889 0.14872 -0.02292 0.12404 -0.00677 0.09812 C 0.01163 0.06727 0.0257 0.0432 0.03542 0.02376 L 0.08038 -0.06418 " pathEditMode="relative" rAng="1644839280" ptsTypes="FffFF">
                                      <p:cBhvr>
                                        <p:cTn id="9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990600" y="685800"/>
            <a:ext cx="10210800" cy="563563"/>
          </a:xfr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fr-F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fr-F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F8085A-B615-4088-89B1-4EBCA5DCDB30}"/>
              </a:ext>
            </a:extLst>
          </p:cNvPr>
          <p:cNvSpPr/>
          <p:nvPr/>
        </p:nvSpPr>
        <p:spPr>
          <a:xfrm>
            <a:off x="3048000" y="1896112"/>
            <a:ext cx="6096000" cy="4290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Ca nô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nhanh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hơn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thuyền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Anh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ô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xe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đạp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ốm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nặng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hôm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qua.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d)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Thằng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bé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tuổi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e)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chạy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g) Anh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mã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còn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tôi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tốt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h)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Ghế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thấp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bàn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1"/>
            <a:ext cx="8828088" cy="511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7827" name="WordArt 11"/>
          <p:cNvSpPr>
            <a:spLocks noTextEdit="1"/>
          </p:cNvSpPr>
          <p:nvPr/>
        </p:nvSpPr>
        <p:spPr>
          <a:xfrm>
            <a:off x="3886200" y="2819401"/>
            <a:ext cx="4876800" cy="167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4400" u="sng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HĐ</a:t>
            </a:r>
            <a:r>
              <a:rPr lang="en-US" sz="4400">
                <a:ln w="9525" cap="flat" cmpd="sng">
                  <a:solidFill>
                    <a:srgbClr val="99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: </a:t>
            </a:r>
            <a:r>
              <a:rPr lang="vi-VN" altLang="en-US" sz="4400">
                <a:ln w="9525" cap="flat" cmpd="sng">
                  <a:solidFill>
                    <a:srgbClr val="99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4E50605-4FF4-457E-A541-73A1DF464A96}"/>
              </a:ext>
            </a:extLst>
          </p:cNvPr>
          <p:cNvSpPr/>
          <p:nvPr/>
        </p:nvSpPr>
        <p:spPr>
          <a:xfrm>
            <a:off x="685800" y="381000"/>
            <a:ext cx="10210800" cy="6041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32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fr-FR" sz="32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tập1: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Thay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thích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: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Tàu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cảng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Cậu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fr-FR" sz="3200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đòn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lắm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 Da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phấn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lắm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d)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Hồ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dán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giấy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e) Hai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màu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g)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Rễ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qua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tường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h)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Mảnh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đất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fr-FR" sz="3200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xã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bên</a:t>
            </a:r>
            <a:r>
              <a:rPr lang="fr-FR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6736832-9891-4D9D-9722-3F1BB0293436}"/>
              </a:ext>
            </a:extLst>
          </p:cNvPr>
          <p:cNvSpPr/>
          <p:nvPr/>
        </p:nvSpPr>
        <p:spPr>
          <a:xfrm>
            <a:off x="381000" y="1600200"/>
            <a:ext cx="11506200" cy="3013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fr-F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6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66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Hình nền powerpoint đơn giản mà đẹp">
            <a:extLst>
              <a:ext uri="{FF2B5EF4-FFF2-40B4-BE49-F238E27FC236}">
                <a16:creationId xmlns:a16="http://schemas.microsoft.com/office/drawing/2014/main" id="{DF0A8997-9079-445F-8BE2-CCA33C3B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381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6">
            <a:extLst>
              <a:ext uri="{FF2B5EF4-FFF2-40B4-BE49-F238E27FC236}">
                <a16:creationId xmlns:a16="http://schemas.microsoft.com/office/drawing/2014/main" id="{D21142AC-F629-4133-8F31-A19D61C8A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438400"/>
            <a:ext cx="6858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>
                <a:solidFill>
                  <a:srgbClr val="6600FF"/>
                </a:solidFill>
                <a:latin typeface="Times New Roman" panose="02020603050405020304" pitchFamily="18" charset="0"/>
                <a:ea typeface="-윤고딕140" pitchFamily="18" charset="-127"/>
                <a:cs typeface="Times New Roman" panose="02020603050405020304" pitchFamily="18" charset="0"/>
              </a:rPr>
              <a:t>CỦNG CỐ - DẶN DÒ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8" name="Object 4">
            <a:extLst>
              <a:ext uri="{FF2B5EF4-FFF2-40B4-BE49-F238E27FC236}">
                <a16:creationId xmlns:a16="http://schemas.microsoft.com/office/drawing/2014/main" id="{43B9116F-1E0A-457A-B3A8-3D167CEF2A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4191000"/>
          <a:ext cx="18796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3" imgW="11049000" imgH="13906500" progId="MS_ClipArt_Gallery.2">
                  <p:embed/>
                </p:oleObj>
              </mc:Choice>
              <mc:Fallback>
                <p:oleObj name="Clip" r:id="rId3" imgW="11049000" imgH="13906500" progId="MS_ClipArt_Gallery.2">
                  <p:embed/>
                  <p:pic>
                    <p:nvPicPr>
                      <p:cNvPr id="47108" name="Object 4">
                        <a:extLst>
                          <a:ext uri="{FF2B5EF4-FFF2-40B4-BE49-F238E27FC236}">
                            <a16:creationId xmlns:a16="http://schemas.microsoft.com/office/drawing/2014/main" id="{43B9116F-1E0A-457A-B3A8-3D167CEF2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191000"/>
                        <a:ext cx="18796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9" name="Picture 5" descr="Rose3">
            <a:extLst>
              <a:ext uri="{FF2B5EF4-FFF2-40B4-BE49-F238E27FC236}">
                <a16:creationId xmlns:a16="http://schemas.microsoft.com/office/drawing/2014/main" id="{1B71810D-D68F-410E-9D4E-2282BD15C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2664">
            <a:off x="8699500" y="4495800"/>
            <a:ext cx="1968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3d butterfly">
            <a:extLst>
              <a:ext uri="{FF2B5EF4-FFF2-40B4-BE49-F238E27FC236}">
                <a16:creationId xmlns:a16="http://schemas.microsoft.com/office/drawing/2014/main" id="{3B3A4D87-7DE8-4049-928F-F098E097EF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5869">
            <a:off x="9702800" y="3505200"/>
            <a:ext cx="96520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TOP 30+] Hình ảnh nền đẹp về &amp;quot;Thank You&amp;quot; Không nên bỏ qua">
            <a:extLst>
              <a:ext uri="{FF2B5EF4-FFF2-40B4-BE49-F238E27FC236}">
                <a16:creationId xmlns:a16="http://schemas.microsoft.com/office/drawing/2014/main" id="{370C3474-2BD7-484D-9E7D-00D04BB28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1219200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160</Words>
  <Application>Microsoft Office PowerPoint</Application>
  <PresentationFormat>Widescreen</PresentationFormat>
  <Paragraphs>28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HP001 5 hàng</vt:lpstr>
      <vt:lpstr>Times New Roman</vt:lpstr>
      <vt:lpstr>-윤고딕140</vt:lpstr>
      <vt:lpstr>Office Theme</vt:lpstr>
      <vt:lpstr>Clip</vt:lpstr>
      <vt:lpstr>PowerPoint Presentation</vt:lpstr>
      <vt:lpstr>Thứ  ngày  tháng  năm 202.. </vt:lpstr>
      <vt:lpstr>PowerPoint Presentation</vt:lpstr>
      <vt:lpstr>Từ  đi  trong các câu sau, câu nào mang nghĩa gốc, câu nào mang nghĩa chuyển 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95</cp:revision>
  <dcterms:created xsi:type="dcterms:W3CDTF">2010-05-03T10:35:00Z</dcterms:created>
  <dcterms:modified xsi:type="dcterms:W3CDTF">2021-07-30T11:07:39Z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