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2" r:id="rId8"/>
    <p:sldId id="264" r:id="rId9"/>
    <p:sldId id="265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DDF9"/>
    <a:srgbClr val="AC0438"/>
    <a:srgbClr val="9F11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229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94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255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26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88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379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065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75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85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400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3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E24DF-16CB-440C-BC23-5472DE4F4918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65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0.wdp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microsoft.com/office/2007/relationships/hdphoto" Target="../media/hdphoto11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8.wdp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8.wdp"/><Relationship Id="rId3" Type="http://schemas.microsoft.com/office/2007/relationships/hdphoto" Target="../media/hdphoto13.wdp"/><Relationship Id="rId7" Type="http://schemas.microsoft.com/office/2007/relationships/hdphoto" Target="../media/hdphoto15.wdp"/><Relationship Id="rId12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hdphoto" Target="../media/hdphoto17.wdp"/><Relationship Id="rId5" Type="http://schemas.microsoft.com/office/2007/relationships/hdphoto" Target="../media/hdphoto14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1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11" Type="http://schemas.microsoft.com/office/2007/relationships/hdphoto" Target="../media/hdphoto22.wdp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microsoft.com/office/2007/relationships/hdphoto" Target="../media/hdphoto19.wdp"/><Relationship Id="rId9" Type="http://schemas.microsoft.com/office/2007/relationships/hdphoto" Target="../media/hdphoto2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ộp Văn bản 6"/>
          <p:cNvSpPr txBox="1">
            <a:spLocks noChangeArrowheads="1"/>
          </p:cNvSpPr>
          <p:nvPr/>
        </p:nvSpPr>
        <p:spPr bwMode="auto">
          <a:xfrm>
            <a:off x="3809525" y="739029"/>
            <a:ext cx="497054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vi-VN" altLang="en-US" sz="1500" b="1" dirty="0">
                <a:solidFill>
                  <a:schemeClr val="bg1">
                    <a:lumMod val="95000"/>
                  </a:schemeClr>
                </a:solidFill>
              </a:rPr>
              <a:t>PHÒNG GIÁO DỤC VÀ ĐÀO TẠO QUẬN LONG BIÊN</a:t>
            </a:r>
            <a:endParaRPr lang="en-US" altLang="en-US" sz="1500" b="1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US" altLang="en-US" sz="1500" b="1" dirty="0">
                <a:solidFill>
                  <a:schemeClr val="bg1">
                    <a:lumMod val="95000"/>
                  </a:schemeClr>
                </a:solidFill>
              </a:rPr>
              <a:t>TRƯỜNG TIỂU HỌC GIANG BIÊN</a:t>
            </a:r>
            <a:endParaRPr lang="en-GB" altLang="en-US" sz="15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78955" y="1627913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>
                <a:ln w="0"/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</a:p>
        </p:txBody>
      </p:sp>
      <p:sp>
        <p:nvSpPr>
          <p:cNvPr id="8" name="Rectangle 7"/>
          <p:cNvSpPr/>
          <p:nvPr/>
        </p:nvSpPr>
        <p:spPr>
          <a:xfrm>
            <a:off x="3180136" y="2593741"/>
            <a:ext cx="5599931" cy="16466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100" b="1" cap="none" spc="50" dirty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1837920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1381" y="1921719"/>
            <a:ext cx="607882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</a:p>
          <a:p>
            <a:pPr algn="ctr">
              <a:defRPr/>
            </a:pP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BÀI TỐT!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086379" y="2928796"/>
            <a:ext cx="692883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3526009" y="1547767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6310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16"/>
            <a:ext cx="12191999" cy="6872516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939534" y="2499066"/>
            <a:ext cx="5099538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</a:t>
            </a:r>
          </a:p>
          <a:p>
            <a:pPr algn="ctr"/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EM</a:t>
            </a:r>
          </a:p>
          <a:p>
            <a:pPr algn="ctr"/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1: EM ĐẾN TRƯỜNG</a:t>
            </a:r>
          </a:p>
        </p:txBody>
      </p:sp>
      <p:sp>
        <p:nvSpPr>
          <p:cNvPr id="5" name="Rectangle 4"/>
          <p:cNvSpPr/>
          <p:nvPr/>
        </p:nvSpPr>
        <p:spPr>
          <a:xfrm>
            <a:off x="5268960" y="1975846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133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5483" y="2659559"/>
            <a:ext cx="495449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  <p:sp>
        <p:nvSpPr>
          <p:cNvPr id="5" name="Rectangle 4"/>
          <p:cNvSpPr/>
          <p:nvPr/>
        </p:nvSpPr>
        <p:spPr>
          <a:xfrm>
            <a:off x="3847862" y="2163302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8813" y="3263107"/>
            <a:ext cx="3742243" cy="247760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en-US" sz="31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526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85298" y="1867420"/>
            <a:ext cx="7209459" cy="247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385242" y="1331254"/>
            <a:ext cx="267573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rgbClr val="002060"/>
                </a:solidFill>
              </a:rPr>
              <a:t>MỤC TIÊU </a:t>
            </a:r>
            <a:endParaRPr lang="en-US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00759" y="919778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5482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72770" y="-2672771"/>
            <a:ext cx="6846461" cy="121920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68350" y="740659"/>
            <a:ext cx="2435283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TÌM HIỂU</a:t>
            </a:r>
          </a:p>
        </p:txBody>
      </p:sp>
      <p:sp>
        <p:nvSpPr>
          <p:cNvPr id="5" name="Rectangle 4"/>
          <p:cNvSpPr/>
          <p:nvPr/>
        </p:nvSpPr>
        <p:spPr>
          <a:xfrm>
            <a:off x="3981503" y="669350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536" y="1648493"/>
            <a:ext cx="2745526" cy="18274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537" y="3721991"/>
            <a:ext cx="2745526" cy="1828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141" y="3721991"/>
            <a:ext cx="2816302" cy="1779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921" y="1635574"/>
            <a:ext cx="2761424" cy="18391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921" y="3721989"/>
            <a:ext cx="2761424" cy="17794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141" y="1635574"/>
            <a:ext cx="2816302" cy="18391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98503" y="5525034"/>
            <a:ext cx="7444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155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46411" y="687776"/>
            <a:ext cx="432394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36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20782" y="355482"/>
            <a:ext cx="404957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200" b="1" cap="none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2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2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1079" y="1326519"/>
            <a:ext cx="7980070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7645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0" y="649142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5" name="Rectangle 4"/>
          <p:cNvSpPr/>
          <p:nvPr/>
        </p:nvSpPr>
        <p:spPr>
          <a:xfrm>
            <a:off x="3916672" y="126414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6" t="6197" r="3988"/>
          <a:stretch/>
        </p:blipFill>
        <p:spPr>
          <a:xfrm>
            <a:off x="1094705" y="1472611"/>
            <a:ext cx="3002273" cy="2176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670" y="1472610"/>
            <a:ext cx="2999009" cy="2176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0"/>
          <a:stretch/>
        </p:blipFill>
        <p:spPr>
          <a:xfrm>
            <a:off x="7973349" y="1472610"/>
            <a:ext cx="3039671" cy="2176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5" y="4017988"/>
            <a:ext cx="3002273" cy="2166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669" y="4017987"/>
            <a:ext cx="2999009" cy="2140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242" y="4017986"/>
            <a:ext cx="3046778" cy="2161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49204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0" y="945358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5" name="Rectangle 4"/>
          <p:cNvSpPr/>
          <p:nvPr/>
        </p:nvSpPr>
        <p:spPr>
          <a:xfrm>
            <a:off x="4071215" y="206081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175" y="1768826"/>
            <a:ext cx="2626737" cy="1970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127" y="1768826"/>
            <a:ext cx="2673439" cy="1970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629660" y="1768826"/>
            <a:ext cx="2673442" cy="1970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175" y="4060195"/>
            <a:ext cx="2626737" cy="1889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663" y="4060195"/>
            <a:ext cx="2673439" cy="1886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06" b="2395"/>
          <a:stretch/>
        </p:blipFill>
        <p:spPr>
          <a:xfrm>
            <a:off x="4603124" y="4086235"/>
            <a:ext cx="2673442" cy="1912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32271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879"/>
            <a:ext cx="12192000" cy="68708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53182" y="1190276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15210D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71215" y="882499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23340" y="2374937"/>
            <a:ext cx="5804794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27277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392</Words>
  <Application>Microsoft Office PowerPoint</Application>
  <PresentationFormat>Widescreen</PresentationFormat>
  <Paragraphs>55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HP</cp:lastModifiedBy>
  <cp:revision>47</cp:revision>
  <dcterms:created xsi:type="dcterms:W3CDTF">2021-10-24T01:35:39Z</dcterms:created>
  <dcterms:modified xsi:type="dcterms:W3CDTF">2022-11-17T05:39:41Z</dcterms:modified>
</cp:coreProperties>
</file>