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7" r:id="rId2"/>
    <p:sldId id="309" r:id="rId3"/>
    <p:sldId id="308" r:id="rId4"/>
    <p:sldId id="310" r:id="rId5"/>
    <p:sldId id="329" r:id="rId6"/>
    <p:sldId id="321" r:id="rId7"/>
    <p:sldId id="319" r:id="rId8"/>
    <p:sldId id="276" r:id="rId9"/>
    <p:sldId id="322" r:id="rId10"/>
    <p:sldId id="317" r:id="rId11"/>
    <p:sldId id="315" r:id="rId12"/>
    <p:sldId id="324" r:id="rId13"/>
    <p:sldId id="281" r:id="rId14"/>
    <p:sldId id="316" r:id="rId15"/>
    <p:sldId id="327" r:id="rId16"/>
    <p:sldId id="323" r:id="rId17"/>
    <p:sldId id="326" r:id="rId18"/>
    <p:sldId id="328" r:id="rId19"/>
    <p:sldId id="28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ckstone" panose="020B0604020202020204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48" d="100"/>
          <a:sy n="48" d="100"/>
        </p:scale>
        <p:origin x="5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E077A-9311-4832-A837-F05A0B663BC3}" type="datetimeFigureOut">
              <a:rPr lang="en-GB" smtClean="0"/>
              <a:t>18/04/2022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1802-6C9A-42FC-968A-667CEBD050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0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6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6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8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1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31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6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93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5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3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74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0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5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27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57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5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88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2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9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8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1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2" r:id="rId8"/>
    <p:sldLayoutId id="2147483681" r:id="rId9"/>
    <p:sldLayoutId id="2147483680" r:id="rId10"/>
    <p:sldLayoutId id="2147483679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71" r:id="rId19"/>
    <p:sldLayoutId id="2147483670" r:id="rId20"/>
    <p:sldLayoutId id="2147483669" r:id="rId21"/>
    <p:sldLayoutId id="2147483668" r:id="rId22"/>
    <p:sldLayoutId id="2147483667" r:id="rId23"/>
    <p:sldLayoutId id="2147483666" r:id="rId24"/>
    <p:sldLayoutId id="2147483665" r:id="rId25"/>
    <p:sldLayoutId id="2147483664" r:id="rId26"/>
    <p:sldLayoutId id="2147483663" r:id="rId27"/>
    <p:sldLayoutId id="2147483662" r:id="rId28"/>
    <p:sldLayoutId id="2147483661" r:id="rId29"/>
    <p:sldLayoutId id="2147483660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3AF415-B12A-4820-8490-5FBAB3DFA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286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743200" y="2247900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HOẠT ĐỘNG 3: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2514600" y="3343315"/>
            <a:ext cx="13182600" cy="152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Luyện tập </a:t>
            </a:r>
            <a:r>
              <a:rPr lang="vi-VN" sz="7200" spc="156" dirty="0" smtClean="0">
                <a:solidFill>
                  <a:srgbClr val="C00000"/>
                </a:solidFill>
                <a:latin typeface="Rockstone" panose="00000400000000000000" pitchFamily="2" charset="0"/>
              </a:rPr>
              <a:t>sáng 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tạo</a:t>
            </a:r>
            <a:endParaRPr lang="en-US" sz="72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="" xmlns:a16="http://schemas.microsoft.com/office/drawing/2014/main" id="{DBD50D34-A48F-45D9-8A4E-7D22D68CC872}"/>
              </a:ext>
            </a:extLst>
          </p:cNvPr>
          <p:cNvSpPr txBox="1"/>
          <p:nvPr/>
        </p:nvSpPr>
        <p:spPr>
          <a:xfrm>
            <a:off x="3733800" y="5226766"/>
            <a:ext cx="1196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endParaRPr lang="en-US" sz="6000" b="1" spc="156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1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7"/>
    </mc:Choice>
    <mc:Fallback xmlns="">
      <p:transition spd="slow" advTm="1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3AF415-B12A-4820-8490-5FBAB3DFA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286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743200" y="2247900"/>
            <a:ext cx="59436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HOẠT </a:t>
            </a:r>
            <a:r>
              <a:rPr lang="vi-VN" sz="4400" spc="156">
                <a:solidFill>
                  <a:srgbClr val="002060"/>
                </a:solidFill>
                <a:latin typeface="Rockstone" panose="00000400000000000000" pitchFamily="2" charset="0"/>
              </a:rPr>
              <a:t>ĐỘNG </a:t>
            </a:r>
            <a:r>
              <a:rPr lang="en-GB" sz="4400" spc="156" smtClean="0">
                <a:solidFill>
                  <a:srgbClr val="002060"/>
                </a:solidFill>
                <a:latin typeface="Rockstone" panose="00000400000000000000" pitchFamily="2" charset="0"/>
              </a:rPr>
              <a:t>4</a:t>
            </a:r>
            <a:r>
              <a:rPr lang="vi-VN" sz="4400" spc="156" smtClean="0">
                <a:solidFill>
                  <a:srgbClr val="002060"/>
                </a:solidFill>
                <a:latin typeface="Rockstone" panose="00000400000000000000" pitchFamily="2" charset="0"/>
              </a:rPr>
              <a:t>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2514600" y="3343315"/>
            <a:ext cx="13182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7200" spc="156" smtClean="0">
                <a:solidFill>
                  <a:srgbClr val="C00000"/>
                </a:solidFill>
                <a:latin typeface="Rockstone" panose="00000400000000000000" pitchFamily="2" charset="0"/>
              </a:rPr>
              <a:t>TRƯNG BÀY – GIỚI THIỆU</a:t>
            </a:r>
            <a:endParaRPr lang="en-US" sz="72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="" xmlns:a16="http://schemas.microsoft.com/office/drawing/2014/main" id="{DBD50D34-A48F-45D9-8A4E-7D22D68CC872}"/>
              </a:ext>
            </a:extLst>
          </p:cNvPr>
          <p:cNvSpPr txBox="1"/>
          <p:nvPr/>
        </p:nvSpPr>
        <p:spPr>
          <a:xfrm>
            <a:off x="3733800" y="5226766"/>
            <a:ext cx="1196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endParaRPr lang="en-US" sz="6000" b="1" spc="156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7"/>
    </mc:Choice>
    <mc:Fallback xmlns="">
      <p:transition spd="slow" advTm="1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120CE3-746F-40DB-B4B6-FA3FDD037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8440400" cy="1028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7422046-D13E-4467-BE1A-63F4E5B7037A}"/>
              </a:ext>
            </a:extLst>
          </p:cNvPr>
          <p:cNvSpPr txBox="1"/>
          <p:nvPr/>
        </p:nvSpPr>
        <p:spPr>
          <a:xfrm>
            <a:off x="7391400" y="1325170"/>
            <a:ext cx="70104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5400" spc="156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Dặn</a:t>
            </a:r>
            <a:r>
              <a:rPr lang="vi-VN" sz="5400" spc="15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vi-VN" sz="5400" spc="156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d</a:t>
            </a:r>
            <a:r>
              <a:rPr lang="en-GB" sz="5400" spc="156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Ò</a:t>
            </a:r>
            <a:endParaRPr lang="en-US" sz="5400" spc="15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ston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664B7C-1F71-491A-B2B4-E23EA0C6DD09}"/>
              </a:ext>
            </a:extLst>
          </p:cNvPr>
          <p:cNvSpPr txBox="1"/>
          <p:nvPr/>
        </p:nvSpPr>
        <p:spPr>
          <a:xfrm>
            <a:off x="5105400" y="4116169"/>
            <a:ext cx="1280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800" b="1" spc="156" smtClean="0">
                <a:solidFill>
                  <a:schemeClr val="bg1"/>
                </a:solidFill>
                <a:latin typeface="+mj-lt"/>
              </a:rPr>
              <a:t>-</a:t>
            </a:r>
            <a:r>
              <a:rPr lang="en-GB" sz="4800" b="1" spc="156" smtClean="0">
                <a:solidFill>
                  <a:schemeClr val="bg1"/>
                </a:solidFill>
                <a:latin typeface="+mj-lt"/>
              </a:rPr>
              <a:t> Hoàn thành sản phẩm.</a:t>
            </a:r>
            <a:endParaRPr lang="en-US" sz="4800" b="1" spc="156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F3041E-2D1F-4504-B0BD-E170279C593D}"/>
              </a:ext>
            </a:extLst>
          </p:cNvPr>
          <p:cNvSpPr txBox="1"/>
          <p:nvPr/>
        </p:nvSpPr>
        <p:spPr>
          <a:xfrm>
            <a:off x="5080000" y="5132143"/>
            <a:ext cx="1280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>
                <a:solidFill>
                  <a:schemeClr val="tx2"/>
                </a:solidFill>
                <a:latin typeface="+mj-lt"/>
              </a:rPr>
              <a:t> </a:t>
            </a:r>
            <a:r>
              <a:rPr lang="vi-VN" sz="4800" b="1" spc="156" smtClean="0">
                <a:solidFill>
                  <a:schemeClr val="bg1"/>
                </a:solidFill>
                <a:latin typeface="+mj-lt"/>
              </a:rPr>
              <a:t>-</a:t>
            </a:r>
            <a:r>
              <a:rPr lang="en-GB" sz="4800" b="1" spc="156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b="1" spc="156" smtClean="0">
                <a:solidFill>
                  <a:schemeClr val="bg1"/>
                </a:solidFill>
                <a:latin typeface="+mj-lt"/>
              </a:rPr>
              <a:t>Xem </a:t>
            </a:r>
            <a:r>
              <a:rPr lang="vi-VN" sz="4800" b="1" spc="156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4800" b="1" spc="156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b="1" spc="156" dirty="0" err="1">
                <a:solidFill>
                  <a:schemeClr val="bg1"/>
                </a:solidFill>
                <a:latin typeface="+mj-lt"/>
              </a:rPr>
              <a:t>chuẩn</a:t>
            </a:r>
            <a:r>
              <a:rPr lang="vi-VN" sz="4800" b="1" spc="156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b="1" spc="156" dirty="0" err="1">
                <a:solidFill>
                  <a:schemeClr val="bg1"/>
                </a:solidFill>
                <a:latin typeface="+mj-lt"/>
              </a:rPr>
              <a:t>bị</a:t>
            </a:r>
            <a:r>
              <a:rPr lang="vi-VN" sz="4800" b="1" spc="156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b="1" spc="156" dirty="0" err="1">
                <a:solidFill>
                  <a:schemeClr val="bg1"/>
                </a:solidFill>
                <a:latin typeface="+mj-lt"/>
              </a:rPr>
              <a:t>đồ</a:t>
            </a:r>
            <a:r>
              <a:rPr lang="vi-VN" sz="4800" b="1" spc="156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b="1" spc="156" dirty="0" err="1">
                <a:solidFill>
                  <a:schemeClr val="bg1"/>
                </a:solidFill>
                <a:latin typeface="+mj-lt"/>
              </a:rPr>
              <a:t>dùng</a:t>
            </a:r>
            <a:r>
              <a:rPr lang="vi-VN" sz="4800" b="1" spc="156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800" b="1" spc="156">
                <a:solidFill>
                  <a:schemeClr val="bg1"/>
                </a:solidFill>
                <a:latin typeface="+mj-lt"/>
              </a:rPr>
              <a:t>cho </a:t>
            </a:r>
            <a:r>
              <a:rPr lang="en-GB" sz="4800" b="1" spc="156" smtClean="0">
                <a:solidFill>
                  <a:schemeClr val="bg1"/>
                </a:solidFill>
                <a:latin typeface="+mj-lt"/>
              </a:rPr>
              <a:t>tiết học </a:t>
            </a:r>
            <a:r>
              <a:rPr lang="vi-VN" sz="4800" b="1" spc="156" smtClean="0">
                <a:solidFill>
                  <a:schemeClr val="bg1"/>
                </a:solidFill>
                <a:latin typeface="+mj-lt"/>
              </a:rPr>
              <a:t>sau</a:t>
            </a:r>
            <a:r>
              <a:rPr lang="vi-VN" sz="4800" b="1" spc="156" dirty="0">
                <a:solidFill>
                  <a:schemeClr val="bg1"/>
                </a:solidFill>
                <a:latin typeface="+mj-lt"/>
              </a:rPr>
              <a:t>.</a:t>
            </a:r>
            <a:endParaRPr lang="en-US" sz="4800" b="1" spc="156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7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6"/>
    </mc:Choice>
    <mc:Fallback xmlns="">
      <p:transition spd="slow" advTm="1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8C8358-2EC8-4136-904C-ACC3F69B0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2572D9-7DD5-4813-8827-B0F0494AC542}"/>
              </a:ext>
            </a:extLst>
          </p:cNvPr>
          <p:cNvSpPr txBox="1"/>
          <p:nvPr/>
        </p:nvSpPr>
        <p:spPr>
          <a:xfrm>
            <a:off x="3810000" y="2247900"/>
            <a:ext cx="11430000" cy="4071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spc="156" dirty="0">
                <a:solidFill>
                  <a:schemeClr val="bg1"/>
                </a:solidFill>
                <a:latin typeface="Rockstone" panose="00000400000000000000" pitchFamily="2" charset="0"/>
              </a:rPr>
              <a:t>Xin </a:t>
            </a:r>
            <a:r>
              <a:rPr lang="vi-VN" sz="72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chào</a:t>
            </a:r>
            <a:endParaRPr lang="vi-VN" sz="72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Hẹn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gặp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lại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các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trong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những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buổi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học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sau</a:t>
            </a:r>
            <a:endParaRPr lang="en-US" sz="54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6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1"/>
    </mc:Choice>
    <mc:Fallback xmlns="">
      <p:transition spd="slow" advTm="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3AF415-B12A-4820-8490-5FBAB3DFA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743200" y="2247900"/>
            <a:ext cx="59436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HOẠT </a:t>
            </a:r>
            <a:r>
              <a:rPr lang="vi-VN" sz="4400" spc="156">
                <a:solidFill>
                  <a:srgbClr val="002060"/>
                </a:solidFill>
                <a:latin typeface="Rockstone" panose="00000400000000000000" pitchFamily="2" charset="0"/>
              </a:rPr>
              <a:t>ĐỘNG </a:t>
            </a:r>
            <a:r>
              <a:rPr lang="en-GB" sz="4400" spc="156" smtClean="0">
                <a:solidFill>
                  <a:srgbClr val="002060"/>
                </a:solidFill>
                <a:latin typeface="Rockstone" panose="00000400000000000000" pitchFamily="2" charset="0"/>
              </a:rPr>
              <a:t>1</a:t>
            </a:r>
            <a:r>
              <a:rPr lang="vi-VN" sz="4400" spc="156" smtClean="0">
                <a:solidFill>
                  <a:srgbClr val="002060"/>
                </a:solidFill>
                <a:latin typeface="Rockstone" panose="00000400000000000000" pitchFamily="2" charset="0"/>
              </a:rPr>
              <a:t>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4572000" y="3314700"/>
            <a:ext cx="9677400" cy="152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7200" spc="156" smtClean="0">
                <a:solidFill>
                  <a:srgbClr val="C00000"/>
                </a:solidFill>
                <a:latin typeface="Rockstone" panose="00000400000000000000" pitchFamily="2" charset="0"/>
              </a:rPr>
              <a:t>Khám phá</a:t>
            </a:r>
            <a:endParaRPr lang="en-US" sz="72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8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"/>
    </mc:Choice>
    <mc:Fallback xmlns="">
      <p:transition spd="slow" advTm="1251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44" y="855538"/>
            <a:ext cx="11745456" cy="85007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083" y="3913540"/>
            <a:ext cx="9144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</a:t>
            </a:r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 </a:t>
            </a:r>
            <a:endParaRPr lang="en-GB" sz="4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endParaRPr lang="en-GB" sz="4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</a:t>
            </a:r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083" y="6321486"/>
            <a:ext cx="63818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hình ảnh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endParaRPr lang="en-GB" sz="4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màu sắc như thế nào?</a:t>
            </a:r>
          </a:p>
        </p:txBody>
      </p:sp>
      <p:sp>
        <p:nvSpPr>
          <p:cNvPr id="7" name="Rectangle 6"/>
          <p:cNvSpPr/>
          <p:nvPr/>
        </p:nvSpPr>
        <p:spPr>
          <a:xfrm>
            <a:off x="272301" y="2483028"/>
            <a:ext cx="62702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có nội dung là gì?</a:t>
            </a:r>
            <a:endParaRPr lang="vi-VN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3AF415-B12A-4820-8490-5FBAB3DFA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743200" y="2247900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HOẠT </a:t>
            </a:r>
            <a:r>
              <a:rPr lang="vi-VN" sz="4400" spc="156">
                <a:solidFill>
                  <a:srgbClr val="002060"/>
                </a:solidFill>
                <a:latin typeface="Rockstone" panose="00000400000000000000" pitchFamily="2" charset="0"/>
              </a:rPr>
              <a:t>ĐỘNG </a:t>
            </a:r>
            <a:r>
              <a:rPr lang="vi-VN" sz="4400" spc="156" smtClean="0">
                <a:solidFill>
                  <a:srgbClr val="002060"/>
                </a:solidFill>
                <a:latin typeface="Rockstone" panose="00000400000000000000" pitchFamily="2" charset="0"/>
              </a:rPr>
              <a:t>2: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4572000" y="3314700"/>
            <a:ext cx="9677400" cy="318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spc="156" smtClean="0">
                <a:solidFill>
                  <a:srgbClr val="C00000"/>
                </a:solidFill>
                <a:latin typeface="Rockstone" panose="00000400000000000000" pitchFamily="2" charset="0"/>
              </a:rPr>
              <a:t>Kiến tạo </a:t>
            </a:r>
          </a:p>
          <a:p>
            <a:pPr algn="ctr">
              <a:lnSpc>
                <a:spcPct val="150000"/>
              </a:lnSpc>
            </a:pPr>
            <a:r>
              <a:rPr lang="vi-VN" sz="7200" spc="156" smtClean="0">
                <a:solidFill>
                  <a:srgbClr val="C00000"/>
                </a:solidFill>
                <a:latin typeface="Rockstone" panose="00000400000000000000" pitchFamily="2" charset="0"/>
              </a:rPr>
              <a:t>kiến thức kĩ năng</a:t>
            </a:r>
            <a:endParaRPr lang="en-US" sz="72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"/>
    </mc:Choice>
    <mc:Fallback xmlns="">
      <p:transition spd="slow" advTm="125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33492713899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8127173" cy="101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580196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110</Words>
  <Application>Microsoft Office PowerPoint</Application>
  <PresentationFormat>Custom</PresentationFormat>
  <Paragraphs>23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Rockstone</vt:lpstr>
      <vt:lpstr>Times New Roman</vt:lpstr>
      <vt:lpstr>UVN Huong Que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4- CĐ 6- tuần 15</dc:title>
  <dc:creator>ngmPhuong</dc:creator>
  <cp:lastModifiedBy>Vu Hung</cp:lastModifiedBy>
  <cp:revision>131</cp:revision>
  <dcterms:created xsi:type="dcterms:W3CDTF">2006-08-16T00:00:00Z</dcterms:created>
  <dcterms:modified xsi:type="dcterms:W3CDTF">2022-04-18T08:54:47Z</dcterms:modified>
  <dc:identifier>DAExiyfwSL4</dc:identifier>
</cp:coreProperties>
</file>