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2"/>
  </p:notesMasterIdLst>
  <p:sldIdLst>
    <p:sldId id="379" r:id="rId3"/>
    <p:sldId id="377" r:id="rId4"/>
    <p:sldId id="376" r:id="rId5"/>
    <p:sldId id="371" r:id="rId6"/>
    <p:sldId id="370" r:id="rId7"/>
    <p:sldId id="383" r:id="rId8"/>
    <p:sldId id="382" r:id="rId9"/>
    <p:sldId id="384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/>
    <p:restoredTop sz="94635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10/15/22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1" y="-55984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7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CD842-1889-AC84-85DE-8AAA4E1E233B}"/>
              </a:ext>
            </a:extLst>
          </p:cNvPr>
          <p:cNvSpPr txBox="1"/>
          <p:nvPr/>
        </p:nvSpPr>
        <p:spPr>
          <a:xfrm>
            <a:off x="867838" y="2104341"/>
            <a:ext cx="10592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F0"/>
                </a:solidFill>
              </a:rPr>
              <a:t>Look at the pictures and answer these questions</a:t>
            </a:r>
            <a:r>
              <a:rPr lang="en-US" sz="4000" b="1" dirty="0">
                <a:solidFill>
                  <a:srgbClr val="00B0F0"/>
                </a:solidFill>
              </a:rPr>
              <a:t>.</a:t>
            </a:r>
            <a:endParaRPr lang="en-VN"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41930" y="503851"/>
            <a:ext cx="178402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35244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1BC6A-DBE3-9161-714C-04E8D492C263}"/>
              </a:ext>
            </a:extLst>
          </p:cNvPr>
          <p:cNvSpPr txBox="1"/>
          <p:nvPr/>
        </p:nvSpPr>
        <p:spPr>
          <a:xfrm>
            <a:off x="496727" y="1598209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1</a:t>
            </a:r>
            <a:r>
              <a:rPr lang="en-VN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9DF6-F162-E37E-1141-86395BF283CB}"/>
              </a:ext>
            </a:extLst>
          </p:cNvPr>
          <p:cNvSpPr txBox="1"/>
          <p:nvPr/>
        </p:nvSpPr>
        <p:spPr>
          <a:xfrm>
            <a:off x="448076" y="4035290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</a:t>
            </a:r>
            <a:r>
              <a:rPr lang="en-VN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64AF2-AE90-AE03-CAAF-262726D5F38E}"/>
              </a:ext>
            </a:extLst>
          </p:cNvPr>
          <p:cNvSpPr txBox="1"/>
          <p:nvPr/>
        </p:nvSpPr>
        <p:spPr>
          <a:xfrm>
            <a:off x="6385489" y="125673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</a:t>
            </a:r>
            <a:r>
              <a:rPr lang="en-VN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5EF33-A685-17F5-B140-BFFBFEF1000E}"/>
              </a:ext>
            </a:extLst>
          </p:cNvPr>
          <p:cNvSpPr txBox="1"/>
          <p:nvPr/>
        </p:nvSpPr>
        <p:spPr>
          <a:xfrm>
            <a:off x="6385489" y="336476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4</a:t>
            </a:r>
            <a:r>
              <a:rPr lang="en-VN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A9FDA-1500-8FBB-D689-7B46155AD087}"/>
              </a:ext>
            </a:extLst>
          </p:cNvPr>
          <p:cNvSpPr txBox="1"/>
          <p:nvPr/>
        </p:nvSpPr>
        <p:spPr>
          <a:xfrm>
            <a:off x="133350" y="451832"/>
            <a:ext cx="6715941" cy="64633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Who are the people in the photos?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8A1B0-5E6A-B563-4C33-62E6ABA24092}"/>
              </a:ext>
            </a:extLst>
          </p:cNvPr>
          <p:cNvSpPr txBox="1"/>
          <p:nvPr/>
        </p:nvSpPr>
        <p:spPr>
          <a:xfrm>
            <a:off x="133350" y="474902"/>
            <a:ext cx="671594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What photos do they look at?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1621AD-10DD-57DC-DEFB-B834670DA72A}"/>
              </a:ext>
            </a:extLst>
          </p:cNvPr>
          <p:cNvSpPr txBox="1"/>
          <p:nvPr/>
        </p:nvSpPr>
        <p:spPr>
          <a:xfrm>
            <a:off x="448076" y="474902"/>
            <a:ext cx="582029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Who can you see?</a:t>
            </a:r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DDEBC064-BAA4-AFF5-91F2-D2895627A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703" y="1319001"/>
            <a:ext cx="4539361" cy="3022290"/>
          </a:xfrm>
          <a:prstGeom prst="rect">
            <a:avLst/>
          </a:prstGeom>
        </p:spPr>
      </p:pic>
      <p:pic>
        <p:nvPicPr>
          <p:cNvPr id="16" name="Picture 1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F7DDF646-EB3D-7CB0-3722-85422BB13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52" y="4011093"/>
            <a:ext cx="4468538" cy="2485114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BE628B4-4FDE-12FC-23BF-3B5D2A4D3B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14" y="672670"/>
            <a:ext cx="3929783" cy="542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1-TRACK 45.mp3" descr="CD1-TRACK 45.mp3">
            <a:hlinkClick r:id="" action="ppaction://media"/>
            <a:extLst>
              <a:ext uri="{FF2B5EF4-FFF2-40B4-BE49-F238E27FC236}">
                <a16:creationId xmlns:a16="http://schemas.microsoft.com/office/drawing/2014/main" id="{3C50A823-2161-38CA-9A76-8D0C3045E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246" y="739032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1BC6A-DBE3-9161-714C-04E8D492C263}"/>
              </a:ext>
            </a:extLst>
          </p:cNvPr>
          <p:cNvSpPr txBox="1"/>
          <p:nvPr/>
        </p:nvSpPr>
        <p:spPr>
          <a:xfrm>
            <a:off x="667954" y="187574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1</a:t>
            </a:r>
            <a:r>
              <a:rPr lang="en-VN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79DF6-F162-E37E-1141-86395BF283CB}"/>
              </a:ext>
            </a:extLst>
          </p:cNvPr>
          <p:cNvSpPr txBox="1"/>
          <p:nvPr/>
        </p:nvSpPr>
        <p:spPr>
          <a:xfrm>
            <a:off x="667954" y="433592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</a:t>
            </a:r>
            <a:r>
              <a:rPr lang="en-VN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64AF2-AE90-AE03-CAAF-262726D5F38E}"/>
              </a:ext>
            </a:extLst>
          </p:cNvPr>
          <p:cNvSpPr txBox="1"/>
          <p:nvPr/>
        </p:nvSpPr>
        <p:spPr>
          <a:xfrm>
            <a:off x="6385489" y="93654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</a:t>
            </a:r>
            <a:r>
              <a:rPr lang="en-VN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5EF33-A685-17F5-B140-BFFBFEF1000E}"/>
              </a:ext>
            </a:extLst>
          </p:cNvPr>
          <p:cNvSpPr txBox="1"/>
          <p:nvPr/>
        </p:nvSpPr>
        <p:spPr>
          <a:xfrm>
            <a:off x="6385489" y="336476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4</a:t>
            </a:r>
            <a:r>
              <a:rPr lang="en-VN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88FD1-D15B-D1C5-23CF-0EE236E3022D}"/>
              </a:ext>
            </a:extLst>
          </p:cNvPr>
          <p:cNvSpPr txBox="1"/>
          <p:nvPr/>
        </p:nvSpPr>
        <p:spPr>
          <a:xfrm flipH="1">
            <a:off x="18472" y="338922"/>
            <a:ext cx="205376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21F590-F545-B320-BBDD-C7F3421F85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30" y="739032"/>
            <a:ext cx="47371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B1915580-8B6D-886F-DD48-BFCA5ABD2F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366" y="1511255"/>
            <a:ext cx="4560892" cy="3036625"/>
          </a:xfrm>
          <a:prstGeom prst="rect">
            <a:avLst/>
          </a:prstGeom>
        </p:spPr>
      </p:pic>
      <p:pic>
        <p:nvPicPr>
          <p:cNvPr id="16" name="Picture 1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C5D9CBD-9FDF-B6D2-1A9D-BEC4CC9FB5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442" y="4088353"/>
            <a:ext cx="4370740" cy="2430725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BF5093D-2333-E1B1-5D05-D635DD80F7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060" y="503197"/>
            <a:ext cx="4236606" cy="585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1-TRACK 46.mp3" descr="CD1-TRACK 46.mp3">
            <a:hlinkClick r:id="" action="ppaction://media"/>
            <a:extLst>
              <a:ext uri="{FF2B5EF4-FFF2-40B4-BE49-F238E27FC236}">
                <a16:creationId xmlns:a16="http://schemas.microsoft.com/office/drawing/2014/main" id="{D1374DFC-9835-BA1E-B9C1-32EABAB75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092" y="490391"/>
            <a:ext cx="812800" cy="8128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58932D0-A8CB-EA53-3688-3F601F30E6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2" y="1177403"/>
            <a:ext cx="5615132" cy="2537289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9724628B-9D60-D4A0-1FA0-395A1AB2C1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8" y="495630"/>
            <a:ext cx="43942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ext, application&#10;&#10;Description automatically generated">
            <a:extLst>
              <a:ext uri="{FF2B5EF4-FFF2-40B4-BE49-F238E27FC236}">
                <a16:creationId xmlns:a16="http://schemas.microsoft.com/office/drawing/2014/main" id="{C4288490-5F58-7F62-83D1-3B821EAC8F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83" y="3714692"/>
            <a:ext cx="5923890" cy="2676807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0C063A-F45C-71F4-0836-B682C3E521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716" y="616179"/>
            <a:ext cx="6224896" cy="2812821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A335FC-69AD-C120-73C9-FED97FB181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164" y="3336336"/>
            <a:ext cx="6096000" cy="29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AB4ED-3556-B0E9-AE34-EB85AD8ADEF6}"/>
              </a:ext>
            </a:extLst>
          </p:cNvPr>
          <p:cNvSpPr txBox="1"/>
          <p:nvPr/>
        </p:nvSpPr>
        <p:spPr>
          <a:xfrm>
            <a:off x="1923803" y="748145"/>
            <a:ext cx="2404184" cy="64633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b="1" dirty="0"/>
              <a:t>Let’s check!</a:t>
            </a:r>
          </a:p>
        </p:txBody>
      </p:sp>
      <p:pic>
        <p:nvPicPr>
          <p:cNvPr id="2" name="Picture 1" descr="Text, application&#10;&#10;Description automatically generated">
            <a:extLst>
              <a:ext uri="{FF2B5EF4-FFF2-40B4-BE49-F238E27FC236}">
                <a16:creationId xmlns:a16="http://schemas.microsoft.com/office/drawing/2014/main" id="{7AF3E757-D4A9-F97F-2B6A-15240ED2C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595" y="1828596"/>
            <a:ext cx="9474613" cy="42812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A409B1F-0A6B-BFB7-78AB-8D0180BD7662}"/>
              </a:ext>
            </a:extLst>
          </p:cNvPr>
          <p:cNvSpPr/>
          <p:nvPr/>
        </p:nvSpPr>
        <p:spPr>
          <a:xfrm>
            <a:off x="7182312" y="3410262"/>
            <a:ext cx="1511983" cy="464476"/>
          </a:xfrm>
          <a:custGeom>
            <a:avLst/>
            <a:gdLst>
              <a:gd name="connsiteX0" fmla="*/ 0 w 1511983"/>
              <a:gd name="connsiteY0" fmla="*/ 232238 h 464476"/>
              <a:gd name="connsiteX1" fmla="*/ 755992 w 1511983"/>
              <a:gd name="connsiteY1" fmla="*/ 0 h 464476"/>
              <a:gd name="connsiteX2" fmla="*/ 1511984 w 1511983"/>
              <a:gd name="connsiteY2" fmla="*/ 232238 h 464476"/>
              <a:gd name="connsiteX3" fmla="*/ 755992 w 1511983"/>
              <a:gd name="connsiteY3" fmla="*/ 464476 h 464476"/>
              <a:gd name="connsiteX4" fmla="*/ 0 w 1511983"/>
              <a:gd name="connsiteY4" fmla="*/ 232238 h 4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983" h="464476" extrusionOk="0">
                <a:moveTo>
                  <a:pt x="0" y="232238"/>
                </a:moveTo>
                <a:cubicBezTo>
                  <a:pt x="-22290" y="90227"/>
                  <a:pt x="275735" y="23545"/>
                  <a:pt x="755992" y="0"/>
                </a:cubicBezTo>
                <a:cubicBezTo>
                  <a:pt x="1184050" y="2218"/>
                  <a:pt x="1485439" y="104820"/>
                  <a:pt x="1511984" y="232238"/>
                </a:cubicBezTo>
                <a:cubicBezTo>
                  <a:pt x="1451435" y="419629"/>
                  <a:pt x="1169868" y="484633"/>
                  <a:pt x="755992" y="464476"/>
                </a:cubicBezTo>
                <a:cubicBezTo>
                  <a:pt x="334478" y="462293"/>
                  <a:pt x="9610" y="365092"/>
                  <a:pt x="0" y="2322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708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E45769-FC34-D700-98F1-655BA7D1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38" y="758682"/>
            <a:ext cx="10226122" cy="46208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AB22BB8-BEEA-F9BC-194E-DA585AAB09ED}"/>
              </a:ext>
            </a:extLst>
          </p:cNvPr>
          <p:cNvSpPr/>
          <p:nvPr/>
        </p:nvSpPr>
        <p:spPr>
          <a:xfrm>
            <a:off x="6944306" y="2306260"/>
            <a:ext cx="1225333" cy="464476"/>
          </a:xfrm>
          <a:custGeom>
            <a:avLst/>
            <a:gdLst>
              <a:gd name="connsiteX0" fmla="*/ 0 w 1225333"/>
              <a:gd name="connsiteY0" fmla="*/ 232238 h 464476"/>
              <a:gd name="connsiteX1" fmla="*/ 612667 w 1225333"/>
              <a:gd name="connsiteY1" fmla="*/ 0 h 464476"/>
              <a:gd name="connsiteX2" fmla="*/ 1225334 w 1225333"/>
              <a:gd name="connsiteY2" fmla="*/ 232238 h 464476"/>
              <a:gd name="connsiteX3" fmla="*/ 612667 w 1225333"/>
              <a:gd name="connsiteY3" fmla="*/ 464476 h 464476"/>
              <a:gd name="connsiteX4" fmla="*/ 0 w 1225333"/>
              <a:gd name="connsiteY4" fmla="*/ 232238 h 4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333" h="464476" extrusionOk="0">
                <a:moveTo>
                  <a:pt x="0" y="232238"/>
                </a:moveTo>
                <a:cubicBezTo>
                  <a:pt x="-9921" y="97857"/>
                  <a:pt x="226482" y="17947"/>
                  <a:pt x="612667" y="0"/>
                </a:cubicBezTo>
                <a:cubicBezTo>
                  <a:pt x="961569" y="2218"/>
                  <a:pt x="1198789" y="104820"/>
                  <a:pt x="1225334" y="232238"/>
                </a:cubicBezTo>
                <a:cubicBezTo>
                  <a:pt x="1218658" y="367019"/>
                  <a:pt x="940902" y="520479"/>
                  <a:pt x="612667" y="464476"/>
                </a:cubicBezTo>
                <a:cubicBezTo>
                  <a:pt x="270309" y="462293"/>
                  <a:pt x="9610" y="365092"/>
                  <a:pt x="0" y="2322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626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699A4F-4343-9D7E-753D-D96BEEE51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99" y="912049"/>
            <a:ext cx="10569155" cy="50374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E309F7-6D64-AA05-CC9B-5978279A046C}"/>
              </a:ext>
            </a:extLst>
          </p:cNvPr>
          <p:cNvSpPr/>
          <p:nvPr/>
        </p:nvSpPr>
        <p:spPr>
          <a:xfrm>
            <a:off x="6276769" y="1602073"/>
            <a:ext cx="1008451" cy="464476"/>
          </a:xfrm>
          <a:custGeom>
            <a:avLst/>
            <a:gdLst>
              <a:gd name="connsiteX0" fmla="*/ 0 w 1008451"/>
              <a:gd name="connsiteY0" fmla="*/ 232238 h 464476"/>
              <a:gd name="connsiteX1" fmla="*/ 504226 w 1008451"/>
              <a:gd name="connsiteY1" fmla="*/ 0 h 464476"/>
              <a:gd name="connsiteX2" fmla="*/ 1008452 w 1008451"/>
              <a:gd name="connsiteY2" fmla="*/ 232238 h 464476"/>
              <a:gd name="connsiteX3" fmla="*/ 504226 w 1008451"/>
              <a:gd name="connsiteY3" fmla="*/ 464476 h 464476"/>
              <a:gd name="connsiteX4" fmla="*/ 0 w 1008451"/>
              <a:gd name="connsiteY4" fmla="*/ 232238 h 4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51" h="464476" extrusionOk="0">
                <a:moveTo>
                  <a:pt x="0" y="232238"/>
                </a:moveTo>
                <a:cubicBezTo>
                  <a:pt x="-43782" y="76970"/>
                  <a:pt x="220072" y="2131"/>
                  <a:pt x="504226" y="0"/>
                </a:cubicBezTo>
                <a:cubicBezTo>
                  <a:pt x="793237" y="2218"/>
                  <a:pt x="981907" y="104820"/>
                  <a:pt x="1008452" y="232238"/>
                </a:cubicBezTo>
                <a:cubicBezTo>
                  <a:pt x="966176" y="401785"/>
                  <a:pt x="778186" y="489440"/>
                  <a:pt x="504226" y="464476"/>
                </a:cubicBezTo>
                <a:cubicBezTo>
                  <a:pt x="221759" y="462293"/>
                  <a:pt x="9610" y="365092"/>
                  <a:pt x="0" y="2322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980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61</Words>
  <Application>Microsoft Macintosh PowerPoint</Application>
  <PresentationFormat>Widescreen</PresentationFormat>
  <Paragraphs>18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160</cp:revision>
  <dcterms:created xsi:type="dcterms:W3CDTF">2020-12-08T03:17:05Z</dcterms:created>
  <dcterms:modified xsi:type="dcterms:W3CDTF">2022-10-15T11:13:48Z</dcterms:modified>
</cp:coreProperties>
</file>