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0" r:id="rId2"/>
    <p:sldId id="304" r:id="rId3"/>
    <p:sldId id="302" r:id="rId4"/>
    <p:sldId id="292" r:id="rId5"/>
    <p:sldId id="360" r:id="rId6"/>
    <p:sldId id="384" r:id="rId7"/>
    <p:sldId id="386" r:id="rId8"/>
    <p:sldId id="385" r:id="rId9"/>
    <p:sldId id="387" r:id="rId10"/>
    <p:sldId id="334" r:id="rId11"/>
    <p:sldId id="306" r:id="rId12"/>
    <p:sldId id="369" r:id="rId13"/>
    <p:sldId id="355" r:id="rId14"/>
    <p:sldId id="388" r:id="rId15"/>
    <p:sldId id="389" r:id="rId16"/>
    <p:sldId id="390" r:id="rId17"/>
    <p:sldId id="371" r:id="rId18"/>
    <p:sldId id="414" r:id="rId19"/>
    <p:sldId id="356" r:id="rId20"/>
    <p:sldId id="373" r:id="rId21"/>
    <p:sldId id="357" r:id="rId22"/>
    <p:sldId id="400" r:id="rId23"/>
    <p:sldId id="391" r:id="rId24"/>
    <p:sldId id="358" r:id="rId25"/>
    <p:sldId id="367" r:id="rId26"/>
    <p:sldId id="379" r:id="rId27"/>
    <p:sldId id="393" r:id="rId28"/>
    <p:sldId id="392" r:id="rId29"/>
    <p:sldId id="395" r:id="rId30"/>
    <p:sldId id="394" r:id="rId31"/>
    <p:sldId id="396" r:id="rId32"/>
    <p:sldId id="366" r:id="rId33"/>
    <p:sldId id="380" r:id="rId34"/>
    <p:sldId id="338" r:id="rId35"/>
    <p:sldId id="359" r:id="rId36"/>
    <p:sldId id="331" r:id="rId37"/>
    <p:sldId id="398" r:id="rId38"/>
    <p:sldId id="368" r:id="rId39"/>
    <p:sldId id="370" r:id="rId40"/>
    <p:sldId id="34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8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1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  <p:cmAuthor id="3" name="DN202102_TH Đinh Thị Thu Hoài" initials="DĐTTH" lastIdx="4" clrIdx="2">
    <p:extLst>
      <p:ext uri="{19B8F6BF-5375-455C-9EA6-DF929625EA0E}">
        <p15:presenceInfo xmlns:p15="http://schemas.microsoft.com/office/powerpoint/2012/main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1E0"/>
    <a:srgbClr val="F5FAFC"/>
    <a:srgbClr val="ED161E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8"/>
    <p:restoredTop sz="68107"/>
  </p:normalViewPr>
  <p:slideViewPr>
    <p:cSldViewPr snapToGrid="0">
      <p:cViewPr varScale="1">
        <p:scale>
          <a:sx n="77" d="100"/>
          <a:sy n="77" d="100"/>
        </p:scale>
        <p:origin x="21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word,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1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1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Divides class into 3 groups. Make lines.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Play the audio</a:t>
            </a:r>
          </a:p>
          <a:p>
            <a:r>
              <a:rPr lang="en-US" dirty="0"/>
              <a:t>- Ask ss to stand up and do the actions when listening to the words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Which groups has the ss do it fast and correctly will get the point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group has the highest point win this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83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Divides class into 4 groups. Ask ss to sit on the floor and take out a4 paper and pen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count the number in their team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each pic, T calls out a number, ss look and write and say the words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Later, ss must write 2 and 3 words at the same time as pictures are shown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context, analyze picture</a:t>
            </a:r>
          </a:p>
          <a:p>
            <a:pPr marL="171450" indent="-171450">
              <a:buFontTx/>
              <a:buChar char="-"/>
            </a:pPr>
            <a:r>
              <a:rPr lang="en-US" dirty="0"/>
              <a:t>Listen to each conversation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Repeat from whole class =&gt; big group =&gt; small group =&gt; pair =&gt; individual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82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Work in groups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write the correct answer on the paper</a:t>
            </a:r>
          </a:p>
          <a:p>
            <a:pPr marL="171450" indent="-171450">
              <a:buFontTx/>
              <a:buChar char="-"/>
            </a:pPr>
            <a:r>
              <a:rPr lang="en-US" dirty="0"/>
              <a:t>Repeat the sentences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02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92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2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up time (5 mins or more)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go around the class =&gt; tic tac toe with friends =&gt; winner ask and write the answer down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Time’s up. The </a:t>
            </a:r>
            <a:r>
              <a:rPr lang="en-US" dirty="0" err="1"/>
              <a:t>st</a:t>
            </a:r>
            <a:r>
              <a:rPr lang="en-US" dirty="0"/>
              <a:t> with the most answers win the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3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6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class into 2 groups. Make 2 lines</a:t>
            </a:r>
          </a:p>
          <a:p>
            <a:pPr marL="228600" indent="-228600">
              <a:buAutoNum type="arabicPeriod"/>
            </a:pPr>
            <a:r>
              <a:rPr lang="en-US" dirty="0"/>
              <a:t>Show the picture and the structure with the missing words.</a:t>
            </a:r>
          </a:p>
          <a:p>
            <a:pPr marL="228600" indent="-228600">
              <a:buAutoNum type="arabicPeriod"/>
            </a:pPr>
            <a:r>
              <a:rPr lang="en-US" dirty="0"/>
              <a:t>Ask ss write the words letter by letter in turn.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en-US" dirty="0"/>
              <a:t> writes ”D”, next </a:t>
            </a:r>
            <a:r>
              <a:rPr lang="en-US" dirty="0" err="1"/>
              <a:t>st</a:t>
            </a:r>
            <a:r>
              <a:rPr lang="en-US" dirty="0"/>
              <a:t> writes ”A” till they finish the word. When finishing the </a:t>
            </a:r>
            <a:r>
              <a:rPr lang="en-US" dirty="0" err="1"/>
              <a:t>worss</a:t>
            </a:r>
            <a:r>
              <a:rPr lang="en-US" dirty="0"/>
              <a:t>, </a:t>
            </a:r>
            <a:r>
              <a:rPr lang="en-US" dirty="0" err="1"/>
              <a:t>st</a:t>
            </a:r>
            <a:r>
              <a:rPr lang="en-US" dirty="0"/>
              <a:t> needs to slap the board</a:t>
            </a:r>
          </a:p>
          <a:p>
            <a:pPr marL="228600" indent="-228600">
              <a:buAutoNum type="arabicPeriod"/>
            </a:pPr>
            <a:r>
              <a:rPr lang="en-US" dirty="0"/>
              <a:t>Ask ss look at the tick/cross on the picture. Ask they say out loud the answer</a:t>
            </a:r>
          </a:p>
          <a:p>
            <a:pPr marL="228600" indent="-228600">
              <a:buAutoNum type="arabicPeriod"/>
            </a:pPr>
            <a:r>
              <a:rPr lang="en-US" dirty="0"/>
              <a:t>Next round, the answer also has the missing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4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0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D85F-69B0-49D3-B6CC-D8E7C27A12BF}" type="datetimeFigureOut">
              <a:rPr lang="en-US" smtClean="0"/>
              <a:t>9/25/22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B211-D7C7-4C5F-A012-29899AF51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1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6979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1.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24.png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image" Target="../media/image19.png"/><Relationship Id="rId5" Type="http://schemas.microsoft.com/office/2007/relationships/media" Target="../media/media2.mp3"/><Relationship Id="rId10" Type="http://schemas.openxmlformats.org/officeDocument/2006/relationships/image" Target="../media/image22.png"/><Relationship Id="rId4" Type="http://schemas.openxmlformats.org/officeDocument/2006/relationships/audio" Target="../media/media1.mp3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image" Target="../media/image24.png"/><Relationship Id="rId5" Type="http://schemas.microsoft.com/office/2007/relationships/media" Target="../media/media2.mp3"/><Relationship Id="rId10" Type="http://schemas.openxmlformats.org/officeDocument/2006/relationships/image" Target="../media/image23.png"/><Relationship Id="rId4" Type="http://schemas.openxmlformats.org/officeDocument/2006/relationships/audio" Target="../media/media1.mp3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microsoft.com/office/2007/relationships/media" Target="../media/media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image" Target="../media/image23.png"/><Relationship Id="rId5" Type="http://schemas.microsoft.com/office/2007/relationships/media" Target="../media/media2.mp3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1125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hi</a:t>
            </a:r>
          </a:p>
          <a:p>
            <a:pPr algn="ctr"/>
            <a:r>
              <a:rPr lang="en-US" sz="3600" i="1" dirty="0"/>
              <a:t>good</a:t>
            </a:r>
          </a:p>
          <a:p>
            <a:pPr algn="ctr"/>
            <a:r>
              <a:rPr lang="en-US" sz="3600" i="1" dirty="0"/>
              <a:t>great 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35" name="Picture 3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3FC4F94-8BDE-872B-71EB-376AABAD7D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5" r="6914"/>
          <a:stretch/>
        </p:blipFill>
        <p:spPr>
          <a:xfrm>
            <a:off x="949622" y="2201333"/>
            <a:ext cx="5146378" cy="30860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6" name="Rectangle 3">
            <a:extLst>
              <a:ext uri="{FF2B5EF4-FFF2-40B4-BE49-F238E27FC236}">
                <a16:creationId xmlns:a16="http://schemas.microsoft.com/office/drawing/2014/main" id="{7AF6FC8C-C505-9D1F-38E1-F8A047D714BF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2496925" y="3779008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8FE0B324-A745-08F5-A2C5-7BC17593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91" y="1406214"/>
            <a:ext cx="1843093" cy="1322856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16D9E97E-62EC-7B8E-22F2-FA8E7EA753CC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2744640" y="1675809"/>
            <a:ext cx="1885722" cy="236310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3CE89DBE-4CF3-273B-B0EA-A57268482039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4197623" y="1754616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8B6897ED-03E1-4348-D264-95DBF4D9F134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2166265" y="2166976"/>
            <a:ext cx="1574095" cy="2156661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428CB584-1447-4A7C-A0F1-DC4DF2F67B64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4377813" y="3442228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3ECEE756-AC78-7056-8EC1-5D956B44F383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808529" y="3384323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id="{375A5BA6-4FD8-E990-5287-8E3E1D78B7C8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672045" y="2314631"/>
            <a:ext cx="1511001" cy="1825157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44" name="Picture 14" descr="interrogacao">
            <a:extLst>
              <a:ext uri="{FF2B5EF4-FFF2-40B4-BE49-F238E27FC236}">
                <a16:creationId xmlns:a16="http://schemas.microsoft.com/office/drawing/2014/main" id="{D33FF9B7-ADE5-445C-4924-FDA897884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652" y="4250404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8125682" y="303065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46" name="hi" descr="hi">
            <a:hlinkClick r:id="" action="ppaction://media"/>
            <a:extLst>
              <a:ext uri="{FF2B5EF4-FFF2-40B4-BE49-F238E27FC236}">
                <a16:creationId xmlns:a16="http://schemas.microsoft.com/office/drawing/2014/main" id="{58176B44-FA63-4D5E-74EB-FA7DA2C06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125681" y="444191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haɪ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</a:t>
            </a:r>
            <a:r>
              <a:rPr lang="en-US" sz="3000" dirty="0" err="1"/>
              <a:t>xin</a:t>
            </a:r>
            <a:r>
              <a:rPr lang="en-US" sz="3000" dirty="0"/>
              <a:t> </a:t>
            </a:r>
            <a:r>
              <a:rPr lang="en-US" sz="3000" dirty="0" err="1"/>
              <a:t>chào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3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8125682" y="3030652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125681" y="444191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ɡʊd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</a:t>
            </a:r>
            <a:r>
              <a:rPr lang="en-US" sz="3000" dirty="0" err="1"/>
              <a:t>khỏe</a:t>
            </a:r>
            <a:r>
              <a:rPr lang="en-US" sz="3000" dirty="0"/>
              <a:t>,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013D604E-9DE0-4B9D-F636-5EA3BFF32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02" y="1993541"/>
            <a:ext cx="5505369" cy="3489994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AA405A7E-0A60-94AA-A9BB-072EC076EE2C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2228680" y="3737391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E6C3BD48-FF8F-20E3-A0C7-BAD0412F3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46" y="1669212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B55381A2-5649-6877-FCEE-037D10933FBF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2248731" y="1663387"/>
            <a:ext cx="2290762" cy="23463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6AF10C20-F5AD-3994-F325-46F2830D3CCC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3260333" y="3035082"/>
            <a:ext cx="2274888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96B31764-1253-041F-7404-A764FB269ED1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3957355" y="1783726"/>
            <a:ext cx="2813050" cy="227647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030AEE98-3DA2-30CE-9599-1C9956F3C9C5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4413906" y="3669265"/>
            <a:ext cx="2084387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33E6D460-8040-FA78-049D-098D34A0560D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1699621" y="2750194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7A1B7C88-9D71-BAA1-5FD3-CA3592E99D9B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283571" y="2273944"/>
            <a:ext cx="2108200" cy="22352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27" name="Picture 14" descr="interrogacao">
            <a:extLst>
              <a:ext uri="{FF2B5EF4-FFF2-40B4-BE49-F238E27FC236}">
                <a16:creationId xmlns:a16="http://schemas.microsoft.com/office/drawing/2014/main" id="{E982876E-6F9A-3DB2-731F-C31F4266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34" y="4177356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1C91A5B0-E932-7DAD-B097-60CFF04A7F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70858" y="-1706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81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8752215" y="3024304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125681" y="4441916"/>
            <a:ext cx="318675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﻿﻿/</a:t>
            </a:r>
            <a:r>
              <a:rPr lang="en-US" sz="3000" dirty="0" err="1"/>
              <a:t>ɡreɪt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﻿﻿﻿</a:t>
            </a:r>
            <a:r>
              <a:rPr lang="en-US" sz="3000" dirty="0" err="1"/>
              <a:t>tuyệt</a:t>
            </a:r>
            <a:r>
              <a:rPr lang="en-US" sz="3000" dirty="0"/>
              <a:t> </a:t>
            </a:r>
            <a:r>
              <a:rPr lang="en-US" sz="3000" dirty="0" err="1"/>
              <a:t>vời</a:t>
            </a:r>
            <a:r>
              <a:rPr lang="en-US" sz="3000" dirty="0"/>
              <a:t>,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55" y="2218266"/>
            <a:ext cx="5938120" cy="3564803"/>
          </a:xfrm>
          <a:prstGeom prst="rect">
            <a:avLst/>
          </a:prstGeom>
        </p:spPr>
      </p:pic>
      <p:sp>
        <p:nvSpPr>
          <p:cNvPr id="28" name="Rectangle 3">
            <a:extLst>
              <a:ext uri="{FF2B5EF4-FFF2-40B4-BE49-F238E27FC236}">
                <a16:creationId xmlns:a16="http://schemas.microsoft.com/office/drawing/2014/main" id="{4AA1C91D-C13E-BC2B-C002-8E4DE27F4F2F}"/>
              </a:ext>
            </a:extLst>
          </p:cNvPr>
          <p:cNvSpPr>
            <a:spLocks noChangeArrowheads="1"/>
          </p:cNvSpPr>
          <p:nvPr/>
        </p:nvSpPr>
        <p:spPr bwMode="auto">
          <a:xfrm rot="592040">
            <a:off x="3403995" y="3729810"/>
            <a:ext cx="2278062" cy="23209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13CDE190-4CEB-EEA7-FFF5-6F9D8F670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1" y="2063073"/>
            <a:ext cx="2279650" cy="19224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04C1F9B1-D454-B359-3C53-52A48B02F8CC}"/>
              </a:ext>
            </a:extLst>
          </p:cNvPr>
          <p:cNvSpPr>
            <a:spLocks noChangeArrowheads="1"/>
          </p:cNvSpPr>
          <p:nvPr/>
        </p:nvSpPr>
        <p:spPr bwMode="auto">
          <a:xfrm rot="20242278">
            <a:off x="1775027" y="3764290"/>
            <a:ext cx="2518674" cy="21784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8654CC3B-350A-2FC3-CC60-BA7E52F4F6B1}"/>
              </a:ext>
            </a:extLst>
          </p:cNvPr>
          <p:cNvSpPr>
            <a:spLocks noChangeArrowheads="1"/>
          </p:cNvSpPr>
          <p:nvPr/>
        </p:nvSpPr>
        <p:spPr bwMode="auto">
          <a:xfrm rot="616279">
            <a:off x="4970849" y="1842609"/>
            <a:ext cx="2274887" cy="2263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7018C584-2CE4-7F73-1E08-FDE96078FB13}"/>
              </a:ext>
            </a:extLst>
          </p:cNvPr>
          <p:cNvSpPr>
            <a:spLocks noChangeArrowheads="1"/>
          </p:cNvSpPr>
          <p:nvPr/>
        </p:nvSpPr>
        <p:spPr bwMode="auto">
          <a:xfrm rot="1000089">
            <a:off x="2124397" y="1849141"/>
            <a:ext cx="2613025" cy="19558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C8CA3DE3-6241-69A3-83DF-217996786D33}"/>
              </a:ext>
            </a:extLst>
          </p:cNvPr>
          <p:cNvSpPr>
            <a:spLocks noChangeArrowheads="1"/>
          </p:cNvSpPr>
          <p:nvPr/>
        </p:nvSpPr>
        <p:spPr bwMode="auto">
          <a:xfrm rot="1349026">
            <a:off x="4588185" y="3593289"/>
            <a:ext cx="2495550" cy="2303462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 dirty="0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8D8CDFB7-5172-47FA-8D1E-A5CBE200C960}"/>
              </a:ext>
            </a:extLst>
          </p:cNvPr>
          <p:cNvSpPr>
            <a:spLocks noChangeArrowheads="1"/>
          </p:cNvSpPr>
          <p:nvPr/>
        </p:nvSpPr>
        <p:spPr bwMode="auto">
          <a:xfrm rot="20565007">
            <a:off x="3587715" y="2023367"/>
            <a:ext cx="1779588" cy="1851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35" name="Rectangle 12">
            <a:extLst>
              <a:ext uri="{FF2B5EF4-FFF2-40B4-BE49-F238E27FC236}">
                <a16:creationId xmlns:a16="http://schemas.microsoft.com/office/drawing/2014/main" id="{31F5F283-FF73-F1A1-D48E-61384C23372F}"/>
              </a:ext>
            </a:extLst>
          </p:cNvPr>
          <p:cNvSpPr>
            <a:spLocks noChangeArrowheads="1"/>
          </p:cNvSpPr>
          <p:nvPr/>
        </p:nvSpPr>
        <p:spPr bwMode="auto">
          <a:xfrm rot="1919344">
            <a:off x="876339" y="2978355"/>
            <a:ext cx="1626998" cy="2751966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pic>
        <p:nvPicPr>
          <p:cNvPr id="36" name="Picture 14" descr="interrogacao">
            <a:extLst>
              <a:ext uri="{FF2B5EF4-FFF2-40B4-BE49-F238E27FC236}">
                <a16:creationId xmlns:a16="http://schemas.microsoft.com/office/drawing/2014/main" id="{D6D345CC-7843-917F-932A-744CD15A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73" y="3944916"/>
            <a:ext cx="1981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8205E50-B0D6-0E00-D766-0FF684FB5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10533" y="2873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16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9333424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ACCD6E-6796-FB80-BF8F-A4B890D00CF6}"/>
              </a:ext>
            </a:extLst>
          </p:cNvPr>
          <p:cNvSpPr txBox="1"/>
          <p:nvPr/>
        </p:nvSpPr>
        <p:spPr>
          <a:xfrm>
            <a:off x="8555526" y="4949747"/>
            <a:ext cx="318675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﻿﻿/</a:t>
            </a:r>
            <a:r>
              <a:rPr lang="en-US" sz="3000" dirty="0" err="1"/>
              <a:t>ɡreɪt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﻿﻿﻿</a:t>
            </a:r>
            <a:r>
              <a:rPr lang="en-US" sz="3000" dirty="0" err="1"/>
              <a:t>tuyệt</a:t>
            </a:r>
            <a:r>
              <a:rPr lang="en-US" sz="3000" dirty="0"/>
              <a:t> </a:t>
            </a:r>
            <a:r>
              <a:rPr lang="en-US" sz="3000" dirty="0" err="1"/>
              <a:t>vời</a:t>
            </a:r>
            <a:r>
              <a:rPr lang="en-US" sz="3000" dirty="0"/>
              <a:t>,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864" y="1304259"/>
            <a:ext cx="3704076" cy="2296192"/>
          </a:xfrm>
          <a:prstGeom prst="rect">
            <a:avLst/>
          </a:prstGeom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8205E50-B0D6-0E00-D766-0FF684FB5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7E9E781-9952-9A2D-A1FF-DD0C3A89BA5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47" y="1324899"/>
            <a:ext cx="3667042" cy="2275552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40D898-FF32-743E-D0EF-AFCA7CE311D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99" y="132489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C503D2-817A-F55D-ADAD-A6C6D37E28DC}"/>
              </a:ext>
            </a:extLst>
          </p:cNvPr>
          <p:cNvSpPr txBox="1"/>
          <p:nvPr/>
        </p:nvSpPr>
        <p:spPr>
          <a:xfrm>
            <a:off x="1319806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22" name="hi" descr="hi">
            <a:hlinkClick r:id="" action="ppaction://media"/>
            <a:extLst>
              <a:ext uri="{FF2B5EF4-FFF2-40B4-BE49-F238E27FC236}">
                <a16:creationId xmlns:a16="http://schemas.microsoft.com/office/drawing/2014/main" id="{8A3613C3-D3B9-0ACA-7050-F66FEF4B7F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EB162C-73A3-F909-1EEE-47CC1FF84245}"/>
              </a:ext>
            </a:extLst>
          </p:cNvPr>
          <p:cNvSpPr txBox="1"/>
          <p:nvPr/>
        </p:nvSpPr>
        <p:spPr>
          <a:xfrm>
            <a:off x="1319807" y="494974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haɪ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</a:t>
            </a:r>
            <a:r>
              <a:rPr lang="en-US" sz="3000" dirty="0" err="1"/>
              <a:t>xin</a:t>
            </a:r>
            <a:r>
              <a:rPr lang="en-US" sz="3000" dirty="0"/>
              <a:t> </a:t>
            </a:r>
            <a:r>
              <a:rPr lang="en-US" sz="3000" dirty="0" err="1"/>
              <a:t>chào</a:t>
            </a:r>
            <a:endParaRPr lang="en-US" sz="3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1B4FA-AE7C-56D0-7C6F-3166C8A9CA76}"/>
              </a:ext>
            </a:extLst>
          </p:cNvPr>
          <p:cNvSpPr txBox="1"/>
          <p:nvPr/>
        </p:nvSpPr>
        <p:spPr>
          <a:xfrm>
            <a:off x="5568219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02F3C9-C5CD-2F94-BC1F-BB257C210533}"/>
              </a:ext>
            </a:extLst>
          </p:cNvPr>
          <p:cNvSpPr txBox="1"/>
          <p:nvPr/>
        </p:nvSpPr>
        <p:spPr>
          <a:xfrm>
            <a:off x="5568218" y="5025269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﻿/</a:t>
            </a:r>
            <a:r>
              <a:rPr lang="en-US" sz="3000" dirty="0" err="1"/>
              <a:t>ɡʊd</a:t>
            </a:r>
            <a:r>
              <a:rPr lang="en-US" sz="3000" dirty="0"/>
              <a:t>/</a:t>
            </a:r>
          </a:p>
          <a:p>
            <a:pPr algn="ctr"/>
            <a:r>
              <a:rPr lang="en-US" sz="3000" dirty="0"/>
              <a:t>﻿﻿</a:t>
            </a:r>
            <a:r>
              <a:rPr lang="en-US" sz="3000" dirty="0" err="1"/>
              <a:t>khỏe</a:t>
            </a:r>
            <a:r>
              <a:rPr lang="en-US" sz="3000" dirty="0"/>
              <a:t>, </a:t>
            </a:r>
            <a:r>
              <a:rPr lang="en-US" sz="3000" dirty="0" err="1"/>
              <a:t>tốt</a:t>
            </a:r>
            <a:endParaRPr lang="en-US" sz="3000" dirty="0"/>
          </a:p>
        </p:txBody>
      </p:sp>
      <p:pic>
        <p:nvPicPr>
          <p:cNvPr id="26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829EE170-1088-E0DB-27C7-CB560BF2CB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27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F7B9871B-2CAC-B1E6-A2C7-8B5BD9BB2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3E44B5A-D744-5710-F383-247242B478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732BBBD5-520B-7CBB-2987-CD3EBB912A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4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1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6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5" grpId="0" animBg="1"/>
      <p:bldP spid="47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950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F0CEDB1E-52D5-9D4D-BEF0-CFF06A6A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-106680"/>
            <a:ext cx="12405360" cy="72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EEBFCC-01AB-8EEB-E5F7-4D0FE546C37C}"/>
              </a:ext>
            </a:extLst>
          </p:cNvPr>
          <p:cNvSpPr txBox="1">
            <a:spLocks/>
          </p:cNvSpPr>
          <p:nvPr/>
        </p:nvSpPr>
        <p:spPr>
          <a:xfrm>
            <a:off x="243840" y="310216"/>
            <a:ext cx="11689080" cy="679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               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      September       30</a:t>
            </a:r>
            <a:r>
              <a:rPr lang="en-US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1. My friends – Lesson 4.1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New words.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hi               - good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great           - meet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Model sentences.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 A: How are you?     b)  A: It’s nice to meet you.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B: I’m good.                  B: It’s nice to meet you, too.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c)  A: Thank you.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B: You are welcome.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1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E4AD9B-A4C8-AB9A-89C3-078DC1EE894A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do the correct action.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830A07-97EE-B94C-DCE1-18186151C97D}"/>
              </a:ext>
            </a:extLst>
          </p:cNvPr>
          <p:cNvSpPr/>
          <p:nvPr/>
        </p:nvSpPr>
        <p:spPr>
          <a:xfrm>
            <a:off x="35913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5147D8-0DC4-6DF6-3E87-A2C7FE756388}"/>
              </a:ext>
            </a:extLst>
          </p:cNvPr>
          <p:cNvSpPr/>
          <p:nvPr/>
        </p:nvSpPr>
        <p:spPr>
          <a:xfrm>
            <a:off x="145439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0EBB3D-7FBE-D915-E26B-43C1006CA832}"/>
              </a:ext>
            </a:extLst>
          </p:cNvPr>
          <p:cNvSpPr/>
          <p:nvPr/>
        </p:nvSpPr>
        <p:spPr>
          <a:xfrm>
            <a:off x="254966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DBFAEC-3535-2837-323D-8C2A5D47C81E}"/>
              </a:ext>
            </a:extLst>
          </p:cNvPr>
          <p:cNvSpPr/>
          <p:nvPr/>
        </p:nvSpPr>
        <p:spPr>
          <a:xfrm>
            <a:off x="364492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DE3D18-4159-ACE5-D84E-7EDA9FCD90F0}"/>
              </a:ext>
            </a:extLst>
          </p:cNvPr>
          <p:cNvSpPr/>
          <p:nvPr/>
        </p:nvSpPr>
        <p:spPr>
          <a:xfrm>
            <a:off x="474019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DC39A3-0D77-ABD1-74A3-B17DE9F179A9}"/>
              </a:ext>
            </a:extLst>
          </p:cNvPr>
          <p:cNvSpPr/>
          <p:nvPr/>
        </p:nvSpPr>
        <p:spPr>
          <a:xfrm>
            <a:off x="583545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B4AF24-DD1B-792B-398C-1DD415A60712}"/>
              </a:ext>
            </a:extLst>
          </p:cNvPr>
          <p:cNvSpPr/>
          <p:nvPr/>
        </p:nvSpPr>
        <p:spPr>
          <a:xfrm>
            <a:off x="693072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54E8B0-20D7-6E00-04A2-70D906D6E818}"/>
              </a:ext>
            </a:extLst>
          </p:cNvPr>
          <p:cNvSpPr/>
          <p:nvPr/>
        </p:nvSpPr>
        <p:spPr>
          <a:xfrm>
            <a:off x="802598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EAD4A2-EF99-F39F-3333-1A9412392F05}"/>
              </a:ext>
            </a:extLst>
          </p:cNvPr>
          <p:cNvSpPr/>
          <p:nvPr/>
        </p:nvSpPr>
        <p:spPr>
          <a:xfrm>
            <a:off x="9121250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en-US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064CD95-EA4E-F506-27E4-1B2C92ECE3F0}"/>
              </a:ext>
            </a:extLst>
          </p:cNvPr>
          <p:cNvSpPr/>
          <p:nvPr/>
        </p:nvSpPr>
        <p:spPr>
          <a:xfrm>
            <a:off x="10216515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E1FA1A-D923-0B29-4A57-57E7CB720A38}"/>
              </a:ext>
            </a:extLst>
          </p:cNvPr>
          <p:cNvSpPr/>
          <p:nvPr/>
        </p:nvSpPr>
        <p:spPr>
          <a:xfrm>
            <a:off x="11311776" y="1447979"/>
            <a:ext cx="638486" cy="606799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47E787-3E1E-4E06-49F8-9E1CBC0678D6}"/>
              </a:ext>
            </a:extLst>
          </p:cNvPr>
          <p:cNvSpPr txBox="1"/>
          <p:nvPr/>
        </p:nvSpPr>
        <p:spPr>
          <a:xfrm>
            <a:off x="8852250" y="6024276"/>
            <a:ext cx="400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letters to play audios.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7B7D90-5D36-D3EF-F513-D2CC5B677FE7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9BEEBC-F461-4139-7B42-6D86268EC78F}"/>
              </a:ext>
            </a:extLst>
          </p:cNvPr>
          <p:cNvSpPr txBox="1"/>
          <p:nvPr/>
        </p:nvSpPr>
        <p:spPr>
          <a:xfrm>
            <a:off x="9454655" y="528756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pic>
        <p:nvPicPr>
          <p:cNvPr id="58" name="Picture 57" descr="A picture containing text&#10;&#10;Description automatically generated">
            <a:extLst>
              <a:ext uri="{FF2B5EF4-FFF2-40B4-BE49-F238E27FC236}">
                <a16:creationId xmlns:a16="http://schemas.microsoft.com/office/drawing/2014/main" id="{B061017F-88CE-2ABF-0608-2485232F48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095" y="2620249"/>
            <a:ext cx="3704076" cy="2296192"/>
          </a:xfrm>
          <a:prstGeom prst="rect">
            <a:avLst/>
          </a:prstGeom>
        </p:spPr>
      </p:pic>
      <p:pic>
        <p:nvPicPr>
          <p:cNvPr id="59" name="Picture 5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F32AABED-7F6A-E32B-38D3-D213562613F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78" y="2640889"/>
            <a:ext cx="3667042" cy="2275552"/>
          </a:xfrm>
          <a:prstGeom prst="rect">
            <a:avLst/>
          </a:prstGeom>
        </p:spPr>
      </p:pic>
      <p:pic>
        <p:nvPicPr>
          <p:cNvPr id="60" name="Picture 5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B122CC6-D761-3AF5-704E-68DCE874D9B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30" y="264088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3DAE63A-B928-5F94-008A-A6D189453C28}"/>
              </a:ext>
            </a:extLst>
          </p:cNvPr>
          <p:cNvSpPr txBox="1"/>
          <p:nvPr/>
        </p:nvSpPr>
        <p:spPr>
          <a:xfrm>
            <a:off x="1441037" y="528756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75A596-48DB-06CE-99D8-8C6AD6CBF69E}"/>
              </a:ext>
            </a:extLst>
          </p:cNvPr>
          <p:cNvSpPr txBox="1"/>
          <p:nvPr/>
        </p:nvSpPr>
        <p:spPr>
          <a:xfrm>
            <a:off x="5689450" y="528756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pic>
        <p:nvPicPr>
          <p:cNvPr id="63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D5182B43-8FEB-8F7B-97AF-780032A51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" name="hi" descr="hi">
            <a:hlinkClick r:id="" action="ppaction://media"/>
            <a:extLst>
              <a:ext uri="{FF2B5EF4-FFF2-40B4-BE49-F238E27FC236}">
                <a16:creationId xmlns:a16="http://schemas.microsoft.com/office/drawing/2014/main" id="{500F30A9-245D-4B10-2150-0D579FD023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CA5E6037-B5EC-7759-02D5-C2FB5925DA2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682376F3-0339-3CB3-7FCE-31EE77201E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B6A2E014-109F-FEF1-FC5C-D40BC80666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05119CF6-40F8-23E1-A2F1-4CC53FA4F76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28D1CC1-5027-683F-CADE-7BF360581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5646" y="1341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hi" descr="hi">
            <a:hlinkClick r:id="" action="ppaction://media"/>
            <a:extLst>
              <a:ext uri="{FF2B5EF4-FFF2-40B4-BE49-F238E27FC236}">
                <a16:creationId xmlns:a16="http://schemas.microsoft.com/office/drawing/2014/main" id="{BF089C2F-6A25-5C73-CACF-6920298D72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5646" y="1341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51C05A46-3EA2-4ABA-7FD3-443275DC57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5646" y="1341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80C941BE-774C-2CFB-175E-67C50B2EE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28046" y="2865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AB2C45E-62C2-E939-C4E7-BD63520CD3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28046" y="2865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EE7E575A-E395-33F7-8A3B-573C03B397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28046" y="286567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488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88"/>
                            </p:stCondLst>
                            <p:childTnLst>
                              <p:par>
                                <p:cTn id="9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632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32"/>
                            </p:stCondLst>
                            <p:childTnLst>
                              <p:par>
                                <p:cTn id="10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12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12"/>
                            </p:stCondLst>
                            <p:childTnLst>
                              <p:par>
                                <p:cTn id="11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48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88"/>
                            </p:stCondLst>
                            <p:childTnLst>
                              <p:par>
                                <p:cTn id="12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512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12"/>
                            </p:stCondLst>
                            <p:childTnLst>
                              <p:par>
                                <p:cTn id="14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163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32"/>
                            </p:stCondLst>
                            <p:childTnLst>
                              <p:par>
                                <p:cTn id="15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512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12"/>
                            </p:stCondLst>
                            <p:childTnLst>
                              <p:par>
                                <p:cTn id="159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63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32"/>
                            </p:stCondLst>
                            <p:childTnLst>
                              <p:par>
                                <p:cTn id="16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48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88"/>
                            </p:stCondLst>
                            <p:childTnLst>
                              <p:par>
                                <p:cTn id="17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148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88"/>
                            </p:stCondLst>
                            <p:childTnLst>
                              <p:par>
                                <p:cTn id="18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12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12"/>
                            </p:stCondLst>
                            <p:childTnLst>
                              <p:par>
                                <p:cTn id="19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7" grpId="0" animBg="1"/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810" y="412440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184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C3185-CA86-0C63-6625-D64166A1B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707" y="321734"/>
            <a:ext cx="5038725" cy="7524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92265D-622B-13D0-81EA-1F92D83BF33F}"/>
              </a:ext>
            </a:extLst>
          </p:cNvPr>
          <p:cNvGrpSpPr/>
          <p:nvPr/>
        </p:nvGrpSpPr>
        <p:grpSpPr>
          <a:xfrm>
            <a:off x="1543050" y="1074209"/>
            <a:ext cx="9105900" cy="5120445"/>
            <a:chOff x="1543050" y="1074209"/>
            <a:chExt cx="9105900" cy="5120445"/>
          </a:xfrm>
        </p:grpSpPr>
        <p:pic>
          <p:nvPicPr>
            <p:cNvPr id="4" name="Picture 3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65526697-23DB-7BB2-578A-8C3F29B56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3050" y="1074209"/>
              <a:ext cx="9105900" cy="5120445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58392B8-45BA-DC89-97EA-42EB21EAD4FC}"/>
                </a:ext>
              </a:extLst>
            </p:cNvPr>
            <p:cNvSpPr/>
            <p:nvPr/>
          </p:nvSpPr>
          <p:spPr>
            <a:xfrm>
              <a:off x="4918841" y="2081048"/>
              <a:ext cx="378373" cy="362607"/>
            </a:xfrm>
            <a:prstGeom prst="roundRect">
              <a:avLst/>
            </a:prstGeom>
            <a:solidFill>
              <a:srgbClr val="F5FA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D8CBBF-E5CF-35BF-4E2A-F2FD425EED7F}"/>
              </a:ext>
            </a:extLst>
          </p:cNvPr>
          <p:cNvSpPr txBox="1"/>
          <p:nvPr/>
        </p:nvSpPr>
        <p:spPr>
          <a:xfrm>
            <a:off x="4918841" y="1767301"/>
            <a:ext cx="58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DDF7B-4723-B38B-4F2E-0821B97E62FE}"/>
              </a:ext>
            </a:extLst>
          </p:cNvPr>
          <p:cNvSpPr txBox="1"/>
          <p:nvPr/>
        </p:nvSpPr>
        <p:spPr>
          <a:xfrm>
            <a:off x="4984367" y="1889657"/>
            <a:ext cx="513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</a:rPr>
              <a:t>i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D43797-6AD3-1E6D-349D-BFF5D278E048}"/>
              </a:ext>
            </a:extLst>
          </p:cNvPr>
          <p:cNvSpPr txBox="1"/>
          <p:nvPr/>
        </p:nvSpPr>
        <p:spPr>
          <a:xfrm>
            <a:off x="9483617" y="1905423"/>
            <a:ext cx="885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   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F9492C-74AE-52FB-EB3A-61CDDAA5E7B8}"/>
              </a:ext>
            </a:extLst>
          </p:cNvPr>
          <p:cNvSpPr txBox="1"/>
          <p:nvPr/>
        </p:nvSpPr>
        <p:spPr>
          <a:xfrm>
            <a:off x="6388321" y="4611837"/>
            <a:ext cx="2645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    e  a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09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pictures. Then write and say the right words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41" name="Picture 4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D15B01F-2EA2-BCBB-647E-3762794F9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34" y="2138742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44216DA2-5D8C-25B8-34EB-1CF2D9DEA1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55" y="2122508"/>
            <a:ext cx="3667042" cy="2275552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F8DA2797-6672-F92D-99B8-3416BCA8C1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17" y="2122508"/>
            <a:ext cx="3704076" cy="2296192"/>
          </a:xfrm>
          <a:prstGeom prst="rect">
            <a:avLst/>
          </a:prstGeom>
        </p:spPr>
      </p:pic>
      <p:pic>
        <p:nvPicPr>
          <p:cNvPr id="42" name="Picture 4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34DF740-8899-688B-4227-26200F8937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09" y="2122508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50600F4B-64F8-0ADA-8EE8-9B559618C9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17" y="2122508"/>
            <a:ext cx="3667042" cy="2275552"/>
          </a:xfrm>
          <a:prstGeom prst="rect">
            <a:avLst/>
          </a:prstGeom>
        </p:spPr>
      </p:pic>
      <p:pic>
        <p:nvPicPr>
          <p:cNvPr id="44" name="Picture 4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1317E9F-1764-77B2-E904-986C6AACAE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84" y="2134336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BC5DAF82-85B0-0E6E-A309-FF6E8E25D3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81" y="2180985"/>
            <a:ext cx="3704076" cy="2296192"/>
          </a:xfrm>
          <a:prstGeom prst="rect">
            <a:avLst/>
          </a:prstGeom>
        </p:spPr>
      </p:pic>
      <p:pic>
        <p:nvPicPr>
          <p:cNvPr id="46" name="Picture 4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8AED703-01F3-3979-4ACD-8992CD7EF4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990" y="2143148"/>
            <a:ext cx="3667042" cy="2275552"/>
          </a:xfrm>
          <a:prstGeom prst="rect">
            <a:avLst/>
          </a:prstGeom>
        </p:spPr>
      </p:pic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2B840C21-5771-53CB-7B7A-127DEC845F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990" y="2134336"/>
            <a:ext cx="3704076" cy="2296192"/>
          </a:xfrm>
          <a:prstGeom prst="rect">
            <a:avLst/>
          </a:prstGeom>
        </p:spPr>
      </p:pic>
      <p:pic>
        <p:nvPicPr>
          <p:cNvPr id="48" name="Picture 4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B459C2-7B3E-2E94-C712-4FFF9BEE5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031" y="2175616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5502FA1-3183-ED5F-4995-76D2F587C2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59" y="217657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 descr="A picture containing text&#10;&#10;Description automatically generated">
            <a:extLst>
              <a:ext uri="{FF2B5EF4-FFF2-40B4-BE49-F238E27FC236}">
                <a16:creationId xmlns:a16="http://schemas.microsoft.com/office/drawing/2014/main" id="{88D2F458-B92B-2202-75E7-9C396E7707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004" y="2165296"/>
            <a:ext cx="3704076" cy="2296192"/>
          </a:xfrm>
          <a:prstGeom prst="rect">
            <a:avLst/>
          </a:prstGeom>
        </p:spPr>
      </p:pic>
      <p:pic>
        <p:nvPicPr>
          <p:cNvPr id="51" name="Picture 50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DCD78CE0-F898-ADB4-FD08-1BC0E5E093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990" y="2163788"/>
            <a:ext cx="3667042" cy="2275552"/>
          </a:xfrm>
          <a:prstGeom prst="rect">
            <a:avLst/>
          </a:prstGeom>
        </p:spPr>
      </p:pic>
      <p:pic>
        <p:nvPicPr>
          <p:cNvPr id="52" name="Picture 5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23E34CA-17B2-B9E4-12CE-2F8E7C646F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4738" y="2145047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 descr="A picture containing text&#10;&#10;Description automatically generated">
            <a:extLst>
              <a:ext uri="{FF2B5EF4-FFF2-40B4-BE49-F238E27FC236}">
                <a16:creationId xmlns:a16="http://schemas.microsoft.com/office/drawing/2014/main" id="{CEAFF6B1-DE66-D55D-B7C6-9A089B6892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014" y="2143148"/>
            <a:ext cx="3704076" cy="22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372" y="573971"/>
            <a:ext cx="2899705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026" y="1624953"/>
            <a:ext cx="10089330" cy="44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772194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7881" y="518160"/>
            <a:ext cx="5989320" cy="5745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61F6B51-B983-10B6-F9F2-70FD79ADF660}"/>
              </a:ext>
            </a:extLst>
          </p:cNvPr>
          <p:cNvSpPr/>
          <p:nvPr/>
        </p:nvSpPr>
        <p:spPr>
          <a:xfrm>
            <a:off x="1008468" y="2520906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649D587-9EB2-75AB-FB33-A7615BCEB0C1}"/>
              </a:ext>
            </a:extLst>
          </p:cNvPr>
          <p:cNvSpPr/>
          <p:nvPr/>
        </p:nvSpPr>
        <p:spPr>
          <a:xfrm>
            <a:off x="5559974" y="2520906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6695DEC4-83F1-6154-6F9A-D67E1C0E7F98}"/>
              </a:ext>
            </a:extLst>
          </p:cNvPr>
          <p:cNvSpPr/>
          <p:nvPr/>
        </p:nvSpPr>
        <p:spPr>
          <a:xfrm>
            <a:off x="856857" y="3488384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53A21DC-C5D1-4C6D-E232-D150A89F13B8}"/>
              </a:ext>
            </a:extLst>
          </p:cNvPr>
          <p:cNvSpPr/>
          <p:nvPr/>
        </p:nvSpPr>
        <p:spPr>
          <a:xfrm>
            <a:off x="856857" y="4523652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72FFD31-42D5-88D8-1F95-B104F973DEFF}"/>
              </a:ext>
            </a:extLst>
          </p:cNvPr>
          <p:cNvSpPr/>
          <p:nvPr/>
        </p:nvSpPr>
        <p:spPr>
          <a:xfrm>
            <a:off x="5559974" y="3584291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FD93556-CEE5-21E3-2A7A-0DC0DBD9462F}"/>
              </a:ext>
            </a:extLst>
          </p:cNvPr>
          <p:cNvSpPr/>
          <p:nvPr/>
        </p:nvSpPr>
        <p:spPr>
          <a:xfrm>
            <a:off x="5559974" y="4523652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992600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18205E1-BA99-5351-AD9C-F31F95B4A7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76" y="1564289"/>
            <a:ext cx="11341100" cy="402526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3B9385-8773-9BA5-E66A-EA7F88F57CD9}"/>
              </a:ext>
            </a:extLst>
          </p:cNvPr>
          <p:cNvSpPr/>
          <p:nvPr/>
        </p:nvSpPr>
        <p:spPr>
          <a:xfrm>
            <a:off x="1828801" y="1964066"/>
            <a:ext cx="2343805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C478F-4584-7D57-0169-98F1A56BBCDE}"/>
              </a:ext>
            </a:extLst>
          </p:cNvPr>
          <p:cNvSpPr/>
          <p:nvPr/>
        </p:nvSpPr>
        <p:spPr>
          <a:xfrm>
            <a:off x="4447643" y="2123088"/>
            <a:ext cx="3003105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D9CA3-7F97-D6F4-C428-A6602BB02D42}"/>
              </a:ext>
            </a:extLst>
          </p:cNvPr>
          <p:cNvSpPr/>
          <p:nvPr/>
        </p:nvSpPr>
        <p:spPr>
          <a:xfrm>
            <a:off x="3138144" y="3333722"/>
            <a:ext cx="3120765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F6DEA-04FE-8537-C71C-E43245AA1F51}"/>
              </a:ext>
            </a:extLst>
          </p:cNvPr>
          <p:cNvSpPr/>
          <p:nvPr/>
        </p:nvSpPr>
        <p:spPr>
          <a:xfrm>
            <a:off x="571446" y="2869697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62C428-F108-6018-7940-338323A06367}"/>
              </a:ext>
            </a:extLst>
          </p:cNvPr>
          <p:cNvSpPr/>
          <p:nvPr/>
        </p:nvSpPr>
        <p:spPr>
          <a:xfrm>
            <a:off x="1849821" y="3944680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Jill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B8B2B9-B161-1D91-B538-9682A9F98ADA}"/>
              </a:ext>
            </a:extLst>
          </p:cNvPr>
          <p:cNvSpPr/>
          <p:nvPr/>
        </p:nvSpPr>
        <p:spPr>
          <a:xfrm>
            <a:off x="523992" y="518527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Anna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613BC9-DAFD-2F36-C596-750E9281993D}"/>
              </a:ext>
            </a:extLst>
          </p:cNvPr>
          <p:cNvSpPr/>
          <p:nvPr/>
        </p:nvSpPr>
        <p:spPr>
          <a:xfrm>
            <a:off x="28221" y="207579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B9B79-22E5-8C56-8652-6CBEE0EDBD24}"/>
              </a:ext>
            </a:extLst>
          </p:cNvPr>
          <p:cNvSpPr/>
          <p:nvPr/>
        </p:nvSpPr>
        <p:spPr>
          <a:xfrm>
            <a:off x="1430545" y="3308842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4CF700-FA54-261E-24AD-ED21EA5D1084}"/>
              </a:ext>
            </a:extLst>
          </p:cNvPr>
          <p:cNvSpPr/>
          <p:nvPr/>
        </p:nvSpPr>
        <p:spPr>
          <a:xfrm>
            <a:off x="54789" y="44281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E358C7-31D5-A433-D400-C792CFAE288D}"/>
              </a:ext>
            </a:extLst>
          </p:cNvPr>
          <p:cNvSpPr/>
          <p:nvPr/>
        </p:nvSpPr>
        <p:spPr>
          <a:xfrm>
            <a:off x="6627909" y="3516046"/>
            <a:ext cx="3714270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B88BD1F3-9702-1F26-2F4C-B00D1C2D0C04}"/>
              </a:ext>
            </a:extLst>
          </p:cNvPr>
          <p:cNvSpPr/>
          <p:nvPr/>
        </p:nvSpPr>
        <p:spPr>
          <a:xfrm>
            <a:off x="1828802" y="4527330"/>
            <a:ext cx="1718440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7E78F7AC-D759-4364-561A-4EFCA1496F74}"/>
              </a:ext>
            </a:extLst>
          </p:cNvPr>
          <p:cNvSpPr/>
          <p:nvPr/>
        </p:nvSpPr>
        <p:spPr>
          <a:xfrm>
            <a:off x="3978166" y="4720897"/>
            <a:ext cx="2621018" cy="5728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5CE58D6D-F559-53E6-03D0-982335C09153}"/>
              </a:ext>
            </a:extLst>
          </p:cNvPr>
          <p:cNvSpPr/>
          <p:nvPr/>
        </p:nvSpPr>
        <p:spPr>
          <a:xfrm>
            <a:off x="8762597" y="2695902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Nick</a:t>
            </a: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87EBF5D1-6684-0B45-242D-74C37C6F98DC}"/>
              </a:ext>
            </a:extLst>
          </p:cNvPr>
          <p:cNvSpPr/>
          <p:nvPr/>
        </p:nvSpPr>
        <p:spPr>
          <a:xfrm>
            <a:off x="10764818" y="4370349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4" name="Rectangle: Rounded Corners 10">
            <a:extLst>
              <a:ext uri="{FF2B5EF4-FFF2-40B4-BE49-F238E27FC236}">
                <a16:creationId xmlns:a16="http://schemas.microsoft.com/office/drawing/2014/main" id="{7D02D3C2-FDC4-0621-F91A-B51609BEB83F}"/>
              </a:ext>
            </a:extLst>
          </p:cNvPr>
          <p:cNvSpPr/>
          <p:nvPr/>
        </p:nvSpPr>
        <p:spPr>
          <a:xfrm>
            <a:off x="7077192" y="5614948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pic>
        <p:nvPicPr>
          <p:cNvPr id="5" name="CD1-TRACK 31" descr="CD1-TRACK 31">
            <a:hlinkClick r:id="" action="ppaction://media"/>
            <a:extLst>
              <a:ext uri="{FF2B5EF4-FFF2-40B4-BE49-F238E27FC236}">
                <a16:creationId xmlns:a16="http://schemas.microsoft.com/office/drawing/2014/main" id="{3C9B4035-9466-59DD-2FE8-0F2990C095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739.2057" end="14162.2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32637" y="436299"/>
            <a:ext cx="781050" cy="781050"/>
          </a:xfrm>
          <a:prstGeom prst="rect">
            <a:avLst/>
          </a:prstGeom>
        </p:spPr>
      </p:pic>
      <p:pic>
        <p:nvPicPr>
          <p:cNvPr id="25" name="CD1-TRACK 31" descr="CD1-TRACK 31">
            <a:hlinkClick r:id="" action="ppaction://media"/>
            <a:extLst>
              <a:ext uri="{FF2B5EF4-FFF2-40B4-BE49-F238E27FC236}">
                <a16:creationId xmlns:a16="http://schemas.microsoft.com/office/drawing/2014/main" id="{01A1A503-A80A-702B-9D7E-DBA06A934C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685.5601" end="6629.124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85037" y="588699"/>
            <a:ext cx="781050" cy="781050"/>
          </a:xfrm>
          <a:prstGeom prst="rect">
            <a:avLst/>
          </a:prstGeom>
        </p:spPr>
      </p:pic>
      <p:pic>
        <p:nvPicPr>
          <p:cNvPr id="26" name="CD1-TRACK 31" descr="CD1-TRACK 31">
            <a:hlinkClick r:id="" action="ppaction://media"/>
            <a:extLst>
              <a:ext uri="{FF2B5EF4-FFF2-40B4-BE49-F238E27FC236}">
                <a16:creationId xmlns:a16="http://schemas.microsoft.com/office/drawing/2014/main" id="{6D8A6664-110C-E2D6-F410-F03D72A8AF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44.439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37437" y="741099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6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684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621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3803013"/>
            <a:ext cx="43769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2928579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479166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118087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4376962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3707085"/>
            <a:ext cx="5184226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Nice to meet you, too.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2736143"/>
            <a:ext cx="437696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I’m </a:t>
            </a:r>
            <a:r>
              <a:rPr lang="en-US" sz="3600" dirty="0">
                <a:solidFill>
                  <a:srgbClr val="00B0F0"/>
                </a:solidFill>
              </a:rPr>
              <a:t>great</a:t>
            </a:r>
            <a:r>
              <a:rPr lang="en-US" sz="3600" dirty="0"/>
              <a:t>, and you?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479166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1532498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4376962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4869367"/>
            <a:ext cx="43769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3852305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2888327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2155817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3748251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2788920"/>
            <a:ext cx="43769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I’m </a:t>
            </a:r>
            <a:r>
              <a:rPr lang="en-US" sz="3600" dirty="0">
                <a:solidFill>
                  <a:srgbClr val="00B0F0"/>
                </a:solidFill>
              </a:rPr>
              <a:t>fine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3852305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479166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22415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5130" y="355799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9353" y="1268738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will be able to use polite greetings.</a:t>
            </a:r>
          </a:p>
          <a:p>
            <a:pPr algn="ctr"/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hi, good, great</a:t>
            </a:r>
          </a:p>
          <a:p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Sentence patterns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51B10-A76C-AB47-2723-F0E6E91B040A}"/>
              </a:ext>
            </a:extLst>
          </p:cNvPr>
          <p:cNvSpPr txBox="1"/>
          <p:nvPr/>
        </p:nvSpPr>
        <p:spPr>
          <a:xfrm>
            <a:off x="822611" y="4850598"/>
            <a:ext cx="323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1. How are you?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I’m good.</a:t>
            </a: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DCE1E-F5C0-B82A-9436-CFBB3A1B0323}"/>
              </a:ext>
            </a:extLst>
          </p:cNvPr>
          <p:cNvSpPr txBox="1"/>
          <p:nvPr/>
        </p:nvSpPr>
        <p:spPr>
          <a:xfrm>
            <a:off x="4054321" y="4850598"/>
            <a:ext cx="5532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2. It’s nice to meet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It’s nice to meet you, too.</a:t>
            </a:r>
          </a:p>
          <a:p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6ADDB-4A7A-581F-318E-04212770466A}"/>
              </a:ext>
            </a:extLst>
          </p:cNvPr>
          <p:cNvSpPr txBox="1"/>
          <p:nvPr/>
        </p:nvSpPr>
        <p:spPr>
          <a:xfrm>
            <a:off x="9073038" y="4850598"/>
            <a:ext cx="3565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50"/>
                </a:solidFill>
              </a:rPr>
              <a:t>﻿3. Thank you.</a:t>
            </a:r>
          </a:p>
          <a:p>
            <a:r>
              <a:rPr lang="en-US" sz="3000" i="1" dirty="0">
                <a:solidFill>
                  <a:srgbClr val="00B050"/>
                </a:solidFill>
              </a:rPr>
              <a:t>=&gt; You're welcome.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3748251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4666388"/>
            <a:ext cx="43769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I’m </a:t>
            </a:r>
            <a:r>
              <a:rPr lang="en-US" sz="3600" dirty="0">
                <a:solidFill>
                  <a:srgbClr val="00B0F0"/>
                </a:solidFill>
              </a:rPr>
              <a:t>great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2958550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3797523"/>
            <a:ext cx="4148362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2073398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choose the correct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CDD7BAD2-FBA7-579C-DC42-8842B12320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15" y="1331579"/>
            <a:ext cx="1088143" cy="1071656"/>
          </a:xfrm>
          <a:prstGeom prst="rect">
            <a:avLst/>
          </a:prstGeom>
        </p:spPr>
      </p:pic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A8AEB27-7646-725C-B34F-DB24B65DB069}"/>
              </a:ext>
            </a:extLst>
          </p:cNvPr>
          <p:cNvSpPr/>
          <p:nvPr/>
        </p:nvSpPr>
        <p:spPr>
          <a:xfrm>
            <a:off x="756855" y="2536296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Lucy</a:t>
            </a:r>
          </a:p>
        </p:txBody>
      </p:sp>
      <p:pic>
        <p:nvPicPr>
          <p:cNvPr id="23" name="Picture 2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E948A0FB-1108-AEC3-7E77-3191B84FC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246" y="4636497"/>
            <a:ext cx="967154" cy="967154"/>
          </a:xfrm>
          <a:prstGeom prst="rect">
            <a:avLst/>
          </a:prstGeom>
        </p:spPr>
      </p:pic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5FCF2C78-13C1-894B-FB3C-F64AC9859261}"/>
              </a:ext>
            </a:extLst>
          </p:cNvPr>
          <p:cNvSpPr/>
          <p:nvPr/>
        </p:nvSpPr>
        <p:spPr>
          <a:xfrm>
            <a:off x="10243583" y="5707551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DB4A220D-028D-EAAE-F1ED-902B0D30C846}"/>
              </a:ext>
            </a:extLst>
          </p:cNvPr>
          <p:cNvSpPr/>
          <p:nvPr/>
        </p:nvSpPr>
        <p:spPr>
          <a:xfrm>
            <a:off x="2499360" y="1547367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615240A-569D-9E34-2F6C-D592701E9CCA}"/>
              </a:ext>
            </a:extLst>
          </p:cNvPr>
          <p:cNvSpPr/>
          <p:nvPr/>
        </p:nvSpPr>
        <p:spPr>
          <a:xfrm>
            <a:off x="5548088" y="2788920"/>
            <a:ext cx="4834162" cy="640080"/>
          </a:xfrm>
          <a:prstGeom prst="wedgeRoundRectCallout">
            <a:avLst>
              <a:gd name="adj1" fmla="val 47190"/>
              <a:gd name="adj2" fmla="val 87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a. I’m </a:t>
            </a:r>
            <a:r>
              <a:rPr lang="en-US" sz="3600" dirty="0">
                <a:solidFill>
                  <a:srgbClr val="00B0F0"/>
                </a:solidFill>
              </a:rPr>
              <a:t>happy</a:t>
            </a:r>
            <a:r>
              <a:rPr lang="en-US" sz="3600" dirty="0"/>
              <a:t>, and you?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5AA6B89-4E06-3710-7A70-0CD3126D0D75}"/>
              </a:ext>
            </a:extLst>
          </p:cNvPr>
          <p:cNvSpPr/>
          <p:nvPr/>
        </p:nvSpPr>
        <p:spPr>
          <a:xfrm>
            <a:off x="5548088" y="3852305"/>
            <a:ext cx="5653312" cy="640080"/>
          </a:xfrm>
          <a:prstGeom prst="wedgeRoundRectCallout">
            <a:avLst>
              <a:gd name="adj1" fmla="val 35949"/>
              <a:gd name="adj2" fmla="val 636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b. It’s nice to meet you, too.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C49E4373-0ACF-C79E-F445-C6362F802DE8}"/>
              </a:ext>
            </a:extLst>
          </p:cNvPr>
          <p:cNvSpPr/>
          <p:nvPr/>
        </p:nvSpPr>
        <p:spPr>
          <a:xfrm>
            <a:off x="5548088" y="479166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c. 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37153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346341B-6A8E-42D2-188B-9CC7DE85E5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" y="2032223"/>
            <a:ext cx="11188700" cy="3194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660CB4-5C8A-FF4A-27A4-27EAD364B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2316"/>
            <a:ext cx="12192000" cy="6893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6CABEF-E135-F274-B227-E97E01AE1A7B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SB p.19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B4652-1701-0847-CAAE-943A90A2E0FB}"/>
              </a:ext>
            </a:extLst>
          </p:cNvPr>
          <p:cNvSpPr txBox="1"/>
          <p:nvPr/>
        </p:nvSpPr>
        <p:spPr>
          <a:xfrm>
            <a:off x="8305800" y="2533650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how 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03E57-4C93-C0E4-BEC9-C20B2AE4DF8A}"/>
              </a:ext>
            </a:extLst>
          </p:cNvPr>
          <p:cNvSpPr txBox="1"/>
          <p:nvPr/>
        </p:nvSpPr>
        <p:spPr>
          <a:xfrm>
            <a:off x="2876550" y="4095750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E24B7F-F158-75A0-7732-D19E53471AFB}"/>
              </a:ext>
            </a:extLst>
          </p:cNvPr>
          <p:cNvSpPr txBox="1"/>
          <p:nvPr/>
        </p:nvSpPr>
        <p:spPr>
          <a:xfrm>
            <a:off x="8305800" y="4095749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833EFB-C972-265F-D736-26B85F65F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WB p.14</a:t>
            </a:r>
          </a:p>
        </p:txBody>
      </p:sp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7E056C6-0E35-5BE6-9C9D-FE64CBD31B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252" y="1656117"/>
            <a:ext cx="9475062" cy="41245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240229-6EDB-385B-2AA9-9B79BDBD59DB}"/>
              </a:ext>
            </a:extLst>
          </p:cNvPr>
          <p:cNvSpPr txBox="1"/>
          <p:nvPr/>
        </p:nvSpPr>
        <p:spPr>
          <a:xfrm>
            <a:off x="6905297" y="5930442"/>
            <a:ext cx="485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Now it’s your turn. Let’s do the role-play.</a:t>
            </a: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770A22C3-9EE5-AC66-7006-431DE7AF1AB0}"/>
              </a:ext>
            </a:extLst>
          </p:cNvPr>
          <p:cNvSpPr/>
          <p:nvPr/>
        </p:nvSpPr>
        <p:spPr>
          <a:xfrm>
            <a:off x="1789658" y="927558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Read and write. Then do the role-play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DE208-285D-BCF7-2812-5A7B3F0B3498}"/>
              </a:ext>
            </a:extLst>
          </p:cNvPr>
          <p:cNvSpPr txBox="1"/>
          <p:nvPr/>
        </p:nvSpPr>
        <p:spPr>
          <a:xfrm>
            <a:off x="7057697" y="3441405"/>
            <a:ext cx="124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How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421735-75EC-B3F5-4E58-C9999EB818EE}"/>
              </a:ext>
            </a:extLst>
          </p:cNvPr>
          <p:cNvSpPr txBox="1"/>
          <p:nvPr/>
        </p:nvSpPr>
        <p:spPr>
          <a:xfrm>
            <a:off x="5370731" y="3995403"/>
            <a:ext cx="124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good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6EE42-FEE0-563F-AA9C-437B3E27C3D3}"/>
              </a:ext>
            </a:extLst>
          </p:cNvPr>
          <p:cNvSpPr txBox="1"/>
          <p:nvPr/>
        </p:nvSpPr>
        <p:spPr>
          <a:xfrm>
            <a:off x="4847897" y="4549401"/>
            <a:ext cx="1248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I’m </a:t>
            </a:r>
          </a:p>
        </p:txBody>
      </p:sp>
    </p:spTree>
    <p:extLst>
      <p:ext uri="{BB962C8B-B14F-4D97-AF65-F5344CB8AC3E}">
        <p14:creationId xmlns:p14="http://schemas.microsoft.com/office/powerpoint/2010/main" val="165249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C11533-1D18-23C0-6095-075E18175821}"/>
              </a:ext>
            </a:extLst>
          </p:cNvPr>
          <p:cNvSpPr/>
          <p:nvPr/>
        </p:nvSpPr>
        <p:spPr>
          <a:xfrm>
            <a:off x="72626" y="476565"/>
            <a:ext cx="12046747" cy="51403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Copy the table down on your A4 paper. Then go around the class and speak with your friends.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33FAD67-88B3-DA2D-A70C-A18519ACA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30221"/>
              </p:ext>
            </p:extLst>
          </p:nvPr>
        </p:nvGraphicFramePr>
        <p:xfrm>
          <a:off x="247650" y="1214965"/>
          <a:ext cx="11658600" cy="466091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val="1966218093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383123094"/>
                    </a:ext>
                  </a:extLst>
                </a:gridCol>
                <a:gridCol w="4705350">
                  <a:extLst>
                    <a:ext uri="{9D8B030D-6E8A-4147-A177-3AD203B41FA5}">
                      <a16:colId xmlns:a16="http://schemas.microsoft.com/office/drawing/2014/main" val="4115346842"/>
                    </a:ext>
                  </a:extLst>
                </a:gridCol>
              </a:tblGrid>
              <a:tr h="514034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What’s your name?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How are you?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It’s nice to meet you.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322794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055740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142694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616122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124709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770999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267291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450102"/>
                  </a:ext>
                </a:extLst>
              </a:tr>
              <a:tr h="5140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812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37104" y="522783"/>
            <a:ext cx="41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D2D289-5B59-456B-8258-F43E8C684845}"/>
              </a:ext>
            </a:extLst>
          </p:cNvPr>
          <p:cNvSpPr txBox="1"/>
          <p:nvPr/>
        </p:nvSpPr>
        <p:spPr>
          <a:xfrm>
            <a:off x="9333424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great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C0D6DC-8C3A-677B-3050-758A028B74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864" y="1304259"/>
            <a:ext cx="3704076" cy="2296192"/>
          </a:xfrm>
          <a:prstGeom prst="rect">
            <a:avLst/>
          </a:prstGeom>
        </p:spPr>
      </p:pic>
      <p:pic>
        <p:nvPicPr>
          <p:cNvPr id="6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28205E50-B0D6-0E00-D766-0FF684FB5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19" name="Picture 1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7E9E781-9952-9A2D-A1FF-DD0C3A89BA5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47" y="1324899"/>
            <a:ext cx="3667042" cy="2275552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40D898-FF32-743E-D0EF-AFCA7CE311D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899" y="1324899"/>
            <a:ext cx="3794773" cy="22755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C503D2-817A-F55D-ADAD-A6C6D37E28DC}"/>
              </a:ext>
            </a:extLst>
          </p:cNvPr>
          <p:cNvSpPr txBox="1"/>
          <p:nvPr/>
        </p:nvSpPr>
        <p:spPr>
          <a:xfrm>
            <a:off x="1319806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hi</a:t>
            </a:r>
          </a:p>
        </p:txBody>
      </p:sp>
      <p:pic>
        <p:nvPicPr>
          <p:cNvPr id="22" name="hi" descr="hi">
            <a:hlinkClick r:id="" action="ppaction://media"/>
            <a:extLst>
              <a:ext uri="{FF2B5EF4-FFF2-40B4-BE49-F238E27FC236}">
                <a16:creationId xmlns:a16="http://schemas.microsoft.com/office/drawing/2014/main" id="{8A3613C3-D3B9-0ACA-7050-F66FEF4B7F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B1B4FA-AE7C-56D0-7C6F-3166C8A9CA76}"/>
              </a:ext>
            </a:extLst>
          </p:cNvPr>
          <p:cNvSpPr txBox="1"/>
          <p:nvPr/>
        </p:nvSpPr>
        <p:spPr>
          <a:xfrm>
            <a:off x="5568219" y="3971571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good</a:t>
            </a:r>
          </a:p>
        </p:txBody>
      </p:sp>
      <p:pic>
        <p:nvPicPr>
          <p:cNvPr id="26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829EE170-1088-E0DB-27C7-CB560BF2CB0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70846" y="-170633"/>
            <a:ext cx="812800" cy="812800"/>
          </a:xfrm>
          <a:prstGeom prst="rect">
            <a:avLst/>
          </a:prstGeom>
        </p:spPr>
      </p:pic>
      <p:pic>
        <p:nvPicPr>
          <p:cNvPr id="27" name="great" descr="great">
            <a:hlinkClick r:id="" action="ppaction://media"/>
            <a:extLst>
              <a:ext uri="{FF2B5EF4-FFF2-40B4-BE49-F238E27FC236}">
                <a16:creationId xmlns:a16="http://schemas.microsoft.com/office/drawing/2014/main" id="{F7B9871B-2CAC-B1E6-A2C7-8B5BD9BB2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7" name="hi" descr="hi">
            <a:hlinkClick r:id="" action="ppaction://media"/>
            <a:extLst>
              <a:ext uri="{FF2B5EF4-FFF2-40B4-BE49-F238E27FC236}">
                <a16:creationId xmlns:a16="http://schemas.microsoft.com/office/drawing/2014/main" id="{E3E44B5A-D744-5710-F383-247242B478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  <p:pic>
        <p:nvPicPr>
          <p:cNvPr id="38" name="good" descr="good">
            <a:hlinkClick r:id="" action="ppaction://media"/>
            <a:extLst>
              <a:ext uri="{FF2B5EF4-FFF2-40B4-BE49-F238E27FC236}">
                <a16:creationId xmlns:a16="http://schemas.microsoft.com/office/drawing/2014/main" id="{732BBBD5-520B-7CBB-2987-CD3EBB912A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23246" y="-182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58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1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5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5" grpId="0" animBg="1"/>
      <p:bldP spid="21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BB3BA0-34A2-08A7-DBC9-0E04622009D0}"/>
              </a:ext>
            </a:extLst>
          </p:cNvPr>
          <p:cNvSpPr/>
          <p:nvPr/>
        </p:nvSpPr>
        <p:spPr>
          <a:xfrm>
            <a:off x="271669" y="447261"/>
            <a:ext cx="11648661" cy="5665304"/>
          </a:xfrm>
          <a:prstGeom prst="roundRect">
            <a:avLst>
              <a:gd name="adj" fmla="val 403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B6480C8C-C67F-3733-74CE-2340F3A1EAA2}"/>
              </a:ext>
            </a:extLst>
          </p:cNvPr>
          <p:cNvSpPr/>
          <p:nvPr/>
        </p:nvSpPr>
        <p:spPr>
          <a:xfrm>
            <a:off x="931217" y="1653609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AD008FBD-927F-3C8E-E4FE-A6593FCEADE7}"/>
              </a:ext>
            </a:extLst>
          </p:cNvPr>
          <p:cNvSpPr/>
          <p:nvPr/>
        </p:nvSpPr>
        <p:spPr>
          <a:xfrm>
            <a:off x="5921924" y="1713472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5C16BB60-09BE-2273-926D-1025FF43FEFE}"/>
              </a:ext>
            </a:extLst>
          </p:cNvPr>
          <p:cNvSpPr/>
          <p:nvPr/>
        </p:nvSpPr>
        <p:spPr>
          <a:xfrm>
            <a:off x="931217" y="2842918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AF0828CB-CAEE-7A0F-0A47-3A0209360A20}"/>
              </a:ext>
            </a:extLst>
          </p:cNvPr>
          <p:cNvSpPr/>
          <p:nvPr/>
        </p:nvSpPr>
        <p:spPr>
          <a:xfrm>
            <a:off x="931217" y="4032227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E1148209-579D-D4CD-D6DC-12BC9815784F}"/>
              </a:ext>
            </a:extLst>
          </p:cNvPr>
          <p:cNvSpPr/>
          <p:nvPr/>
        </p:nvSpPr>
        <p:spPr>
          <a:xfrm>
            <a:off x="5946502" y="2842918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B387D5FC-E087-DAA5-40ED-0AE83B9A58B6}"/>
              </a:ext>
            </a:extLst>
          </p:cNvPr>
          <p:cNvSpPr/>
          <p:nvPr/>
        </p:nvSpPr>
        <p:spPr>
          <a:xfrm>
            <a:off x="5921924" y="4028346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E25CAD90-3DEE-FD43-310D-32C6EC847581}"/>
              </a:ext>
            </a:extLst>
          </p:cNvPr>
          <p:cNvSpPr/>
          <p:nvPr/>
        </p:nvSpPr>
        <p:spPr>
          <a:xfrm>
            <a:off x="1624671" y="729589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Sentence patterns</a:t>
            </a:r>
          </a:p>
        </p:txBody>
      </p:sp>
    </p:spTree>
    <p:extLst>
      <p:ext uri="{BB962C8B-B14F-4D97-AF65-F5344CB8AC3E}">
        <p14:creationId xmlns:p14="http://schemas.microsoft.com/office/powerpoint/2010/main" val="412144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14)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13)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20)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16FC8E-F273-CE9A-E924-275D555257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721" y="2368257"/>
            <a:ext cx="3572179" cy="3129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8" y="1505640"/>
            <a:ext cx="5599134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1. Do your friends like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4509370" y="1440819"/>
            <a:ext cx="1415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dancing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058439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Yes, they do.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8" y="1505640"/>
            <a:ext cx="6707686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2. Do your friends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4117931" y="1443326"/>
            <a:ext cx="2911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like           reading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058439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…….. , they don’t.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4467CD-5AA9-70BB-FF98-896A7BFAD3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407" y="2316353"/>
            <a:ext cx="4132566" cy="35974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8370843" y="5116471"/>
            <a:ext cx="773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576860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8" y="1505640"/>
            <a:ext cx="6707686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3. Do your ……………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2697480" y="1437664"/>
            <a:ext cx="4453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friends     like           singing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220025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Yes , ………… ………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9109544" y="5141737"/>
            <a:ext cx="224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they       do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E5DE01-6FD1-2954-AB70-9D9575164B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278" y="2279023"/>
            <a:ext cx="4057922" cy="36323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495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7" y="1505640"/>
            <a:ext cx="8396423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4. Do ………….. …………..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2697480" y="1437319"/>
            <a:ext cx="5482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your    friends     like           </a:t>
            </a:r>
            <a:r>
              <a:rPr lang="en-US" sz="3000" dirty="0" err="1">
                <a:solidFill>
                  <a:srgbClr val="FF0000"/>
                </a:solidFill>
              </a:rPr>
              <a:t>paiting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250505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….. , ……….  .…….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8410922" y="5136321"/>
            <a:ext cx="3019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No    they    don’t</a:t>
            </a: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BA69DB2-E53C-5933-69C6-57719F2920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363" y="2332636"/>
            <a:ext cx="4078454" cy="38178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39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words.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A94EB4D-B4C1-63E7-A99A-C341C6ED4828}"/>
              </a:ext>
            </a:extLst>
          </p:cNvPr>
          <p:cNvSpPr/>
          <p:nvPr/>
        </p:nvSpPr>
        <p:spPr>
          <a:xfrm>
            <a:off x="764087" y="1505640"/>
            <a:ext cx="8396423" cy="619629"/>
          </a:xfrm>
          <a:prstGeom prst="wedgeRoundRectCallout">
            <a:avLst>
              <a:gd name="adj1" fmla="val -56107"/>
              <a:gd name="adj2" fmla="val 3361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5. ………. ………….. ………….. …………… ……………….?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0AB6F-98EF-3A18-12B9-6606BE0BE2DC}"/>
              </a:ext>
            </a:extLst>
          </p:cNvPr>
          <p:cNvSpPr txBox="1"/>
          <p:nvPr/>
        </p:nvSpPr>
        <p:spPr>
          <a:xfrm>
            <a:off x="1798320" y="1437319"/>
            <a:ext cx="6588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Do       your    friends        like         drawing 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8F7D4AB3-7B9C-AB05-2E1B-F0C74CEC4F72}"/>
              </a:ext>
            </a:extLst>
          </p:cNvPr>
          <p:cNvSpPr/>
          <p:nvPr/>
        </p:nvSpPr>
        <p:spPr>
          <a:xfrm>
            <a:off x="8179495" y="5187457"/>
            <a:ext cx="3250505" cy="619629"/>
          </a:xfrm>
          <a:prstGeom prst="wedgeRoundRectCallout">
            <a:avLst>
              <a:gd name="adj1" fmla="val 55831"/>
              <a:gd name="adj2" fmla="val 4574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</a:rPr>
              <a:t>….. , ……….  .…….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C5EF86-94E8-6CD3-6FA3-412472537F48}"/>
              </a:ext>
            </a:extLst>
          </p:cNvPr>
          <p:cNvSpPr txBox="1"/>
          <p:nvPr/>
        </p:nvSpPr>
        <p:spPr>
          <a:xfrm>
            <a:off x="8356168" y="5113202"/>
            <a:ext cx="3019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Yes    they    do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CFA97E2-E580-2096-89CF-C29B5AF4C1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850" y="2322213"/>
            <a:ext cx="4334510" cy="38494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44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7103</TotalTime>
  <Words>1594</Words>
  <Application>Microsoft Macintosh PowerPoint</Application>
  <PresentationFormat>Widescreen</PresentationFormat>
  <Paragraphs>274</Paragraphs>
  <Slides>40</Slides>
  <Notes>19</Notes>
  <HiddenSlides>0</HiddenSlides>
  <MMClips>30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235</cp:revision>
  <dcterms:created xsi:type="dcterms:W3CDTF">2020-12-08T03:17:05Z</dcterms:created>
  <dcterms:modified xsi:type="dcterms:W3CDTF">2022-09-25T12:52:20Z</dcterms:modified>
</cp:coreProperties>
</file>