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61" r:id="rId2"/>
    <p:sldId id="293" r:id="rId3"/>
    <p:sldId id="299" r:id="rId4"/>
    <p:sldId id="301" r:id="rId5"/>
    <p:sldId id="307" r:id="rId6"/>
    <p:sldId id="300" r:id="rId7"/>
    <p:sldId id="305" r:id="rId8"/>
    <p:sldId id="302" r:id="rId9"/>
    <p:sldId id="303" r:id="rId10"/>
    <p:sldId id="304" r:id="rId11"/>
    <p:sldId id="323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21" r:id="rId22"/>
  </p:sldIdLst>
  <p:sldSz cx="12192000" cy="6858000"/>
  <p:notesSz cx="6858000" cy="9144000"/>
  <p:embeddedFontLst>
    <p:embeddedFont>
      <p:font typeface="宋体" pitchFamily="2" charset="-122"/>
      <p:regular r:id="rId24"/>
    </p:embeddedFont>
    <p:embeddedFont>
      <p:font typeface="Tahoma" pitchFamily="34" charset="0"/>
      <p:regular r:id="rId25"/>
      <p:bold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Algerian" pitchFamily="82" charset="0"/>
      <p:regular r:id="rId31"/>
    </p:embeddedFont>
    <p:embeddedFont>
      <p:font typeface="微软雅黑 Light" pitchFamily="34" charset="-122"/>
      <p:regular r:id="rId32"/>
    </p:embeddedFont>
    <p:embeddedFont>
      <p:font typeface="Century Gothic" pitchFamily="34" charset="0"/>
      <p:regular r:id="rId33"/>
      <p:bold r:id="rId34"/>
      <p:italic r:id="rId35"/>
      <p:boldItalic r:id="rId36"/>
    </p:embeddedFont>
    <p:embeddedFont>
      <p:font typeface="Arial Black" pitchFamily="34" charset="0"/>
      <p:bold r:id="rId37"/>
    </p:embeddedFont>
    <p:embeddedFont>
      <p:font typeface="微軟正黑體" pitchFamily="34" charset="-12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F33"/>
    <a:srgbClr val="01D3F2"/>
    <a:srgbClr val="FFFFFF"/>
    <a:srgbClr val="FEE175"/>
    <a:srgbClr val="9D600C"/>
    <a:srgbClr val="21C5FF"/>
    <a:srgbClr val="FCC71C"/>
    <a:srgbClr val="FDD75F"/>
    <a:srgbClr val="01C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16" autoAdjust="0"/>
    <p:restoredTop sz="94660"/>
  </p:normalViewPr>
  <p:slideViewPr>
    <p:cSldViewPr snapToGrid="0">
      <p:cViewPr>
        <p:scale>
          <a:sx n="76" d="100"/>
          <a:sy n="76" d="100"/>
        </p:scale>
        <p:origin x="-40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BA2AD-EF56-4A3D-9BEA-B44AA49E634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EE966-6FE0-4607-916D-E13F2BCB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64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4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036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154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49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479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29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284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081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78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59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143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06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0F20C14-6CDC-45F6-BD40-659DF5E216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8676" y="-97654"/>
            <a:ext cx="12360676" cy="694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slide" Target="slide18.xml"/><Relationship Id="rId3" Type="http://schemas.openxmlformats.org/officeDocument/2006/relationships/image" Target="../media/image18.png"/><Relationship Id="rId21" Type="http://schemas.openxmlformats.org/officeDocument/2006/relationships/image" Target="../media/image32.png"/><Relationship Id="rId7" Type="http://schemas.openxmlformats.org/officeDocument/2006/relationships/image" Target="../media/image24.emf"/><Relationship Id="rId12" Type="http://schemas.openxmlformats.org/officeDocument/2006/relationships/slide" Target="slide21.xml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slide" Target="slide19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emf"/><Relationship Id="rId11" Type="http://schemas.openxmlformats.org/officeDocument/2006/relationships/image" Target="../media/image27.png"/><Relationship Id="rId24" Type="http://schemas.openxmlformats.org/officeDocument/2006/relationships/slide" Target="slide15.xml"/><Relationship Id="rId5" Type="http://schemas.openxmlformats.org/officeDocument/2006/relationships/image" Target="../media/image21.emf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openxmlformats.org/officeDocument/2006/relationships/slide" Target="slide3.xml"/><Relationship Id="rId19" Type="http://schemas.openxmlformats.org/officeDocument/2006/relationships/image" Target="../media/image31.png"/><Relationship Id="rId4" Type="http://schemas.openxmlformats.org/officeDocument/2006/relationships/image" Target="../media/image19.emf"/><Relationship Id="rId9" Type="http://schemas.openxmlformats.org/officeDocument/2006/relationships/image" Target="../media/image26.png"/><Relationship Id="rId14" Type="http://schemas.openxmlformats.org/officeDocument/2006/relationships/slide" Target="slide20.xml"/><Relationship Id="rId22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slide" Target="slide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slide" Target="slide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5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slide" Target="slide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slide" Target="slide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slide" Target="slide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4.jpe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209685" y="5121566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17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699190" y="2465368"/>
            <a:ext cx="8896653" cy="204173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US" altLang="zh-CN" sz="6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toys do </a:t>
            </a:r>
          </a:p>
          <a:p>
            <a:pPr lvl="0" algn="r">
              <a:spcBef>
                <a:spcPts val="0"/>
              </a:spcBef>
              <a:buNone/>
            </a:pPr>
            <a:r>
              <a:rPr lang="en-US" altLang="zh-CN" sz="6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you like?</a:t>
            </a:r>
            <a:endParaRPr lang="zh-CN" altLang="en-US" sz="660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lgerian" panose="04020705040A02060702" pitchFamily="82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9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17442" y="877445"/>
            <a:ext cx="10713083" cy="195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en-US" sz="2800" dirty="0"/>
              <a:t>Nam, Linda and Mai like pets. They have different pets. Nam has two dogs and three parrots. Linda has three cats and one dog. Mai has four goldfish.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6047" y="368686"/>
            <a:ext cx="3347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5. Read and complete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87" y="2922488"/>
            <a:ext cx="2201187" cy="1741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180" y="4429123"/>
            <a:ext cx="2201187" cy="1741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29338" y="2277160"/>
            <a:ext cx="2201187" cy="17415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29338" y="3793251"/>
            <a:ext cx="1100593" cy="2254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11774" y="5945214"/>
            <a:ext cx="1100593" cy="2254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00581" y="4139325"/>
            <a:ext cx="78914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Nam has two _____ and three 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Linda has three _____ and one 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Mai has four _________  </a:t>
            </a:r>
            <a:endParaRPr lang="en-US" sz="28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12584" y="5556205"/>
            <a:ext cx="1757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goldfish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12584" y="4304215"/>
            <a:ext cx="1221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dogs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784621" y="4294999"/>
            <a:ext cx="1757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parrots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67630" y="4941760"/>
            <a:ext cx="1757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cats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873206" y="4954646"/>
            <a:ext cx="1757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dog  </a:t>
            </a:r>
          </a:p>
        </p:txBody>
      </p:sp>
    </p:spTree>
    <p:extLst>
      <p:ext uri="{BB962C8B-B14F-4D97-AF65-F5344CB8AC3E}">
        <p14:creationId xmlns:p14="http://schemas.microsoft.com/office/powerpoint/2010/main" val="2159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256974" y="576807"/>
            <a:ext cx="7848600" cy="1972107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 </a:t>
            </a:r>
            <a:r>
              <a:rPr lang="en-US" dirty="0">
                <a:solidFill>
                  <a:srgbClr val="01D3F2"/>
                </a:solidFill>
                <a:latin typeface="Century Gothic" panose="020B0502020202020204" pitchFamily="34" charset="0"/>
              </a:rPr>
              <a:t>______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does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/</a:t>
            </a:r>
            <a:r>
              <a:rPr lang="en-US" dirty="0">
                <a:solidFill>
                  <a:srgbClr val="00B050"/>
                </a:solidFill>
                <a:latin typeface="Century Gothic" panose="020B0502020202020204" pitchFamily="34" charset="0"/>
              </a:rPr>
              <a:t>he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have?</a:t>
            </a:r>
          </a:p>
          <a:p>
            <a:pPr algn="ctr">
              <a:buNone/>
            </a:pPr>
            <a:r>
              <a:rPr lang="en-US" dirty="0">
                <a:solidFill>
                  <a:srgbClr val="7030A0"/>
                </a:solidFill>
                <a:latin typeface="Century Gothic" panose="020B0502020202020204" pitchFamily="34" charset="0"/>
              </a:rPr>
              <a:t>She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/ </a:t>
            </a:r>
            <a:r>
              <a:rPr lang="en-US" dirty="0">
                <a:solidFill>
                  <a:srgbClr val="00B050"/>
                </a:solidFill>
                <a:latin typeface="Century Gothic" panose="020B0502020202020204" pitchFamily="34" charset="0"/>
              </a:rPr>
              <a:t>he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has_________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" name="Picture 2" descr="https://s.sachmem.vn/public/images/TA3T2SHS/U17-L2-2-2-hmysqohyyeeoyme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3"/>
          <a:stretch/>
        </p:blipFill>
        <p:spPr bwMode="auto">
          <a:xfrm>
            <a:off x="7125552" y="4352167"/>
            <a:ext cx="1827986" cy="1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.sachmem.vn/public/images/TA3T2SHS/U17-L2-2-4-yyvyxmrnjchbhxy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4"/>
          <a:stretch/>
        </p:blipFill>
        <p:spPr bwMode="auto">
          <a:xfrm>
            <a:off x="1123950" y="2928752"/>
            <a:ext cx="1989693" cy="17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ttps://s.sachmem.vn/public/images/TA3T2SHS/U17-L2-2-3-tiiuwyqxjrugknd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93" y="4211280"/>
            <a:ext cx="1773359" cy="172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https://s.sachmem.vn/public/images/TA3T2SHS/U17-L2-2-5-jtaqrwrtjvhaioe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4" y="2692676"/>
            <a:ext cx="1856331" cy="18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stCxn id="17" idx="11"/>
          </p:cNvCxnSpPr>
          <p:nvPr/>
        </p:nvCxnSpPr>
        <p:spPr>
          <a:xfrm flipH="1">
            <a:off x="3342825" y="2537309"/>
            <a:ext cx="3214994" cy="124245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7" idx="11"/>
          </p:cNvCxnSpPr>
          <p:nvPr/>
        </p:nvCxnSpPr>
        <p:spPr>
          <a:xfrm flipH="1">
            <a:off x="5381175" y="2537309"/>
            <a:ext cx="1176644" cy="185949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7" idx="11"/>
          </p:cNvCxnSpPr>
          <p:nvPr/>
        </p:nvCxnSpPr>
        <p:spPr>
          <a:xfrm>
            <a:off x="6557819" y="2537309"/>
            <a:ext cx="909733" cy="214401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7" idx="11"/>
          </p:cNvCxnSpPr>
          <p:nvPr/>
        </p:nvCxnSpPr>
        <p:spPr>
          <a:xfrm>
            <a:off x="6557819" y="2537309"/>
            <a:ext cx="2662059" cy="9302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423802" y="4681324"/>
            <a:ext cx="1212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parrots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09756" y="6001343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goldfish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11469" y="6055541"/>
            <a:ext cx="923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dogs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905117" y="4594253"/>
            <a:ext cx="813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345084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2650" y="1355289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1. Do you like pets?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2. What pets do you have?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3. How many do you have?</a:t>
            </a:r>
          </a:p>
        </p:txBody>
      </p:sp>
      <p:sp>
        <p:nvSpPr>
          <p:cNvPr id="4" name="Rectangle 3"/>
          <p:cNvSpPr/>
          <p:nvPr/>
        </p:nvSpPr>
        <p:spPr>
          <a:xfrm>
            <a:off x="820273" y="330586"/>
            <a:ext cx="2035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6. Let’s write</a:t>
            </a:r>
          </a:p>
        </p:txBody>
      </p:sp>
    </p:spTree>
    <p:extLst>
      <p:ext uri="{BB962C8B-B14F-4D97-AF65-F5344CB8AC3E}">
        <p14:creationId xmlns:p14="http://schemas.microsoft.com/office/powerpoint/2010/main" val="1621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49" name="组合 1048"/>
          <p:cNvGrpSpPr/>
          <p:nvPr/>
        </p:nvGrpSpPr>
        <p:grpSpPr>
          <a:xfrm>
            <a:off x="-810590" y="-505205"/>
            <a:ext cx="13524828" cy="6904640"/>
            <a:chOff x="1620838" y="91129"/>
            <a:chExt cx="8872538" cy="6227122"/>
          </a:xfrm>
        </p:grpSpPr>
        <p:sp>
          <p:nvSpPr>
            <p:cNvPr id="1042" name="Freeform 42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Freeform 46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0474" y="518248"/>
            <a:ext cx="1843433" cy="1770665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8706" y="-80953"/>
            <a:ext cx="1901250" cy="1552500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689" y="4661625"/>
            <a:ext cx="374214" cy="345428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67381">
            <a:off x="3487197" y="405375"/>
            <a:ext cx="565971" cy="522434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4361294" y="1590577"/>
            <a:ext cx="275268" cy="254094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6427638" y="5341822"/>
            <a:ext cx="212572" cy="19622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7833209" y="1701660"/>
            <a:ext cx="103730" cy="95751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9714011" y="483592"/>
            <a:ext cx="103730" cy="95751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1366354" y="2546792"/>
            <a:ext cx="103730" cy="95751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0590" y="-45002"/>
            <a:ext cx="609600" cy="6096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20778696">
            <a:off x="10167238" y="5361781"/>
            <a:ext cx="878164" cy="2107592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8664411" y="5577541"/>
            <a:ext cx="275268" cy="254094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67381">
            <a:off x="2003988" y="5756251"/>
            <a:ext cx="565971" cy="522434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349663" y="1544715"/>
            <a:ext cx="9701152" cy="23788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ĐUA TÊN LỬA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45377" y="3583082"/>
            <a:ext cx="2576504" cy="1189493"/>
            <a:chOff x="4845377" y="3583082"/>
            <a:chExt cx="2576504" cy="1189493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文本框 1059">
              <a:hlinkClick r:id="" action="ppaction://hlinkshowjump?jump=nextslide"/>
            </p:cNvPr>
            <p:cNvSpPr txBox="1"/>
            <p:nvPr/>
          </p:nvSpPr>
          <p:spPr>
            <a:xfrm>
              <a:off x="4845377" y="3583082"/>
              <a:ext cx="2576504" cy="11894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5400" b="1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Start</a:t>
              </a:r>
              <a:endParaRPr lang="en-US" altLang="zh-CN" sz="540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1083462" y="6622824"/>
            <a:ext cx="878164" cy="2107592"/>
          </a:xfrm>
          <a:prstGeom prst="rect">
            <a:avLst/>
          </a:prstGeom>
        </p:spPr>
      </p:pic>
      <p:sp>
        <p:nvSpPr>
          <p:cNvPr id="33" name="Right Arrow 32">
            <a:hlinkClick r:id="" action="ppaction://noaction"/>
          </p:cNvPr>
          <p:cNvSpPr/>
          <p:nvPr/>
        </p:nvSpPr>
        <p:spPr>
          <a:xfrm>
            <a:off x="10716180" y="282833"/>
            <a:ext cx="1005840" cy="586751"/>
          </a:xfrm>
          <a:prstGeom prst="rightArrow">
            <a:avLst>
              <a:gd name="adj1" fmla="val 72197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387810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ight Arrow 4">
            <a:hlinkClick r:id="" action="ppaction://noaction"/>
          </p:cNvPr>
          <p:cNvSpPr/>
          <p:nvPr/>
        </p:nvSpPr>
        <p:spPr>
          <a:xfrm>
            <a:off x="10716180" y="282833"/>
            <a:ext cx="1005840" cy="586751"/>
          </a:xfrm>
          <a:prstGeom prst="rightArrow">
            <a:avLst>
              <a:gd name="adj1" fmla="val 72197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  <p:grpSp>
        <p:nvGrpSpPr>
          <p:cNvPr id="82" name="组合 6">
            <a:extLst>
              <a:ext uri="{FF2B5EF4-FFF2-40B4-BE49-F238E27FC236}">
                <a16:creationId xmlns:a16="http://schemas.microsoft.com/office/drawing/2014/main" xmlns="" id="{8EA8A9FE-E18A-47E8-83D5-F3EDB4072787}"/>
              </a:ext>
            </a:extLst>
          </p:cNvPr>
          <p:cNvGrpSpPr/>
          <p:nvPr/>
        </p:nvGrpSpPr>
        <p:grpSpPr>
          <a:xfrm>
            <a:off x="5496494" y="106117"/>
            <a:ext cx="1199013" cy="869232"/>
            <a:chOff x="6770688" y="935037"/>
            <a:chExt cx="2455864" cy="1897063"/>
          </a:xfrm>
        </p:grpSpPr>
        <p:sp>
          <p:nvSpPr>
            <p:cNvPr id="83" name="Oval 16">
              <a:extLst>
                <a:ext uri="{FF2B5EF4-FFF2-40B4-BE49-F238E27FC236}">
                  <a16:creationId xmlns:a16="http://schemas.microsoft.com/office/drawing/2014/main" xmlns="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4" name="Freeform 413">
              <a:extLst>
                <a:ext uri="{FF2B5EF4-FFF2-40B4-BE49-F238E27FC236}">
                  <a16:creationId xmlns:a16="http://schemas.microsoft.com/office/drawing/2014/main" xmlns="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5" name="Freeform 414">
              <a:extLst>
                <a:ext uri="{FF2B5EF4-FFF2-40B4-BE49-F238E27FC236}">
                  <a16:creationId xmlns:a16="http://schemas.microsoft.com/office/drawing/2014/main" xmlns="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6" name="Freeform 415">
              <a:extLst>
                <a:ext uri="{FF2B5EF4-FFF2-40B4-BE49-F238E27FC236}">
                  <a16:creationId xmlns:a16="http://schemas.microsoft.com/office/drawing/2014/main" xmlns="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7" name="Freeform 416">
              <a:extLst>
                <a:ext uri="{FF2B5EF4-FFF2-40B4-BE49-F238E27FC236}">
                  <a16:creationId xmlns:a16="http://schemas.microsoft.com/office/drawing/2014/main" xmlns="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8" name="Freeform 417">
              <a:extLst>
                <a:ext uri="{FF2B5EF4-FFF2-40B4-BE49-F238E27FC236}">
                  <a16:creationId xmlns:a16="http://schemas.microsoft.com/office/drawing/2014/main" xmlns="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9" name="Freeform 418">
              <a:extLst>
                <a:ext uri="{FF2B5EF4-FFF2-40B4-BE49-F238E27FC236}">
                  <a16:creationId xmlns:a16="http://schemas.microsoft.com/office/drawing/2014/main" xmlns="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0" name="Freeform 419">
              <a:extLst>
                <a:ext uri="{FF2B5EF4-FFF2-40B4-BE49-F238E27FC236}">
                  <a16:creationId xmlns:a16="http://schemas.microsoft.com/office/drawing/2014/main" xmlns="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1" name="Freeform 420">
              <a:extLst>
                <a:ext uri="{FF2B5EF4-FFF2-40B4-BE49-F238E27FC236}">
                  <a16:creationId xmlns:a16="http://schemas.microsoft.com/office/drawing/2014/main" xmlns="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2" name="Freeform 421">
              <a:extLst>
                <a:ext uri="{FF2B5EF4-FFF2-40B4-BE49-F238E27FC236}">
                  <a16:creationId xmlns:a16="http://schemas.microsoft.com/office/drawing/2014/main" xmlns="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3" name="Freeform 422">
              <a:extLst>
                <a:ext uri="{FF2B5EF4-FFF2-40B4-BE49-F238E27FC236}">
                  <a16:creationId xmlns:a16="http://schemas.microsoft.com/office/drawing/2014/main" xmlns="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4" name="Freeform 423">
              <a:extLst>
                <a:ext uri="{FF2B5EF4-FFF2-40B4-BE49-F238E27FC236}">
                  <a16:creationId xmlns:a16="http://schemas.microsoft.com/office/drawing/2014/main" xmlns="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5" name="Freeform 424">
              <a:extLst>
                <a:ext uri="{FF2B5EF4-FFF2-40B4-BE49-F238E27FC236}">
                  <a16:creationId xmlns:a16="http://schemas.microsoft.com/office/drawing/2014/main" xmlns="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6" name="Freeform 425">
              <a:extLst>
                <a:ext uri="{FF2B5EF4-FFF2-40B4-BE49-F238E27FC236}">
                  <a16:creationId xmlns:a16="http://schemas.microsoft.com/office/drawing/2014/main" xmlns="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7" name="Freeform 426">
              <a:extLst>
                <a:ext uri="{FF2B5EF4-FFF2-40B4-BE49-F238E27FC236}">
                  <a16:creationId xmlns:a16="http://schemas.microsoft.com/office/drawing/2014/main" xmlns="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8" name="Freeform 427">
              <a:extLst>
                <a:ext uri="{FF2B5EF4-FFF2-40B4-BE49-F238E27FC236}">
                  <a16:creationId xmlns:a16="http://schemas.microsoft.com/office/drawing/2014/main" xmlns="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9" name="Freeform 428">
              <a:extLst>
                <a:ext uri="{FF2B5EF4-FFF2-40B4-BE49-F238E27FC236}">
                  <a16:creationId xmlns:a16="http://schemas.microsoft.com/office/drawing/2014/main" xmlns="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0" name="Freeform 429">
              <a:extLst>
                <a:ext uri="{FF2B5EF4-FFF2-40B4-BE49-F238E27FC236}">
                  <a16:creationId xmlns:a16="http://schemas.microsoft.com/office/drawing/2014/main" xmlns="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Freeform 430">
              <a:extLst>
                <a:ext uri="{FF2B5EF4-FFF2-40B4-BE49-F238E27FC236}">
                  <a16:creationId xmlns:a16="http://schemas.microsoft.com/office/drawing/2014/main" xmlns="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2" name="Freeform 431">
              <a:extLst>
                <a:ext uri="{FF2B5EF4-FFF2-40B4-BE49-F238E27FC236}">
                  <a16:creationId xmlns:a16="http://schemas.microsoft.com/office/drawing/2014/main" xmlns="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" name="Oval 432">
              <a:extLst>
                <a:ext uri="{FF2B5EF4-FFF2-40B4-BE49-F238E27FC236}">
                  <a16:creationId xmlns:a16="http://schemas.microsoft.com/office/drawing/2014/main" xmlns="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" name="Freeform 433">
              <a:extLst>
                <a:ext uri="{FF2B5EF4-FFF2-40B4-BE49-F238E27FC236}">
                  <a16:creationId xmlns:a16="http://schemas.microsoft.com/office/drawing/2014/main" xmlns="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5" name="Freeform 434">
              <a:extLst>
                <a:ext uri="{FF2B5EF4-FFF2-40B4-BE49-F238E27FC236}">
                  <a16:creationId xmlns:a16="http://schemas.microsoft.com/office/drawing/2014/main" xmlns="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6" name="Freeform 435">
              <a:extLst>
                <a:ext uri="{FF2B5EF4-FFF2-40B4-BE49-F238E27FC236}">
                  <a16:creationId xmlns:a16="http://schemas.microsoft.com/office/drawing/2014/main" xmlns="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7" name="Freeform 436">
              <a:extLst>
                <a:ext uri="{FF2B5EF4-FFF2-40B4-BE49-F238E27FC236}">
                  <a16:creationId xmlns:a16="http://schemas.microsoft.com/office/drawing/2014/main" xmlns="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8" name="Oval 437">
              <a:extLst>
                <a:ext uri="{FF2B5EF4-FFF2-40B4-BE49-F238E27FC236}">
                  <a16:creationId xmlns:a16="http://schemas.microsoft.com/office/drawing/2014/main" xmlns="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9" name="Freeform 438">
              <a:extLst>
                <a:ext uri="{FF2B5EF4-FFF2-40B4-BE49-F238E27FC236}">
                  <a16:creationId xmlns:a16="http://schemas.microsoft.com/office/drawing/2014/main" xmlns="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0" name="Oval 439">
              <a:extLst>
                <a:ext uri="{FF2B5EF4-FFF2-40B4-BE49-F238E27FC236}">
                  <a16:creationId xmlns:a16="http://schemas.microsoft.com/office/drawing/2014/main" xmlns="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1" name="Freeform 440">
              <a:extLst>
                <a:ext uri="{FF2B5EF4-FFF2-40B4-BE49-F238E27FC236}">
                  <a16:creationId xmlns:a16="http://schemas.microsoft.com/office/drawing/2014/main" xmlns="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2" name="Freeform 441">
              <a:extLst>
                <a:ext uri="{FF2B5EF4-FFF2-40B4-BE49-F238E27FC236}">
                  <a16:creationId xmlns:a16="http://schemas.microsoft.com/office/drawing/2014/main" xmlns="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3" name="Freeform 442">
              <a:extLst>
                <a:ext uri="{FF2B5EF4-FFF2-40B4-BE49-F238E27FC236}">
                  <a16:creationId xmlns:a16="http://schemas.microsoft.com/office/drawing/2014/main" xmlns="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4" name="Freeform 443">
              <a:extLst>
                <a:ext uri="{FF2B5EF4-FFF2-40B4-BE49-F238E27FC236}">
                  <a16:creationId xmlns:a16="http://schemas.microsoft.com/office/drawing/2014/main" xmlns="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5" name="Freeform 444">
              <a:extLst>
                <a:ext uri="{FF2B5EF4-FFF2-40B4-BE49-F238E27FC236}">
                  <a16:creationId xmlns:a16="http://schemas.microsoft.com/office/drawing/2014/main" xmlns="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6" name="Oval 445">
              <a:extLst>
                <a:ext uri="{FF2B5EF4-FFF2-40B4-BE49-F238E27FC236}">
                  <a16:creationId xmlns:a16="http://schemas.microsoft.com/office/drawing/2014/main" xmlns="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7" name="Freeform 446">
              <a:extLst>
                <a:ext uri="{FF2B5EF4-FFF2-40B4-BE49-F238E27FC236}">
                  <a16:creationId xmlns:a16="http://schemas.microsoft.com/office/drawing/2014/main" xmlns="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8" name="Oval 447">
              <a:extLst>
                <a:ext uri="{FF2B5EF4-FFF2-40B4-BE49-F238E27FC236}">
                  <a16:creationId xmlns:a16="http://schemas.microsoft.com/office/drawing/2014/main" xmlns="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9" name="Freeform 448">
              <a:extLst>
                <a:ext uri="{FF2B5EF4-FFF2-40B4-BE49-F238E27FC236}">
                  <a16:creationId xmlns:a16="http://schemas.microsoft.com/office/drawing/2014/main" xmlns="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0" name="Freeform 449">
              <a:extLst>
                <a:ext uri="{FF2B5EF4-FFF2-40B4-BE49-F238E27FC236}">
                  <a16:creationId xmlns:a16="http://schemas.microsoft.com/office/drawing/2014/main" xmlns="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1" name="Freeform 450">
              <a:extLst>
                <a:ext uri="{FF2B5EF4-FFF2-40B4-BE49-F238E27FC236}">
                  <a16:creationId xmlns:a16="http://schemas.microsoft.com/office/drawing/2014/main" xmlns="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2" name="Freeform 451">
              <a:extLst>
                <a:ext uri="{FF2B5EF4-FFF2-40B4-BE49-F238E27FC236}">
                  <a16:creationId xmlns:a16="http://schemas.microsoft.com/office/drawing/2014/main" xmlns="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3" name="Freeform 452">
              <a:extLst>
                <a:ext uri="{FF2B5EF4-FFF2-40B4-BE49-F238E27FC236}">
                  <a16:creationId xmlns:a16="http://schemas.microsoft.com/office/drawing/2014/main" xmlns="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4" name="Rectangle 453">
              <a:extLst>
                <a:ext uri="{FF2B5EF4-FFF2-40B4-BE49-F238E27FC236}">
                  <a16:creationId xmlns:a16="http://schemas.microsoft.com/office/drawing/2014/main" xmlns="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5" name="Freeform 454">
              <a:extLst>
                <a:ext uri="{FF2B5EF4-FFF2-40B4-BE49-F238E27FC236}">
                  <a16:creationId xmlns:a16="http://schemas.microsoft.com/office/drawing/2014/main" xmlns="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6" name="Freeform 455">
              <a:extLst>
                <a:ext uri="{FF2B5EF4-FFF2-40B4-BE49-F238E27FC236}">
                  <a16:creationId xmlns:a16="http://schemas.microsoft.com/office/drawing/2014/main" xmlns="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7" name="Freeform 456">
              <a:extLst>
                <a:ext uri="{FF2B5EF4-FFF2-40B4-BE49-F238E27FC236}">
                  <a16:creationId xmlns:a16="http://schemas.microsoft.com/office/drawing/2014/main" xmlns="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8" name="Rectangle 457">
              <a:extLst>
                <a:ext uri="{FF2B5EF4-FFF2-40B4-BE49-F238E27FC236}">
                  <a16:creationId xmlns:a16="http://schemas.microsoft.com/office/drawing/2014/main" xmlns="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9" name="Freeform 458">
              <a:extLst>
                <a:ext uri="{FF2B5EF4-FFF2-40B4-BE49-F238E27FC236}">
                  <a16:creationId xmlns:a16="http://schemas.microsoft.com/office/drawing/2014/main" xmlns="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0" name="Rectangle 459">
              <a:extLst>
                <a:ext uri="{FF2B5EF4-FFF2-40B4-BE49-F238E27FC236}">
                  <a16:creationId xmlns:a16="http://schemas.microsoft.com/office/drawing/2014/main" xmlns="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1" name="Freeform 460">
              <a:extLst>
                <a:ext uri="{FF2B5EF4-FFF2-40B4-BE49-F238E27FC236}">
                  <a16:creationId xmlns:a16="http://schemas.microsoft.com/office/drawing/2014/main" xmlns="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2" name="Rectangle 461">
              <a:extLst>
                <a:ext uri="{FF2B5EF4-FFF2-40B4-BE49-F238E27FC236}">
                  <a16:creationId xmlns:a16="http://schemas.microsoft.com/office/drawing/2014/main" xmlns="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3" name="Freeform 462">
              <a:extLst>
                <a:ext uri="{FF2B5EF4-FFF2-40B4-BE49-F238E27FC236}">
                  <a16:creationId xmlns:a16="http://schemas.microsoft.com/office/drawing/2014/main" xmlns="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4" name="Rectangle 463">
              <a:extLst>
                <a:ext uri="{FF2B5EF4-FFF2-40B4-BE49-F238E27FC236}">
                  <a16:creationId xmlns:a16="http://schemas.microsoft.com/office/drawing/2014/main" xmlns="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5" name="Freeform 464">
              <a:extLst>
                <a:ext uri="{FF2B5EF4-FFF2-40B4-BE49-F238E27FC236}">
                  <a16:creationId xmlns:a16="http://schemas.microsoft.com/office/drawing/2014/main" xmlns="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6" name="Rectangle 465">
              <a:extLst>
                <a:ext uri="{FF2B5EF4-FFF2-40B4-BE49-F238E27FC236}">
                  <a16:creationId xmlns:a16="http://schemas.microsoft.com/office/drawing/2014/main" xmlns="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7" name="Freeform 466">
              <a:extLst>
                <a:ext uri="{FF2B5EF4-FFF2-40B4-BE49-F238E27FC236}">
                  <a16:creationId xmlns:a16="http://schemas.microsoft.com/office/drawing/2014/main" xmlns="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8" name="Rectangle 467">
              <a:extLst>
                <a:ext uri="{FF2B5EF4-FFF2-40B4-BE49-F238E27FC236}">
                  <a16:creationId xmlns:a16="http://schemas.microsoft.com/office/drawing/2014/main" xmlns="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9" name="Freeform 468">
              <a:extLst>
                <a:ext uri="{FF2B5EF4-FFF2-40B4-BE49-F238E27FC236}">
                  <a16:creationId xmlns:a16="http://schemas.microsoft.com/office/drawing/2014/main" xmlns="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0" name="Rectangle 469">
              <a:extLst>
                <a:ext uri="{FF2B5EF4-FFF2-40B4-BE49-F238E27FC236}">
                  <a16:creationId xmlns:a16="http://schemas.microsoft.com/office/drawing/2014/main" xmlns="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1" name="Freeform 470">
              <a:extLst>
                <a:ext uri="{FF2B5EF4-FFF2-40B4-BE49-F238E27FC236}">
                  <a16:creationId xmlns:a16="http://schemas.microsoft.com/office/drawing/2014/main" xmlns="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2" name="Rectangle 471">
              <a:extLst>
                <a:ext uri="{FF2B5EF4-FFF2-40B4-BE49-F238E27FC236}">
                  <a16:creationId xmlns:a16="http://schemas.microsoft.com/office/drawing/2014/main" xmlns="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3" name="Freeform 472">
              <a:extLst>
                <a:ext uri="{FF2B5EF4-FFF2-40B4-BE49-F238E27FC236}">
                  <a16:creationId xmlns:a16="http://schemas.microsoft.com/office/drawing/2014/main" xmlns="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4" name="Rectangle 473">
              <a:extLst>
                <a:ext uri="{FF2B5EF4-FFF2-40B4-BE49-F238E27FC236}">
                  <a16:creationId xmlns:a16="http://schemas.microsoft.com/office/drawing/2014/main" xmlns="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5" name="Freeform 474">
              <a:extLst>
                <a:ext uri="{FF2B5EF4-FFF2-40B4-BE49-F238E27FC236}">
                  <a16:creationId xmlns:a16="http://schemas.microsoft.com/office/drawing/2014/main" xmlns="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6" name="Rectangle 475">
              <a:extLst>
                <a:ext uri="{FF2B5EF4-FFF2-40B4-BE49-F238E27FC236}">
                  <a16:creationId xmlns:a16="http://schemas.microsoft.com/office/drawing/2014/main" xmlns="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7" name="Freeform 476">
              <a:extLst>
                <a:ext uri="{FF2B5EF4-FFF2-40B4-BE49-F238E27FC236}">
                  <a16:creationId xmlns:a16="http://schemas.microsoft.com/office/drawing/2014/main" xmlns="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8" name="Freeform 477">
              <a:extLst>
                <a:ext uri="{FF2B5EF4-FFF2-40B4-BE49-F238E27FC236}">
                  <a16:creationId xmlns:a16="http://schemas.microsoft.com/office/drawing/2014/main" xmlns="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9" name="Freeform 478">
              <a:extLst>
                <a:ext uri="{FF2B5EF4-FFF2-40B4-BE49-F238E27FC236}">
                  <a16:creationId xmlns:a16="http://schemas.microsoft.com/office/drawing/2014/main" xmlns="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0" name="Freeform 479">
              <a:extLst>
                <a:ext uri="{FF2B5EF4-FFF2-40B4-BE49-F238E27FC236}">
                  <a16:creationId xmlns:a16="http://schemas.microsoft.com/office/drawing/2014/main" xmlns="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1" name="Freeform 480">
              <a:extLst>
                <a:ext uri="{FF2B5EF4-FFF2-40B4-BE49-F238E27FC236}">
                  <a16:creationId xmlns:a16="http://schemas.microsoft.com/office/drawing/2014/main" xmlns="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2" name="Oval 481">
              <a:extLst>
                <a:ext uri="{FF2B5EF4-FFF2-40B4-BE49-F238E27FC236}">
                  <a16:creationId xmlns:a16="http://schemas.microsoft.com/office/drawing/2014/main" xmlns="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3" name="Freeform 482">
              <a:extLst>
                <a:ext uri="{FF2B5EF4-FFF2-40B4-BE49-F238E27FC236}">
                  <a16:creationId xmlns:a16="http://schemas.microsoft.com/office/drawing/2014/main" xmlns="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4" name="Oval 483">
              <a:extLst>
                <a:ext uri="{FF2B5EF4-FFF2-40B4-BE49-F238E27FC236}">
                  <a16:creationId xmlns:a16="http://schemas.microsoft.com/office/drawing/2014/main" xmlns="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5" name="Freeform 484">
              <a:extLst>
                <a:ext uri="{FF2B5EF4-FFF2-40B4-BE49-F238E27FC236}">
                  <a16:creationId xmlns:a16="http://schemas.microsoft.com/office/drawing/2014/main" xmlns="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6" name="Freeform 485">
              <a:extLst>
                <a:ext uri="{FF2B5EF4-FFF2-40B4-BE49-F238E27FC236}">
                  <a16:creationId xmlns:a16="http://schemas.microsoft.com/office/drawing/2014/main" xmlns="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7" name="Freeform 486">
              <a:extLst>
                <a:ext uri="{FF2B5EF4-FFF2-40B4-BE49-F238E27FC236}">
                  <a16:creationId xmlns:a16="http://schemas.microsoft.com/office/drawing/2014/main" xmlns="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8" name="Freeform 487">
              <a:extLst>
                <a:ext uri="{FF2B5EF4-FFF2-40B4-BE49-F238E27FC236}">
                  <a16:creationId xmlns:a16="http://schemas.microsoft.com/office/drawing/2014/main" xmlns="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9" name="Freeform 488">
              <a:extLst>
                <a:ext uri="{FF2B5EF4-FFF2-40B4-BE49-F238E27FC236}">
                  <a16:creationId xmlns:a16="http://schemas.microsoft.com/office/drawing/2014/main" xmlns="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0" name="Freeform 489">
              <a:extLst>
                <a:ext uri="{FF2B5EF4-FFF2-40B4-BE49-F238E27FC236}">
                  <a16:creationId xmlns:a16="http://schemas.microsoft.com/office/drawing/2014/main" xmlns="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1" name="Oval 490">
              <a:extLst>
                <a:ext uri="{FF2B5EF4-FFF2-40B4-BE49-F238E27FC236}">
                  <a16:creationId xmlns:a16="http://schemas.microsoft.com/office/drawing/2014/main" xmlns="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2" name="Freeform 491">
              <a:extLst>
                <a:ext uri="{FF2B5EF4-FFF2-40B4-BE49-F238E27FC236}">
                  <a16:creationId xmlns:a16="http://schemas.microsoft.com/office/drawing/2014/main" xmlns="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3" name="Freeform 492">
              <a:extLst>
                <a:ext uri="{FF2B5EF4-FFF2-40B4-BE49-F238E27FC236}">
                  <a16:creationId xmlns:a16="http://schemas.microsoft.com/office/drawing/2014/main" xmlns="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4" name="Freeform 493">
              <a:extLst>
                <a:ext uri="{FF2B5EF4-FFF2-40B4-BE49-F238E27FC236}">
                  <a16:creationId xmlns:a16="http://schemas.microsoft.com/office/drawing/2014/main" xmlns="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5" name="Freeform 494">
              <a:extLst>
                <a:ext uri="{FF2B5EF4-FFF2-40B4-BE49-F238E27FC236}">
                  <a16:creationId xmlns:a16="http://schemas.microsoft.com/office/drawing/2014/main" xmlns="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6" name="Freeform 495">
              <a:extLst>
                <a:ext uri="{FF2B5EF4-FFF2-40B4-BE49-F238E27FC236}">
                  <a16:creationId xmlns:a16="http://schemas.microsoft.com/office/drawing/2014/main" xmlns="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7" name="Freeform 496">
              <a:extLst>
                <a:ext uri="{FF2B5EF4-FFF2-40B4-BE49-F238E27FC236}">
                  <a16:creationId xmlns:a16="http://schemas.microsoft.com/office/drawing/2014/main" xmlns="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8" name="Freeform 497">
              <a:extLst>
                <a:ext uri="{FF2B5EF4-FFF2-40B4-BE49-F238E27FC236}">
                  <a16:creationId xmlns:a16="http://schemas.microsoft.com/office/drawing/2014/main" xmlns="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9" name="Freeform 498">
              <a:extLst>
                <a:ext uri="{FF2B5EF4-FFF2-40B4-BE49-F238E27FC236}">
                  <a16:creationId xmlns:a16="http://schemas.microsoft.com/office/drawing/2014/main" xmlns="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0" name="Freeform 499">
              <a:extLst>
                <a:ext uri="{FF2B5EF4-FFF2-40B4-BE49-F238E27FC236}">
                  <a16:creationId xmlns:a16="http://schemas.microsoft.com/office/drawing/2014/main" xmlns="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1" name="Freeform 500">
              <a:extLst>
                <a:ext uri="{FF2B5EF4-FFF2-40B4-BE49-F238E27FC236}">
                  <a16:creationId xmlns:a16="http://schemas.microsoft.com/office/drawing/2014/main" xmlns="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2" name="Freeform 501">
              <a:extLst>
                <a:ext uri="{FF2B5EF4-FFF2-40B4-BE49-F238E27FC236}">
                  <a16:creationId xmlns:a16="http://schemas.microsoft.com/office/drawing/2014/main" xmlns="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3" name="Oval 502">
              <a:extLst>
                <a:ext uri="{FF2B5EF4-FFF2-40B4-BE49-F238E27FC236}">
                  <a16:creationId xmlns:a16="http://schemas.microsoft.com/office/drawing/2014/main" xmlns="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4" name="Freeform 503">
              <a:extLst>
                <a:ext uri="{FF2B5EF4-FFF2-40B4-BE49-F238E27FC236}">
                  <a16:creationId xmlns:a16="http://schemas.microsoft.com/office/drawing/2014/main" xmlns="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5" name="Freeform 504">
              <a:extLst>
                <a:ext uri="{FF2B5EF4-FFF2-40B4-BE49-F238E27FC236}">
                  <a16:creationId xmlns:a16="http://schemas.microsoft.com/office/drawing/2014/main" xmlns="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6" name="Freeform 505">
              <a:extLst>
                <a:ext uri="{FF2B5EF4-FFF2-40B4-BE49-F238E27FC236}">
                  <a16:creationId xmlns:a16="http://schemas.microsoft.com/office/drawing/2014/main" xmlns="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7" name="Freeform 506">
              <a:extLst>
                <a:ext uri="{FF2B5EF4-FFF2-40B4-BE49-F238E27FC236}">
                  <a16:creationId xmlns:a16="http://schemas.microsoft.com/office/drawing/2014/main" xmlns="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8" name="Freeform 507">
              <a:extLst>
                <a:ext uri="{FF2B5EF4-FFF2-40B4-BE49-F238E27FC236}">
                  <a16:creationId xmlns:a16="http://schemas.microsoft.com/office/drawing/2014/main" xmlns="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9" name="Freeform 508">
              <a:extLst>
                <a:ext uri="{FF2B5EF4-FFF2-40B4-BE49-F238E27FC236}">
                  <a16:creationId xmlns:a16="http://schemas.microsoft.com/office/drawing/2014/main" xmlns="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0" name="Freeform 509">
              <a:extLst>
                <a:ext uri="{FF2B5EF4-FFF2-40B4-BE49-F238E27FC236}">
                  <a16:creationId xmlns:a16="http://schemas.microsoft.com/office/drawing/2014/main" xmlns="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1" name="Oval 510">
              <a:extLst>
                <a:ext uri="{FF2B5EF4-FFF2-40B4-BE49-F238E27FC236}">
                  <a16:creationId xmlns:a16="http://schemas.microsoft.com/office/drawing/2014/main" xmlns="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2" name="Freeform 511">
              <a:extLst>
                <a:ext uri="{FF2B5EF4-FFF2-40B4-BE49-F238E27FC236}">
                  <a16:creationId xmlns:a16="http://schemas.microsoft.com/office/drawing/2014/main" xmlns="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3" name="Oval 512">
              <a:extLst>
                <a:ext uri="{FF2B5EF4-FFF2-40B4-BE49-F238E27FC236}">
                  <a16:creationId xmlns:a16="http://schemas.microsoft.com/office/drawing/2014/main" xmlns="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4" name="Freeform 513">
              <a:extLst>
                <a:ext uri="{FF2B5EF4-FFF2-40B4-BE49-F238E27FC236}">
                  <a16:creationId xmlns:a16="http://schemas.microsoft.com/office/drawing/2014/main" xmlns="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5" name="Freeform 514">
              <a:extLst>
                <a:ext uri="{FF2B5EF4-FFF2-40B4-BE49-F238E27FC236}">
                  <a16:creationId xmlns:a16="http://schemas.microsoft.com/office/drawing/2014/main" xmlns="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6" name="Freeform 515">
              <a:extLst>
                <a:ext uri="{FF2B5EF4-FFF2-40B4-BE49-F238E27FC236}">
                  <a16:creationId xmlns:a16="http://schemas.microsoft.com/office/drawing/2014/main" xmlns="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7" name="Freeform 516">
              <a:extLst>
                <a:ext uri="{FF2B5EF4-FFF2-40B4-BE49-F238E27FC236}">
                  <a16:creationId xmlns:a16="http://schemas.microsoft.com/office/drawing/2014/main" xmlns="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8" name="Freeform 517">
              <a:extLst>
                <a:ext uri="{FF2B5EF4-FFF2-40B4-BE49-F238E27FC236}">
                  <a16:creationId xmlns:a16="http://schemas.microsoft.com/office/drawing/2014/main" xmlns="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9" name="Freeform 518">
              <a:extLst>
                <a:ext uri="{FF2B5EF4-FFF2-40B4-BE49-F238E27FC236}">
                  <a16:creationId xmlns:a16="http://schemas.microsoft.com/office/drawing/2014/main" xmlns="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0" name="Freeform 519">
              <a:extLst>
                <a:ext uri="{FF2B5EF4-FFF2-40B4-BE49-F238E27FC236}">
                  <a16:creationId xmlns:a16="http://schemas.microsoft.com/office/drawing/2014/main" xmlns="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1" name="Freeform 520">
              <a:extLst>
                <a:ext uri="{FF2B5EF4-FFF2-40B4-BE49-F238E27FC236}">
                  <a16:creationId xmlns:a16="http://schemas.microsoft.com/office/drawing/2014/main" xmlns="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2" name="Freeform 521">
              <a:extLst>
                <a:ext uri="{FF2B5EF4-FFF2-40B4-BE49-F238E27FC236}">
                  <a16:creationId xmlns:a16="http://schemas.microsoft.com/office/drawing/2014/main" xmlns="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3" name="Freeform 522">
              <a:extLst>
                <a:ext uri="{FF2B5EF4-FFF2-40B4-BE49-F238E27FC236}">
                  <a16:creationId xmlns:a16="http://schemas.microsoft.com/office/drawing/2014/main" xmlns="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4" name="Freeform 523">
              <a:extLst>
                <a:ext uri="{FF2B5EF4-FFF2-40B4-BE49-F238E27FC236}">
                  <a16:creationId xmlns:a16="http://schemas.microsoft.com/office/drawing/2014/main" xmlns="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5" name="Freeform 524">
              <a:extLst>
                <a:ext uri="{FF2B5EF4-FFF2-40B4-BE49-F238E27FC236}">
                  <a16:creationId xmlns:a16="http://schemas.microsoft.com/office/drawing/2014/main" xmlns="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525">
              <a:extLst>
                <a:ext uri="{FF2B5EF4-FFF2-40B4-BE49-F238E27FC236}">
                  <a16:creationId xmlns:a16="http://schemas.microsoft.com/office/drawing/2014/main" xmlns="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526">
              <a:extLst>
                <a:ext uri="{FF2B5EF4-FFF2-40B4-BE49-F238E27FC236}">
                  <a16:creationId xmlns:a16="http://schemas.microsoft.com/office/drawing/2014/main" xmlns="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527">
              <a:extLst>
                <a:ext uri="{FF2B5EF4-FFF2-40B4-BE49-F238E27FC236}">
                  <a16:creationId xmlns:a16="http://schemas.microsoft.com/office/drawing/2014/main" xmlns="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528">
              <a:extLst>
                <a:ext uri="{FF2B5EF4-FFF2-40B4-BE49-F238E27FC236}">
                  <a16:creationId xmlns:a16="http://schemas.microsoft.com/office/drawing/2014/main" xmlns="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529">
              <a:extLst>
                <a:ext uri="{FF2B5EF4-FFF2-40B4-BE49-F238E27FC236}">
                  <a16:creationId xmlns:a16="http://schemas.microsoft.com/office/drawing/2014/main" xmlns="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530">
              <a:extLst>
                <a:ext uri="{FF2B5EF4-FFF2-40B4-BE49-F238E27FC236}">
                  <a16:creationId xmlns:a16="http://schemas.microsoft.com/office/drawing/2014/main" xmlns="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531">
              <a:extLst>
                <a:ext uri="{FF2B5EF4-FFF2-40B4-BE49-F238E27FC236}">
                  <a16:creationId xmlns:a16="http://schemas.microsoft.com/office/drawing/2014/main" xmlns="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532">
              <a:extLst>
                <a:ext uri="{FF2B5EF4-FFF2-40B4-BE49-F238E27FC236}">
                  <a16:creationId xmlns:a16="http://schemas.microsoft.com/office/drawing/2014/main" xmlns="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533">
              <a:extLst>
                <a:ext uri="{FF2B5EF4-FFF2-40B4-BE49-F238E27FC236}">
                  <a16:creationId xmlns:a16="http://schemas.microsoft.com/office/drawing/2014/main" xmlns="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534">
              <a:extLst>
                <a:ext uri="{FF2B5EF4-FFF2-40B4-BE49-F238E27FC236}">
                  <a16:creationId xmlns:a16="http://schemas.microsoft.com/office/drawing/2014/main" xmlns="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535">
              <a:extLst>
                <a:ext uri="{FF2B5EF4-FFF2-40B4-BE49-F238E27FC236}">
                  <a16:creationId xmlns:a16="http://schemas.microsoft.com/office/drawing/2014/main" xmlns="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536">
              <a:extLst>
                <a:ext uri="{FF2B5EF4-FFF2-40B4-BE49-F238E27FC236}">
                  <a16:creationId xmlns:a16="http://schemas.microsoft.com/office/drawing/2014/main" xmlns="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537">
              <a:extLst>
                <a:ext uri="{FF2B5EF4-FFF2-40B4-BE49-F238E27FC236}">
                  <a16:creationId xmlns:a16="http://schemas.microsoft.com/office/drawing/2014/main" xmlns="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61" name="图片 10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088" y="4792872"/>
            <a:ext cx="5705824" cy="5480591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251012" y="-21075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251012" y="-103584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6578" y="-1937379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>
            <a:extLst>
              <a:ext uri="{FF2B5EF4-FFF2-40B4-BE49-F238E27FC236}">
                <a16:creationId xmlns:a16="http://schemas.microsoft.com/office/drawing/2014/main" xmlns="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9412">
            <a:off x="-532542" y="815912"/>
            <a:ext cx="1353164" cy="858350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xmlns="" id="{4A36B2D6-9D1A-4B9A-83E6-D4548D86E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8459" y="2946900"/>
            <a:ext cx="956250" cy="697500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85987" y="406527"/>
            <a:ext cx="3017006" cy="3014006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62112" y="298311"/>
            <a:ext cx="3017006" cy="3014006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>
            <a:off x="4064195" y="5505280"/>
            <a:ext cx="563634" cy="135272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>
            <a:off x="7339979" y="5505280"/>
            <a:ext cx="563634" cy="135272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12254709" y="8018933"/>
            <a:ext cx="3039819" cy="1019489"/>
            <a:chOff x="4659934" y="2944193"/>
            <a:chExt cx="3916450" cy="1313492"/>
          </a:xfrm>
        </p:grpSpPr>
        <p:sp>
          <p:nvSpPr>
            <p:cNvPr id="210" name="Rounded Rectangle 209">
              <a:hlinkClick r:id="rId10" action="ppaction://hlinksldjump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ử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thách 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QUYẾT ĐỊNH</a:t>
              </a: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9236" y="5170677"/>
            <a:ext cx="2537201" cy="1022132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0" name="Picture 1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1" name="Picture 2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2" name="Picture 2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5" name="Picture 2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8" name="Picture 7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19236" y="5170407"/>
            <a:ext cx="2537201" cy="10226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8420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8549" b="8894"/>
          <a:stretch/>
        </p:blipFill>
        <p:spPr>
          <a:xfrm>
            <a:off x="2093462" y="2354764"/>
            <a:ext cx="3433763" cy="2090878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6840" y="1510065"/>
            <a:ext cx="5197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How many parrots do you have?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620687" y="2413545"/>
            <a:ext cx="354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 have five.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464" y="1285067"/>
            <a:ext cx="5197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dogs do you have?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589913" y="2099795"/>
            <a:ext cx="354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 have five.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>
            <a:hlinkClick r:id="rId6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1" name="Picture 2" descr="https://s.sachmem.vn/public/images/TA3T2SHS/U17-L2-2-2-hmysqohyyeeoymew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3"/>
          <a:stretch/>
        </p:blipFill>
        <p:spPr bwMode="auto">
          <a:xfrm>
            <a:off x="3909947" y="3067398"/>
            <a:ext cx="2689543" cy="232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.sachmem.vn/public/images/TA3T2SHS/U17-L2-2-2-hmysqohyyeeoymew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3"/>
          <a:stretch/>
        </p:blipFill>
        <p:spPr bwMode="auto">
          <a:xfrm>
            <a:off x="1570307" y="2289488"/>
            <a:ext cx="2392409" cy="207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3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pic>
        <p:nvPicPr>
          <p:cNvPr id="11" name="Picture 3" descr="https://s.sachmem.vn/public/images/TA3T2SHS/U17-L2-2-3-tiiuwyqxjrugknd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636" y="3512991"/>
            <a:ext cx="1773359" cy="172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464" y="1285067"/>
            <a:ext cx="5197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goldfish do you have?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15628" y="2399029"/>
            <a:ext cx="354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 have nine.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2" name="Picture 3" descr="https://s.sachmem.vn/public/images/TA3T2SHS/U17-L2-2-3-tiiuwyqxjrugknd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17" y="1799374"/>
            <a:ext cx="1773359" cy="172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https://s.sachmem.vn/public/images/TA3T2SHS/U17-L2-2-3-tiiuwyqxjrugknd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94" y="3512991"/>
            <a:ext cx="1773359" cy="172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9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4452" y="3392782"/>
            <a:ext cx="1546056" cy="1754279"/>
          </a:xfrm>
          <a:prstGeom prst="roundRect">
            <a:avLst>
              <a:gd name="adj" fmla="val 22498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525" y="3430231"/>
            <a:ext cx="787336" cy="893375"/>
          </a:xfrm>
          <a:prstGeom prst="roundRect">
            <a:avLst>
              <a:gd name="adj" fmla="val 22498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786" y="4499504"/>
            <a:ext cx="682131" cy="774001"/>
          </a:xfrm>
          <a:prstGeom prst="roundRect">
            <a:avLst>
              <a:gd name="adj" fmla="val 22498"/>
            </a:avLst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464" y="1285067"/>
            <a:ext cx="5197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______ do you have?</a:t>
            </a:r>
          </a:p>
          <a:p>
            <a:pPr algn="ctr"/>
            <a:r>
              <a:rPr lang="en-US" sz="2800" b="1" dirty="0"/>
              <a:t>I have three.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589913" y="2361405"/>
            <a:ext cx="354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Teddy bears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4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5464" y="1285067"/>
            <a:ext cx="5197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parrots does he have?</a:t>
            </a:r>
          </a:p>
          <a:p>
            <a:pPr algn="ctr"/>
            <a:r>
              <a:rPr lang="en-US" sz="2800" b="1" dirty="0"/>
              <a:t>He ___ two.</a:t>
            </a:r>
          </a:p>
        </p:txBody>
      </p:sp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738333" y="2278905"/>
            <a:ext cx="354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has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5125" y="2675202"/>
            <a:ext cx="2567356" cy="256032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83004" y="2262074"/>
            <a:ext cx="9425993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GRAMMAR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3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464" y="1285067"/>
            <a:ext cx="5197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cats does she have?</a:t>
            </a:r>
          </a:p>
          <a:p>
            <a:pPr algn="ctr"/>
            <a:r>
              <a:rPr lang="en-US" sz="2800" b="1" dirty="0"/>
              <a:t>She ___ three.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385761"/>
            <a:ext cx="354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has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>
            <a:hlinkClick r:id="rId6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5125" y="2385761"/>
            <a:ext cx="2567356" cy="256032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74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464" y="1285067"/>
            <a:ext cx="51973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______ do you have?</a:t>
            </a:r>
          </a:p>
          <a:p>
            <a:pPr algn="ctr"/>
            <a:r>
              <a:rPr lang="en-US" sz="2800" b="1" dirty="0"/>
              <a:t>I have one.</a:t>
            </a:r>
          </a:p>
          <a:p>
            <a:pPr algn="ctr"/>
            <a:endParaRPr lang="en-US" sz="2800" b="1" dirty="0"/>
          </a:p>
        </p:txBody>
      </p:sp>
      <p:sp>
        <p:nvSpPr>
          <p:cNvPr id="764" name="TextBox 763"/>
          <p:cNvSpPr txBox="1"/>
          <p:nvPr/>
        </p:nvSpPr>
        <p:spPr>
          <a:xfrm>
            <a:off x="7732360" y="2623015"/>
            <a:ext cx="354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dogs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b="11035"/>
          <a:stretch/>
        </p:blipFill>
        <p:spPr>
          <a:xfrm>
            <a:off x="3763929" y="2957724"/>
            <a:ext cx="2567356" cy="227779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1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261" y="1275526"/>
            <a:ext cx="6879327" cy="507405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802295" y="1098641"/>
            <a:ext cx="5159207" cy="578882"/>
          </a:xfrm>
          <a:prstGeom prst="wedgeRoundRectCallout">
            <a:avLst>
              <a:gd name="adj1" fmla="val -1568"/>
              <a:gd name="adj2" fmla="val 20214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 you have any parrots?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7804686" y="5820670"/>
            <a:ext cx="2684690" cy="735747"/>
          </a:xfrm>
          <a:prstGeom prst="wedgeEllipseCallout">
            <a:avLst>
              <a:gd name="adj1" fmla="val -17339"/>
              <a:gd name="adj2" fmla="val -807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 I do.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79" y="421336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"/>
              </a:rPr>
              <a:t>1. Look, listen and repeat</a:t>
            </a:r>
            <a:endParaRPr lang="en-US" dirty="0"/>
          </a:p>
        </p:txBody>
      </p:sp>
      <p:pic>
        <p:nvPicPr>
          <p:cNvPr id="8" name="Tiếng Anh 3 Tập 2 (cũ) - Unit 17 What toys do you like- - Lesson 2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7895" y="3774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37" y="671512"/>
            <a:ext cx="7477125" cy="5514975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1732724" y="1128712"/>
            <a:ext cx="5904529" cy="523220"/>
          </a:xfrm>
          <a:prstGeom prst="wedgeRectCallout">
            <a:avLst>
              <a:gd name="adj1" fmla="val 4529"/>
              <a:gd name="adj2" fmla="val 13848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 many parrots do you have?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7410531" y="5568394"/>
            <a:ext cx="3933941" cy="735747"/>
          </a:xfrm>
          <a:prstGeom prst="wedgeEllipseCallout">
            <a:avLst>
              <a:gd name="adj1" fmla="val -23729"/>
              <a:gd name="adj2" fmla="val -8606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 have five.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979" y="421336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"/>
              </a:rPr>
              <a:t>1. Look, listen and repeat</a:t>
            </a:r>
            <a:endParaRPr lang="en-US" dirty="0"/>
          </a:p>
        </p:txBody>
      </p:sp>
      <p:pic>
        <p:nvPicPr>
          <p:cNvPr id="9" name="Tiếng Anh 3 Tập 2 (cũ) - Unit 17 What toys do you like- - Lesson 2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7895" y="3774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5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023" y="4669347"/>
            <a:ext cx="5402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 many _________ do you have?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8138" y="5390563"/>
            <a:ext cx="2520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 have ________.</a:t>
            </a:r>
          </a:p>
        </p:txBody>
      </p:sp>
      <p:sp>
        <p:nvSpPr>
          <p:cNvPr id="4" name="Rectangle 3"/>
          <p:cNvSpPr/>
          <p:nvPr/>
        </p:nvSpPr>
        <p:spPr>
          <a:xfrm>
            <a:off x="742085" y="359467"/>
            <a:ext cx="2021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 Neue"/>
              </a:rPr>
              <a:t>2. Point and say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6258440" y="1170973"/>
            <a:ext cx="5402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 many _________ do you have?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62555" y="1892189"/>
            <a:ext cx="2520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 have ________.</a:t>
            </a:r>
          </a:p>
        </p:txBody>
      </p:sp>
      <p:pic>
        <p:nvPicPr>
          <p:cNvPr id="9" name="Picture 3" descr="https://s.sachmem.vn/public/images/TA3T2SHS/U17-L2-2-3-tiiuwyqxjrugkn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98" y="1107179"/>
            <a:ext cx="3470276" cy="337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s://s.sachmem.vn/public/images/TA3T2SHS/U17-L2-2-5-jtaqrwrtjvhaio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435" y="2792585"/>
            <a:ext cx="3601330" cy="349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n 12"/>
          <p:cNvSpPr/>
          <p:nvPr/>
        </p:nvSpPr>
        <p:spPr>
          <a:xfrm>
            <a:off x="795596" y="1339717"/>
            <a:ext cx="731520" cy="731520"/>
          </a:xfrm>
          <a:prstGeom prst="sun">
            <a:avLst>
              <a:gd name="adj" fmla="val 1447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4" name="Sun 13"/>
          <p:cNvSpPr/>
          <p:nvPr/>
        </p:nvSpPr>
        <p:spPr>
          <a:xfrm>
            <a:off x="7461621" y="2968009"/>
            <a:ext cx="731520" cy="731520"/>
          </a:xfrm>
          <a:prstGeom prst="sun">
            <a:avLst>
              <a:gd name="adj" fmla="val 1447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31561" y="4656468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goldfish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55268" y="1170972"/>
            <a:ext cx="813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19389" y="5390563"/>
            <a:ext cx="954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three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84734" y="1892189"/>
            <a:ext cx="954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321839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023" y="4669347"/>
            <a:ext cx="5402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 many _________ do you have?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8138" y="5390563"/>
            <a:ext cx="2520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 have ________.</a:t>
            </a:r>
          </a:p>
        </p:txBody>
      </p:sp>
      <p:sp>
        <p:nvSpPr>
          <p:cNvPr id="4" name="Rectangle 3"/>
          <p:cNvSpPr/>
          <p:nvPr/>
        </p:nvSpPr>
        <p:spPr>
          <a:xfrm>
            <a:off x="742085" y="359467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</a:t>
            </a:r>
            <a:endParaRPr lang="en-US" sz="2000" b="1" dirty="0"/>
          </a:p>
        </p:txBody>
      </p:sp>
      <p:pic>
        <p:nvPicPr>
          <p:cNvPr id="3074" name="Picture 2" descr="https://s.sachmem.vn/public/images/TA3T2SHS/U17-L2-2-2-hmysqohyyeeoym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3"/>
          <a:stretch/>
        </p:blipFill>
        <p:spPr bwMode="auto">
          <a:xfrm>
            <a:off x="7394714" y="2968010"/>
            <a:ext cx="3546338" cy="306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.sachmem.vn/public/images/TA3T2SHS/U17-L2-2-4-yyvyxmrnjchbhxy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4"/>
          <a:stretch/>
        </p:blipFill>
        <p:spPr bwMode="auto">
          <a:xfrm>
            <a:off x="1355768" y="857437"/>
            <a:ext cx="3893619" cy="337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58440" y="1170973"/>
            <a:ext cx="5402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 many _________ do you have?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62555" y="1892189"/>
            <a:ext cx="2520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 have ________.</a:t>
            </a:r>
          </a:p>
        </p:txBody>
      </p:sp>
      <p:sp>
        <p:nvSpPr>
          <p:cNvPr id="9" name="Rectangle 8"/>
          <p:cNvSpPr/>
          <p:nvPr/>
        </p:nvSpPr>
        <p:spPr>
          <a:xfrm>
            <a:off x="2696481" y="4656468"/>
            <a:ext cx="1212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parrots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99962" y="1170972"/>
            <a:ext cx="923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dogs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21180" y="5390563"/>
            <a:ext cx="750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four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00952" y="1892189"/>
            <a:ext cx="721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two</a:t>
            </a:r>
          </a:p>
        </p:txBody>
      </p:sp>
      <p:sp>
        <p:nvSpPr>
          <p:cNvPr id="5" name="Sun 4"/>
          <p:cNvSpPr/>
          <p:nvPr/>
        </p:nvSpPr>
        <p:spPr>
          <a:xfrm>
            <a:off x="795596" y="1339717"/>
            <a:ext cx="731520" cy="731520"/>
          </a:xfrm>
          <a:prstGeom prst="sun">
            <a:avLst>
              <a:gd name="adj" fmla="val 1447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15" name="Sun 14"/>
          <p:cNvSpPr/>
          <p:nvPr/>
        </p:nvSpPr>
        <p:spPr>
          <a:xfrm>
            <a:off x="7461621" y="2968009"/>
            <a:ext cx="731520" cy="731520"/>
          </a:xfrm>
          <a:prstGeom prst="sun">
            <a:avLst>
              <a:gd name="adj" fmla="val 1447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73692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286000" y="562217"/>
            <a:ext cx="6962904" cy="180117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 </a:t>
            </a:r>
            <a:r>
              <a:rPr lang="en-US" dirty="0">
                <a:solidFill>
                  <a:srgbClr val="01D3F2"/>
                </a:solidFill>
                <a:latin typeface="Century Gothic" panose="020B0502020202020204" pitchFamily="34" charset="0"/>
              </a:rPr>
              <a:t>______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do you have?</a:t>
            </a:r>
          </a:p>
          <a:p>
            <a:pPr algn="ctr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" name="Picture 2" descr="https://s.sachmem.vn/public/images/TA3T2SHS/U17-L2-2-2-hmysqohyyeeoyme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3"/>
          <a:stretch/>
        </p:blipFill>
        <p:spPr bwMode="auto">
          <a:xfrm>
            <a:off x="7125552" y="4352167"/>
            <a:ext cx="1827986" cy="1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.sachmem.vn/public/images/TA3T2SHS/U17-L2-2-4-yyvyxmrnjchbhxy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4"/>
          <a:stretch/>
        </p:blipFill>
        <p:spPr bwMode="auto">
          <a:xfrm>
            <a:off x="1123950" y="2928752"/>
            <a:ext cx="1989693" cy="17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ttps://s.sachmem.vn/public/images/TA3T2SHS/U17-L2-2-3-tiiuwyqxjrugknd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93" y="4211280"/>
            <a:ext cx="1773359" cy="172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https://s.sachmem.vn/public/images/TA3T2SHS/U17-L2-2-5-jtaqrwrtjvhaioe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4" y="2692676"/>
            <a:ext cx="1856331" cy="18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stCxn id="17" idx="11"/>
          </p:cNvCxnSpPr>
          <p:nvPr/>
        </p:nvCxnSpPr>
        <p:spPr>
          <a:xfrm flipH="1">
            <a:off x="3371850" y="2352791"/>
            <a:ext cx="2729655" cy="124144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7" idx="11"/>
          </p:cNvCxnSpPr>
          <p:nvPr/>
        </p:nvCxnSpPr>
        <p:spPr>
          <a:xfrm flipH="1">
            <a:off x="5410200" y="2352791"/>
            <a:ext cx="691305" cy="185848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7" idx="11"/>
          </p:cNvCxnSpPr>
          <p:nvPr/>
        </p:nvCxnSpPr>
        <p:spPr>
          <a:xfrm>
            <a:off x="6101505" y="2352791"/>
            <a:ext cx="1395073" cy="21430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7" idx="11"/>
          </p:cNvCxnSpPr>
          <p:nvPr/>
        </p:nvCxnSpPr>
        <p:spPr>
          <a:xfrm>
            <a:off x="6101505" y="2352791"/>
            <a:ext cx="3147399" cy="92924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423802" y="4681324"/>
            <a:ext cx="1212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parrots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09756" y="6001343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goldfish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11469" y="6055541"/>
            <a:ext cx="923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dogs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905117" y="4594253"/>
            <a:ext cx="813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32078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4485" y="360195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3. Let's talk.</a:t>
            </a:r>
          </a:p>
        </p:txBody>
      </p:sp>
      <p:sp>
        <p:nvSpPr>
          <p:cNvPr id="7" name="Rectangle 6"/>
          <p:cNvSpPr/>
          <p:nvPr/>
        </p:nvSpPr>
        <p:spPr>
          <a:xfrm>
            <a:off x="3108636" y="5225068"/>
            <a:ext cx="7143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 many _________ do you have?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294452" y="5946284"/>
            <a:ext cx="3297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 have ________.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290" y="937130"/>
            <a:ext cx="9492939" cy="37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69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2085" y="359467"/>
            <a:ext cx="3344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400" b="1" dirty="0">
                <a:latin typeface="Helvetica Neue"/>
              </a:rPr>
              <a:t>4. Listen and number.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085" y="1933575"/>
            <a:ext cx="2567356" cy="256032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6687" y="1933575"/>
            <a:ext cx="2567356" cy="256032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1289" y="1933575"/>
            <a:ext cx="2567356" cy="256032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5891" y="1933575"/>
            <a:ext cx="2567356" cy="256032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065652" y="4597758"/>
            <a:ext cx="476518" cy="4765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935495" y="4597758"/>
            <a:ext cx="476518" cy="4765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05338" y="4597758"/>
            <a:ext cx="476518" cy="4765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75181" y="4597758"/>
            <a:ext cx="476518" cy="4765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2" name="Heptagon 11"/>
          <p:cNvSpPr/>
          <p:nvPr/>
        </p:nvSpPr>
        <p:spPr>
          <a:xfrm>
            <a:off x="1339563" y="4561697"/>
            <a:ext cx="548640" cy="548640"/>
          </a:xfrm>
          <a:prstGeom prst="heptagon">
            <a:avLst/>
          </a:prstGeom>
          <a:solidFill>
            <a:srgbClr val="FDC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3" name="Heptagon 12"/>
          <p:cNvSpPr/>
          <p:nvPr/>
        </p:nvSpPr>
        <p:spPr>
          <a:xfrm>
            <a:off x="4231725" y="4525636"/>
            <a:ext cx="548640" cy="548640"/>
          </a:xfrm>
          <a:prstGeom prst="heptagon">
            <a:avLst/>
          </a:prstGeom>
          <a:solidFill>
            <a:srgbClr val="FDC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4" name="Heptagon 13"/>
          <p:cNvSpPr/>
          <p:nvPr/>
        </p:nvSpPr>
        <p:spPr>
          <a:xfrm>
            <a:off x="7123887" y="4527169"/>
            <a:ext cx="548640" cy="548640"/>
          </a:xfrm>
          <a:prstGeom prst="heptagon">
            <a:avLst/>
          </a:prstGeom>
          <a:solidFill>
            <a:srgbClr val="FDC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5" name="Heptagon 14"/>
          <p:cNvSpPr/>
          <p:nvPr/>
        </p:nvSpPr>
        <p:spPr>
          <a:xfrm>
            <a:off x="10016049" y="4528702"/>
            <a:ext cx="548640" cy="548640"/>
          </a:xfrm>
          <a:prstGeom prst="heptagon">
            <a:avLst/>
          </a:prstGeom>
          <a:solidFill>
            <a:srgbClr val="FDC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6" name="Flowchart: Decision 15"/>
          <p:cNvSpPr/>
          <p:nvPr/>
        </p:nvSpPr>
        <p:spPr>
          <a:xfrm>
            <a:off x="4745854" y="821132"/>
            <a:ext cx="640080" cy="640080"/>
          </a:xfrm>
          <a:prstGeom prst="flowChartDecision">
            <a:avLst/>
          </a:prstGeom>
          <a:solidFill>
            <a:srgbClr val="7030A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17" name="Flowchart: Decision 16"/>
          <p:cNvSpPr/>
          <p:nvPr/>
        </p:nvSpPr>
        <p:spPr>
          <a:xfrm>
            <a:off x="5651859" y="821132"/>
            <a:ext cx="640080" cy="640080"/>
          </a:xfrm>
          <a:prstGeom prst="flowChartDecision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2</a:t>
            </a:r>
          </a:p>
        </p:txBody>
      </p:sp>
      <p:sp>
        <p:nvSpPr>
          <p:cNvPr id="18" name="Flowchart: Decision 17"/>
          <p:cNvSpPr/>
          <p:nvPr/>
        </p:nvSpPr>
        <p:spPr>
          <a:xfrm>
            <a:off x="6557864" y="821132"/>
            <a:ext cx="640080" cy="640080"/>
          </a:xfrm>
          <a:prstGeom prst="flowChartDecision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3</a:t>
            </a:r>
          </a:p>
        </p:txBody>
      </p:sp>
      <p:sp>
        <p:nvSpPr>
          <p:cNvPr id="19" name="Flowchart: Decision 18"/>
          <p:cNvSpPr/>
          <p:nvPr/>
        </p:nvSpPr>
        <p:spPr>
          <a:xfrm>
            <a:off x="7463868" y="821132"/>
            <a:ext cx="640080" cy="640080"/>
          </a:xfrm>
          <a:prstGeom prst="flowChartDecision">
            <a:avLst/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4</a:t>
            </a:r>
          </a:p>
        </p:txBody>
      </p:sp>
      <p:pic>
        <p:nvPicPr>
          <p:cNvPr id="20" name="MsPham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7846" r="9849" b="14153"/>
          <a:stretch/>
        </p:blipFill>
        <p:spPr bwMode="auto">
          <a:xfrm>
            <a:off x="4087887" y="912572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04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488</Words>
  <Application>Microsoft Office PowerPoint</Application>
  <PresentationFormat>Custom</PresentationFormat>
  <Paragraphs>131</Paragraphs>
  <Slides>21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宋体</vt:lpstr>
      <vt:lpstr>字魂59号-创粗黑</vt:lpstr>
      <vt:lpstr>Tahoma</vt:lpstr>
      <vt:lpstr>Calibri</vt:lpstr>
      <vt:lpstr>Times New Roman</vt:lpstr>
      <vt:lpstr>Algerian</vt:lpstr>
      <vt:lpstr>微软雅黑 Light</vt:lpstr>
      <vt:lpstr>Century Gothic</vt:lpstr>
      <vt:lpstr>Helvetica Neue</vt:lpstr>
      <vt:lpstr>Arial Black</vt:lpstr>
      <vt:lpstr>微軟正黑體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213</cp:revision>
  <dcterms:created xsi:type="dcterms:W3CDTF">2020-12-08T06:13:55Z</dcterms:created>
  <dcterms:modified xsi:type="dcterms:W3CDTF">2021-08-24T15:31:42Z</dcterms:modified>
</cp:coreProperties>
</file>