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00" r:id="rId2"/>
    <p:sldId id="310" r:id="rId3"/>
    <p:sldId id="259" r:id="rId4"/>
    <p:sldId id="260" r:id="rId5"/>
    <p:sldId id="306" r:id="rId6"/>
    <p:sldId id="307" r:id="rId7"/>
    <p:sldId id="308" r:id="rId8"/>
    <p:sldId id="264" r:id="rId9"/>
    <p:sldId id="319" r:id="rId10"/>
    <p:sldId id="320" r:id="rId11"/>
    <p:sldId id="273" r:id="rId12"/>
    <p:sldId id="274" r:id="rId13"/>
    <p:sldId id="276" r:id="rId14"/>
    <p:sldId id="305" r:id="rId15"/>
    <p:sldId id="302" r:id="rId16"/>
  </p:sldIdLst>
  <p:sldSz cx="12192000" cy="6858000"/>
  <p:notesSz cx="6858000" cy="9144000"/>
  <p:embeddedFontLst>
    <p:embeddedFont>
      <p:font typeface="Arial Black" panose="020B06040202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Cooper Black" panose="0208090404030B020404" pitchFamily="18" charset="77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12C"/>
    <a:srgbClr val="8D42C6"/>
    <a:srgbClr val="FFFFFF"/>
    <a:srgbClr val="FFFF66"/>
    <a:srgbClr val="FFA7A7"/>
    <a:srgbClr val="FF2929"/>
    <a:srgbClr val="EF5752"/>
    <a:srgbClr val="F650E2"/>
    <a:srgbClr val="F48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C52C9-B7F0-4743-9D8D-16CD1B142CD2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F78BC-F892-49AD-BEB6-1E4F023E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0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24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0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3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17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3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39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75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7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0BE35-7E89-43FA-BE44-C08E32577E2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20451"/>
            <a:ext cx="12192000" cy="68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8" r:id="rId5"/>
    <p:sldLayoutId id="2147483660" r:id="rId6"/>
    <p:sldLayoutId id="2147483662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6.png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440" y="29849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5. Read and complete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8790" y="760155"/>
            <a:ext cx="47952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What are you doing?</a:t>
            </a:r>
          </a:p>
          <a:p>
            <a:pPr>
              <a:lnSpc>
                <a:spcPct val="300000"/>
              </a:lnSpc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What's Mai doing?</a:t>
            </a:r>
          </a:p>
          <a:p>
            <a:pPr>
              <a:lnSpc>
                <a:spcPct val="300000"/>
              </a:lnSpc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 What's Peter doing?</a:t>
            </a:r>
          </a:p>
          <a:p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are Tony and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Linda doing?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0502" y="820087"/>
            <a:ext cx="52899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300000"/>
              </a:lnSpc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a. He's watching TV.</a:t>
            </a:r>
          </a:p>
          <a:p>
            <a:pPr fontAlgn="ctr">
              <a:lnSpc>
                <a:spcPct val="300000"/>
              </a:lnSpc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b. I'm playing the piano.</a:t>
            </a:r>
          </a:p>
          <a:p>
            <a:pPr fontAlgn="ctr">
              <a:lnSpc>
                <a:spcPct val="300000"/>
              </a:lnSpc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c. They're skating.</a:t>
            </a:r>
          </a:p>
          <a:p>
            <a:pPr fontAlgn="ctr">
              <a:lnSpc>
                <a:spcPct val="300000"/>
              </a:lnSpc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d. She's cooking.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2550" y="1295400"/>
            <a:ext cx="3962400" cy="62865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2550" y="2571572"/>
            <a:ext cx="3962400" cy="62865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2550" y="3872966"/>
            <a:ext cx="3962400" cy="62865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2550" y="4969096"/>
            <a:ext cx="3962400" cy="1054037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5022" y="1447800"/>
            <a:ext cx="3139233" cy="62865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5022" y="2723972"/>
            <a:ext cx="3962400" cy="62865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5022" y="4025366"/>
            <a:ext cx="2751305" cy="62865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5022" y="5204627"/>
            <a:ext cx="2612760" cy="62814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5314950" y="1609725"/>
            <a:ext cx="1905552" cy="1410566"/>
          </a:xfrm>
          <a:prstGeom prst="straightConnector1">
            <a:avLst/>
          </a:prstGeom>
          <a:ln w="28575">
            <a:solidFill>
              <a:srgbClr val="EC3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5314950" y="2885897"/>
            <a:ext cx="1905552" cy="2642067"/>
          </a:xfrm>
          <a:prstGeom prst="straightConnector1">
            <a:avLst/>
          </a:prstGeom>
          <a:ln w="28575">
            <a:solidFill>
              <a:srgbClr val="EC3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5314950" y="1801091"/>
            <a:ext cx="1905552" cy="2386200"/>
          </a:xfrm>
          <a:prstGeom prst="straightConnector1">
            <a:avLst/>
          </a:prstGeom>
          <a:ln w="28575">
            <a:solidFill>
              <a:srgbClr val="EC3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>
          <a:xfrm flipV="1">
            <a:off x="5314950" y="4308764"/>
            <a:ext cx="1905552" cy="1187351"/>
          </a:xfrm>
          <a:prstGeom prst="straightConnector1">
            <a:avLst/>
          </a:prstGeom>
          <a:ln w="28575">
            <a:solidFill>
              <a:srgbClr val="EC3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6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555" y="3166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Match</a:t>
            </a:r>
          </a:p>
        </p:txBody>
      </p:sp>
      <p:sp>
        <p:nvSpPr>
          <p:cNvPr id="33" name="Right Arrow 32">
            <a:hlinkClick r:id="" action="ppaction://hlinkshowjump?jump=nextslide"/>
          </p:cNvPr>
          <p:cNvSpPr/>
          <p:nvPr/>
        </p:nvSpPr>
        <p:spPr>
          <a:xfrm>
            <a:off x="10722412" y="5771930"/>
            <a:ext cx="978408" cy="5818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Next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276" y="3396727"/>
            <a:ext cx="1167816" cy="12675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885" y="4899775"/>
            <a:ext cx="1106422" cy="15626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265" y="2318963"/>
            <a:ext cx="1532278" cy="11860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9946" y="778321"/>
            <a:ext cx="1445701" cy="1310565"/>
          </a:xfrm>
          <a:prstGeom prst="rect">
            <a:avLst/>
          </a:prstGeom>
        </p:spPr>
      </p:pic>
      <p:sp>
        <p:nvSpPr>
          <p:cNvPr id="38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699570" y="5361051"/>
            <a:ext cx="3893639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watching TV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9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699570" y="3864252"/>
            <a:ext cx="3893639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drawing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40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699570" y="2367452"/>
            <a:ext cx="3893639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playing the piano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41" name="MH_SubTitle_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699570" y="870652"/>
            <a:ext cx="3893639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singing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62796" y="2687492"/>
            <a:ext cx="4036774" cy="267355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28935" y="1779037"/>
            <a:ext cx="3419888" cy="207334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40" idx="1"/>
          </p:cNvCxnSpPr>
          <p:nvPr/>
        </p:nvCxnSpPr>
        <p:spPr>
          <a:xfrm flipV="1">
            <a:off x="3539092" y="2687492"/>
            <a:ext cx="3160478" cy="13430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890595" y="1459033"/>
            <a:ext cx="3852263" cy="42220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</a:p>
        </p:txBody>
      </p:sp>
    </p:spTree>
    <p:extLst>
      <p:ext uri="{BB962C8B-B14F-4D97-AF65-F5344CB8AC3E}">
        <p14:creationId xmlns:p14="http://schemas.microsoft.com/office/powerpoint/2010/main" val="10222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6215" y="1082569"/>
            <a:ext cx="11399571" cy="4663440"/>
            <a:chOff x="166688" y="-590551"/>
            <a:chExt cx="17239326" cy="6067426"/>
          </a:xfrm>
        </p:grpSpPr>
        <p:pic>
          <p:nvPicPr>
            <p:cNvPr id="1026" name="Picture 2" descr="https://s.sachmem.vn/public/images/v2/TA3T2SHS/U18-L2-1-a_5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-266700"/>
              <a:ext cx="8810625" cy="574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https://s.sachmem.vn/public/images/v2/TA3T2SHS/U18-L2-1-b_48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514" y="-590551"/>
              <a:ext cx="8191500" cy="606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44794" y="35549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1. Look, listen and repeat.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6920" y="5163795"/>
            <a:ext cx="34747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He's in his room.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7449" y="1477939"/>
            <a:ext cx="34747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Where's Peter?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74144" y="1216329"/>
            <a:ext cx="442685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What's he doing 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7293" y="5125695"/>
            <a:ext cx="46098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He's doing his homework.</a:t>
            </a:r>
          </a:p>
        </p:txBody>
      </p:sp>
      <p:pic>
        <p:nvPicPr>
          <p:cNvPr id="15" name="MsPha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11" y="5892466"/>
            <a:ext cx="462396" cy="457200"/>
          </a:xfrm>
          <a:prstGeom prst="rect">
            <a:avLst/>
          </a:prstGeom>
        </p:spPr>
      </p:pic>
      <p:pic>
        <p:nvPicPr>
          <p:cNvPr id="16" name="MsPha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57" y="5892466"/>
            <a:ext cx="462396" cy="45720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4689424" y="-1684697"/>
            <a:ext cx="3995738" cy="792163"/>
          </a:xfrm>
          <a:prstGeom prst="wedgeRoundRectCallout">
            <a:avLst>
              <a:gd name="adj1" fmla="val -42108"/>
              <a:gd name="adj2" fmla="val -10810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He’s in his room.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0432484" y="-1290203"/>
            <a:ext cx="5292725" cy="795338"/>
          </a:xfrm>
          <a:prstGeom prst="wedgeRoundRectCallout">
            <a:avLst>
              <a:gd name="adj1" fmla="val 2148"/>
              <a:gd name="adj2" fmla="val 10394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He’s doing his homework</a:t>
            </a:r>
          </a:p>
        </p:txBody>
      </p:sp>
    </p:spTree>
    <p:extLst>
      <p:ext uri="{BB962C8B-B14F-4D97-AF65-F5344CB8AC3E}">
        <p14:creationId xmlns:p14="http://schemas.microsoft.com/office/powerpoint/2010/main" val="21477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2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2-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2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2-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2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2-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2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2-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3097" y="3491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2. Point and say.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7818" y="4811350"/>
            <a:ext cx="3864648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 she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doing?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9097" y="4863836"/>
            <a:ext cx="38090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 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7157" y="5558651"/>
            <a:ext cx="35937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She's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8753" b="3369"/>
          <a:stretch/>
        </p:blipFill>
        <p:spPr>
          <a:xfrm>
            <a:off x="1269026" y="1220142"/>
            <a:ext cx="4130289" cy="2941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22811"/>
          <a:stretch/>
        </p:blipFill>
        <p:spPr>
          <a:xfrm>
            <a:off x="6741782" y="1117600"/>
            <a:ext cx="4474742" cy="304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06287" y="5548925"/>
            <a:ext cx="33746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He's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_________.</a:t>
            </a:r>
          </a:p>
        </p:txBody>
      </p:sp>
      <p:sp>
        <p:nvSpPr>
          <p:cNvPr id="12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58667" y="5503345"/>
            <a:ext cx="2686084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singing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5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864711" y="5486711"/>
            <a:ext cx="2686084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drawing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19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3097" y="3447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2. Point and say.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6138" y="4836931"/>
            <a:ext cx="3864648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 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doing?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9097" y="4902595"/>
            <a:ext cx="38090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 she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6138" y="5570318"/>
            <a:ext cx="5181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He's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_________________.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9097" y="5587684"/>
            <a:ext cx="449805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She's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1117"/>
          <a:stretch/>
        </p:blipFill>
        <p:spPr>
          <a:xfrm>
            <a:off x="1610349" y="1225349"/>
            <a:ext cx="4253177" cy="283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4318"/>
          <a:stretch/>
        </p:blipFill>
        <p:spPr>
          <a:xfrm>
            <a:off x="6853334" y="1323094"/>
            <a:ext cx="4080582" cy="2830975"/>
          </a:xfrm>
          <a:prstGeom prst="rect">
            <a:avLst/>
          </a:prstGeom>
        </p:spPr>
      </p:pic>
      <p:sp>
        <p:nvSpPr>
          <p:cNvPr id="10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91408" y="5515012"/>
            <a:ext cx="3658024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playing the piano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752141" y="5551429"/>
            <a:ext cx="3658024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watching TV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78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stCxn id="5" idx="1"/>
          </p:cNvCxnSpPr>
          <p:nvPr/>
        </p:nvCxnSpPr>
        <p:spPr>
          <a:xfrm flipH="1">
            <a:off x="2599826" y="2478772"/>
            <a:ext cx="3342575" cy="78504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1"/>
          </p:cNvCxnSpPr>
          <p:nvPr/>
        </p:nvCxnSpPr>
        <p:spPr>
          <a:xfrm>
            <a:off x="5942401" y="2478772"/>
            <a:ext cx="3342574" cy="10830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24927" y="2496116"/>
            <a:ext cx="672731" cy="1285528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1"/>
          </p:cNvCxnSpPr>
          <p:nvPr/>
        </p:nvCxnSpPr>
        <p:spPr>
          <a:xfrm flipH="1">
            <a:off x="4516520" y="2478772"/>
            <a:ext cx="1425881" cy="127970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00628" y="4296232"/>
            <a:ext cx="2224084" cy="5632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drawing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73615" y="4349372"/>
            <a:ext cx="2571476" cy="742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watching TV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09483" y="5677946"/>
            <a:ext cx="1828800" cy="5632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singing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61977" y="5677946"/>
            <a:ext cx="3286101" cy="5632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playing the piano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5390" y="440552"/>
            <a:ext cx="249299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sentence</a:t>
            </a:r>
          </a:p>
        </p:txBody>
      </p:sp>
      <p:sp>
        <p:nvSpPr>
          <p:cNvPr id="5" name="Cloud 4"/>
          <p:cNvSpPr/>
          <p:nvPr/>
        </p:nvSpPr>
        <p:spPr>
          <a:xfrm>
            <a:off x="2724712" y="695412"/>
            <a:ext cx="6435377" cy="178526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82054" y="1048646"/>
            <a:ext cx="4733239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 she/ 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doing?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2159" y="1606327"/>
            <a:ext cx="377920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She/He's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942" y="3824024"/>
            <a:ext cx="1269370" cy="17927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73" y="3995965"/>
            <a:ext cx="1493240" cy="16208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94" y="2833961"/>
            <a:ext cx="1636808" cy="14838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321" y="3100651"/>
            <a:ext cx="1869071" cy="14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3160906" y="1486304"/>
            <a:ext cx="5870188" cy="8875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黑体" panose="02010609060101010101" pitchFamily="2" charset="-122"/>
              </a:rPr>
              <a:t>Unit 18 – Lesson 2</a:t>
            </a:r>
            <a:endParaRPr lang="zh-CN" alt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  <a:ea typeface="黑体" panose="02010609060101010101" pitchFamily="2" charset="-122"/>
            </a:endParaRPr>
          </a:p>
        </p:txBody>
      </p:sp>
      <p:sp>
        <p:nvSpPr>
          <p:cNvPr id="3" name="MsPham5"/>
          <p:cNvSpPr txBox="1"/>
          <p:nvPr/>
        </p:nvSpPr>
        <p:spPr>
          <a:xfrm>
            <a:off x="1276350" y="3169760"/>
            <a:ext cx="10121704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/>
            <a:r>
              <a:rPr lang="en-US" sz="7200" dirty="0">
                <a:ln w="28575">
                  <a:solidFill>
                    <a:srgbClr val="FF0000"/>
                  </a:solidFill>
                </a:ln>
                <a:solidFill>
                  <a:srgbClr val="FF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  <a:ea typeface="黑体" panose="02010609060101010101" pitchFamily="2" charset="-122"/>
              </a:rPr>
              <a:t>What are you doing?</a:t>
            </a:r>
          </a:p>
        </p:txBody>
      </p:sp>
    </p:spTree>
    <p:extLst>
      <p:ext uri="{BB962C8B-B14F-4D97-AF65-F5344CB8AC3E}">
        <p14:creationId xmlns:p14="http://schemas.microsoft.com/office/powerpoint/2010/main" val="30217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8673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81350" y="5340025"/>
            <a:ext cx="5829300" cy="73152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singing</a:t>
            </a:r>
            <a:endParaRPr lang="zh-CN" altLang="en-US" sz="44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953" y="840031"/>
            <a:ext cx="2864884" cy="4046158"/>
          </a:xfrm>
          <a:prstGeom prst="rect">
            <a:avLst/>
          </a:prstGeom>
        </p:spPr>
      </p:pic>
      <p:sp>
        <p:nvSpPr>
          <p:cNvPr id="5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181350" y="5922651"/>
            <a:ext cx="5829300" cy="7315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/ˈsɪŋɪŋ/</a:t>
            </a:r>
            <a:endParaRPr lang="zh-CN" altLang="en-US" b="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67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81350" y="5274256"/>
            <a:ext cx="5829300" cy="73152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playing the piano</a:t>
            </a:r>
            <a:endParaRPr lang="zh-CN" altLang="en-US" sz="44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986" y="793439"/>
            <a:ext cx="3753232" cy="4073919"/>
          </a:xfrm>
          <a:prstGeom prst="rect">
            <a:avLst/>
          </a:prstGeom>
        </p:spPr>
      </p:pic>
      <p:sp>
        <p:nvSpPr>
          <p:cNvPr id="4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181350" y="5922651"/>
            <a:ext cx="5829300" cy="7315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/ˈpleɪɪŋ ðə piˈænəʊ/</a:t>
            </a:r>
            <a:endParaRPr lang="zh-CN" altLang="en-US" b="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0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81350" y="5328124"/>
            <a:ext cx="5829300" cy="73152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drawing</a:t>
            </a:r>
            <a:endParaRPr lang="zh-CN" altLang="en-US" sz="44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618" y="755720"/>
            <a:ext cx="4804763" cy="4355641"/>
          </a:xfrm>
          <a:prstGeom prst="rect">
            <a:avLst/>
          </a:prstGeom>
        </p:spPr>
      </p:pic>
      <p:sp>
        <p:nvSpPr>
          <p:cNvPr id="5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181350" y="5922651"/>
            <a:ext cx="5829300" cy="7315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/ˈdrɔːɪŋ/</a:t>
            </a:r>
            <a:endParaRPr lang="zh-CN" altLang="en-US" b="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0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81350" y="5257631"/>
            <a:ext cx="5829300" cy="73152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watching TV</a:t>
            </a:r>
            <a:endParaRPr lang="zh-CN" altLang="en-US" sz="44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648" y="774568"/>
            <a:ext cx="5172703" cy="4003909"/>
          </a:xfrm>
          <a:prstGeom prst="rect">
            <a:avLst/>
          </a:prstGeom>
        </p:spPr>
      </p:pic>
      <p:sp>
        <p:nvSpPr>
          <p:cNvPr id="5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181350" y="5922651"/>
            <a:ext cx="5829300" cy="7315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/wɑːtʃ ˌtiː ˈviː/</a:t>
            </a:r>
            <a:endParaRPr lang="zh-CN" altLang="en-US" b="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76316" y="5833399"/>
            <a:ext cx="4480560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singing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4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610740" y="5833399"/>
            <a:ext cx="4480560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playing the piano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76316" y="2970855"/>
            <a:ext cx="4480560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drawing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8" name="MH_SubTitle_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610740" y="2970855"/>
            <a:ext cx="4480560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watching TV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21555" y="3166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Vocabulary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911" y="3915342"/>
            <a:ext cx="1269370" cy="1792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663" y="3915342"/>
            <a:ext cx="1712711" cy="1859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6469" y="982378"/>
            <a:ext cx="2120254" cy="1922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7405" y="1122333"/>
            <a:ext cx="2247228" cy="17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454077" y="2181560"/>
            <a:ext cx="687432" cy="687432"/>
          </a:xfrm>
          <a:prstGeom prst="ellipse">
            <a:avLst/>
          </a:prstGeom>
          <a:ln w="28575">
            <a:solidFill>
              <a:srgbClr val="EC31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071" y="973371"/>
            <a:ext cx="1712711" cy="18590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534977" y="2137893"/>
            <a:ext cx="687432" cy="687432"/>
          </a:xfrm>
          <a:prstGeom prst="ellipse">
            <a:avLst/>
          </a:prstGeom>
          <a:ln w="28575">
            <a:solidFill>
              <a:srgbClr val="EC31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1555" y="3166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Tick or cross</a:t>
            </a:r>
          </a:p>
        </p:txBody>
      </p:sp>
      <p:sp>
        <p:nvSpPr>
          <p:cNvPr id="3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76316" y="5833399"/>
            <a:ext cx="4480560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watching TV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4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610740" y="5833399"/>
            <a:ext cx="4480560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drawing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76316" y="2970855"/>
            <a:ext cx="4480560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playing the piano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MH_SubTitle_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610740" y="2970855"/>
            <a:ext cx="4480560" cy="640080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singing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335" y="3921827"/>
            <a:ext cx="1269370" cy="1792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013" y="3975138"/>
            <a:ext cx="2247228" cy="1739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893" y="866689"/>
            <a:ext cx="2120254" cy="1922065"/>
          </a:xfrm>
          <a:prstGeom prst="rect">
            <a:avLst/>
          </a:prstGeom>
        </p:spPr>
      </p:pic>
      <p:pic>
        <p:nvPicPr>
          <p:cNvPr id="12" name="TickMsPh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77" y="1806380"/>
            <a:ext cx="998240" cy="982374"/>
          </a:xfrm>
          <a:prstGeom prst="rect">
            <a:avLst/>
          </a:prstGeom>
        </p:spPr>
      </p:pic>
      <p:pic>
        <p:nvPicPr>
          <p:cNvPr id="13" name="Crossmspha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6" y="2142226"/>
            <a:ext cx="870647" cy="71929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012160" y="2163282"/>
            <a:ext cx="687432" cy="687432"/>
          </a:xfrm>
          <a:prstGeom prst="ellipse">
            <a:avLst/>
          </a:prstGeom>
          <a:ln w="28575">
            <a:solidFill>
              <a:srgbClr val="EC31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093060" y="2119615"/>
            <a:ext cx="687432" cy="687432"/>
          </a:xfrm>
          <a:prstGeom prst="ellipse">
            <a:avLst/>
          </a:prstGeom>
          <a:ln w="28575">
            <a:solidFill>
              <a:srgbClr val="EC31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ickMsPh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60" y="1788102"/>
            <a:ext cx="998240" cy="982374"/>
          </a:xfrm>
          <a:prstGeom prst="rect">
            <a:avLst/>
          </a:prstGeom>
        </p:spPr>
      </p:pic>
      <p:pic>
        <p:nvPicPr>
          <p:cNvPr id="20" name="Crossmspha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99" y="2123948"/>
            <a:ext cx="870647" cy="71929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677736" y="5138574"/>
            <a:ext cx="687432" cy="687432"/>
          </a:xfrm>
          <a:prstGeom prst="ellipse">
            <a:avLst/>
          </a:prstGeom>
          <a:ln w="28575">
            <a:solidFill>
              <a:srgbClr val="EC31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58636" y="5094907"/>
            <a:ext cx="687432" cy="687432"/>
          </a:xfrm>
          <a:prstGeom prst="ellipse">
            <a:avLst/>
          </a:prstGeom>
          <a:ln w="28575">
            <a:solidFill>
              <a:srgbClr val="EC31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TickMsPh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36" y="4763394"/>
            <a:ext cx="998240" cy="982374"/>
          </a:xfrm>
          <a:prstGeom prst="rect">
            <a:avLst/>
          </a:prstGeom>
        </p:spPr>
      </p:pic>
      <p:pic>
        <p:nvPicPr>
          <p:cNvPr id="28" name="Crossmspha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75" y="5099240"/>
            <a:ext cx="870647" cy="719293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7012160" y="5059796"/>
            <a:ext cx="687432" cy="687432"/>
          </a:xfrm>
          <a:prstGeom prst="ellipse">
            <a:avLst/>
          </a:prstGeom>
          <a:ln w="28575">
            <a:solidFill>
              <a:srgbClr val="EC31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93060" y="5016129"/>
            <a:ext cx="687432" cy="687432"/>
          </a:xfrm>
          <a:prstGeom prst="ellipse">
            <a:avLst/>
          </a:prstGeom>
          <a:ln w="28575">
            <a:solidFill>
              <a:srgbClr val="EC31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TickMsPh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60" y="4684616"/>
            <a:ext cx="998240" cy="982374"/>
          </a:xfrm>
          <a:prstGeom prst="rect">
            <a:avLst/>
          </a:prstGeom>
        </p:spPr>
      </p:pic>
      <p:pic>
        <p:nvPicPr>
          <p:cNvPr id="32" name="Crossmspha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99" y="5020462"/>
            <a:ext cx="870647" cy="719293"/>
          </a:xfrm>
          <a:prstGeom prst="rect">
            <a:avLst/>
          </a:prstGeom>
        </p:spPr>
      </p:pic>
      <p:sp>
        <p:nvSpPr>
          <p:cNvPr id="33" name="Right Arrow 32">
            <a:hlinkClick r:id="" action="ppaction://hlinkshowjump?jump=nextslide"/>
          </p:cNvPr>
          <p:cNvSpPr/>
          <p:nvPr/>
        </p:nvSpPr>
        <p:spPr>
          <a:xfrm>
            <a:off x="10602096" y="895398"/>
            <a:ext cx="978408" cy="5818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Next </a:t>
            </a:r>
          </a:p>
        </p:txBody>
      </p:sp>
    </p:spTree>
    <p:extLst>
      <p:ext uri="{BB962C8B-B14F-4D97-AF65-F5344CB8AC3E}">
        <p14:creationId xmlns:p14="http://schemas.microsoft.com/office/powerpoint/2010/main" val="2488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228</Words>
  <Application>Microsoft Macintosh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Helvetica Neue</vt:lpstr>
      <vt:lpstr>Century Gothic</vt:lpstr>
      <vt:lpstr>Cooper Black</vt:lpstr>
      <vt:lpstr>Calibri</vt:lpstr>
      <vt:lpstr>Arial Black</vt:lpstr>
      <vt:lpstr>Arial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linhd7963@gmail.com</cp:lastModifiedBy>
  <cp:revision>123</cp:revision>
  <dcterms:created xsi:type="dcterms:W3CDTF">2020-12-20T13:25:12Z</dcterms:created>
  <dcterms:modified xsi:type="dcterms:W3CDTF">2022-05-19T16:04:31Z</dcterms:modified>
</cp:coreProperties>
</file>