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39" r:id="rId10"/>
    <p:sldId id="518" r:id="rId11"/>
    <p:sldId id="352" r:id="rId12"/>
    <p:sldId id="517" r:id="rId13"/>
    <p:sldId id="520" r:id="rId14"/>
    <p:sldId id="519" r:id="rId15"/>
    <p:sldId id="521" r:id="rId16"/>
    <p:sldId id="522" r:id="rId17"/>
    <p:sldId id="523" r:id="rId18"/>
    <p:sldId id="524" r:id="rId19"/>
    <p:sldId id="529" r:id="rId20"/>
    <p:sldId id="528" r:id="rId21"/>
    <p:sldId id="525" r:id="rId22"/>
    <p:sldId id="530" r:id="rId23"/>
    <p:sldId id="531" r:id="rId24"/>
    <p:sldId id="526" r:id="rId25"/>
    <p:sldId id="527" r:id="rId26"/>
    <p:sldId id="532" r:id="rId27"/>
    <p:sldId id="540" r:id="rId28"/>
    <p:sldId id="541" r:id="rId29"/>
    <p:sldId id="533" r:id="rId30"/>
    <p:sldId id="542" r:id="rId31"/>
    <p:sldId id="534" r:id="rId32"/>
    <p:sldId id="535" r:id="rId33"/>
    <p:sldId id="536" r:id="rId34"/>
    <p:sldId id="543" r:id="rId35"/>
    <p:sldId id="297" r:id="rId36"/>
  </p:sldIdLst>
  <p:sldSz cx="12190413" cy="6859588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-612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5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=""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=""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4992914" y="4307386"/>
            <a:ext cx="5065485" cy="523220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 smtClean="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guyễn</a:t>
            </a:r>
            <a:r>
              <a:rPr lang="en-US" altLang="zh-CN" sz="2800" b="1" dirty="0" smtClean="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Thu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Hường</a:t>
            </a:r>
            <a:endParaRPr lang="en-US" sz="2800" b="1" dirty="0">
              <a:solidFill>
                <a:schemeClr val="bg1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527" y="0"/>
            <a:ext cx="553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GIA QUẤT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=""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bé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211553"/>
            <a:ext cx="10514478" cy="4548309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331940" y="3937018"/>
            <a:ext cx="9336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 = ( TỔNG – HIỆU) : 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331940" y="1728563"/>
            <a:ext cx="9456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312640" y="3031915"/>
            <a:ext cx="4747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7" y="134419"/>
            <a:ext cx="2784080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602349" y="761521"/>
            <a:ext cx="2281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369661" y="4722937"/>
            <a:ext cx="9138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LỚN = ( TỔNG + HIỆU) : 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=""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=""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=""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396343" y="2794547"/>
            <a:ext cx="65805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( 58 + 38) : 2 = 48 (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84" grpId="0"/>
      <p:bldP spid="2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6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69832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53405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– 4) : 2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4B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ít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là 50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9321" y="3170837"/>
            <a:ext cx="8015037" cy="1775092"/>
            <a:chOff x="2032703" y="3077718"/>
            <a:chExt cx="8015037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2032704" y="3283627"/>
              <a:ext cx="10935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4B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2032703" y="3837625"/>
              <a:ext cx="9339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4A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r>
                <a:rPr lang="en-US" alt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19587" y="3529576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</a:t>
              </a:r>
              <a:r>
                <a:rPr lang="en-US" alt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 smtClean="0"/>
                <a:t>cây</a:t>
              </a:r>
              <a:r>
                <a:rPr lang="en-US" altLang="en-US" dirty="0" smtClean="0"/>
                <a:t>   </a:t>
              </a:r>
              <a:endParaRPr lang="en-US" altLang="en-US" dirty="0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 smtClean="0"/>
                <a:t>cây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6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1142" y="4134810"/>
            <a:ext cx="59912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4A: 275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4B: 325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66874" y="2147190"/>
            <a:ext cx="571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50)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(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3142747"/>
            <a:ext cx="5340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 + 50) : 2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(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20335" y="4163838"/>
            <a:ext cx="59912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4A: 275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4B: 325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296067" y="2176218"/>
            <a:ext cx="5715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50)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(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729068" y="3171775"/>
            <a:ext cx="5340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600 - 275 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(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70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991297" y="739766"/>
            <a:ext cx="3943742" cy="2278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16674">
            <a:off x="1405209" y="1161734"/>
            <a:ext cx="317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8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0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+ 0 = 8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0 = 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41042">
            <a:off x="6528356" y="838509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5954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=""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=""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=""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=""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=""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303532"/>
            <a:ext cx="11864538" cy="5242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0" y="-1047905"/>
            <a:ext cx="12590252" cy="485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4422991"/>
            <a:ext cx="1437375" cy="2744310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31025" y="1363729"/>
            <a:ext cx="106593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1,2, 3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có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̀)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62146" y="4129020"/>
            <a:ext cx="9797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qua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337108"/>
            <a:ext cx="1772390" cy="1522479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472971" y="2062611"/>
            <a:ext cx="974657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(LTVC)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T.Việt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42837" y="4808139"/>
            <a:ext cx="9797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80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=""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=""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=""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=""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=""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=""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=""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383021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07" y="-38583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4381" y="607894"/>
            <a:ext cx="2265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MỤC TIÊU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8114" y="1658780"/>
            <a:ext cx="8374743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932626"/>
            <a:ext cx="2926962" cy="29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6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1258</Words>
  <Application>Microsoft Office PowerPoint</Application>
  <PresentationFormat>Custom</PresentationFormat>
  <Paragraphs>307</Paragraphs>
  <Slides>35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PC_ASUS</cp:lastModifiedBy>
  <cp:revision>3257</cp:revision>
  <dcterms:created xsi:type="dcterms:W3CDTF">2015-12-01T09:06:39Z</dcterms:created>
  <dcterms:modified xsi:type="dcterms:W3CDTF">2021-10-26T06:38:32Z</dcterms:modified>
</cp:coreProperties>
</file>