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98" r:id="rId2"/>
    <p:sldId id="312" r:id="rId3"/>
    <p:sldId id="311" r:id="rId4"/>
    <p:sldId id="315" r:id="rId5"/>
    <p:sldId id="310" r:id="rId6"/>
    <p:sldId id="313" r:id="rId7"/>
    <p:sldId id="314" r:id="rId8"/>
    <p:sldId id="264" r:id="rId9"/>
    <p:sldId id="317" r:id="rId10"/>
    <p:sldId id="316" r:id="rId11"/>
    <p:sldId id="318" r:id="rId12"/>
    <p:sldId id="319" r:id="rId13"/>
    <p:sldId id="321" r:id="rId14"/>
    <p:sldId id="322" r:id="rId15"/>
    <p:sldId id="324" r:id="rId16"/>
    <p:sldId id="323" r:id="rId17"/>
    <p:sldId id="262" r:id="rId18"/>
  </p:sldIdLst>
  <p:sldSz cx="12192000" cy="6858000"/>
  <p:notesSz cx="6858000" cy="9144000"/>
  <p:embeddedFontLst>
    <p:embeddedFont>
      <p:font typeface="Abril Fatface" panose="020B0604020202020204" charset="0"/>
      <p:regular r:id="rId20"/>
    </p:embeddedFont>
    <p:embeddedFont>
      <p:font typeface="Aharoni" panose="02010803020104030203" pitchFamily="2" charset="-79"/>
      <p:bold r:id="rId21"/>
    </p:embeddedFont>
    <p:embeddedFont>
      <p:font typeface="Arial Black" panose="020B0A04020102020204" pitchFamily="34" charset="0"/>
      <p:bold r:id="rId22"/>
    </p:embeddedFon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abriola" panose="04040605051002020D02" pitchFamily="82" charset="0"/>
      <p:regular r:id="rId31"/>
    </p:embeddedFont>
    <p:embeddedFont>
      <p:font typeface="Indie Flower" panose="020B0604020202020204" charset="0"/>
      <p:regular r:id="rId32"/>
    </p:embeddedFont>
    <p:embeddedFont>
      <p:font typeface="Just Another Hand" panose="020B0604020202020204" charset="0"/>
      <p:regular r:id="rId33"/>
    </p:embeddedFont>
    <p:embeddedFont>
      <p:font typeface="Maven Pro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>
        <p:scale>
          <a:sx n="66" d="100"/>
          <a:sy n="66" d="100"/>
        </p:scale>
        <p:origin x="51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ngan" userId="7f4b0478f611c761" providerId="LiveId" clId="{031B61CD-6E01-42E2-ACBB-7A5991E9FFA4}"/>
    <pc:docChg chg="undo redo custSel addSld delSld modSld sldOrd">
      <pc:chgData name="le ngan" userId="7f4b0478f611c761" providerId="LiveId" clId="{031B61CD-6E01-42E2-ACBB-7A5991E9FFA4}" dt="2021-09-26T14:12:54.796" v="3755" actId="47"/>
      <pc:docMkLst>
        <pc:docMk/>
      </pc:docMkLst>
      <pc:sldChg chg="addSp delSp modSp mod ord">
        <pc:chgData name="le ngan" userId="7f4b0478f611c761" providerId="LiveId" clId="{031B61CD-6E01-42E2-ACBB-7A5991E9FFA4}" dt="2021-09-26T03:37:19.097" v="3754" actId="1076"/>
        <pc:sldMkLst>
          <pc:docMk/>
          <pc:sldMk cId="0" sldId="256"/>
        </pc:sldMkLst>
        <pc:spChg chg="add del mod">
          <ac:chgData name="le ngan" userId="7f4b0478f611c761" providerId="LiveId" clId="{031B61CD-6E01-42E2-ACBB-7A5991E9FFA4}" dt="2021-09-23T16:18:28.913" v="1067" actId="478"/>
          <ac:spMkLst>
            <pc:docMk/>
            <pc:sldMk cId="0" sldId="256"/>
            <ac:spMk id="3" creationId="{45AD145F-8338-42CC-8DED-4B01A05DE5E8}"/>
          </ac:spMkLst>
        </pc:spChg>
        <pc:spChg chg="add del mod">
          <ac:chgData name="le ngan" userId="7f4b0478f611c761" providerId="LiveId" clId="{031B61CD-6E01-42E2-ACBB-7A5991E9FFA4}" dt="2021-09-23T17:21:33.448" v="1844" actId="478"/>
          <ac:spMkLst>
            <pc:docMk/>
            <pc:sldMk cId="0" sldId="256"/>
            <ac:spMk id="5" creationId="{39776F5A-90DB-4469-8369-A01E20690B40}"/>
          </ac:spMkLst>
        </pc:spChg>
        <pc:spChg chg="add del mod">
          <ac:chgData name="le ngan" userId="7f4b0478f611c761" providerId="LiveId" clId="{031B61CD-6E01-42E2-ACBB-7A5991E9FFA4}" dt="2021-09-23T16:34:37.898" v="1265" actId="478"/>
          <ac:spMkLst>
            <pc:docMk/>
            <pc:sldMk cId="0" sldId="256"/>
            <ac:spMk id="6" creationId="{75E0A528-6CDD-47A6-B27E-AE8DD38D8624}"/>
          </ac:spMkLst>
        </pc:spChg>
        <pc:spChg chg="add mod">
          <ac:chgData name="le ngan" userId="7f4b0478f611c761" providerId="LiveId" clId="{031B61CD-6E01-42E2-ACBB-7A5991E9FFA4}" dt="2021-09-26T03:37:19.097" v="3754" actId="1076"/>
          <ac:spMkLst>
            <pc:docMk/>
            <pc:sldMk cId="0" sldId="256"/>
            <ac:spMk id="7" creationId="{B35A3A3E-8C1E-46C8-A9F6-C8227D3427EE}"/>
          </ac:spMkLst>
        </pc:spChg>
        <pc:spChg chg="add mod">
          <ac:chgData name="le ngan" userId="7f4b0478f611c761" providerId="LiveId" clId="{031B61CD-6E01-42E2-ACBB-7A5991E9FFA4}" dt="2021-09-26T03:33:44.449" v="3727" actId="255"/>
          <ac:spMkLst>
            <pc:docMk/>
            <pc:sldMk cId="0" sldId="256"/>
            <ac:spMk id="9" creationId="{B9A24C71-50AC-4D25-9844-88D0EC43E647}"/>
          </ac:spMkLst>
        </pc:spChg>
        <pc:spChg chg="add mod">
          <ac:chgData name="le ngan" userId="7f4b0478f611c761" providerId="LiveId" clId="{031B61CD-6E01-42E2-ACBB-7A5991E9FFA4}" dt="2021-09-26T03:36:53.690" v="3750" actId="1076"/>
          <ac:spMkLst>
            <pc:docMk/>
            <pc:sldMk cId="0" sldId="256"/>
            <ac:spMk id="10" creationId="{0F89BF56-EB09-41A2-902B-052983978542}"/>
          </ac:spMkLst>
        </pc:spChg>
        <pc:spChg chg="add mod">
          <ac:chgData name="le ngan" userId="7f4b0478f611c761" providerId="LiveId" clId="{031B61CD-6E01-42E2-ACBB-7A5991E9FFA4}" dt="2021-09-26T03:36:13.112" v="3749" actId="1076"/>
          <ac:spMkLst>
            <pc:docMk/>
            <pc:sldMk cId="0" sldId="256"/>
            <ac:spMk id="11" creationId="{38151B27-0420-4133-8C96-742C8C9361F2}"/>
          </ac:spMkLst>
        </pc:spChg>
        <pc:spChg chg="del mod">
          <ac:chgData name="le ngan" userId="7f4b0478f611c761" providerId="LiveId" clId="{031B61CD-6E01-42E2-ACBB-7A5991E9FFA4}" dt="2021-09-23T17:21:32.161" v="1843" actId="478"/>
          <ac:spMkLst>
            <pc:docMk/>
            <pc:sldMk cId="0" sldId="256"/>
            <ac:spMk id="386" creationId="{00000000-0000-0000-0000-000000000000}"/>
          </ac:spMkLst>
        </pc:spChg>
        <pc:spChg chg="del">
          <ac:chgData name="le ngan" userId="7f4b0478f611c761" providerId="LiveId" clId="{031B61CD-6E01-42E2-ACBB-7A5991E9FFA4}" dt="2021-09-23T16:18:26.302" v="1066" actId="478"/>
          <ac:spMkLst>
            <pc:docMk/>
            <pc:sldMk cId="0" sldId="256"/>
            <ac:spMk id="387" creationId="{00000000-0000-0000-0000-000000000000}"/>
          </ac:spMkLst>
        </pc:spChg>
      </pc:sldChg>
      <pc:sldChg chg="addSp delSp modSp del mod">
        <pc:chgData name="le ngan" userId="7f4b0478f611c761" providerId="LiveId" clId="{031B61CD-6E01-42E2-ACBB-7A5991E9FFA4}" dt="2021-09-24T05:58:08.120" v="3085" actId="47"/>
        <pc:sldMkLst>
          <pc:docMk/>
          <pc:sldMk cId="0" sldId="257"/>
        </pc:sldMkLst>
        <pc:spChg chg="add del mod">
          <ac:chgData name="le ngan" userId="7f4b0478f611c761" providerId="LiveId" clId="{031B61CD-6E01-42E2-ACBB-7A5991E9FFA4}" dt="2021-09-23T17:17:29.163" v="1726" actId="478"/>
          <ac:spMkLst>
            <pc:docMk/>
            <pc:sldMk cId="0" sldId="257"/>
            <ac:spMk id="3" creationId="{DBEB3FB6-E3DB-49C0-8534-42F34830B280}"/>
          </ac:spMkLst>
        </pc:spChg>
        <pc:spChg chg="add mod">
          <ac:chgData name="le ngan" userId="7f4b0478f611c761" providerId="LiveId" clId="{031B61CD-6E01-42E2-ACBB-7A5991E9FFA4}" dt="2021-09-23T17:20:46.669" v="1842" actId="20577"/>
          <ac:spMkLst>
            <pc:docMk/>
            <pc:sldMk cId="0" sldId="257"/>
            <ac:spMk id="4" creationId="{D9AF7A0B-6B9D-4D01-897C-54E375D4A12B}"/>
          </ac:spMkLst>
        </pc:spChg>
        <pc:spChg chg="add mod">
          <ac:chgData name="le ngan" userId="7f4b0478f611c761" providerId="LiveId" clId="{031B61CD-6E01-42E2-ACBB-7A5991E9FFA4}" dt="2021-09-23T17:19:07.721" v="1770" actId="1076"/>
          <ac:spMkLst>
            <pc:docMk/>
            <pc:sldMk cId="0" sldId="257"/>
            <ac:spMk id="6" creationId="{7FE22A3D-52DA-4512-9FF6-43B10A3BEEFD}"/>
          </ac:spMkLst>
        </pc:spChg>
        <pc:spChg chg="del">
          <ac:chgData name="le ngan" userId="7f4b0478f611c761" providerId="LiveId" clId="{031B61CD-6E01-42E2-ACBB-7A5991E9FFA4}" dt="2021-09-23T17:17:27.121" v="1725" actId="478"/>
          <ac:spMkLst>
            <pc:docMk/>
            <pc:sldMk cId="0" sldId="257"/>
            <ac:spMk id="392" creationId="{00000000-0000-0000-0000-000000000000}"/>
          </ac:spMkLst>
        </pc:spChg>
      </pc:sldChg>
      <pc:sldChg chg="addSp delSp modSp mod ord delAnim modAnim">
        <pc:chgData name="le ngan" userId="7f4b0478f611c761" providerId="LiveId" clId="{031B61CD-6E01-42E2-ACBB-7A5991E9FFA4}" dt="2021-09-26T03:09:20.879" v="3701"/>
        <pc:sldMkLst>
          <pc:docMk/>
          <pc:sldMk cId="0" sldId="258"/>
        </pc:sldMkLst>
        <pc:spChg chg="add mod">
          <ac:chgData name="le ngan" userId="7f4b0478f611c761" providerId="LiveId" clId="{031B61CD-6E01-42E2-ACBB-7A5991E9FFA4}" dt="2021-09-24T05:38:18.776" v="2992" actId="113"/>
          <ac:spMkLst>
            <pc:docMk/>
            <pc:sldMk cId="0" sldId="258"/>
            <ac:spMk id="2" creationId="{DBAD491F-89E0-43F1-9EE5-20DEE288DC58}"/>
          </ac:spMkLst>
        </pc:spChg>
        <pc:spChg chg="add mod">
          <ac:chgData name="le ngan" userId="7f4b0478f611c761" providerId="LiveId" clId="{031B61CD-6E01-42E2-ACBB-7A5991E9FFA4}" dt="2021-09-26T03:08:24.270" v="3694" actId="1076"/>
          <ac:spMkLst>
            <pc:docMk/>
            <pc:sldMk cId="0" sldId="258"/>
            <ac:spMk id="10" creationId="{3C63DC01-72C0-4995-A33D-44FD1D90A0BB}"/>
          </ac:spMkLst>
        </pc:spChg>
        <pc:spChg chg="add mod">
          <ac:chgData name="le ngan" userId="7f4b0478f611c761" providerId="LiveId" clId="{031B61CD-6E01-42E2-ACBB-7A5991E9FFA4}" dt="2021-09-24T05:38:58.645" v="3024" actId="20577"/>
          <ac:spMkLst>
            <pc:docMk/>
            <pc:sldMk cId="0" sldId="258"/>
            <ac:spMk id="11" creationId="{DA3C0C91-011B-4DD9-A1EF-67889EC0BFE1}"/>
          </ac:spMkLst>
        </pc:spChg>
        <pc:spChg chg="add mod">
          <ac:chgData name="le ngan" userId="7f4b0478f611c761" providerId="LiveId" clId="{031B61CD-6E01-42E2-ACBB-7A5991E9FFA4}" dt="2021-09-26T03:08:20.330" v="3693" actId="1076"/>
          <ac:spMkLst>
            <pc:docMk/>
            <pc:sldMk cId="0" sldId="258"/>
            <ac:spMk id="12" creationId="{29AB18FD-D777-4798-AEE0-DF34213FF8F2}"/>
          </ac:spMkLst>
        </pc:spChg>
        <pc:spChg chg="add mod">
          <ac:chgData name="le ngan" userId="7f4b0478f611c761" providerId="LiveId" clId="{031B61CD-6E01-42E2-ACBB-7A5991E9FFA4}" dt="2021-09-24T05:44:02.470" v="3059" actId="1076"/>
          <ac:spMkLst>
            <pc:docMk/>
            <pc:sldMk cId="0" sldId="258"/>
            <ac:spMk id="13" creationId="{85AC25C3-1869-4B86-BA43-FEBDC117B8BB}"/>
          </ac:spMkLst>
        </pc:spChg>
        <pc:spChg chg="del">
          <ac:chgData name="le ngan" userId="7f4b0478f611c761" providerId="LiveId" clId="{031B61CD-6E01-42E2-ACBB-7A5991E9FFA4}" dt="2021-09-23T17:31:08.241" v="2064" actId="478"/>
          <ac:spMkLst>
            <pc:docMk/>
            <pc:sldMk cId="0" sldId="258"/>
            <ac:spMk id="398" creationId="{00000000-0000-0000-0000-000000000000}"/>
          </ac:spMkLst>
        </pc:spChg>
        <pc:spChg chg="del">
          <ac:chgData name="le ngan" userId="7f4b0478f611c761" providerId="LiveId" clId="{031B61CD-6E01-42E2-ACBB-7A5991E9FFA4}" dt="2021-09-23T17:31:23.441" v="2071" actId="478"/>
          <ac:spMkLst>
            <pc:docMk/>
            <pc:sldMk cId="0" sldId="258"/>
            <ac:spMk id="399" creationId="{00000000-0000-0000-0000-000000000000}"/>
          </ac:spMkLst>
        </pc:spChg>
        <pc:spChg chg="del">
          <ac:chgData name="le ngan" userId="7f4b0478f611c761" providerId="LiveId" clId="{031B61CD-6E01-42E2-ACBB-7A5991E9FFA4}" dt="2021-09-23T17:31:26.258" v="2072" actId="478"/>
          <ac:spMkLst>
            <pc:docMk/>
            <pc:sldMk cId="0" sldId="258"/>
            <ac:spMk id="400" creationId="{00000000-0000-0000-0000-000000000000}"/>
          </ac:spMkLst>
        </pc:spChg>
        <pc:spChg chg="del mod">
          <ac:chgData name="le ngan" userId="7f4b0478f611c761" providerId="LiveId" clId="{031B61CD-6E01-42E2-ACBB-7A5991E9FFA4}" dt="2021-09-23T17:31:12.025" v="2066" actId="478"/>
          <ac:spMkLst>
            <pc:docMk/>
            <pc:sldMk cId="0" sldId="258"/>
            <ac:spMk id="408" creationId="{00000000-0000-0000-0000-000000000000}"/>
          </ac:spMkLst>
        </pc:spChg>
        <pc:spChg chg="del">
          <ac:chgData name="le ngan" userId="7f4b0478f611c761" providerId="LiveId" clId="{031B61CD-6E01-42E2-ACBB-7A5991E9FFA4}" dt="2021-09-23T17:31:14.572" v="2067" actId="478"/>
          <ac:spMkLst>
            <pc:docMk/>
            <pc:sldMk cId="0" sldId="258"/>
            <ac:spMk id="409" creationId="{00000000-0000-0000-0000-000000000000}"/>
          </ac:spMkLst>
        </pc:spChg>
        <pc:spChg chg="del">
          <ac:chgData name="le ngan" userId="7f4b0478f611c761" providerId="LiveId" clId="{031B61CD-6E01-42E2-ACBB-7A5991E9FFA4}" dt="2021-09-23T17:31:18.370" v="2069" actId="478"/>
          <ac:spMkLst>
            <pc:docMk/>
            <pc:sldMk cId="0" sldId="258"/>
            <ac:spMk id="444" creationId="{00000000-0000-0000-0000-000000000000}"/>
          </ac:spMkLst>
        </pc:spChg>
        <pc:spChg chg="del mod">
          <ac:chgData name="le ngan" userId="7f4b0478f611c761" providerId="LiveId" clId="{031B61CD-6E01-42E2-ACBB-7A5991E9FFA4}" dt="2021-09-24T05:43:30.074" v="3037" actId="478"/>
          <ac:spMkLst>
            <pc:docMk/>
            <pc:sldMk cId="0" sldId="258"/>
            <ac:spMk id="445" creationId="{00000000-0000-0000-0000-000000000000}"/>
          </ac:spMkLst>
        </pc:spChg>
        <pc:spChg chg="del mod">
          <ac:chgData name="le ngan" userId="7f4b0478f611c761" providerId="LiveId" clId="{031B61CD-6E01-42E2-ACBB-7A5991E9FFA4}" dt="2021-09-23T17:31:29.846" v="2074" actId="478"/>
          <ac:spMkLst>
            <pc:docMk/>
            <pc:sldMk cId="0" sldId="258"/>
            <ac:spMk id="446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2.466" v="2076" actId="478"/>
          <ac:spMkLst>
            <pc:docMk/>
            <pc:sldMk cId="0" sldId="258"/>
            <ac:spMk id="447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4.767" v="2078" actId="478"/>
          <ac:spMkLst>
            <pc:docMk/>
            <pc:sldMk cId="0" sldId="258"/>
            <ac:spMk id="448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6.183" v="2079" actId="478"/>
          <ac:spMkLst>
            <pc:docMk/>
            <pc:sldMk cId="0" sldId="258"/>
            <ac:spMk id="449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7.789" v="2080" actId="478"/>
          <ac:spMkLst>
            <pc:docMk/>
            <pc:sldMk cId="0" sldId="258"/>
            <ac:spMk id="450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8.942" v="2081" actId="478"/>
          <ac:spMkLst>
            <pc:docMk/>
            <pc:sldMk cId="0" sldId="258"/>
            <ac:spMk id="451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1.136" v="2075" actId="478"/>
          <ac:spMkLst>
            <pc:docMk/>
            <pc:sldMk cId="0" sldId="258"/>
            <ac:spMk id="452" creationId="{00000000-0000-0000-0000-000000000000}"/>
          </ac:spMkLst>
        </pc:spChg>
        <pc:spChg chg="del">
          <ac:chgData name="le ngan" userId="7f4b0478f611c761" providerId="LiveId" clId="{031B61CD-6E01-42E2-ACBB-7A5991E9FFA4}" dt="2021-09-23T17:31:33.730" v="2077" actId="478"/>
          <ac:spMkLst>
            <pc:docMk/>
            <pc:sldMk cId="0" sldId="258"/>
            <ac:spMk id="453" creationId="{00000000-0000-0000-0000-000000000000}"/>
          </ac:spMkLst>
        </pc:spChg>
        <pc:grpChg chg="del mod">
          <ac:chgData name="le ngan" userId="7f4b0478f611c761" providerId="LiveId" clId="{031B61CD-6E01-42E2-ACBB-7A5991E9FFA4}" dt="2021-09-23T17:31:09.886" v="2065" actId="478"/>
          <ac:grpSpMkLst>
            <pc:docMk/>
            <pc:sldMk cId="0" sldId="258"/>
            <ac:grpSpMk id="401" creationId="{00000000-0000-0000-0000-000000000000}"/>
          </ac:grpSpMkLst>
        </pc:grpChg>
        <pc:grpChg chg="del">
          <ac:chgData name="le ngan" userId="7f4b0478f611c761" providerId="LiveId" clId="{031B61CD-6E01-42E2-ACBB-7A5991E9FFA4}" dt="2021-09-23T17:31:20.888" v="2070" actId="478"/>
          <ac:grpSpMkLst>
            <pc:docMk/>
            <pc:sldMk cId="0" sldId="258"/>
            <ac:grpSpMk id="410" creationId="{00000000-0000-0000-0000-000000000000}"/>
          </ac:grpSpMkLst>
        </pc:grpChg>
        <pc:grpChg chg="del">
          <ac:chgData name="le ngan" userId="7f4b0478f611c761" providerId="LiveId" clId="{031B61CD-6E01-42E2-ACBB-7A5991E9FFA4}" dt="2021-09-23T17:31:15.762" v="2068" actId="478"/>
          <ac:grpSpMkLst>
            <pc:docMk/>
            <pc:sldMk cId="0" sldId="258"/>
            <ac:grpSpMk id="428" creationId="{00000000-0000-0000-0000-000000000000}"/>
          </ac:grpSpMkLst>
        </pc:grpChg>
        <pc:picChg chg="add del mod">
          <ac:chgData name="le ngan" userId="7f4b0478f611c761" providerId="LiveId" clId="{031B61CD-6E01-42E2-ACBB-7A5991E9FFA4}" dt="2021-09-26T02:24:51.631" v="3538" actId="21"/>
          <ac:picMkLst>
            <pc:docMk/>
            <pc:sldMk cId="0" sldId="258"/>
            <ac:picMk id="3" creationId="{35C294E5-8807-4AEA-B3EC-9916E1D52571}"/>
          </ac:picMkLst>
        </pc:picChg>
        <pc:picChg chg="add del mod">
          <ac:chgData name="le ngan" userId="7f4b0478f611c761" providerId="LiveId" clId="{031B61CD-6E01-42E2-ACBB-7A5991E9FFA4}" dt="2021-09-26T02:38:03.237" v="3564" actId="478"/>
          <ac:picMkLst>
            <pc:docMk/>
            <pc:sldMk cId="0" sldId="258"/>
            <ac:picMk id="4" creationId="{FC427F37-A50B-45FC-A855-F4EE41E92DB4}"/>
          </ac:picMkLst>
        </pc:picChg>
        <pc:picChg chg="add del mod">
          <ac:chgData name="le ngan" userId="7f4b0478f611c761" providerId="LiveId" clId="{031B61CD-6E01-42E2-ACBB-7A5991E9FFA4}" dt="2021-09-26T02:42:13.726" v="3570" actId="478"/>
          <ac:picMkLst>
            <pc:docMk/>
            <pc:sldMk cId="0" sldId="258"/>
            <ac:picMk id="5" creationId="{74CB24EF-E3DD-4F6B-93EB-B01D717BCB3D}"/>
          </ac:picMkLst>
        </pc:picChg>
        <pc:picChg chg="add del mod">
          <ac:chgData name="le ngan" userId="7f4b0478f611c761" providerId="LiveId" clId="{031B61CD-6E01-42E2-ACBB-7A5991E9FFA4}" dt="2021-09-26T02:42:10.707" v="3569" actId="478"/>
          <ac:picMkLst>
            <pc:docMk/>
            <pc:sldMk cId="0" sldId="258"/>
            <ac:picMk id="6" creationId="{95D15BBB-9F36-4993-AFB6-670FD385ABAA}"/>
          </ac:picMkLst>
        </pc:picChg>
        <pc:picChg chg="add del mod">
          <ac:chgData name="le ngan" userId="7f4b0478f611c761" providerId="LiveId" clId="{031B61CD-6E01-42E2-ACBB-7A5991E9FFA4}" dt="2021-09-26T02:42:06.646" v="3567" actId="478"/>
          <ac:picMkLst>
            <pc:docMk/>
            <pc:sldMk cId="0" sldId="258"/>
            <ac:picMk id="7" creationId="{CBC1BCB6-1241-4C7C-8E56-5050A2B29C0E}"/>
          </ac:picMkLst>
        </pc:picChg>
        <pc:picChg chg="add del mod">
          <ac:chgData name="le ngan" userId="7f4b0478f611c761" providerId="LiveId" clId="{031B61CD-6E01-42E2-ACBB-7A5991E9FFA4}" dt="2021-09-26T02:42:07.825" v="3568" actId="478"/>
          <ac:picMkLst>
            <pc:docMk/>
            <pc:sldMk cId="0" sldId="258"/>
            <ac:picMk id="8" creationId="{104FD39B-6140-4930-8201-A6F293ABCDC5}"/>
          </ac:picMkLst>
        </pc:picChg>
        <pc:picChg chg="add del mod">
          <ac:chgData name="le ngan" userId="7f4b0478f611c761" providerId="LiveId" clId="{031B61CD-6E01-42E2-ACBB-7A5991E9FFA4}" dt="2021-09-26T02:38:14.277" v="3566" actId="478"/>
          <ac:picMkLst>
            <pc:docMk/>
            <pc:sldMk cId="0" sldId="258"/>
            <ac:picMk id="14" creationId="{127DBB8B-C700-462D-BBEB-107F5F1189D5}"/>
          </ac:picMkLst>
        </pc:picChg>
        <pc:picChg chg="add mod">
          <ac:chgData name="le ngan" userId="7f4b0478f611c761" providerId="LiveId" clId="{031B61CD-6E01-42E2-ACBB-7A5991E9FFA4}" dt="2021-09-26T02:50:50.612" v="3605"/>
          <ac:picMkLst>
            <pc:docMk/>
            <pc:sldMk cId="0" sldId="258"/>
            <ac:picMk id="16" creationId="{F2F99CF0-5080-45DD-A39D-13115DAB2A1C}"/>
          </ac:picMkLst>
        </pc:picChg>
        <pc:picChg chg="add mod">
          <ac:chgData name="le ngan" userId="7f4b0478f611c761" providerId="LiveId" clId="{031B61CD-6E01-42E2-ACBB-7A5991E9FFA4}" dt="2021-09-26T03:08:35.257" v="3696" actId="1076"/>
          <ac:picMkLst>
            <pc:docMk/>
            <pc:sldMk cId="0" sldId="258"/>
            <ac:picMk id="18" creationId="{57D7964D-D66B-4CBA-A38B-656F40E41FDB}"/>
          </ac:picMkLst>
        </pc:picChg>
        <pc:picChg chg="add mod">
          <ac:chgData name="le ngan" userId="7f4b0478f611c761" providerId="LiveId" clId="{031B61CD-6E01-42E2-ACBB-7A5991E9FFA4}" dt="2021-09-26T03:08:15.395" v="3692" actId="14100"/>
          <ac:picMkLst>
            <pc:docMk/>
            <pc:sldMk cId="0" sldId="258"/>
            <ac:picMk id="20" creationId="{108B638A-D52D-4F16-B3D7-19E9266ED8A2}"/>
          </ac:picMkLst>
        </pc:picChg>
        <pc:picChg chg="add mod">
          <ac:chgData name="le ngan" userId="7f4b0478f611c761" providerId="LiveId" clId="{031B61CD-6E01-42E2-ACBB-7A5991E9FFA4}" dt="2021-09-26T03:06:37.488" v="3678" actId="1076"/>
          <ac:picMkLst>
            <pc:docMk/>
            <pc:sldMk cId="0" sldId="258"/>
            <ac:picMk id="22" creationId="{22488629-B941-4000-8F4F-0B3CE5E2E1DF}"/>
          </ac:picMkLst>
        </pc:picChg>
        <pc:picChg chg="add mod">
          <ac:chgData name="le ngan" userId="7f4b0478f611c761" providerId="LiveId" clId="{031B61CD-6E01-42E2-ACBB-7A5991E9FFA4}" dt="2021-09-26T02:49:12.666" v="3595" actId="14100"/>
          <ac:picMkLst>
            <pc:docMk/>
            <pc:sldMk cId="0" sldId="258"/>
            <ac:picMk id="24" creationId="{03BC801D-9EDE-4012-AB5A-D12036464DEE}"/>
          </ac:picMkLst>
        </pc:picChg>
      </pc:sldChg>
      <pc:sldChg chg="addSp delSp modSp del mod ord modNotes">
        <pc:chgData name="le ngan" userId="7f4b0478f611c761" providerId="LiveId" clId="{031B61CD-6E01-42E2-ACBB-7A5991E9FFA4}" dt="2021-09-26T14:12:54.796" v="3755" actId="47"/>
        <pc:sldMkLst>
          <pc:docMk/>
          <pc:sldMk cId="0" sldId="259"/>
        </pc:sldMkLst>
        <pc:spChg chg="add del mod">
          <ac:chgData name="le ngan" userId="7f4b0478f611c761" providerId="LiveId" clId="{031B61CD-6E01-42E2-ACBB-7A5991E9FFA4}" dt="2021-09-24T03:34:50.347" v="2272" actId="478"/>
          <ac:spMkLst>
            <pc:docMk/>
            <pc:sldMk cId="0" sldId="259"/>
            <ac:spMk id="3" creationId="{48236171-DAB3-4F7F-8712-FF513CCFFEFA}"/>
          </ac:spMkLst>
        </pc:spChg>
        <pc:spChg chg="add del mod">
          <ac:chgData name="le ngan" userId="7f4b0478f611c761" providerId="LiveId" clId="{031B61CD-6E01-42E2-ACBB-7A5991E9FFA4}" dt="2021-09-23T13:58:41.140" v="65" actId="478"/>
          <ac:spMkLst>
            <pc:docMk/>
            <pc:sldMk cId="0" sldId="259"/>
            <ac:spMk id="4" creationId="{9D43F473-A115-47DD-BE3E-223E45ED34BB}"/>
          </ac:spMkLst>
        </pc:spChg>
        <pc:spChg chg="add del mod">
          <ac:chgData name="le ngan" userId="7f4b0478f611c761" providerId="LiveId" clId="{031B61CD-6E01-42E2-ACBB-7A5991E9FFA4}" dt="2021-09-24T03:51:12.967" v="2288" actId="478"/>
          <ac:spMkLst>
            <pc:docMk/>
            <pc:sldMk cId="0" sldId="259"/>
            <ac:spMk id="5" creationId="{BDF47D0C-69ED-486D-AA73-D97A37A86B9D}"/>
          </ac:spMkLst>
        </pc:spChg>
        <pc:spChg chg="del">
          <ac:chgData name="le ngan" userId="7f4b0478f611c761" providerId="LiveId" clId="{031B61CD-6E01-42E2-ACBB-7A5991E9FFA4}" dt="2021-09-23T13:52:33.523" v="8" actId="478"/>
          <ac:spMkLst>
            <pc:docMk/>
            <pc:sldMk cId="0" sldId="259"/>
            <ac:spMk id="458" creationId="{00000000-0000-0000-0000-000000000000}"/>
          </ac:spMkLst>
        </pc:spChg>
        <pc:spChg chg="del">
          <ac:chgData name="le ngan" userId="7f4b0478f611c761" providerId="LiveId" clId="{031B61CD-6E01-42E2-ACBB-7A5991E9FFA4}" dt="2021-09-23T13:52:35.830" v="9" actId="478"/>
          <ac:spMkLst>
            <pc:docMk/>
            <pc:sldMk cId="0" sldId="259"/>
            <ac:spMk id="459" creationId="{00000000-0000-0000-0000-000000000000}"/>
          </ac:spMkLst>
        </pc:spChg>
        <pc:picChg chg="add del mod">
          <ac:chgData name="le ngan" userId="7f4b0478f611c761" providerId="LiveId" clId="{031B61CD-6E01-42E2-ACBB-7A5991E9FFA4}" dt="2021-09-24T03:51:27.558" v="2292" actId="478"/>
          <ac:picMkLst>
            <pc:docMk/>
            <pc:sldMk cId="0" sldId="259"/>
            <ac:picMk id="4" creationId="{6AC98C5A-2908-41E7-ABB7-3C32463B6794}"/>
          </ac:picMkLst>
        </pc:picChg>
      </pc:sldChg>
      <pc:sldChg chg="addSp delSp modSp add del mod ord modAnim modNotes">
        <pc:chgData name="le ngan" userId="7f4b0478f611c761" providerId="LiveId" clId="{031B61CD-6E01-42E2-ACBB-7A5991E9FFA4}" dt="2021-09-26T14:12:54.796" v="3755" actId="47"/>
        <pc:sldMkLst>
          <pc:docMk/>
          <pc:sldMk cId="0" sldId="260"/>
        </pc:sldMkLst>
        <pc:spChg chg="add mod">
          <ac:chgData name="le ngan" userId="7f4b0478f611c761" providerId="LiveId" clId="{031B61CD-6E01-42E2-ACBB-7A5991E9FFA4}" dt="2021-09-23T15:06:21.170" v="223" actId="13822"/>
          <ac:spMkLst>
            <pc:docMk/>
            <pc:sldMk cId="0" sldId="260"/>
            <ac:spMk id="2" creationId="{3321AA88-5D40-4193-AFDD-3786119C80F9}"/>
          </ac:spMkLst>
        </pc:spChg>
        <pc:spChg chg="add mod">
          <ac:chgData name="le ngan" userId="7f4b0478f611c761" providerId="LiveId" clId="{031B61CD-6E01-42E2-ACBB-7A5991E9FFA4}" dt="2021-09-23T15:11:15.238" v="254" actId="14100"/>
          <ac:spMkLst>
            <pc:docMk/>
            <pc:sldMk cId="0" sldId="260"/>
            <ac:spMk id="3" creationId="{30ACD178-8618-4195-84E1-574537DD1F0A}"/>
          </ac:spMkLst>
        </pc:spChg>
        <pc:spChg chg="add del mod">
          <ac:chgData name="le ngan" userId="7f4b0478f611c761" providerId="LiveId" clId="{031B61CD-6E01-42E2-ACBB-7A5991E9FFA4}" dt="2021-09-23T14:58:58.840" v="157" actId="478"/>
          <ac:spMkLst>
            <pc:docMk/>
            <pc:sldMk cId="0" sldId="260"/>
            <ac:spMk id="4" creationId="{7C238D1A-7BEC-49A3-940F-E4B606D67700}"/>
          </ac:spMkLst>
        </pc:spChg>
        <pc:spChg chg="add mod">
          <ac:chgData name="le ngan" userId="7f4b0478f611c761" providerId="LiveId" clId="{031B61CD-6E01-42E2-ACBB-7A5991E9FFA4}" dt="2021-09-23T15:06:52.287" v="227" actId="13822"/>
          <ac:spMkLst>
            <pc:docMk/>
            <pc:sldMk cId="0" sldId="260"/>
            <ac:spMk id="5" creationId="{AFC4FA85-8D62-4BFB-8333-F04DEBC7B0FA}"/>
          </ac:spMkLst>
        </pc:spChg>
        <pc:spChg chg="add mod">
          <ac:chgData name="le ngan" userId="7f4b0478f611c761" providerId="LiveId" clId="{031B61CD-6E01-42E2-ACBB-7A5991E9FFA4}" dt="2021-09-23T15:05:50.604" v="219" actId="13822"/>
          <ac:spMkLst>
            <pc:docMk/>
            <pc:sldMk cId="0" sldId="260"/>
            <ac:spMk id="6" creationId="{08E158D2-0DD7-41A7-AA96-C7CF2E2A0CFE}"/>
          </ac:spMkLst>
        </pc:spChg>
        <pc:spChg chg="add mod">
          <ac:chgData name="le ngan" userId="7f4b0478f611c761" providerId="LiveId" clId="{031B61CD-6E01-42E2-ACBB-7A5991E9FFA4}" dt="2021-09-23T15:01:46.364" v="187" actId="1076"/>
          <ac:spMkLst>
            <pc:docMk/>
            <pc:sldMk cId="0" sldId="260"/>
            <ac:spMk id="7" creationId="{309CEC77-02EA-4265-8127-A5BC9BB9C78E}"/>
          </ac:spMkLst>
        </pc:spChg>
        <pc:spChg chg="add mod">
          <ac:chgData name="le ngan" userId="7f4b0478f611c761" providerId="LiveId" clId="{031B61CD-6E01-42E2-ACBB-7A5991E9FFA4}" dt="2021-09-23T15:11:37.334" v="259" actId="14100"/>
          <ac:spMkLst>
            <pc:docMk/>
            <pc:sldMk cId="0" sldId="260"/>
            <ac:spMk id="8" creationId="{1E9EAF60-3A03-4726-A799-988DE13F3363}"/>
          </ac:spMkLst>
        </pc:spChg>
        <pc:spChg chg="add mod">
          <ac:chgData name="le ngan" userId="7f4b0478f611c761" providerId="LiveId" clId="{031B61CD-6E01-42E2-ACBB-7A5991E9FFA4}" dt="2021-09-23T15:11:28.230" v="257" actId="14100"/>
          <ac:spMkLst>
            <pc:docMk/>
            <pc:sldMk cId="0" sldId="260"/>
            <ac:spMk id="9" creationId="{2B88C6C0-61F2-49E2-8ED7-D70956491D3F}"/>
          </ac:spMkLst>
        </pc:spChg>
        <pc:spChg chg="add del mod">
          <ac:chgData name="le ngan" userId="7f4b0478f611c761" providerId="LiveId" clId="{031B61CD-6E01-42E2-ACBB-7A5991E9FFA4}" dt="2021-09-23T15:05:29.554" v="217"/>
          <ac:spMkLst>
            <pc:docMk/>
            <pc:sldMk cId="0" sldId="260"/>
            <ac:spMk id="10" creationId="{5A96B9C5-105A-4AC7-9C47-77AE3C9071FF}"/>
          </ac:spMkLst>
        </pc:spChg>
        <pc:spChg chg="add mod">
          <ac:chgData name="le ngan" userId="7f4b0478f611c761" providerId="LiveId" clId="{031B61CD-6E01-42E2-ACBB-7A5991E9FFA4}" dt="2021-09-23T15:06:45.379" v="226" actId="13822"/>
          <ac:spMkLst>
            <pc:docMk/>
            <pc:sldMk cId="0" sldId="260"/>
            <ac:spMk id="11" creationId="{C24DF5D7-4B5E-46B2-9389-25384533AE8A}"/>
          </ac:spMkLst>
        </pc:spChg>
        <pc:spChg chg="add mod">
          <ac:chgData name="le ngan" userId="7f4b0478f611c761" providerId="LiveId" clId="{031B61CD-6E01-42E2-ACBB-7A5991E9FFA4}" dt="2021-09-23T15:04:53.520" v="212" actId="1076"/>
          <ac:spMkLst>
            <pc:docMk/>
            <pc:sldMk cId="0" sldId="260"/>
            <ac:spMk id="12" creationId="{0CC64F10-1AB1-4130-92E8-24557872A0D0}"/>
          </ac:spMkLst>
        </pc:spChg>
        <pc:spChg chg="add mod">
          <ac:chgData name="le ngan" userId="7f4b0478f611c761" providerId="LiveId" clId="{031B61CD-6E01-42E2-ACBB-7A5991E9FFA4}" dt="2021-09-23T15:13:37.474" v="308" actId="20577"/>
          <ac:spMkLst>
            <pc:docMk/>
            <pc:sldMk cId="0" sldId="260"/>
            <ac:spMk id="13" creationId="{08B4559E-7770-4C2A-88DC-1AFF978A0FD7}"/>
          </ac:spMkLst>
        </pc:spChg>
        <pc:spChg chg="add mod">
          <ac:chgData name="le ngan" userId="7f4b0478f611c761" providerId="LiveId" clId="{031B61CD-6E01-42E2-ACBB-7A5991E9FFA4}" dt="2021-09-23T15:12:16.786" v="276" actId="20577"/>
          <ac:spMkLst>
            <pc:docMk/>
            <pc:sldMk cId="0" sldId="260"/>
            <ac:spMk id="15" creationId="{E5DE8DD1-08B2-4CCE-A691-BDC5B30042C5}"/>
          </ac:spMkLst>
        </pc:spChg>
        <pc:spChg chg="add mod">
          <ac:chgData name="le ngan" userId="7f4b0478f611c761" providerId="LiveId" clId="{031B61CD-6E01-42E2-ACBB-7A5991E9FFA4}" dt="2021-09-23T15:13:46.292" v="309" actId="20577"/>
          <ac:spMkLst>
            <pc:docMk/>
            <pc:sldMk cId="0" sldId="260"/>
            <ac:spMk id="16" creationId="{F5D76EDC-4D94-45C8-BDA9-8F7CA8D1D63A}"/>
          </ac:spMkLst>
        </pc:spChg>
        <pc:spChg chg="add del mod">
          <ac:chgData name="le ngan" userId="7f4b0478f611c761" providerId="LiveId" clId="{031B61CD-6E01-42E2-ACBB-7A5991E9FFA4}" dt="2021-09-23T15:14:12.035" v="311"/>
          <ac:spMkLst>
            <pc:docMk/>
            <pc:sldMk cId="0" sldId="260"/>
            <ac:spMk id="17" creationId="{73B890A6-0F1C-4798-83F0-60B1D59C26FF}"/>
          </ac:spMkLst>
        </pc:spChg>
        <pc:spChg chg="add del mod">
          <ac:chgData name="le ngan" userId="7f4b0478f611c761" providerId="LiveId" clId="{031B61CD-6E01-42E2-ACBB-7A5991E9FFA4}" dt="2021-09-23T15:14:19.872" v="313"/>
          <ac:spMkLst>
            <pc:docMk/>
            <pc:sldMk cId="0" sldId="260"/>
            <ac:spMk id="18" creationId="{59CEA1B5-9D53-403D-BEBA-244228438037}"/>
          </ac:spMkLst>
        </pc:spChg>
        <pc:spChg chg="mod">
          <ac:chgData name="le ngan" userId="7f4b0478f611c761" providerId="LiveId" clId="{031B61CD-6E01-42E2-ACBB-7A5991E9FFA4}" dt="2021-09-23T14:55:47.151" v="142" actId="20577"/>
          <ac:spMkLst>
            <pc:docMk/>
            <pc:sldMk cId="0" sldId="260"/>
            <ac:spMk id="464" creationId="{00000000-0000-0000-0000-000000000000}"/>
          </ac:spMkLst>
        </pc:spChg>
        <pc:picChg chg="add del mod">
          <ac:chgData name="le ngan" userId="7f4b0478f611c761" providerId="LiveId" clId="{031B61CD-6E01-42E2-ACBB-7A5991E9FFA4}" dt="2021-09-23T15:27:29.439" v="750" actId="478"/>
          <ac:picMkLst>
            <pc:docMk/>
            <pc:sldMk cId="0" sldId="260"/>
            <ac:picMk id="19" creationId="{D7B3C33B-9EDB-4F64-8DC1-B8D76AD18B52}"/>
          </ac:picMkLst>
        </pc:picChg>
        <pc:picChg chg="add del mod">
          <ac:chgData name="le ngan" userId="7f4b0478f611c761" providerId="LiveId" clId="{031B61CD-6E01-42E2-ACBB-7A5991E9FFA4}" dt="2021-09-23T15:26:08.832" v="745" actId="478"/>
          <ac:picMkLst>
            <pc:docMk/>
            <pc:sldMk cId="0" sldId="260"/>
            <ac:picMk id="20" creationId="{4385EE84-4A79-41ED-9459-059F56FDA3A0}"/>
          </ac:picMkLst>
        </pc:picChg>
        <pc:picChg chg="add del mod">
          <ac:chgData name="le ngan" userId="7f4b0478f611c761" providerId="LiveId" clId="{031B61CD-6E01-42E2-ACBB-7A5991E9FFA4}" dt="2021-09-23T15:26:07.577" v="744" actId="478"/>
          <ac:picMkLst>
            <pc:docMk/>
            <pc:sldMk cId="0" sldId="260"/>
            <ac:picMk id="21" creationId="{11118F25-F3DA-4164-99F1-CCC187F59FC1}"/>
          </ac:picMkLst>
        </pc:picChg>
        <pc:picChg chg="add mod">
          <ac:chgData name="le ngan" userId="7f4b0478f611c761" providerId="LiveId" clId="{031B61CD-6E01-42E2-ACBB-7A5991E9FFA4}" dt="2021-09-23T15:29:09.993" v="765" actId="14100"/>
          <ac:picMkLst>
            <pc:docMk/>
            <pc:sldMk cId="0" sldId="260"/>
            <ac:picMk id="22" creationId="{9302E944-EDF0-4B46-A2D2-E493E601DDE4}"/>
          </ac:picMkLst>
        </pc:picChg>
      </pc:sldChg>
      <pc:sldChg chg="addSp delSp modSp del mod ord modNotes">
        <pc:chgData name="le ngan" userId="7f4b0478f611c761" providerId="LiveId" clId="{031B61CD-6E01-42E2-ACBB-7A5991E9FFA4}" dt="2021-09-24T05:58:32.274" v="3086" actId="47"/>
        <pc:sldMkLst>
          <pc:docMk/>
          <pc:sldMk cId="0" sldId="261"/>
        </pc:sldMkLst>
        <pc:spChg chg="add del mod">
          <ac:chgData name="le ngan" userId="7f4b0478f611c761" providerId="LiveId" clId="{031B61CD-6E01-42E2-ACBB-7A5991E9FFA4}" dt="2021-09-23T16:20:11.451" v="1120" actId="478"/>
          <ac:spMkLst>
            <pc:docMk/>
            <pc:sldMk cId="0" sldId="261"/>
            <ac:spMk id="6" creationId="{B5FFA171-1035-4C63-B8FD-8FBC084BCF89}"/>
          </ac:spMkLst>
        </pc:spChg>
        <pc:spChg chg="add mod">
          <ac:chgData name="le ngan" userId="7f4b0478f611c761" providerId="LiveId" clId="{031B61CD-6E01-42E2-ACBB-7A5991E9FFA4}" dt="2021-09-23T16:27:10.287" v="1222" actId="207"/>
          <ac:spMkLst>
            <pc:docMk/>
            <pc:sldMk cId="0" sldId="261"/>
            <ac:spMk id="7" creationId="{B6303193-9C5F-40C9-8D14-F5DA34C6584D}"/>
          </ac:spMkLst>
        </pc:spChg>
        <pc:spChg chg="add mod">
          <ac:chgData name="le ngan" userId="7f4b0478f611c761" providerId="LiveId" clId="{031B61CD-6E01-42E2-ACBB-7A5991E9FFA4}" dt="2021-09-23T16:31:03.221" v="1254" actId="1076"/>
          <ac:spMkLst>
            <pc:docMk/>
            <pc:sldMk cId="0" sldId="261"/>
            <ac:spMk id="8" creationId="{E2B51A19-991A-4488-BDAA-F9224A0692A0}"/>
          </ac:spMkLst>
        </pc:spChg>
        <pc:spChg chg="mod">
          <ac:chgData name="le ngan" userId="7f4b0478f611c761" providerId="LiveId" clId="{031B61CD-6E01-42E2-ACBB-7A5991E9FFA4}" dt="2021-09-23T16:29:27.251" v="1243" actId="115"/>
          <ac:spMkLst>
            <pc:docMk/>
            <pc:sldMk cId="0" sldId="261"/>
            <ac:spMk id="469" creationId="{00000000-0000-0000-0000-000000000000}"/>
          </ac:spMkLst>
        </pc:spChg>
        <pc:spChg chg="del">
          <ac:chgData name="le ngan" userId="7f4b0478f611c761" providerId="LiveId" clId="{031B61CD-6E01-42E2-ACBB-7A5991E9FFA4}" dt="2021-09-23T16:19:56.204" v="1118" actId="478"/>
          <ac:spMkLst>
            <pc:docMk/>
            <pc:sldMk cId="0" sldId="261"/>
            <ac:spMk id="470" creationId="{00000000-0000-0000-0000-000000000000}"/>
          </ac:spMkLst>
        </pc:spChg>
        <pc:spChg chg="del">
          <ac:chgData name="le ngan" userId="7f4b0478f611c761" providerId="LiveId" clId="{031B61CD-6E01-42E2-ACBB-7A5991E9FFA4}" dt="2021-09-23T16:20:13.562" v="1121" actId="478"/>
          <ac:spMkLst>
            <pc:docMk/>
            <pc:sldMk cId="0" sldId="261"/>
            <ac:spMk id="471" creationId="{00000000-0000-0000-0000-000000000000}"/>
          </ac:spMkLst>
        </pc:spChg>
        <pc:spChg chg="mod">
          <ac:chgData name="le ngan" userId="7f4b0478f611c761" providerId="LiveId" clId="{031B61CD-6E01-42E2-ACBB-7A5991E9FFA4}" dt="2021-09-23T16:28:22.950" v="1225" actId="207"/>
          <ac:spMkLst>
            <pc:docMk/>
            <pc:sldMk cId="0" sldId="261"/>
            <ac:spMk id="472" creationId="{00000000-0000-0000-0000-000000000000}"/>
          </ac:spMkLst>
        </pc:spChg>
        <pc:picChg chg="add mod">
          <ac:chgData name="le ngan" userId="7f4b0478f611c761" providerId="LiveId" clId="{031B61CD-6E01-42E2-ACBB-7A5991E9FFA4}" dt="2021-09-23T16:31:23.365" v="1259" actId="1076"/>
          <ac:picMkLst>
            <pc:docMk/>
            <pc:sldMk cId="0" sldId="261"/>
            <ac:picMk id="13" creationId="{B4648200-B980-4DC3-9C7A-5378B74549FA}"/>
          </ac:picMkLst>
        </pc:picChg>
        <pc:cxnChg chg="add mod">
          <ac:chgData name="le ngan" userId="7f4b0478f611c761" providerId="LiveId" clId="{031B61CD-6E01-42E2-ACBB-7A5991E9FFA4}" dt="2021-09-23T16:29:57.837" v="1245" actId="13822"/>
          <ac:cxnSpMkLst>
            <pc:docMk/>
            <pc:sldMk cId="0" sldId="261"/>
            <ac:cxnSpMk id="3" creationId="{4063BAF4-9078-404E-91AA-A50573D7CF33}"/>
          </ac:cxnSpMkLst>
        </pc:cxnChg>
        <pc:cxnChg chg="add mod">
          <ac:chgData name="le ngan" userId="7f4b0478f611c761" providerId="LiveId" clId="{031B61CD-6E01-42E2-ACBB-7A5991E9FFA4}" dt="2021-09-23T16:31:06.777" v="1255" actId="1076"/>
          <ac:cxnSpMkLst>
            <pc:docMk/>
            <pc:sldMk cId="0" sldId="261"/>
            <ac:cxnSpMk id="11" creationId="{2B27B900-8557-4645-B08E-E12C05FEA0DF}"/>
          </ac:cxnSpMkLst>
        </pc:cxnChg>
      </pc:sldChg>
      <pc:sldChg chg="addSp delSp modSp add del mod ord modAnim modNotes">
        <pc:chgData name="le ngan" userId="7f4b0478f611c761" providerId="LiveId" clId="{031B61CD-6E01-42E2-ACBB-7A5991E9FFA4}" dt="2021-09-24T07:43:02.997" v="3534"/>
        <pc:sldMkLst>
          <pc:docMk/>
          <pc:sldMk cId="0" sldId="262"/>
        </pc:sldMkLst>
        <pc:spChg chg="add del mod">
          <ac:chgData name="le ngan" userId="7f4b0478f611c761" providerId="LiveId" clId="{031B61CD-6E01-42E2-ACBB-7A5991E9FFA4}" dt="2021-09-23T17:46:02.509" v="2180" actId="478"/>
          <ac:spMkLst>
            <pc:docMk/>
            <pc:sldMk cId="0" sldId="262"/>
            <ac:spMk id="3" creationId="{E6402008-2311-4596-BC60-AD25D465A189}"/>
          </ac:spMkLst>
        </pc:spChg>
        <pc:spChg chg="add del mod">
          <ac:chgData name="le ngan" userId="7f4b0478f611c761" providerId="LiveId" clId="{031B61CD-6E01-42E2-ACBB-7A5991E9FFA4}" dt="2021-09-23T17:02:01.710" v="1553" actId="478"/>
          <ac:spMkLst>
            <pc:docMk/>
            <pc:sldMk cId="0" sldId="262"/>
            <ac:spMk id="3" creationId="{EFA9BFFC-ACD6-440D-A069-25AC35282178}"/>
          </ac:spMkLst>
        </pc:spChg>
        <pc:spChg chg="add mod">
          <ac:chgData name="le ngan" userId="7f4b0478f611c761" providerId="LiveId" clId="{031B61CD-6E01-42E2-ACBB-7A5991E9FFA4}" dt="2021-09-23T17:01:44.999" v="1551" actId="20577"/>
          <ac:spMkLst>
            <pc:docMk/>
            <pc:sldMk cId="0" sldId="262"/>
            <ac:spMk id="4" creationId="{36296AF9-3D0D-4A85-90AD-902BEE27E835}"/>
          </ac:spMkLst>
        </pc:spChg>
        <pc:spChg chg="add del mod">
          <ac:chgData name="le ngan" userId="7f4b0478f611c761" providerId="LiveId" clId="{031B61CD-6E01-42E2-ACBB-7A5991E9FFA4}" dt="2021-09-23T17:46:08.893" v="2182" actId="478"/>
          <ac:spMkLst>
            <pc:docMk/>
            <pc:sldMk cId="0" sldId="262"/>
            <ac:spMk id="5" creationId="{7E66CF6B-E0D9-492E-B38A-D05CCE5082C5}"/>
          </ac:spMkLst>
        </pc:spChg>
        <pc:spChg chg="add mod">
          <ac:chgData name="le ngan" userId="7f4b0478f611c761" providerId="LiveId" clId="{031B61CD-6E01-42E2-ACBB-7A5991E9FFA4}" dt="2021-09-23T17:03:08.825" v="1565" actId="21"/>
          <ac:spMkLst>
            <pc:docMk/>
            <pc:sldMk cId="0" sldId="262"/>
            <ac:spMk id="6" creationId="{9534DB5A-BB5C-47ED-8EF3-0707AE0D1C1C}"/>
          </ac:spMkLst>
        </pc:spChg>
        <pc:spChg chg="add mod">
          <ac:chgData name="le ngan" userId="7f4b0478f611c761" providerId="LiveId" clId="{031B61CD-6E01-42E2-ACBB-7A5991E9FFA4}" dt="2021-09-23T17:47:12.971" v="2192" actId="1076"/>
          <ac:spMkLst>
            <pc:docMk/>
            <pc:sldMk cId="0" sldId="262"/>
            <ac:spMk id="8" creationId="{9656948C-950C-4332-9114-F54B22DEB964}"/>
          </ac:spMkLst>
        </pc:spChg>
        <pc:spChg chg="del mod">
          <ac:chgData name="le ngan" userId="7f4b0478f611c761" providerId="LiveId" clId="{031B61CD-6E01-42E2-ACBB-7A5991E9FFA4}" dt="2021-09-23T17:46:00.096" v="2179" actId="478"/>
          <ac:spMkLst>
            <pc:docMk/>
            <pc:sldMk cId="0" sldId="262"/>
            <ac:spMk id="477" creationId="{00000000-0000-0000-0000-000000000000}"/>
          </ac:spMkLst>
        </pc:spChg>
        <pc:spChg chg="del">
          <ac:chgData name="le ngan" userId="7f4b0478f611c761" providerId="LiveId" clId="{031B61CD-6E01-42E2-ACBB-7A5991E9FFA4}" dt="2021-09-23T17:46:06.813" v="2181" actId="478"/>
          <ac:spMkLst>
            <pc:docMk/>
            <pc:sldMk cId="0" sldId="262"/>
            <ac:spMk id="478" creationId="{00000000-0000-0000-0000-000000000000}"/>
          </ac:spMkLst>
        </pc:spChg>
        <pc:picChg chg="add mod">
          <ac:chgData name="le ngan" userId="7f4b0478f611c761" providerId="LiveId" clId="{031B61CD-6E01-42E2-ACBB-7A5991E9FFA4}" dt="2021-09-23T17:47:20.689" v="2194" actId="1076"/>
          <ac:picMkLst>
            <pc:docMk/>
            <pc:sldMk cId="0" sldId="262"/>
            <ac:picMk id="9" creationId="{E3875940-DE92-4CBB-A740-F97E9866041A}"/>
          </ac:picMkLst>
        </pc:picChg>
        <pc:picChg chg="add del mod">
          <ac:chgData name="le ngan" userId="7f4b0478f611c761" providerId="LiveId" clId="{031B61CD-6E01-42E2-ACBB-7A5991E9FFA4}" dt="2021-09-23T17:46:57.228" v="2189" actId="478"/>
          <ac:picMkLst>
            <pc:docMk/>
            <pc:sldMk cId="0" sldId="262"/>
            <ac:picMk id="10" creationId="{FD8311A8-ABF8-40AD-923D-C83FB50976E2}"/>
          </ac:picMkLst>
        </pc:picChg>
      </pc:sldChg>
      <pc:sldChg chg="addSp delSp modSp del mod ord">
        <pc:chgData name="le ngan" userId="7f4b0478f611c761" providerId="LiveId" clId="{031B61CD-6E01-42E2-ACBB-7A5991E9FFA4}" dt="2021-09-26T14:12:54.796" v="3755" actId="47"/>
        <pc:sldMkLst>
          <pc:docMk/>
          <pc:sldMk cId="0" sldId="263"/>
        </pc:sldMkLst>
        <pc:spChg chg="add del mod">
          <ac:chgData name="le ngan" userId="7f4b0478f611c761" providerId="LiveId" clId="{031B61CD-6E01-42E2-ACBB-7A5991E9FFA4}" dt="2021-09-23T17:02:50.111" v="1560" actId="478"/>
          <ac:spMkLst>
            <pc:docMk/>
            <pc:sldMk cId="0" sldId="263"/>
            <ac:spMk id="3" creationId="{8EA8F6C5-DFD5-4E53-8174-75EDE1C59FFF}"/>
          </ac:spMkLst>
        </pc:spChg>
        <pc:spChg chg="add mod">
          <ac:chgData name="le ngan" userId="7f4b0478f611c761" providerId="LiveId" clId="{031B61CD-6E01-42E2-ACBB-7A5991E9FFA4}" dt="2021-09-24T05:58:48.503" v="3088" actId="478"/>
          <ac:spMkLst>
            <pc:docMk/>
            <pc:sldMk cId="0" sldId="263"/>
            <ac:spMk id="3" creationId="{C9E05CB4-796B-42A7-BED9-085C9854399A}"/>
          </ac:spMkLst>
        </pc:spChg>
        <pc:spChg chg="add del mod">
          <ac:chgData name="le ngan" userId="7f4b0478f611c761" providerId="LiveId" clId="{031B61CD-6E01-42E2-ACBB-7A5991E9FFA4}" dt="2021-09-23T17:02:55.076" v="1562" actId="478"/>
          <ac:spMkLst>
            <pc:docMk/>
            <pc:sldMk cId="0" sldId="263"/>
            <ac:spMk id="5" creationId="{367F7147-4E4B-4B2B-8281-C51CAF01AC99}"/>
          </ac:spMkLst>
        </pc:spChg>
        <pc:spChg chg="add del mod">
          <ac:chgData name="le ngan" userId="7f4b0478f611c761" providerId="LiveId" clId="{031B61CD-6E01-42E2-ACBB-7A5991E9FFA4}" dt="2021-09-24T05:58:48.503" v="3088" actId="478"/>
          <ac:spMkLst>
            <pc:docMk/>
            <pc:sldMk cId="0" sldId="263"/>
            <ac:spMk id="13" creationId="{47AF2BFE-ED20-41CC-A8E3-E63DDE64A319}"/>
          </ac:spMkLst>
        </pc:spChg>
        <pc:spChg chg="add del mod">
          <ac:chgData name="le ngan" userId="7f4b0478f611c761" providerId="LiveId" clId="{031B61CD-6E01-42E2-ACBB-7A5991E9FFA4}" dt="2021-09-24T05:58:44.542" v="3087" actId="478"/>
          <ac:spMkLst>
            <pc:docMk/>
            <pc:sldMk cId="0" sldId="263"/>
            <ac:spMk id="14" creationId="{A794AC0D-67BE-473C-9A85-57584825F86D}"/>
          </ac:spMkLst>
        </pc:spChg>
        <pc:spChg chg="del">
          <ac:chgData name="le ngan" userId="7f4b0478f611c761" providerId="LiveId" clId="{031B61CD-6E01-42E2-ACBB-7A5991E9FFA4}" dt="2021-09-23T17:02:47.365" v="1559" actId="478"/>
          <ac:spMkLst>
            <pc:docMk/>
            <pc:sldMk cId="0" sldId="263"/>
            <ac:spMk id="483" creationId="{00000000-0000-0000-0000-000000000000}"/>
          </ac:spMkLst>
        </pc:spChg>
        <pc:spChg chg="del">
          <ac:chgData name="le ngan" userId="7f4b0478f611c761" providerId="LiveId" clId="{031B61CD-6E01-42E2-ACBB-7A5991E9FFA4}" dt="2021-09-23T17:02:42.936" v="1556" actId="478"/>
          <ac:spMkLst>
            <pc:docMk/>
            <pc:sldMk cId="0" sldId="263"/>
            <ac:spMk id="484" creationId="{00000000-0000-0000-0000-000000000000}"/>
          </ac:spMkLst>
        </pc:spChg>
        <pc:spChg chg="del">
          <ac:chgData name="le ngan" userId="7f4b0478f611c761" providerId="LiveId" clId="{031B61CD-6E01-42E2-ACBB-7A5991E9FFA4}" dt="2021-09-23T17:02:53.472" v="1561" actId="478"/>
          <ac:spMkLst>
            <pc:docMk/>
            <pc:sldMk cId="0" sldId="263"/>
            <ac:spMk id="485" creationId="{00000000-0000-0000-0000-000000000000}"/>
          </ac:spMkLst>
        </pc:spChg>
        <pc:spChg chg="del">
          <ac:chgData name="le ngan" userId="7f4b0478f611c761" providerId="LiveId" clId="{031B61CD-6E01-42E2-ACBB-7A5991E9FFA4}" dt="2021-09-23T17:02:56.980" v="1563" actId="478"/>
          <ac:spMkLst>
            <pc:docMk/>
            <pc:sldMk cId="0" sldId="263"/>
            <ac:spMk id="486" creationId="{00000000-0000-0000-0000-000000000000}"/>
          </ac:spMkLst>
        </pc:spChg>
        <pc:spChg chg="del">
          <ac:chgData name="le ngan" userId="7f4b0478f611c761" providerId="LiveId" clId="{031B61CD-6E01-42E2-ACBB-7A5991E9FFA4}" dt="2021-09-23T17:02:45.104" v="1558" actId="478"/>
          <ac:spMkLst>
            <pc:docMk/>
            <pc:sldMk cId="0" sldId="263"/>
            <ac:spMk id="487" creationId="{00000000-0000-0000-0000-000000000000}"/>
          </ac:spMkLst>
        </pc:spChg>
        <pc:spChg chg="del">
          <ac:chgData name="le ngan" userId="7f4b0478f611c761" providerId="LiveId" clId="{031B61CD-6E01-42E2-ACBB-7A5991E9FFA4}" dt="2021-09-23T17:02:44.156" v="1557" actId="478"/>
          <ac:spMkLst>
            <pc:docMk/>
            <pc:sldMk cId="0" sldId="263"/>
            <ac:spMk id="488" creationId="{00000000-0000-0000-0000-000000000000}"/>
          </ac:spMkLst>
        </pc:spChg>
        <pc:spChg chg="del">
          <ac:chgData name="le ngan" userId="7f4b0478f611c761" providerId="LiveId" clId="{031B61CD-6E01-42E2-ACBB-7A5991E9FFA4}" dt="2021-09-23T17:02:59.468" v="1564" actId="478"/>
          <ac:spMkLst>
            <pc:docMk/>
            <pc:sldMk cId="0" sldId="263"/>
            <ac:spMk id="489" creationId="{00000000-0000-0000-0000-000000000000}"/>
          </ac:spMkLst>
        </pc:spChg>
      </pc:sldChg>
      <pc:sldChg chg="addSp delSp modSp mod ord">
        <pc:chgData name="le ngan" userId="7f4b0478f611c761" providerId="LiveId" clId="{031B61CD-6E01-42E2-ACBB-7A5991E9FFA4}" dt="2021-09-24T06:07:04.567" v="3093" actId="1076"/>
        <pc:sldMkLst>
          <pc:docMk/>
          <pc:sldMk cId="0" sldId="264"/>
        </pc:sldMkLst>
        <pc:spChg chg="add del mod">
          <ac:chgData name="le ngan" userId="7f4b0478f611c761" providerId="LiveId" clId="{031B61CD-6E01-42E2-ACBB-7A5991E9FFA4}" dt="2021-09-23T15:50:42.480" v="857" actId="478"/>
          <ac:spMkLst>
            <pc:docMk/>
            <pc:sldMk cId="0" sldId="264"/>
            <ac:spMk id="3" creationId="{6739E642-AAFB-4D66-B1EA-236107B1C49B}"/>
          </ac:spMkLst>
        </pc:spChg>
        <pc:spChg chg="add mod">
          <ac:chgData name="le ngan" userId="7f4b0478f611c761" providerId="LiveId" clId="{031B61CD-6E01-42E2-ACBB-7A5991E9FFA4}" dt="2021-09-23T16:09:48.053" v="1050" actId="14100"/>
          <ac:spMkLst>
            <pc:docMk/>
            <pc:sldMk cId="0" sldId="264"/>
            <ac:spMk id="4" creationId="{70AF01F3-BC40-44AE-8D73-12FA6FBA231D}"/>
          </ac:spMkLst>
        </pc:spChg>
        <pc:spChg chg="add mod">
          <ac:chgData name="le ngan" userId="7f4b0478f611c761" providerId="LiveId" clId="{031B61CD-6E01-42E2-ACBB-7A5991E9FFA4}" dt="2021-09-24T06:07:04.567" v="3093" actId="1076"/>
          <ac:spMkLst>
            <pc:docMk/>
            <pc:sldMk cId="0" sldId="264"/>
            <ac:spMk id="5" creationId="{580D321D-8E63-4621-9E4D-13E0EB898657}"/>
          </ac:spMkLst>
        </pc:spChg>
        <pc:spChg chg="add mod">
          <ac:chgData name="le ngan" userId="7f4b0478f611c761" providerId="LiveId" clId="{031B61CD-6E01-42E2-ACBB-7A5991E9FFA4}" dt="2021-09-24T06:06:49.904" v="3091" actId="14100"/>
          <ac:spMkLst>
            <pc:docMk/>
            <pc:sldMk cId="0" sldId="264"/>
            <ac:spMk id="6" creationId="{E08BE52E-4D30-4537-AB2F-9791326C35B1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494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495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496" creationId="{00000000-0000-0000-0000-000000000000}"/>
          </ac:spMkLst>
        </pc:spChg>
        <pc:spChg chg="del">
          <ac:chgData name="le ngan" userId="7f4b0478f611c761" providerId="LiveId" clId="{031B61CD-6E01-42E2-ACBB-7A5991E9FFA4}" dt="2021-09-23T15:50:46.703" v="859" actId="478"/>
          <ac:spMkLst>
            <pc:docMk/>
            <pc:sldMk cId="0" sldId="264"/>
            <ac:spMk id="497" creationId="{00000000-0000-0000-0000-000000000000}"/>
          </ac:spMkLst>
        </pc:spChg>
        <pc:spChg chg="del mod">
          <ac:chgData name="le ngan" userId="7f4b0478f611c761" providerId="LiveId" clId="{031B61CD-6E01-42E2-ACBB-7A5991E9FFA4}" dt="2021-09-23T15:50:51.680" v="862" actId="478"/>
          <ac:spMkLst>
            <pc:docMk/>
            <pc:sldMk cId="0" sldId="264"/>
            <ac:spMk id="498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499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00" creationId="{00000000-0000-0000-0000-000000000000}"/>
          </ac:spMkLst>
        </pc:spChg>
        <pc:spChg chg="del">
          <ac:chgData name="le ngan" userId="7f4b0478f611c761" providerId="LiveId" clId="{031B61CD-6E01-42E2-ACBB-7A5991E9FFA4}" dt="2021-09-23T15:50:48.335" v="860" actId="478"/>
          <ac:spMkLst>
            <pc:docMk/>
            <pc:sldMk cId="0" sldId="264"/>
            <ac:spMk id="501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02" creationId="{00000000-0000-0000-0000-000000000000}"/>
          </ac:spMkLst>
        </pc:spChg>
        <pc:spChg chg="del">
          <ac:chgData name="le ngan" userId="7f4b0478f611c761" providerId="LiveId" clId="{031B61CD-6E01-42E2-ACBB-7A5991E9FFA4}" dt="2021-09-23T15:50:43.903" v="858" actId="478"/>
          <ac:spMkLst>
            <pc:docMk/>
            <pc:sldMk cId="0" sldId="264"/>
            <ac:spMk id="503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04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13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14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15" creationId="{00000000-0000-0000-0000-000000000000}"/>
          </ac:spMkLst>
        </pc:spChg>
        <pc:spChg chg="del">
          <ac:chgData name="le ngan" userId="7f4b0478f611c761" providerId="LiveId" clId="{031B61CD-6E01-42E2-ACBB-7A5991E9FFA4}" dt="2021-09-23T15:50:33.082" v="855" actId="478"/>
          <ac:spMkLst>
            <pc:docMk/>
            <pc:sldMk cId="0" sldId="264"/>
            <ac:spMk id="516" creationId="{00000000-0000-0000-0000-000000000000}"/>
          </ac:spMkLst>
        </pc:spChg>
        <pc:picChg chg="add del mod">
          <ac:chgData name="le ngan" userId="7f4b0478f611c761" providerId="LiveId" clId="{031B61CD-6E01-42E2-ACBB-7A5991E9FFA4}" dt="2021-09-23T16:07:00.692" v="1041" actId="478"/>
          <ac:picMkLst>
            <pc:docMk/>
            <pc:sldMk cId="0" sldId="264"/>
            <ac:picMk id="8" creationId="{E8BB6915-DF66-44FC-8AFD-DBEBB492DC5F}"/>
          </ac:picMkLst>
        </pc:picChg>
        <pc:picChg chg="add mod ord">
          <ac:chgData name="le ngan" userId="7f4b0478f611c761" providerId="LiveId" clId="{031B61CD-6E01-42E2-ACBB-7A5991E9FFA4}" dt="2021-09-24T06:06:45.466" v="3090" actId="1076"/>
          <ac:picMkLst>
            <pc:docMk/>
            <pc:sldMk cId="0" sldId="264"/>
            <ac:picMk id="10" creationId="{EA720601-86A6-491D-A3B2-3D079D26D78C}"/>
          </ac:picMkLst>
        </pc:picChg>
      </pc:sldChg>
      <pc:sldChg chg="del ord">
        <pc:chgData name="le ngan" userId="7f4b0478f611c761" providerId="LiveId" clId="{031B61CD-6E01-42E2-ACBB-7A5991E9FFA4}" dt="2021-09-23T15:36:47.121" v="774" actId="47"/>
        <pc:sldMkLst>
          <pc:docMk/>
          <pc:sldMk cId="0" sldId="265"/>
        </pc:sldMkLst>
      </pc:sldChg>
      <pc:sldChg chg="add del">
        <pc:chgData name="le ngan" userId="7f4b0478f611c761" providerId="LiveId" clId="{031B61CD-6E01-42E2-ACBB-7A5991E9FFA4}" dt="2021-09-24T05:30:50.222" v="2924" actId="47"/>
        <pc:sldMkLst>
          <pc:docMk/>
          <pc:sldMk cId="4081555466" sldId="285"/>
        </pc:sldMkLst>
      </pc:sldChg>
      <pc:sldChg chg="addSp delSp modSp add mod modAnim">
        <pc:chgData name="le ngan" userId="7f4b0478f611c761" providerId="LiveId" clId="{031B61CD-6E01-42E2-ACBB-7A5991E9FFA4}" dt="2021-09-24T06:35:39.362" v="3399"/>
        <pc:sldMkLst>
          <pc:docMk/>
          <pc:sldMk cId="482822707" sldId="286"/>
        </pc:sldMkLst>
        <pc:spChg chg="add del mod">
          <ac:chgData name="le ngan" userId="7f4b0478f611c761" providerId="LiveId" clId="{031B61CD-6E01-42E2-ACBB-7A5991E9FFA4}" dt="2021-09-24T06:30:46.563" v="3277" actId="478"/>
          <ac:spMkLst>
            <pc:docMk/>
            <pc:sldMk cId="482822707" sldId="286"/>
            <ac:spMk id="2" creationId="{82CA9EAB-8B14-4836-92FE-15B8C3138685}"/>
          </ac:spMkLst>
        </pc:spChg>
        <pc:spChg chg="mod">
          <ac:chgData name="le ngan" userId="7f4b0478f611c761" providerId="LiveId" clId="{031B61CD-6E01-42E2-ACBB-7A5991E9FFA4}" dt="2021-09-24T06:34:08.056" v="3393" actId="1076"/>
          <ac:spMkLst>
            <pc:docMk/>
            <pc:sldMk cId="482822707" sldId="286"/>
            <ac:spMk id="4" creationId="{43201FF4-5F59-471B-9606-3F014CA68FAA}"/>
          </ac:spMkLst>
        </pc:spChg>
        <pc:spChg chg="mod">
          <ac:chgData name="le ngan" userId="7f4b0478f611c761" providerId="LiveId" clId="{031B61CD-6E01-42E2-ACBB-7A5991E9FFA4}" dt="2021-09-24T06:33:15.634" v="3385" actId="1076"/>
          <ac:spMkLst>
            <pc:docMk/>
            <pc:sldMk cId="482822707" sldId="286"/>
            <ac:spMk id="5" creationId="{617C3696-2137-4474-962F-D0BA24A3DBAD}"/>
          </ac:spMkLst>
        </pc:spChg>
        <pc:spChg chg="mod">
          <ac:chgData name="le ngan" userId="7f4b0478f611c761" providerId="LiveId" clId="{031B61CD-6E01-42E2-ACBB-7A5991E9FFA4}" dt="2021-09-24T06:33:22.459" v="3386" actId="1076"/>
          <ac:spMkLst>
            <pc:docMk/>
            <pc:sldMk cId="482822707" sldId="286"/>
            <ac:spMk id="6" creationId="{43279403-F696-4E89-887C-66058A410AD6}"/>
          </ac:spMkLst>
        </pc:spChg>
        <pc:spChg chg="mod">
          <ac:chgData name="le ngan" userId="7f4b0478f611c761" providerId="LiveId" clId="{031B61CD-6E01-42E2-ACBB-7A5991E9FFA4}" dt="2021-09-24T06:33:57.190" v="3391" actId="1076"/>
          <ac:spMkLst>
            <pc:docMk/>
            <pc:sldMk cId="482822707" sldId="286"/>
            <ac:spMk id="7" creationId="{A57932E1-F2F7-4176-86BC-88CB13D0693D}"/>
          </ac:spMkLst>
        </pc:spChg>
        <pc:spChg chg="mod">
          <ac:chgData name="le ngan" userId="7f4b0478f611c761" providerId="LiveId" clId="{031B61CD-6E01-42E2-ACBB-7A5991E9FFA4}" dt="2021-09-24T06:34:00.813" v="3392" actId="1076"/>
          <ac:spMkLst>
            <pc:docMk/>
            <pc:sldMk cId="482822707" sldId="286"/>
            <ac:spMk id="8" creationId="{8E1409E4-8261-409C-83EC-1AA58B42E5FB}"/>
          </ac:spMkLst>
        </pc:spChg>
        <pc:spChg chg="del mod">
          <ac:chgData name="le ngan" userId="7f4b0478f611c761" providerId="LiveId" clId="{031B61CD-6E01-42E2-ACBB-7A5991E9FFA4}" dt="2021-09-24T03:56:15.884" v="2301" actId="478"/>
          <ac:spMkLst>
            <pc:docMk/>
            <pc:sldMk cId="482822707" sldId="286"/>
            <ac:spMk id="9" creationId="{BF8FC921-E5D2-4FC5-A3E9-AB0B38D6A297}"/>
          </ac:spMkLst>
        </pc:spChg>
        <pc:spChg chg="del mod">
          <ac:chgData name="le ngan" userId="7f4b0478f611c761" providerId="LiveId" clId="{031B61CD-6E01-42E2-ACBB-7A5991E9FFA4}" dt="2021-09-24T03:56:06.316" v="2299" actId="478"/>
          <ac:spMkLst>
            <pc:docMk/>
            <pc:sldMk cId="482822707" sldId="286"/>
            <ac:spMk id="10" creationId="{9FF7867B-5ACA-495E-AC03-6E3DCDE8D59E}"/>
          </ac:spMkLst>
        </pc:spChg>
        <pc:spChg chg="mod">
          <ac:chgData name="le ngan" userId="7f4b0478f611c761" providerId="LiveId" clId="{031B61CD-6E01-42E2-ACBB-7A5991E9FFA4}" dt="2021-09-24T03:25:42.514" v="2243" actId="14100"/>
          <ac:spMkLst>
            <pc:docMk/>
            <pc:sldMk cId="482822707" sldId="286"/>
            <ac:spMk id="13" creationId="{83C7AA15-B791-4FFD-A7AB-F2C2B0A76892}"/>
          </ac:spMkLst>
        </pc:spChg>
        <pc:spChg chg="add mod">
          <ac:chgData name="le ngan" userId="7f4b0478f611c761" providerId="LiveId" clId="{031B61CD-6E01-42E2-ACBB-7A5991E9FFA4}" dt="2021-09-24T06:33:28.512" v="3387" actId="1076"/>
          <ac:spMkLst>
            <pc:docMk/>
            <pc:sldMk cId="482822707" sldId="286"/>
            <ac:spMk id="15" creationId="{E15B962E-54F1-42F5-A93A-7643F30122BE}"/>
          </ac:spMkLst>
        </pc:spChg>
        <pc:spChg chg="add mod">
          <ac:chgData name="le ngan" userId="7f4b0478f611c761" providerId="LiveId" clId="{031B61CD-6E01-42E2-ACBB-7A5991E9FFA4}" dt="2021-09-24T06:33:52.726" v="3390" actId="1076"/>
          <ac:spMkLst>
            <pc:docMk/>
            <pc:sldMk cId="482822707" sldId="286"/>
            <ac:spMk id="16" creationId="{46C9E08A-4D6E-47A9-BFF0-1690B4C11273}"/>
          </ac:spMkLst>
        </pc:spChg>
        <pc:picChg chg="del mod">
          <ac:chgData name="le ngan" userId="7f4b0478f611c761" providerId="LiveId" clId="{031B61CD-6E01-42E2-ACBB-7A5991E9FFA4}" dt="2021-09-24T03:56:08.798" v="2300" actId="478"/>
          <ac:picMkLst>
            <pc:docMk/>
            <pc:sldMk cId="482822707" sldId="286"/>
            <ac:picMk id="3" creationId="{9749617E-B7BA-4022-8BD0-873530B8F843}"/>
          </ac:picMkLst>
        </pc:picChg>
        <pc:picChg chg="mod">
          <ac:chgData name="le ngan" userId="7f4b0478f611c761" providerId="LiveId" clId="{031B61CD-6E01-42E2-ACBB-7A5991E9FFA4}" dt="2021-09-24T06:34:18.825" v="3394" actId="1076"/>
          <ac:picMkLst>
            <pc:docMk/>
            <pc:sldMk cId="482822707" sldId="286"/>
            <ac:picMk id="11" creationId="{BE16A2DF-8EB0-488D-A3BF-83D27652E2E6}"/>
          </ac:picMkLst>
        </pc:picChg>
      </pc:sldChg>
      <pc:sldChg chg="modSp ord">
        <pc:chgData name="le ngan" userId="7f4b0478f611c761" providerId="LiveId" clId="{031B61CD-6E01-42E2-ACBB-7A5991E9FFA4}" dt="2021-09-24T07:14:26.812" v="3530" actId="14100"/>
        <pc:sldMkLst>
          <pc:docMk/>
          <pc:sldMk cId="0" sldId="298"/>
        </pc:sldMkLst>
        <pc:picChg chg="mod">
          <ac:chgData name="le ngan" userId="7f4b0478f611c761" providerId="LiveId" clId="{031B61CD-6E01-42E2-ACBB-7A5991E9FFA4}" dt="2021-09-24T07:14:26.812" v="3530" actId="14100"/>
          <ac:picMkLst>
            <pc:docMk/>
            <pc:sldMk cId="0" sldId="298"/>
            <ac:picMk id="13314" creationId="{C24E704D-37D2-4596-BA8D-E829139D09CD}"/>
          </ac:picMkLst>
        </pc:picChg>
      </pc:sldChg>
      <pc:sldChg chg="addSp delSp modSp add del mod ord modAnim">
        <pc:chgData name="le ngan" userId="7f4b0478f611c761" providerId="LiveId" clId="{031B61CD-6E01-42E2-ACBB-7A5991E9FFA4}" dt="2021-09-26T14:12:54.796" v="3755" actId="47"/>
        <pc:sldMkLst>
          <pc:docMk/>
          <pc:sldMk cId="0" sldId="299"/>
        </pc:sldMkLst>
        <pc:picChg chg="add mod">
          <ac:chgData name="le ngan" userId="7f4b0478f611c761" providerId="LiveId" clId="{031B61CD-6E01-42E2-ACBB-7A5991E9FFA4}" dt="2021-09-24T06:58:17.749" v="3512" actId="14100"/>
          <ac:picMkLst>
            <pc:docMk/>
            <pc:sldMk cId="0" sldId="299"/>
            <ac:picMk id="2" creationId="{B35BC4AF-9D93-4B71-8E7C-0E4950539F83}"/>
          </ac:picMkLst>
        </pc:picChg>
        <pc:picChg chg="del">
          <ac:chgData name="le ngan" userId="7f4b0478f611c761" providerId="LiveId" clId="{031B61CD-6E01-42E2-ACBB-7A5991E9FFA4}" dt="2021-09-23T14:04:23.896" v="101" actId="478"/>
          <ac:picMkLst>
            <pc:docMk/>
            <pc:sldMk cId="0" sldId="299"/>
            <ac:picMk id="13314" creationId="{C24E704D-37D2-4596-BA8D-E829139D09CD}"/>
          </ac:picMkLst>
        </pc:picChg>
      </pc:sldChg>
      <pc:sldChg chg="add del">
        <pc:chgData name="le ngan" userId="7f4b0478f611c761" providerId="LiveId" clId="{031B61CD-6E01-42E2-ACBB-7A5991E9FFA4}" dt="2021-09-23T15:32:07.977" v="768" actId="47"/>
        <pc:sldMkLst>
          <pc:docMk/>
          <pc:sldMk cId="936748088" sldId="300"/>
        </pc:sldMkLst>
      </pc:sldChg>
      <pc:sldChg chg="add del">
        <pc:chgData name="le ngan" userId="7f4b0478f611c761" providerId="LiveId" clId="{031B61CD-6E01-42E2-ACBB-7A5991E9FFA4}" dt="2021-09-23T14:57:58.882" v="148"/>
        <pc:sldMkLst>
          <pc:docMk/>
          <pc:sldMk cId="1168508839" sldId="301"/>
        </pc:sldMkLst>
      </pc:sldChg>
      <pc:sldChg chg="addSp delSp modSp add del mod ord delAnim modAnim">
        <pc:chgData name="le ngan" userId="7f4b0478f611c761" providerId="LiveId" clId="{031B61CD-6E01-42E2-ACBB-7A5991E9FFA4}" dt="2021-09-26T14:12:54.796" v="3755" actId="47"/>
        <pc:sldMkLst>
          <pc:docMk/>
          <pc:sldMk cId="3021706224" sldId="301"/>
        </pc:sldMkLst>
        <pc:spChg chg="mod">
          <ac:chgData name="le ngan" userId="7f4b0478f611c761" providerId="LiveId" clId="{031B61CD-6E01-42E2-ACBB-7A5991E9FFA4}" dt="2021-09-23T15:16:18.556" v="366" actId="20577"/>
          <ac:spMkLst>
            <pc:docMk/>
            <pc:sldMk cId="3021706224" sldId="301"/>
            <ac:spMk id="13" creationId="{08B4559E-7770-4C2A-88DC-1AFF978A0FD7}"/>
          </ac:spMkLst>
        </pc:spChg>
        <pc:spChg chg="mod">
          <ac:chgData name="le ngan" userId="7f4b0478f611c761" providerId="LiveId" clId="{031B61CD-6E01-42E2-ACBB-7A5991E9FFA4}" dt="2021-09-23T15:16:34.910" v="393" actId="20577"/>
          <ac:spMkLst>
            <pc:docMk/>
            <pc:sldMk cId="3021706224" sldId="301"/>
            <ac:spMk id="15" creationId="{E5DE8DD1-08B2-4CCE-A691-BDC5B30042C5}"/>
          </ac:spMkLst>
        </pc:spChg>
        <pc:spChg chg="mod">
          <ac:chgData name="le ngan" userId="7f4b0478f611c761" providerId="LiveId" clId="{031B61CD-6E01-42E2-ACBB-7A5991E9FFA4}" dt="2021-09-23T15:17:01.834" v="424" actId="1076"/>
          <ac:spMkLst>
            <pc:docMk/>
            <pc:sldMk cId="3021706224" sldId="301"/>
            <ac:spMk id="16" creationId="{F5D76EDC-4D94-45C8-BDA9-8F7CA8D1D63A}"/>
          </ac:spMkLst>
        </pc:spChg>
        <pc:spChg chg="mod">
          <ac:chgData name="le ngan" userId="7f4b0478f611c761" providerId="LiveId" clId="{031B61CD-6E01-42E2-ACBB-7A5991E9FFA4}" dt="2021-09-23T15:15:04.429" v="346" actId="20577"/>
          <ac:spMkLst>
            <pc:docMk/>
            <pc:sldMk cId="3021706224" sldId="301"/>
            <ac:spMk id="464" creationId="{00000000-0000-0000-0000-000000000000}"/>
          </ac:spMkLst>
        </pc:spChg>
        <pc:picChg chg="add mod">
          <ac:chgData name="le ngan" userId="7f4b0478f611c761" providerId="LiveId" clId="{031B61CD-6E01-42E2-ACBB-7A5991E9FFA4}" dt="2021-09-23T15:29:34.958" v="766" actId="14100"/>
          <ac:picMkLst>
            <pc:docMk/>
            <pc:sldMk cId="3021706224" sldId="301"/>
            <ac:picMk id="17" creationId="{7DEC392F-38B3-42EC-BDD3-4E31D33B139B}"/>
          </ac:picMkLst>
        </pc:picChg>
        <pc:picChg chg="add del mod">
          <ac:chgData name="le ngan" userId="7f4b0478f611c761" providerId="LiveId" clId="{031B61CD-6E01-42E2-ACBB-7A5991E9FFA4}" dt="2021-09-23T15:27:13.735" v="748" actId="478"/>
          <ac:picMkLst>
            <pc:docMk/>
            <pc:sldMk cId="3021706224" sldId="301"/>
            <ac:picMk id="18" creationId="{2025D470-7F73-4E9F-BC38-CDD9B432EF97}"/>
          </ac:picMkLst>
        </pc:picChg>
        <pc:picChg chg="add del mod">
          <ac:chgData name="le ngan" userId="7f4b0478f611c761" providerId="LiveId" clId="{031B61CD-6E01-42E2-ACBB-7A5991E9FFA4}" dt="2021-09-23T15:27:12.838" v="747" actId="478"/>
          <ac:picMkLst>
            <pc:docMk/>
            <pc:sldMk cId="3021706224" sldId="301"/>
            <ac:picMk id="19" creationId="{BD5B090E-B1EB-47AC-B1A7-A7AC208909EE}"/>
          </ac:picMkLst>
        </pc:picChg>
      </pc:sldChg>
      <pc:sldChg chg="addSp delSp modSp add del mod ord delAnim modAnim">
        <pc:chgData name="le ngan" userId="7f4b0478f611c761" providerId="LiveId" clId="{031B61CD-6E01-42E2-ACBB-7A5991E9FFA4}" dt="2021-09-26T14:12:54.796" v="3755" actId="47"/>
        <pc:sldMkLst>
          <pc:docMk/>
          <pc:sldMk cId="1687073074" sldId="302"/>
        </pc:sldMkLst>
        <pc:spChg chg="mod">
          <ac:chgData name="le ngan" userId="7f4b0478f611c761" providerId="LiveId" clId="{031B61CD-6E01-42E2-ACBB-7A5991E9FFA4}" dt="2021-09-23T15:17:50.293" v="509" actId="20577"/>
          <ac:spMkLst>
            <pc:docMk/>
            <pc:sldMk cId="1687073074" sldId="302"/>
            <ac:spMk id="13" creationId="{08B4559E-7770-4C2A-88DC-1AFF978A0FD7}"/>
          </ac:spMkLst>
        </pc:spChg>
        <pc:spChg chg="mod">
          <ac:chgData name="le ngan" userId="7f4b0478f611c761" providerId="LiveId" clId="{031B61CD-6E01-42E2-ACBB-7A5991E9FFA4}" dt="2021-09-23T15:18:23.217" v="545" actId="20577"/>
          <ac:spMkLst>
            <pc:docMk/>
            <pc:sldMk cId="1687073074" sldId="302"/>
            <ac:spMk id="15" creationId="{E5DE8DD1-08B2-4CCE-A691-BDC5B30042C5}"/>
          </ac:spMkLst>
        </pc:spChg>
        <pc:spChg chg="mod">
          <ac:chgData name="le ngan" userId="7f4b0478f611c761" providerId="LiveId" clId="{031B61CD-6E01-42E2-ACBB-7A5991E9FFA4}" dt="2021-09-23T15:18:40.513" v="584" actId="20577"/>
          <ac:spMkLst>
            <pc:docMk/>
            <pc:sldMk cId="1687073074" sldId="302"/>
            <ac:spMk id="16" creationId="{F5D76EDC-4D94-45C8-BDA9-8F7CA8D1D63A}"/>
          </ac:spMkLst>
        </pc:spChg>
        <pc:spChg chg="mod">
          <ac:chgData name="le ngan" userId="7f4b0478f611c761" providerId="LiveId" clId="{031B61CD-6E01-42E2-ACBB-7A5991E9FFA4}" dt="2021-09-23T15:17:31.599" v="470" actId="20577"/>
          <ac:spMkLst>
            <pc:docMk/>
            <pc:sldMk cId="1687073074" sldId="302"/>
            <ac:spMk id="464" creationId="{00000000-0000-0000-0000-000000000000}"/>
          </ac:spMkLst>
        </pc:spChg>
        <pc:picChg chg="add mod">
          <ac:chgData name="le ngan" userId="7f4b0478f611c761" providerId="LiveId" clId="{031B61CD-6E01-42E2-ACBB-7A5991E9FFA4}" dt="2021-09-23T15:28:52.075" v="764" actId="14100"/>
          <ac:picMkLst>
            <pc:docMk/>
            <pc:sldMk cId="1687073074" sldId="302"/>
            <ac:picMk id="17" creationId="{5288B9E1-5B88-453B-97E6-ED2188691D44}"/>
          </ac:picMkLst>
        </pc:picChg>
        <pc:picChg chg="add del mod">
          <ac:chgData name="le ngan" userId="7f4b0478f611c761" providerId="LiveId" clId="{031B61CD-6E01-42E2-ACBB-7A5991E9FFA4}" dt="2021-09-23T15:27:47.552" v="753" actId="478"/>
          <ac:picMkLst>
            <pc:docMk/>
            <pc:sldMk cId="1687073074" sldId="302"/>
            <ac:picMk id="18" creationId="{79567573-BC4D-4396-BD3C-96EFFFA77FF4}"/>
          </ac:picMkLst>
        </pc:picChg>
        <pc:picChg chg="add del mod">
          <ac:chgData name="le ngan" userId="7f4b0478f611c761" providerId="LiveId" clId="{031B61CD-6E01-42E2-ACBB-7A5991E9FFA4}" dt="2021-09-23T15:27:46.123" v="752" actId="478"/>
          <ac:picMkLst>
            <pc:docMk/>
            <pc:sldMk cId="1687073074" sldId="302"/>
            <ac:picMk id="19" creationId="{373FC436-3755-4510-8FAB-FD9050C723E7}"/>
          </ac:picMkLst>
        </pc:picChg>
      </pc:sldChg>
      <pc:sldChg chg="addSp delSp modSp add del mod ord delAnim modAnim">
        <pc:chgData name="le ngan" userId="7f4b0478f611c761" providerId="LiveId" clId="{031B61CD-6E01-42E2-ACBB-7A5991E9FFA4}" dt="2021-09-26T14:12:54.796" v="3755" actId="47"/>
        <pc:sldMkLst>
          <pc:docMk/>
          <pc:sldMk cId="1428253482" sldId="303"/>
        </pc:sldMkLst>
        <pc:spChg chg="mod">
          <ac:chgData name="le ngan" userId="7f4b0478f611c761" providerId="LiveId" clId="{031B61CD-6E01-42E2-ACBB-7A5991E9FFA4}" dt="2021-09-23T15:19:50.159" v="672" actId="20577"/>
          <ac:spMkLst>
            <pc:docMk/>
            <pc:sldMk cId="1428253482" sldId="303"/>
            <ac:spMk id="13" creationId="{08B4559E-7770-4C2A-88DC-1AFF978A0FD7}"/>
          </ac:spMkLst>
        </pc:spChg>
        <pc:spChg chg="mod">
          <ac:chgData name="le ngan" userId="7f4b0478f611c761" providerId="LiveId" clId="{031B61CD-6E01-42E2-ACBB-7A5991E9FFA4}" dt="2021-09-23T15:20:07.205" v="689" actId="20577"/>
          <ac:spMkLst>
            <pc:docMk/>
            <pc:sldMk cId="1428253482" sldId="303"/>
            <ac:spMk id="15" creationId="{E5DE8DD1-08B2-4CCE-A691-BDC5B30042C5}"/>
          </ac:spMkLst>
        </pc:spChg>
        <pc:spChg chg="mod">
          <ac:chgData name="le ngan" userId="7f4b0478f611c761" providerId="LiveId" clId="{031B61CD-6E01-42E2-ACBB-7A5991E9FFA4}" dt="2021-09-23T15:20:20.284" v="706" actId="20577"/>
          <ac:spMkLst>
            <pc:docMk/>
            <pc:sldMk cId="1428253482" sldId="303"/>
            <ac:spMk id="16" creationId="{F5D76EDC-4D94-45C8-BDA9-8F7CA8D1D63A}"/>
          </ac:spMkLst>
        </pc:spChg>
        <pc:spChg chg="mod">
          <ac:chgData name="le ngan" userId="7f4b0478f611c761" providerId="LiveId" clId="{031B61CD-6E01-42E2-ACBB-7A5991E9FFA4}" dt="2021-09-23T15:19:32.792" v="638" actId="20577"/>
          <ac:spMkLst>
            <pc:docMk/>
            <pc:sldMk cId="1428253482" sldId="303"/>
            <ac:spMk id="464" creationId="{00000000-0000-0000-0000-000000000000}"/>
          </ac:spMkLst>
        </pc:spChg>
        <pc:picChg chg="add mod">
          <ac:chgData name="le ngan" userId="7f4b0478f611c761" providerId="LiveId" clId="{031B61CD-6E01-42E2-ACBB-7A5991E9FFA4}" dt="2021-09-23T15:29:42.191" v="767" actId="14100"/>
          <ac:picMkLst>
            <pc:docMk/>
            <pc:sldMk cId="1428253482" sldId="303"/>
            <ac:picMk id="17" creationId="{6DB44244-C524-4E21-A85F-EAFB062DE543}"/>
          </ac:picMkLst>
        </pc:picChg>
        <pc:picChg chg="add del mod">
          <ac:chgData name="le ngan" userId="7f4b0478f611c761" providerId="LiveId" clId="{031B61CD-6E01-42E2-ACBB-7A5991E9FFA4}" dt="2021-09-23T15:28:11.002" v="757" actId="478"/>
          <ac:picMkLst>
            <pc:docMk/>
            <pc:sldMk cId="1428253482" sldId="303"/>
            <ac:picMk id="18" creationId="{A98CBB10-83F0-4CFE-90ED-3117076F097D}"/>
          </ac:picMkLst>
        </pc:picChg>
        <pc:picChg chg="add del mod">
          <ac:chgData name="le ngan" userId="7f4b0478f611c761" providerId="LiveId" clId="{031B61CD-6E01-42E2-ACBB-7A5991E9FFA4}" dt="2021-09-23T15:28:09.899" v="756" actId="478"/>
          <ac:picMkLst>
            <pc:docMk/>
            <pc:sldMk cId="1428253482" sldId="303"/>
            <ac:picMk id="19" creationId="{EF3293E9-F95C-4233-9D6D-B0D1AB4ECBBA}"/>
          </ac:picMkLst>
        </pc:picChg>
      </pc:sldChg>
      <pc:sldChg chg="addSp delSp modSp new mod ord modAnim">
        <pc:chgData name="le ngan" userId="7f4b0478f611c761" providerId="LiveId" clId="{031B61CD-6E01-42E2-ACBB-7A5991E9FFA4}" dt="2021-09-26T03:01:38.664" v="3675" actId="478"/>
        <pc:sldMkLst>
          <pc:docMk/>
          <pc:sldMk cId="3608779625" sldId="304"/>
        </pc:sldMkLst>
        <pc:spChg chg="add del mod">
          <ac:chgData name="le ngan" userId="7f4b0478f611c761" providerId="LiveId" clId="{031B61CD-6E01-42E2-ACBB-7A5991E9FFA4}" dt="2021-09-23T15:39:51.894" v="782" actId="478"/>
          <ac:spMkLst>
            <pc:docMk/>
            <pc:sldMk cId="3608779625" sldId="304"/>
            <ac:spMk id="7" creationId="{E60C2825-157F-4DDF-A20D-A81B8AFFFE5D}"/>
          </ac:spMkLst>
        </pc:spChg>
        <pc:spChg chg="add del mod">
          <ac:chgData name="le ngan" userId="7f4b0478f611c761" providerId="LiveId" clId="{031B61CD-6E01-42E2-ACBB-7A5991E9FFA4}" dt="2021-09-23T15:40:28.589" v="784" actId="478"/>
          <ac:spMkLst>
            <pc:docMk/>
            <pc:sldMk cId="3608779625" sldId="304"/>
            <ac:spMk id="10" creationId="{64C54D50-AF22-4EFF-BEA2-F019529B6732}"/>
          </ac:spMkLst>
        </pc:spChg>
        <pc:spChg chg="add del mod">
          <ac:chgData name="le ngan" userId="7f4b0478f611c761" providerId="LiveId" clId="{031B61CD-6E01-42E2-ACBB-7A5991E9FFA4}" dt="2021-09-23T15:41:16.051" v="788" actId="478"/>
          <ac:spMkLst>
            <pc:docMk/>
            <pc:sldMk cId="3608779625" sldId="304"/>
            <ac:spMk id="13" creationId="{F66DDD43-EB62-44EA-8058-46CEDA31E662}"/>
          </ac:spMkLst>
        </pc:spChg>
        <pc:spChg chg="add del mod">
          <ac:chgData name="le ngan" userId="7f4b0478f611c761" providerId="LiveId" clId="{031B61CD-6E01-42E2-ACBB-7A5991E9FFA4}" dt="2021-09-23T15:42:20.791" v="795" actId="478"/>
          <ac:spMkLst>
            <pc:docMk/>
            <pc:sldMk cId="3608779625" sldId="304"/>
            <ac:spMk id="16" creationId="{F0ACD6AC-A5C5-46AC-A80C-8EE9BB33C280}"/>
          </ac:spMkLst>
        </pc:spChg>
        <pc:spChg chg="add del mod">
          <ac:chgData name="le ngan" userId="7f4b0478f611c761" providerId="LiveId" clId="{031B61CD-6E01-42E2-ACBB-7A5991E9FFA4}" dt="2021-09-24T06:27:47.775" v="3269" actId="478"/>
          <ac:spMkLst>
            <pc:docMk/>
            <pc:sldMk cId="3608779625" sldId="304"/>
            <ac:spMk id="19" creationId="{7A14E685-E402-4959-B827-E500C6D27700}"/>
          </ac:spMkLst>
        </pc:spChg>
        <pc:spChg chg="add del mod">
          <ac:chgData name="le ngan" userId="7f4b0478f611c761" providerId="LiveId" clId="{031B61CD-6E01-42E2-ACBB-7A5991E9FFA4}" dt="2021-09-24T06:27:46.788" v="3268" actId="478"/>
          <ac:spMkLst>
            <pc:docMk/>
            <pc:sldMk cId="3608779625" sldId="304"/>
            <ac:spMk id="20" creationId="{6F540A6D-3A36-41CD-ABDE-756F3BB3BFAF}"/>
          </ac:spMkLst>
        </pc:spChg>
        <pc:picChg chg="add mod">
          <ac:chgData name="le ngan" userId="7f4b0478f611c761" providerId="LiveId" clId="{031B61CD-6E01-42E2-ACBB-7A5991E9FFA4}" dt="2021-09-23T15:38:17.153" v="779" actId="196"/>
          <ac:picMkLst>
            <pc:docMk/>
            <pc:sldMk cId="3608779625" sldId="304"/>
            <ac:picMk id="4" creationId="{72137FB0-4BA2-4A0A-9193-A9A2AF10A5D2}"/>
          </ac:picMkLst>
        </pc:picChg>
        <pc:picChg chg="add del mod">
          <ac:chgData name="le ngan" userId="7f4b0478f611c761" providerId="LiveId" clId="{031B61CD-6E01-42E2-ACBB-7A5991E9FFA4}" dt="2021-09-26T03:01:37.856" v="3674" actId="931"/>
          <ac:picMkLst>
            <pc:docMk/>
            <pc:sldMk cId="3608779625" sldId="304"/>
            <ac:picMk id="5" creationId="{008CEDB1-1BDD-45C5-8086-37730AD203B3}"/>
          </ac:picMkLst>
        </pc:picChg>
        <pc:picChg chg="add del mod">
          <ac:chgData name="le ngan" userId="7f4b0478f611c761" providerId="LiveId" clId="{031B61CD-6E01-42E2-ACBB-7A5991E9FFA4}" dt="2021-09-23T15:39:51.894" v="782" actId="478"/>
          <ac:picMkLst>
            <pc:docMk/>
            <pc:sldMk cId="3608779625" sldId="304"/>
            <ac:picMk id="6" creationId="{5C6CEC9B-3AEE-4B49-89DB-FDF0976CE52A}"/>
          </ac:picMkLst>
        </pc:picChg>
        <pc:picChg chg="add del mod">
          <ac:chgData name="le ngan" userId="7f4b0478f611c761" providerId="LiveId" clId="{031B61CD-6E01-42E2-ACBB-7A5991E9FFA4}" dt="2021-09-23T15:40:28.589" v="784" actId="478"/>
          <ac:picMkLst>
            <pc:docMk/>
            <pc:sldMk cId="3608779625" sldId="304"/>
            <ac:picMk id="9" creationId="{DBAD8A05-97F2-4712-AA58-D3537B3B09FE}"/>
          </ac:picMkLst>
        </pc:picChg>
        <pc:picChg chg="add del mod">
          <ac:chgData name="le ngan" userId="7f4b0478f611c761" providerId="LiveId" clId="{031B61CD-6E01-42E2-ACBB-7A5991E9FFA4}" dt="2021-09-23T15:42:34.809" v="798" actId="478"/>
          <ac:picMkLst>
            <pc:docMk/>
            <pc:sldMk cId="3608779625" sldId="304"/>
            <ac:picMk id="12" creationId="{49C36243-35EC-4627-96A6-7E4AF8C1EF8C}"/>
          </ac:picMkLst>
        </pc:picChg>
        <pc:picChg chg="add del mod">
          <ac:chgData name="le ngan" userId="7f4b0478f611c761" providerId="LiveId" clId="{031B61CD-6E01-42E2-ACBB-7A5991E9FFA4}" dt="2021-09-26T03:01:38.664" v="3675" actId="478"/>
          <ac:picMkLst>
            <pc:docMk/>
            <pc:sldMk cId="3608779625" sldId="304"/>
            <ac:picMk id="15" creationId="{089421EE-4A3A-40E4-BE14-8B2AEAB0C890}"/>
          </ac:picMkLst>
        </pc:picChg>
        <pc:picChg chg="add mod">
          <ac:chgData name="le ngan" userId="7f4b0478f611c761" providerId="LiveId" clId="{031B61CD-6E01-42E2-ACBB-7A5991E9FFA4}" dt="2021-09-24T06:26:52.606" v="3264" actId="1076"/>
          <ac:picMkLst>
            <pc:docMk/>
            <pc:sldMk cId="3608779625" sldId="304"/>
            <ac:picMk id="18" creationId="{6DA23726-BD76-403C-870D-E02A81ECA347}"/>
          </ac:picMkLst>
        </pc:picChg>
      </pc:sldChg>
      <pc:sldChg chg="addSp delSp modSp new del mod ord modAnim">
        <pc:chgData name="le ngan" userId="7f4b0478f611c761" providerId="LiveId" clId="{031B61CD-6E01-42E2-ACBB-7A5991E9FFA4}" dt="2021-09-24T06:11:56.303" v="3128" actId="47"/>
        <pc:sldMkLst>
          <pc:docMk/>
          <pc:sldMk cId="223758792" sldId="305"/>
        </pc:sldMkLst>
        <pc:spChg chg="del mod">
          <ac:chgData name="le ngan" userId="7f4b0478f611c761" providerId="LiveId" clId="{031B61CD-6E01-42E2-ACBB-7A5991E9FFA4}" dt="2021-09-23T16:46:41.893" v="1329" actId="478"/>
          <ac:spMkLst>
            <pc:docMk/>
            <pc:sldMk cId="223758792" sldId="305"/>
            <ac:spMk id="2" creationId="{717FC64F-CECB-4B9A-9698-7A23D779B74F}"/>
          </ac:spMkLst>
        </pc:spChg>
        <pc:spChg chg="add del mod">
          <ac:chgData name="le ngan" userId="7f4b0478f611c761" providerId="LiveId" clId="{031B61CD-6E01-42E2-ACBB-7A5991E9FFA4}" dt="2021-09-23T16:46:46.893" v="1330" actId="478"/>
          <ac:spMkLst>
            <pc:docMk/>
            <pc:sldMk cId="223758792" sldId="305"/>
            <ac:spMk id="6" creationId="{F15A0AB6-EBDC-4B25-A36C-B0DD6CC4FA3B}"/>
          </ac:spMkLst>
        </pc:spChg>
        <pc:picChg chg="add mod">
          <ac:chgData name="le ngan" userId="7f4b0478f611c761" providerId="LiveId" clId="{031B61CD-6E01-42E2-ACBB-7A5991E9FFA4}" dt="2021-09-24T06:10:47.298" v="3121" actId="1076"/>
          <ac:picMkLst>
            <pc:docMk/>
            <pc:sldMk cId="223758792" sldId="305"/>
            <ac:picMk id="4" creationId="{442529D3-39B7-420C-B651-ED6718B1ABDA}"/>
          </ac:picMkLst>
        </pc:picChg>
        <pc:picChg chg="add mod">
          <ac:chgData name="le ngan" userId="7f4b0478f611c761" providerId="LiveId" clId="{031B61CD-6E01-42E2-ACBB-7A5991E9FFA4}" dt="2021-09-23T16:49:05.799" v="1343" actId="1076"/>
          <ac:picMkLst>
            <pc:docMk/>
            <pc:sldMk cId="223758792" sldId="305"/>
            <ac:picMk id="7" creationId="{BF36374D-847D-45C1-8340-C148952DE328}"/>
          </ac:picMkLst>
        </pc:picChg>
      </pc:sldChg>
      <pc:sldChg chg="addSp delSp modSp new del mod">
        <pc:chgData name="le ngan" userId="7f4b0478f611c761" providerId="LiveId" clId="{031B61CD-6E01-42E2-ACBB-7A5991E9FFA4}" dt="2021-09-24T06:13:52.464" v="3141" actId="47"/>
        <pc:sldMkLst>
          <pc:docMk/>
          <pc:sldMk cId="699073131" sldId="306"/>
        </pc:sldMkLst>
        <pc:spChg chg="add del mod">
          <ac:chgData name="le ngan" userId="7f4b0478f611c761" providerId="LiveId" clId="{031B61CD-6E01-42E2-ACBB-7A5991E9FFA4}" dt="2021-09-23T16:52:20.402" v="1375" actId="1076"/>
          <ac:spMkLst>
            <pc:docMk/>
            <pc:sldMk cId="699073131" sldId="306"/>
            <ac:spMk id="2" creationId="{3C0C02E3-D1F9-41C2-B7E0-EF1722E87E4D}"/>
          </ac:spMkLst>
        </pc:spChg>
        <pc:picChg chg="add del mod">
          <ac:chgData name="le ngan" userId="7f4b0478f611c761" providerId="LiveId" clId="{031B61CD-6E01-42E2-ACBB-7A5991E9FFA4}" dt="2021-09-23T16:51:11.321" v="1353" actId="931"/>
          <ac:picMkLst>
            <pc:docMk/>
            <pc:sldMk cId="699073131" sldId="306"/>
            <ac:picMk id="4" creationId="{9977379A-ACDB-447D-8F76-B7C55ADE4B81}"/>
          </ac:picMkLst>
        </pc:picChg>
        <pc:picChg chg="add mod">
          <ac:chgData name="le ngan" userId="7f4b0478f611c761" providerId="LiveId" clId="{031B61CD-6E01-42E2-ACBB-7A5991E9FFA4}" dt="2021-09-23T16:52:51.846" v="1381" actId="14100"/>
          <ac:picMkLst>
            <pc:docMk/>
            <pc:sldMk cId="699073131" sldId="306"/>
            <ac:picMk id="6" creationId="{ECC435D6-6B6A-40B7-A904-CA6B173D27F6}"/>
          </ac:picMkLst>
        </pc:picChg>
      </pc:sldChg>
      <pc:sldChg chg="addSp modSp new del mod">
        <pc:chgData name="le ngan" userId="7f4b0478f611c761" providerId="LiveId" clId="{031B61CD-6E01-42E2-ACBB-7A5991E9FFA4}" dt="2021-09-24T06:16:01.202" v="3162" actId="47"/>
        <pc:sldMkLst>
          <pc:docMk/>
          <pc:sldMk cId="4188326499" sldId="307"/>
        </pc:sldMkLst>
        <pc:spChg chg="mod">
          <ac:chgData name="le ngan" userId="7f4b0478f611c761" providerId="LiveId" clId="{031B61CD-6E01-42E2-ACBB-7A5991E9FFA4}" dt="2021-09-23T16:54:44.300" v="1403" actId="1076"/>
          <ac:spMkLst>
            <pc:docMk/>
            <pc:sldMk cId="4188326499" sldId="307"/>
            <ac:spMk id="2" creationId="{A48534AB-4CEB-4651-BEB8-FF137F416526}"/>
          </ac:spMkLst>
        </pc:spChg>
        <pc:picChg chg="add mod">
          <ac:chgData name="le ngan" userId="7f4b0478f611c761" providerId="LiveId" clId="{031B61CD-6E01-42E2-ACBB-7A5991E9FFA4}" dt="2021-09-23T16:54:06.531" v="1386" actId="14100"/>
          <ac:picMkLst>
            <pc:docMk/>
            <pc:sldMk cId="4188326499" sldId="307"/>
            <ac:picMk id="4" creationId="{B31D9875-4067-49D8-A66D-11A67C7B479A}"/>
          </ac:picMkLst>
        </pc:picChg>
      </pc:sldChg>
      <pc:sldChg chg="addSp delSp modSp new del mod modAnim">
        <pc:chgData name="le ngan" userId="7f4b0478f611c761" providerId="LiveId" clId="{031B61CD-6E01-42E2-ACBB-7A5991E9FFA4}" dt="2021-09-24T06:18:10.117" v="3183" actId="47"/>
        <pc:sldMkLst>
          <pc:docMk/>
          <pc:sldMk cId="3860868409" sldId="308"/>
        </pc:sldMkLst>
        <pc:spChg chg="del">
          <ac:chgData name="le ngan" userId="7f4b0478f611c761" providerId="LiveId" clId="{031B61CD-6E01-42E2-ACBB-7A5991E9FFA4}" dt="2021-09-23T16:55:23.103" v="1406" actId="478"/>
          <ac:spMkLst>
            <pc:docMk/>
            <pc:sldMk cId="3860868409" sldId="308"/>
            <ac:spMk id="2" creationId="{76B62FE8-D37F-4C20-A844-70D5E626F4D1}"/>
          </ac:spMkLst>
        </pc:spChg>
        <pc:picChg chg="add mod">
          <ac:chgData name="le ngan" userId="7f4b0478f611c761" providerId="LiveId" clId="{031B61CD-6E01-42E2-ACBB-7A5991E9FFA4}" dt="2021-09-24T06:16:14.026" v="3164" actId="1076"/>
          <ac:picMkLst>
            <pc:docMk/>
            <pc:sldMk cId="3860868409" sldId="308"/>
            <ac:picMk id="4" creationId="{E50DE707-F4C9-459A-BE1B-AD597839BD2D}"/>
          </ac:picMkLst>
        </pc:picChg>
        <pc:picChg chg="add mod">
          <ac:chgData name="le ngan" userId="7f4b0478f611c761" providerId="LiveId" clId="{031B61CD-6E01-42E2-ACBB-7A5991E9FFA4}" dt="2021-09-23T16:56:08.907" v="1413" actId="1076"/>
          <ac:picMkLst>
            <pc:docMk/>
            <pc:sldMk cId="3860868409" sldId="308"/>
            <ac:picMk id="5" creationId="{D59BD523-9009-47BC-B2D1-AAF6B237703B}"/>
          </ac:picMkLst>
        </pc:picChg>
        <pc:picChg chg="add mod">
          <ac:chgData name="le ngan" userId="7f4b0478f611c761" providerId="LiveId" clId="{031B61CD-6E01-42E2-ACBB-7A5991E9FFA4}" dt="2021-09-24T05:56:43.031" v="3084" actId="1076"/>
          <ac:picMkLst>
            <pc:docMk/>
            <pc:sldMk cId="3860868409" sldId="308"/>
            <ac:picMk id="6" creationId="{C8531B0A-C8CD-495C-9826-57F17D429034}"/>
          </ac:picMkLst>
        </pc:picChg>
        <pc:picChg chg="add mod">
          <ac:chgData name="le ngan" userId="7f4b0478f611c761" providerId="LiveId" clId="{031B61CD-6E01-42E2-ACBB-7A5991E9FFA4}" dt="2021-09-24T05:56:39.737" v="3083" actId="1076"/>
          <ac:picMkLst>
            <pc:docMk/>
            <pc:sldMk cId="3860868409" sldId="308"/>
            <ac:picMk id="7" creationId="{B9A4C496-98D6-47D4-86C5-76BBAD8A162E}"/>
          </ac:picMkLst>
        </pc:picChg>
        <pc:picChg chg="add mod">
          <ac:chgData name="le ngan" userId="7f4b0478f611c761" providerId="LiveId" clId="{031B61CD-6E01-42E2-ACBB-7A5991E9FFA4}" dt="2021-09-24T06:16:20.564" v="3166" actId="571"/>
          <ac:picMkLst>
            <pc:docMk/>
            <pc:sldMk cId="3860868409" sldId="308"/>
            <ac:picMk id="8" creationId="{B7DBDAB8-E796-487C-94BD-1F466CFBA3EF}"/>
          </ac:picMkLst>
        </pc:picChg>
        <pc:picChg chg="add mod">
          <ac:chgData name="le ngan" userId="7f4b0478f611c761" providerId="LiveId" clId="{031B61CD-6E01-42E2-ACBB-7A5991E9FFA4}" dt="2021-09-24T06:16:20.564" v="3166" actId="571"/>
          <ac:picMkLst>
            <pc:docMk/>
            <pc:sldMk cId="3860868409" sldId="308"/>
            <ac:picMk id="9" creationId="{C2ED4ECD-71EB-4E5B-A202-39EE56277A33}"/>
          </ac:picMkLst>
        </pc:picChg>
      </pc:sldChg>
      <pc:sldChg chg="addSp delSp modSp new del mod">
        <pc:chgData name="le ngan" userId="7f4b0478f611c761" providerId="LiveId" clId="{031B61CD-6E01-42E2-ACBB-7A5991E9FFA4}" dt="2021-09-24T06:22:09.339" v="3223" actId="47"/>
        <pc:sldMkLst>
          <pc:docMk/>
          <pc:sldMk cId="3403874522" sldId="309"/>
        </pc:sldMkLst>
        <pc:spChg chg="del">
          <ac:chgData name="le ngan" userId="7f4b0478f611c761" providerId="LiveId" clId="{031B61CD-6E01-42E2-ACBB-7A5991E9FFA4}" dt="2021-09-23T16:57:48.168" v="1425" actId="478"/>
          <ac:spMkLst>
            <pc:docMk/>
            <pc:sldMk cId="3403874522" sldId="309"/>
            <ac:spMk id="2" creationId="{A627F5D2-1224-4149-B263-F75E3B59B475}"/>
          </ac:spMkLst>
        </pc:spChg>
        <pc:spChg chg="add mod">
          <ac:chgData name="le ngan" userId="7f4b0478f611c761" providerId="LiveId" clId="{031B61CD-6E01-42E2-ACBB-7A5991E9FFA4}" dt="2021-09-23T17:44:03.708" v="2174" actId="207"/>
          <ac:spMkLst>
            <pc:docMk/>
            <pc:sldMk cId="3403874522" sldId="309"/>
            <ac:spMk id="5" creationId="{45E0F99D-26BE-4CAE-BF97-DAFF06817B4A}"/>
          </ac:spMkLst>
        </pc:spChg>
        <pc:spChg chg="add del mod">
          <ac:chgData name="le ngan" userId="7f4b0478f611c761" providerId="LiveId" clId="{031B61CD-6E01-42E2-ACBB-7A5991E9FFA4}" dt="2021-09-23T17:41:32.616" v="2105" actId="478"/>
          <ac:spMkLst>
            <pc:docMk/>
            <pc:sldMk cId="3403874522" sldId="309"/>
            <ac:spMk id="6" creationId="{CB190C54-0020-45E5-89C6-680C3F88E4C6}"/>
          </ac:spMkLst>
        </pc:spChg>
        <pc:spChg chg="add mod">
          <ac:chgData name="le ngan" userId="7f4b0478f611c761" providerId="LiveId" clId="{031B61CD-6E01-42E2-ACBB-7A5991E9FFA4}" dt="2021-09-23T17:44:12.971" v="2176" actId="207"/>
          <ac:spMkLst>
            <pc:docMk/>
            <pc:sldMk cId="3403874522" sldId="309"/>
            <ac:spMk id="7" creationId="{22F35AC9-4D05-4FF1-A051-DC712144028D}"/>
          </ac:spMkLst>
        </pc:spChg>
        <pc:spChg chg="add del mod">
          <ac:chgData name="le ngan" userId="7f4b0478f611c761" providerId="LiveId" clId="{031B61CD-6E01-42E2-ACBB-7A5991E9FFA4}" dt="2021-09-23T17:42:35.102" v="2118" actId="478"/>
          <ac:spMkLst>
            <pc:docMk/>
            <pc:sldMk cId="3403874522" sldId="309"/>
            <ac:spMk id="8" creationId="{11611CC3-7975-4034-8915-254920C33FD3}"/>
          </ac:spMkLst>
        </pc:spChg>
        <pc:spChg chg="add mod">
          <ac:chgData name="le ngan" userId="7f4b0478f611c761" providerId="LiveId" clId="{031B61CD-6E01-42E2-ACBB-7A5991E9FFA4}" dt="2021-09-23T17:44:07.762" v="2175" actId="207"/>
          <ac:spMkLst>
            <pc:docMk/>
            <pc:sldMk cId="3403874522" sldId="309"/>
            <ac:spMk id="9" creationId="{31BB31B0-A5E1-4A81-896D-5BFB379B5F56}"/>
          </ac:spMkLst>
        </pc:spChg>
        <pc:spChg chg="add mod">
          <ac:chgData name="le ngan" userId="7f4b0478f611c761" providerId="LiveId" clId="{031B61CD-6E01-42E2-ACBB-7A5991E9FFA4}" dt="2021-09-23T17:43:24.607" v="2144" actId="1076"/>
          <ac:spMkLst>
            <pc:docMk/>
            <pc:sldMk cId="3403874522" sldId="309"/>
            <ac:spMk id="10" creationId="{2A922DAE-6EC4-4EF5-B09F-F16A52578A28}"/>
          </ac:spMkLst>
        </pc:spChg>
        <pc:spChg chg="add mod">
          <ac:chgData name="le ngan" userId="7f4b0478f611c761" providerId="LiveId" clId="{031B61CD-6E01-42E2-ACBB-7A5991E9FFA4}" dt="2021-09-23T17:44:16.994" v="2177" actId="207"/>
          <ac:spMkLst>
            <pc:docMk/>
            <pc:sldMk cId="3403874522" sldId="309"/>
            <ac:spMk id="11" creationId="{118818D3-4425-495A-88BE-79466667340C}"/>
          </ac:spMkLst>
        </pc:spChg>
        <pc:spChg chg="add mod">
          <ac:chgData name="le ngan" userId="7f4b0478f611c761" providerId="LiveId" clId="{031B61CD-6E01-42E2-ACBB-7A5991E9FFA4}" dt="2021-09-23T17:44:22.225" v="2178" actId="207"/>
          <ac:spMkLst>
            <pc:docMk/>
            <pc:sldMk cId="3403874522" sldId="309"/>
            <ac:spMk id="12" creationId="{A3D2E7D0-3E2B-43B3-9230-F58514A673AE}"/>
          </ac:spMkLst>
        </pc:spChg>
        <pc:picChg chg="add mod">
          <ac:chgData name="le ngan" userId="7f4b0478f611c761" providerId="LiveId" clId="{031B61CD-6E01-42E2-ACBB-7A5991E9FFA4}" dt="2021-09-23T16:58:05.101" v="1429" actId="14100"/>
          <ac:picMkLst>
            <pc:docMk/>
            <pc:sldMk cId="3403874522" sldId="309"/>
            <ac:picMk id="4" creationId="{A54FBA01-05DD-43F2-A698-529FAF26EAD7}"/>
          </ac:picMkLst>
        </pc:picChg>
      </pc:sldChg>
      <pc:sldChg chg="addSp delSp modSp new mod ord modAnim">
        <pc:chgData name="le ngan" userId="7f4b0478f611c761" providerId="LiveId" clId="{031B61CD-6E01-42E2-ACBB-7A5991E9FFA4}" dt="2021-09-24T06:41:53.657" v="3422"/>
        <pc:sldMkLst>
          <pc:docMk/>
          <pc:sldMk cId="2791439768" sldId="310"/>
        </pc:sldMkLst>
        <pc:spChg chg="del">
          <ac:chgData name="le ngan" userId="7f4b0478f611c761" providerId="LiveId" clId="{031B61CD-6E01-42E2-ACBB-7A5991E9FFA4}" dt="2021-09-24T03:59:56.235" v="2309" actId="478"/>
          <ac:spMkLst>
            <pc:docMk/>
            <pc:sldMk cId="2791439768" sldId="310"/>
            <ac:spMk id="2" creationId="{7D3C86F8-8449-42A0-8353-9A157CE019BF}"/>
          </ac:spMkLst>
        </pc:spChg>
        <pc:spChg chg="add del mod">
          <ac:chgData name="le ngan" userId="7f4b0478f611c761" providerId="LiveId" clId="{031B61CD-6E01-42E2-ACBB-7A5991E9FFA4}" dt="2021-09-24T04:36:51.279" v="2377" actId="478"/>
          <ac:spMkLst>
            <pc:docMk/>
            <pc:sldMk cId="2791439768" sldId="310"/>
            <ac:spMk id="3" creationId="{1CFC211F-C1F7-442E-93B5-98A1F0DB24F8}"/>
          </ac:spMkLst>
        </pc:spChg>
        <pc:spChg chg="add del">
          <ac:chgData name="le ngan" userId="7f4b0478f611c761" providerId="LiveId" clId="{031B61CD-6E01-42E2-ACBB-7A5991E9FFA4}" dt="2021-09-24T04:02:13.190" v="2333" actId="478"/>
          <ac:spMkLst>
            <pc:docMk/>
            <pc:sldMk cId="2791439768" sldId="310"/>
            <ac:spMk id="5" creationId="{1B3E5B3B-95FE-47F7-AC87-0210C3BD960A}"/>
          </ac:spMkLst>
        </pc:spChg>
        <pc:spChg chg="add del mod">
          <ac:chgData name="le ngan" userId="7f4b0478f611c761" providerId="LiveId" clId="{031B61CD-6E01-42E2-ACBB-7A5991E9FFA4}" dt="2021-09-24T04:48:27.603" v="2452" actId="478"/>
          <ac:spMkLst>
            <pc:docMk/>
            <pc:sldMk cId="2791439768" sldId="310"/>
            <ac:spMk id="11" creationId="{32F171A9-BDBF-4B68-822E-22B26105F7FC}"/>
          </ac:spMkLst>
        </pc:spChg>
        <pc:spChg chg="add mod">
          <ac:chgData name="le ngan" userId="7f4b0478f611c761" providerId="LiveId" clId="{031B61CD-6E01-42E2-ACBB-7A5991E9FFA4}" dt="2021-09-24T04:55:06.489" v="2521" actId="1076"/>
          <ac:spMkLst>
            <pc:docMk/>
            <pc:sldMk cId="2791439768" sldId="310"/>
            <ac:spMk id="12" creationId="{684ABB6C-BD85-4C8F-90D4-81AD61C6B7BF}"/>
          </ac:spMkLst>
        </pc:spChg>
        <pc:spChg chg="add mod">
          <ac:chgData name="le ngan" userId="7f4b0478f611c761" providerId="LiveId" clId="{031B61CD-6E01-42E2-ACBB-7A5991E9FFA4}" dt="2021-09-24T04:55:43.890" v="2539" actId="1076"/>
          <ac:spMkLst>
            <pc:docMk/>
            <pc:sldMk cId="2791439768" sldId="310"/>
            <ac:spMk id="13" creationId="{66301CC8-F4F0-49E5-873C-22B1B1884DE8}"/>
          </ac:spMkLst>
        </pc:spChg>
        <pc:spChg chg="add mod">
          <ac:chgData name="le ngan" userId="7f4b0478f611c761" providerId="LiveId" clId="{031B61CD-6E01-42E2-ACBB-7A5991E9FFA4}" dt="2021-09-24T05:03:04.618" v="2581" actId="1076"/>
          <ac:spMkLst>
            <pc:docMk/>
            <pc:sldMk cId="2791439768" sldId="310"/>
            <ac:spMk id="17" creationId="{9B9806FC-0E92-431C-99D3-5F7E276F5783}"/>
          </ac:spMkLst>
        </pc:spChg>
        <pc:picChg chg="add del mod">
          <ac:chgData name="le ngan" userId="7f4b0478f611c761" providerId="LiveId" clId="{031B61CD-6E01-42E2-ACBB-7A5991E9FFA4}" dt="2021-09-24T04:36:51.279" v="2377" actId="478"/>
          <ac:picMkLst>
            <pc:docMk/>
            <pc:sldMk cId="2791439768" sldId="310"/>
            <ac:picMk id="6" creationId="{4DAD919B-FBEB-451E-98AA-B96C962C5141}"/>
          </ac:picMkLst>
        </pc:picChg>
        <pc:picChg chg="add del mod">
          <ac:chgData name="le ngan" userId="7f4b0478f611c761" providerId="LiveId" clId="{031B61CD-6E01-42E2-ACBB-7A5991E9FFA4}" dt="2021-09-24T04:36:51.279" v="2377" actId="478"/>
          <ac:picMkLst>
            <pc:docMk/>
            <pc:sldMk cId="2791439768" sldId="310"/>
            <ac:picMk id="7" creationId="{005355CA-8617-409F-AAA3-F01E7D58DAEF}"/>
          </ac:picMkLst>
        </pc:picChg>
        <pc:picChg chg="add mod">
          <ac:chgData name="le ngan" userId="7f4b0478f611c761" providerId="LiveId" clId="{031B61CD-6E01-42E2-ACBB-7A5991E9FFA4}" dt="2021-09-24T06:08:22.058" v="3100" actId="1076"/>
          <ac:picMkLst>
            <pc:docMk/>
            <pc:sldMk cId="2791439768" sldId="310"/>
            <ac:picMk id="8" creationId="{C4A078CD-5402-4AB7-AC35-DFDBE12261D4}"/>
          </ac:picMkLst>
        </pc:picChg>
        <pc:picChg chg="add mod">
          <ac:chgData name="le ngan" userId="7f4b0478f611c761" providerId="LiveId" clId="{031B61CD-6E01-42E2-ACBB-7A5991E9FFA4}" dt="2021-09-24T06:08:11.359" v="3098" actId="1076"/>
          <ac:picMkLst>
            <pc:docMk/>
            <pc:sldMk cId="2791439768" sldId="310"/>
            <ac:picMk id="10" creationId="{4D4D4A85-BE18-45C9-A4A8-52F7352243C2}"/>
          </ac:picMkLst>
        </pc:picChg>
        <pc:cxnChg chg="add mod">
          <ac:chgData name="le ngan" userId="7f4b0478f611c761" providerId="LiveId" clId="{031B61CD-6E01-42E2-ACBB-7A5991E9FFA4}" dt="2021-09-24T04:55:58.695" v="2541" actId="13822"/>
          <ac:cxnSpMkLst>
            <pc:docMk/>
            <pc:sldMk cId="2791439768" sldId="310"/>
            <ac:cxnSpMk id="15" creationId="{0E3EBD7A-CA3F-4B08-8F60-35AC00DE436C}"/>
          </ac:cxnSpMkLst>
        </pc:cxnChg>
      </pc:sldChg>
      <pc:sldChg chg="addSp delSp modSp new mod ord modAnim">
        <pc:chgData name="le ngan" userId="7f4b0478f611c761" providerId="LiveId" clId="{031B61CD-6E01-42E2-ACBB-7A5991E9FFA4}" dt="2021-09-24T06:40:52.138" v="3418"/>
        <pc:sldMkLst>
          <pc:docMk/>
          <pc:sldMk cId="1373089241" sldId="311"/>
        </pc:sldMkLst>
        <pc:spChg chg="del mod">
          <ac:chgData name="le ngan" userId="7f4b0478f611c761" providerId="LiveId" clId="{031B61CD-6E01-42E2-ACBB-7A5991E9FFA4}" dt="2021-09-24T04:35:40.417" v="2369" actId="478"/>
          <ac:spMkLst>
            <pc:docMk/>
            <pc:sldMk cId="1373089241" sldId="311"/>
            <ac:spMk id="2" creationId="{4F3BC97E-C7DA-4DF1-ADB1-2417D26A9738}"/>
          </ac:spMkLst>
        </pc:spChg>
        <pc:spChg chg="add del mod">
          <ac:chgData name="le ngan" userId="7f4b0478f611c761" providerId="LiveId" clId="{031B61CD-6E01-42E2-ACBB-7A5991E9FFA4}" dt="2021-09-24T04:35:42.295" v="2370" actId="478"/>
          <ac:spMkLst>
            <pc:docMk/>
            <pc:sldMk cId="1373089241" sldId="311"/>
            <ac:spMk id="4" creationId="{0C9CE272-0316-4A15-8FF9-1395B8DF35DA}"/>
          </ac:spMkLst>
        </pc:spChg>
        <pc:spChg chg="add mod">
          <ac:chgData name="le ngan" userId="7f4b0478f611c761" providerId="LiveId" clId="{031B61CD-6E01-42E2-ACBB-7A5991E9FFA4}" dt="2021-09-24T04:35:48.908" v="2372" actId="1076"/>
          <ac:spMkLst>
            <pc:docMk/>
            <pc:sldMk cId="1373089241" sldId="311"/>
            <ac:spMk id="5" creationId="{9FC6BAD1-6B21-4F73-8A5E-1ABD1F3EA615}"/>
          </ac:spMkLst>
        </pc:spChg>
        <pc:picChg chg="add mod">
          <ac:chgData name="le ngan" userId="7f4b0478f611c761" providerId="LiveId" clId="{031B61CD-6E01-42E2-ACBB-7A5991E9FFA4}" dt="2021-09-24T06:07:46.947" v="3094"/>
          <ac:picMkLst>
            <pc:docMk/>
            <pc:sldMk cId="1373089241" sldId="311"/>
            <ac:picMk id="6" creationId="{6F22D981-4162-4856-85FE-3DDA499216F9}"/>
          </ac:picMkLst>
        </pc:picChg>
        <pc:picChg chg="add mod">
          <ac:chgData name="le ngan" userId="7f4b0478f611c761" providerId="LiveId" clId="{031B61CD-6E01-42E2-ACBB-7A5991E9FFA4}" dt="2021-09-24T04:36:14.914" v="2376" actId="1076"/>
          <ac:picMkLst>
            <pc:docMk/>
            <pc:sldMk cId="1373089241" sldId="311"/>
            <ac:picMk id="7" creationId="{92DA1782-459C-4531-AEC2-2DA1D22BA541}"/>
          </ac:picMkLst>
        </pc:picChg>
      </pc:sldChg>
      <pc:sldChg chg="addSp delSp modSp new mod ord">
        <pc:chgData name="le ngan" userId="7f4b0478f611c761" providerId="LiveId" clId="{031B61CD-6E01-42E2-ACBB-7A5991E9FFA4}" dt="2021-09-24T06:57:45.983" v="3509"/>
        <pc:sldMkLst>
          <pc:docMk/>
          <pc:sldMk cId="2930726852" sldId="312"/>
        </pc:sldMkLst>
        <pc:spChg chg="del">
          <ac:chgData name="le ngan" userId="7f4b0478f611c761" providerId="LiveId" clId="{031B61CD-6E01-42E2-ACBB-7A5991E9FFA4}" dt="2021-09-24T03:51:21.602" v="2290" actId="478"/>
          <ac:spMkLst>
            <pc:docMk/>
            <pc:sldMk cId="2930726852" sldId="312"/>
            <ac:spMk id="2" creationId="{3620F7A1-8893-424A-93A9-FD753AD5CE8E}"/>
          </ac:spMkLst>
        </pc:spChg>
        <pc:picChg chg="add mod">
          <ac:chgData name="le ngan" userId="7f4b0478f611c761" providerId="LiveId" clId="{031B61CD-6E01-42E2-ACBB-7A5991E9FFA4}" dt="2021-09-24T03:52:29.484" v="2298" actId="1076"/>
          <ac:picMkLst>
            <pc:docMk/>
            <pc:sldMk cId="2930726852" sldId="312"/>
            <ac:picMk id="3" creationId="{720CFF0C-0642-4B3D-AD2F-2334B8232A13}"/>
          </ac:picMkLst>
        </pc:picChg>
      </pc:sldChg>
      <pc:sldChg chg="addSp delSp modSp new del mod">
        <pc:chgData name="le ngan" userId="7f4b0478f611c761" providerId="LiveId" clId="{031B61CD-6E01-42E2-ACBB-7A5991E9FFA4}" dt="2021-09-24T03:34:36.931" v="2271" actId="47"/>
        <pc:sldMkLst>
          <pc:docMk/>
          <pc:sldMk cId="3117785127" sldId="312"/>
        </pc:sldMkLst>
        <pc:picChg chg="add del mod">
          <ac:chgData name="le ngan" userId="7f4b0478f611c761" providerId="LiveId" clId="{031B61CD-6E01-42E2-ACBB-7A5991E9FFA4}" dt="2021-09-24T03:33:44.411" v="2266" actId="478"/>
          <ac:picMkLst>
            <pc:docMk/>
            <pc:sldMk cId="3117785127" sldId="312"/>
            <ac:picMk id="3" creationId="{2B980EDC-D331-4C26-8214-3956B08463B0}"/>
          </ac:picMkLst>
        </pc:picChg>
        <pc:picChg chg="add mod">
          <ac:chgData name="le ngan" userId="7f4b0478f611c761" providerId="LiveId" clId="{031B61CD-6E01-42E2-ACBB-7A5991E9FFA4}" dt="2021-09-24T03:34:18.404" v="2270" actId="14100"/>
          <ac:picMkLst>
            <pc:docMk/>
            <pc:sldMk cId="3117785127" sldId="312"/>
            <ac:picMk id="5" creationId="{9F68122E-78DB-4FD8-A461-280C286963FE}"/>
          </ac:picMkLst>
        </pc:picChg>
      </pc:sldChg>
      <pc:sldChg chg="addSp delSp modSp new mod modAnim">
        <pc:chgData name="le ngan" userId="7f4b0478f611c761" providerId="LiveId" clId="{031B61CD-6E01-42E2-ACBB-7A5991E9FFA4}" dt="2021-09-24T06:08:47.912" v="3106" actId="1076"/>
        <pc:sldMkLst>
          <pc:docMk/>
          <pc:sldMk cId="1562202507" sldId="313"/>
        </pc:sldMkLst>
        <pc:spChg chg="del">
          <ac:chgData name="le ngan" userId="7f4b0478f611c761" providerId="LiveId" clId="{031B61CD-6E01-42E2-ACBB-7A5991E9FFA4}" dt="2021-09-24T04:39:13.023" v="2383" actId="478"/>
          <ac:spMkLst>
            <pc:docMk/>
            <pc:sldMk cId="1562202507" sldId="313"/>
            <ac:spMk id="2" creationId="{D74C1A49-C792-4BED-A6F0-D4050AC80F9C}"/>
          </ac:spMkLst>
        </pc:spChg>
        <pc:spChg chg="add del mod">
          <ac:chgData name="le ngan" userId="7f4b0478f611c761" providerId="LiveId" clId="{031B61CD-6E01-42E2-ACBB-7A5991E9FFA4}" dt="2021-09-24T05:02:29.347" v="2575" actId="478"/>
          <ac:spMkLst>
            <pc:docMk/>
            <pc:sldMk cId="1562202507" sldId="313"/>
            <ac:spMk id="4" creationId="{E1D9DF44-7364-43F4-AE93-102AA58CAE99}"/>
          </ac:spMkLst>
        </pc:spChg>
        <pc:spChg chg="add del mod">
          <ac:chgData name="le ngan" userId="7f4b0478f611c761" providerId="LiveId" clId="{031B61CD-6E01-42E2-ACBB-7A5991E9FFA4}" dt="2021-09-24T04:51:42.845" v="2478" actId="478"/>
          <ac:spMkLst>
            <pc:docMk/>
            <pc:sldMk cId="1562202507" sldId="313"/>
            <ac:spMk id="7" creationId="{22B4DC51-3A02-4CB1-A786-E64F44785436}"/>
          </ac:spMkLst>
        </pc:spChg>
        <pc:spChg chg="add del mod">
          <ac:chgData name="le ngan" userId="7f4b0478f611c761" providerId="LiveId" clId="{031B61CD-6E01-42E2-ACBB-7A5991E9FFA4}" dt="2021-09-24T05:02:34.413" v="2576" actId="478"/>
          <ac:spMkLst>
            <pc:docMk/>
            <pc:sldMk cId="1562202507" sldId="313"/>
            <ac:spMk id="8" creationId="{C89EFDC0-61ED-48EF-A708-90C8F141882A}"/>
          </ac:spMkLst>
        </pc:spChg>
        <pc:spChg chg="add mod">
          <ac:chgData name="le ngan" userId="7f4b0478f611c761" providerId="LiveId" clId="{031B61CD-6E01-42E2-ACBB-7A5991E9FFA4}" dt="2021-09-24T05:03:30.339" v="2595" actId="1076"/>
          <ac:spMkLst>
            <pc:docMk/>
            <pc:sldMk cId="1562202507" sldId="313"/>
            <ac:spMk id="9" creationId="{5F93F202-ED49-4DEE-B558-228B3FAC5EC9}"/>
          </ac:spMkLst>
        </pc:spChg>
        <pc:spChg chg="add mod">
          <ac:chgData name="le ngan" userId="7f4b0478f611c761" providerId="LiveId" clId="{031B61CD-6E01-42E2-ACBB-7A5991E9FFA4}" dt="2021-09-24T05:03:51.080" v="2605" actId="1076"/>
          <ac:spMkLst>
            <pc:docMk/>
            <pc:sldMk cId="1562202507" sldId="313"/>
            <ac:spMk id="10" creationId="{97035103-302A-4450-B0B2-AB9270635305}"/>
          </ac:spMkLst>
        </pc:spChg>
        <pc:spChg chg="add mod">
          <ac:chgData name="le ngan" userId="7f4b0478f611c761" providerId="LiveId" clId="{031B61CD-6E01-42E2-ACBB-7A5991E9FFA4}" dt="2021-09-24T05:03:22.829" v="2594" actId="20577"/>
          <ac:spMkLst>
            <pc:docMk/>
            <pc:sldMk cId="1562202507" sldId="313"/>
            <ac:spMk id="12" creationId="{CDDDD53F-0027-4309-B079-25DFF125AD18}"/>
          </ac:spMkLst>
        </pc:spChg>
        <pc:picChg chg="add mod">
          <ac:chgData name="le ngan" userId="7f4b0478f611c761" providerId="LiveId" clId="{031B61CD-6E01-42E2-ACBB-7A5991E9FFA4}" dt="2021-09-24T06:08:44.917" v="3105" actId="1076"/>
          <ac:picMkLst>
            <pc:docMk/>
            <pc:sldMk cId="1562202507" sldId="313"/>
            <ac:picMk id="3" creationId="{085C415F-2774-4FF0-8F19-6D84CA9EF33A}"/>
          </ac:picMkLst>
        </pc:picChg>
        <pc:picChg chg="add mod">
          <ac:chgData name="le ngan" userId="7f4b0478f611c761" providerId="LiveId" clId="{031B61CD-6E01-42E2-ACBB-7A5991E9FFA4}" dt="2021-09-24T06:08:47.912" v="3106" actId="1076"/>
          <ac:picMkLst>
            <pc:docMk/>
            <pc:sldMk cId="1562202507" sldId="313"/>
            <ac:picMk id="6" creationId="{D15B3A00-79CF-4C50-87CD-6B7C4FF2F4CE}"/>
          </ac:picMkLst>
        </pc:picChg>
        <pc:cxnChg chg="add mod">
          <ac:chgData name="le ngan" userId="7f4b0478f611c761" providerId="LiveId" clId="{031B61CD-6E01-42E2-ACBB-7A5991E9FFA4}" dt="2021-09-24T05:03:41.760" v="2596" actId="1076"/>
          <ac:cxnSpMkLst>
            <pc:docMk/>
            <pc:sldMk cId="1562202507" sldId="313"/>
            <ac:cxnSpMk id="11" creationId="{43A0AD43-B3D9-4EBE-B3EC-49D7ECC26F81}"/>
          </ac:cxnSpMkLst>
        </pc:cxnChg>
      </pc:sldChg>
      <pc:sldChg chg="addSp delSp modSp new mod modAnim">
        <pc:chgData name="le ngan" userId="7f4b0478f611c761" providerId="LiveId" clId="{031B61CD-6E01-42E2-ACBB-7A5991E9FFA4}" dt="2021-09-24T06:09:18.252" v="3111" actId="1076"/>
        <pc:sldMkLst>
          <pc:docMk/>
          <pc:sldMk cId="2309140675" sldId="314"/>
        </pc:sldMkLst>
        <pc:spChg chg="del">
          <ac:chgData name="le ngan" userId="7f4b0478f611c761" providerId="LiveId" clId="{031B61CD-6E01-42E2-ACBB-7A5991E9FFA4}" dt="2021-09-24T04:40:00.584" v="2387" actId="478"/>
          <ac:spMkLst>
            <pc:docMk/>
            <pc:sldMk cId="2309140675" sldId="314"/>
            <ac:spMk id="2" creationId="{F9A8972F-6AEE-400A-9DC4-1AF4FAB5C9B1}"/>
          </ac:spMkLst>
        </pc:spChg>
        <pc:spChg chg="add mod">
          <ac:chgData name="le ngan" userId="7f4b0478f611c761" providerId="LiveId" clId="{031B61CD-6E01-42E2-ACBB-7A5991E9FFA4}" dt="2021-09-24T05:04:45.393" v="2630" actId="1076"/>
          <ac:spMkLst>
            <pc:docMk/>
            <pc:sldMk cId="2309140675" sldId="314"/>
            <ac:spMk id="5" creationId="{6290832A-D34B-49A0-A967-3B9FBB242F96}"/>
          </ac:spMkLst>
        </pc:spChg>
        <pc:spChg chg="add mod">
          <ac:chgData name="le ngan" userId="7f4b0478f611c761" providerId="LiveId" clId="{031B61CD-6E01-42E2-ACBB-7A5991E9FFA4}" dt="2021-09-24T05:04:55.482" v="2632" actId="1076"/>
          <ac:spMkLst>
            <pc:docMk/>
            <pc:sldMk cId="2309140675" sldId="314"/>
            <ac:spMk id="6" creationId="{FF106775-07C8-4BA7-84A2-ACAF88A9C88B}"/>
          </ac:spMkLst>
        </pc:spChg>
        <pc:spChg chg="add del mod">
          <ac:chgData name="le ngan" userId="7f4b0478f611c761" providerId="LiveId" clId="{031B61CD-6E01-42E2-ACBB-7A5991E9FFA4}" dt="2021-09-24T05:01:55.416" v="2570" actId="478"/>
          <ac:spMkLst>
            <pc:docMk/>
            <pc:sldMk cId="2309140675" sldId="314"/>
            <ac:spMk id="9" creationId="{8C3D6AE0-436F-420F-81DE-39D822C86622}"/>
          </ac:spMkLst>
        </pc:spChg>
        <pc:spChg chg="add mod">
          <ac:chgData name="le ngan" userId="7f4b0478f611c761" providerId="LiveId" clId="{031B61CD-6E01-42E2-ACBB-7A5991E9FFA4}" dt="2021-09-24T05:04:15.733" v="2624" actId="1076"/>
          <ac:spMkLst>
            <pc:docMk/>
            <pc:sldMk cId="2309140675" sldId="314"/>
            <ac:spMk id="10" creationId="{90BF5DB4-789B-49F6-AA11-88373D61CB8A}"/>
          </ac:spMkLst>
        </pc:spChg>
        <pc:picChg chg="add mod">
          <ac:chgData name="le ngan" userId="7f4b0478f611c761" providerId="LiveId" clId="{031B61CD-6E01-42E2-ACBB-7A5991E9FFA4}" dt="2021-09-24T06:09:03.280" v="3108" actId="1076"/>
          <ac:picMkLst>
            <pc:docMk/>
            <pc:sldMk cId="2309140675" sldId="314"/>
            <ac:picMk id="3" creationId="{8E21FB3A-DC4D-429A-8240-47D47960002D}"/>
          </ac:picMkLst>
        </pc:picChg>
        <pc:picChg chg="add mod">
          <ac:chgData name="le ngan" userId="7f4b0478f611c761" providerId="LiveId" clId="{031B61CD-6E01-42E2-ACBB-7A5991E9FFA4}" dt="2021-09-24T06:09:18.252" v="3111" actId="1076"/>
          <ac:picMkLst>
            <pc:docMk/>
            <pc:sldMk cId="2309140675" sldId="314"/>
            <ac:picMk id="8" creationId="{59039453-BF30-4E4C-BB66-5C751465C173}"/>
          </ac:picMkLst>
        </pc:picChg>
        <pc:cxnChg chg="add mod">
          <ac:chgData name="le ngan" userId="7f4b0478f611c761" providerId="LiveId" clId="{031B61CD-6E01-42E2-ACBB-7A5991E9FFA4}" dt="2021-09-24T05:04:50.905" v="2631" actId="1076"/>
          <ac:cxnSpMkLst>
            <pc:docMk/>
            <pc:sldMk cId="2309140675" sldId="314"/>
            <ac:cxnSpMk id="4" creationId="{6A7E0F86-BD31-4FB2-B32F-98CF449E9FFD}"/>
          </ac:cxnSpMkLst>
        </pc:cxnChg>
      </pc:sldChg>
      <pc:sldChg chg="addSp delSp modSp new mod ord modAnim">
        <pc:chgData name="le ngan" userId="7f4b0478f611c761" providerId="LiveId" clId="{031B61CD-6E01-42E2-ACBB-7A5991E9FFA4}" dt="2021-09-25T13:37:01.992" v="3536"/>
        <pc:sldMkLst>
          <pc:docMk/>
          <pc:sldMk cId="2075512055" sldId="315"/>
        </pc:sldMkLst>
        <pc:spChg chg="del">
          <ac:chgData name="le ngan" userId="7f4b0478f611c761" providerId="LiveId" clId="{031B61CD-6E01-42E2-ACBB-7A5991E9FFA4}" dt="2021-09-24T04:40:20.092" v="2391" actId="478"/>
          <ac:spMkLst>
            <pc:docMk/>
            <pc:sldMk cId="2075512055" sldId="315"/>
            <ac:spMk id="2" creationId="{9EA3693E-A5FC-4AC6-AB14-885063CF46D3}"/>
          </ac:spMkLst>
        </pc:spChg>
        <pc:spChg chg="add del mod">
          <ac:chgData name="le ngan" userId="7f4b0478f611c761" providerId="LiveId" clId="{031B61CD-6E01-42E2-ACBB-7A5991E9FFA4}" dt="2021-09-24T05:02:45.486" v="2578" actId="478"/>
          <ac:spMkLst>
            <pc:docMk/>
            <pc:sldMk cId="2075512055" sldId="315"/>
            <ac:spMk id="5" creationId="{59D0E232-50A1-42D2-AD95-111256EB1BA0}"/>
          </ac:spMkLst>
        </pc:spChg>
        <pc:spChg chg="add del mod">
          <ac:chgData name="le ngan" userId="7f4b0478f611c761" providerId="LiveId" clId="{031B61CD-6E01-42E2-ACBB-7A5991E9FFA4}" dt="2021-09-24T05:02:48.010" v="2579" actId="478"/>
          <ac:spMkLst>
            <pc:docMk/>
            <pc:sldMk cId="2075512055" sldId="315"/>
            <ac:spMk id="6" creationId="{07416568-6603-4049-B46E-1C8634ECA21A}"/>
          </ac:spMkLst>
        </pc:spChg>
        <pc:spChg chg="add mod">
          <ac:chgData name="le ngan" userId="7f4b0478f611c761" providerId="LiveId" clId="{031B61CD-6E01-42E2-ACBB-7A5991E9FFA4}" dt="2021-09-24T05:05:26.491" v="2642" actId="1076"/>
          <ac:spMkLst>
            <pc:docMk/>
            <pc:sldMk cId="2075512055" sldId="315"/>
            <ac:spMk id="8" creationId="{480ECE02-0F2A-4C98-8F00-01C12CB0BDF8}"/>
          </ac:spMkLst>
        </pc:spChg>
        <pc:spChg chg="add mod">
          <ac:chgData name="le ngan" userId="7f4b0478f611c761" providerId="LiveId" clId="{031B61CD-6E01-42E2-ACBB-7A5991E9FFA4}" dt="2021-09-24T05:06:07.826" v="2655" actId="1076"/>
          <ac:spMkLst>
            <pc:docMk/>
            <pc:sldMk cId="2075512055" sldId="315"/>
            <ac:spMk id="9" creationId="{71ECFC42-0B8D-4E9D-BEA6-BDAA001329EC}"/>
          </ac:spMkLst>
        </pc:spChg>
        <pc:spChg chg="add mod">
          <ac:chgData name="le ngan" userId="7f4b0478f611c761" providerId="LiveId" clId="{031B61CD-6E01-42E2-ACBB-7A5991E9FFA4}" dt="2021-09-24T05:05:22.068" v="2641" actId="1076"/>
          <ac:spMkLst>
            <pc:docMk/>
            <pc:sldMk cId="2075512055" sldId="315"/>
            <ac:spMk id="10" creationId="{03F78D95-383E-4ADB-9F02-2B4D21AFA2A9}"/>
          </ac:spMkLst>
        </pc:spChg>
        <pc:picChg chg="add mod">
          <ac:chgData name="le ngan" userId="7f4b0478f611c761" providerId="LiveId" clId="{031B61CD-6E01-42E2-ACBB-7A5991E9FFA4}" dt="2021-09-24T06:09:31.189" v="3113" actId="1076"/>
          <ac:picMkLst>
            <pc:docMk/>
            <pc:sldMk cId="2075512055" sldId="315"/>
            <ac:picMk id="3" creationId="{56C098F8-421F-48E3-B08E-C2C2A6D64097}"/>
          </ac:picMkLst>
        </pc:picChg>
        <pc:picChg chg="add mod">
          <ac:chgData name="le ngan" userId="7f4b0478f611c761" providerId="LiveId" clId="{031B61CD-6E01-42E2-ACBB-7A5991E9FFA4}" dt="2021-09-24T06:09:40.284" v="3114" actId="1076"/>
          <ac:picMkLst>
            <pc:docMk/>
            <pc:sldMk cId="2075512055" sldId="315"/>
            <ac:picMk id="4" creationId="{6CECF69E-8C98-40AE-8076-7BB427FBFDFC}"/>
          </ac:picMkLst>
        </pc:picChg>
        <pc:cxnChg chg="add mod">
          <ac:chgData name="le ngan" userId="7f4b0478f611c761" providerId="LiveId" clId="{031B61CD-6E01-42E2-ACBB-7A5991E9FFA4}" dt="2021-09-24T05:05:36.368" v="2643" actId="1076"/>
          <ac:cxnSpMkLst>
            <pc:docMk/>
            <pc:sldMk cId="2075512055" sldId="315"/>
            <ac:cxnSpMk id="7" creationId="{378D28BA-8F92-4959-BC52-DDEBC166380C}"/>
          </ac:cxnSpMkLst>
        </pc:cxnChg>
      </pc:sldChg>
      <pc:sldChg chg="addSp delSp modSp new mod ord modAnim">
        <pc:chgData name="le ngan" userId="7f4b0478f611c761" providerId="LiveId" clId="{031B61CD-6E01-42E2-ACBB-7A5991E9FFA4}" dt="2021-09-24T07:05:50.250" v="3516" actId="20577"/>
        <pc:sldMkLst>
          <pc:docMk/>
          <pc:sldMk cId="362671733" sldId="316"/>
        </pc:sldMkLst>
        <pc:spChg chg="del">
          <ac:chgData name="le ngan" userId="7f4b0478f611c761" providerId="LiveId" clId="{031B61CD-6E01-42E2-ACBB-7A5991E9FFA4}" dt="2021-09-24T05:18:21.167" v="2671" actId="478"/>
          <ac:spMkLst>
            <pc:docMk/>
            <pc:sldMk cId="362671733" sldId="316"/>
            <ac:spMk id="2" creationId="{247312DF-BF6A-45C0-ADCF-13EB5DCB0F7F}"/>
          </ac:spMkLst>
        </pc:spChg>
        <pc:spChg chg="del">
          <ac:chgData name="le ngan" userId="7f4b0478f611c761" providerId="LiveId" clId="{031B61CD-6E01-42E2-ACBB-7A5991E9FFA4}" dt="2021-09-24T05:18:22.598" v="2672" actId="478"/>
          <ac:spMkLst>
            <pc:docMk/>
            <pc:sldMk cId="362671733" sldId="316"/>
            <ac:spMk id="3" creationId="{D01CCEA0-D2DE-4375-954B-A3CBD8B698F1}"/>
          </ac:spMkLst>
        </pc:spChg>
        <pc:spChg chg="add mod">
          <ac:chgData name="le ngan" userId="7f4b0478f611c761" providerId="LiveId" clId="{031B61CD-6E01-42E2-ACBB-7A5991E9FFA4}" dt="2021-09-24T05:18:55.564" v="2680" actId="1076"/>
          <ac:spMkLst>
            <pc:docMk/>
            <pc:sldMk cId="362671733" sldId="316"/>
            <ac:spMk id="4" creationId="{2257A185-BC86-4E3E-A1A3-F3799A5792DD}"/>
          </ac:spMkLst>
        </pc:spChg>
        <pc:spChg chg="add mod">
          <ac:chgData name="le ngan" userId="7f4b0478f611c761" providerId="LiveId" clId="{031B61CD-6E01-42E2-ACBB-7A5991E9FFA4}" dt="2021-09-24T06:23:02.733" v="3226" actId="207"/>
          <ac:spMkLst>
            <pc:docMk/>
            <pc:sldMk cId="362671733" sldId="316"/>
            <ac:spMk id="5" creationId="{33BA63CC-29A8-43A8-AF83-AEB52A2B58BA}"/>
          </ac:spMkLst>
        </pc:spChg>
        <pc:spChg chg="add mod">
          <ac:chgData name="le ngan" userId="7f4b0478f611c761" providerId="LiveId" clId="{031B61CD-6E01-42E2-ACBB-7A5991E9FFA4}" dt="2021-09-24T06:23:18.630" v="3229" actId="115"/>
          <ac:spMkLst>
            <pc:docMk/>
            <pc:sldMk cId="362671733" sldId="316"/>
            <ac:spMk id="6" creationId="{7BB13C10-DB99-41DF-9D8D-DD9F15286334}"/>
          </ac:spMkLst>
        </pc:spChg>
        <pc:spChg chg="add mod">
          <ac:chgData name="le ngan" userId="7f4b0478f611c761" providerId="LiveId" clId="{031B61CD-6E01-42E2-ACBB-7A5991E9FFA4}" dt="2021-09-24T06:24:12.729" v="3233" actId="115"/>
          <ac:spMkLst>
            <pc:docMk/>
            <pc:sldMk cId="362671733" sldId="316"/>
            <ac:spMk id="7" creationId="{C30E7A08-92FC-48B4-981E-3D02B5271010}"/>
          </ac:spMkLst>
        </pc:spChg>
        <pc:spChg chg="add mod">
          <ac:chgData name="le ngan" userId="7f4b0478f611c761" providerId="LiveId" clId="{031B61CD-6E01-42E2-ACBB-7A5991E9FFA4}" dt="2021-09-24T07:05:50.250" v="3516" actId="20577"/>
          <ac:spMkLst>
            <pc:docMk/>
            <pc:sldMk cId="362671733" sldId="316"/>
            <ac:spMk id="8" creationId="{CF60C11A-B58F-4C2C-92A6-EC66EB796C00}"/>
          </ac:spMkLst>
        </pc:spChg>
      </pc:sldChg>
      <pc:sldChg chg="addSp modSp new mod ord modAnim">
        <pc:chgData name="le ngan" userId="7f4b0478f611c761" providerId="LiveId" clId="{031B61CD-6E01-42E2-ACBB-7A5991E9FFA4}" dt="2021-09-24T07:19:35.463" v="3533" actId="14100"/>
        <pc:sldMkLst>
          <pc:docMk/>
          <pc:sldMk cId="421998641" sldId="317"/>
        </pc:sldMkLst>
        <pc:picChg chg="add mod">
          <ac:chgData name="le ngan" userId="7f4b0478f611c761" providerId="LiveId" clId="{031B61CD-6E01-42E2-ACBB-7A5991E9FFA4}" dt="2021-09-24T07:19:35.463" v="3533" actId="14100"/>
          <ac:picMkLst>
            <pc:docMk/>
            <pc:sldMk cId="421998641" sldId="317"/>
            <ac:picMk id="2" creationId="{0A0B6F97-26D2-4284-AFCE-91328E83C066}"/>
          </ac:picMkLst>
        </pc:picChg>
        <pc:picChg chg="add mod">
          <ac:chgData name="le ngan" userId="7f4b0478f611c761" providerId="LiveId" clId="{031B61CD-6E01-42E2-ACBB-7A5991E9FFA4}" dt="2021-09-24T06:11:48.789" v="3127" actId="1076"/>
          <ac:picMkLst>
            <pc:docMk/>
            <pc:sldMk cId="421998641" sldId="317"/>
            <ac:picMk id="3" creationId="{D4A5F13D-3AC7-4868-A429-4F903D7D326C}"/>
          </ac:picMkLst>
        </pc:picChg>
      </pc:sldChg>
      <pc:sldChg chg="addSp delSp modSp new mod ord">
        <pc:chgData name="le ngan" userId="7f4b0478f611c761" providerId="LiveId" clId="{031B61CD-6E01-42E2-ACBB-7A5991E9FFA4}" dt="2021-09-26T03:27:14.002" v="3712" actId="14100"/>
        <pc:sldMkLst>
          <pc:docMk/>
          <pc:sldMk cId="705267998" sldId="318"/>
        </pc:sldMkLst>
        <pc:spChg chg="add del mod">
          <ac:chgData name="le ngan" userId="7f4b0478f611c761" providerId="LiveId" clId="{031B61CD-6E01-42E2-ACBB-7A5991E9FFA4}" dt="2021-09-26T03:25:13.139" v="3704" actId="478"/>
          <ac:spMkLst>
            <pc:docMk/>
            <pc:sldMk cId="705267998" sldId="318"/>
            <ac:spMk id="3" creationId="{A38520AE-FBE7-4FB2-82DD-830903608CE9}"/>
          </ac:spMkLst>
        </pc:spChg>
        <pc:picChg chg="add del mod">
          <ac:chgData name="le ngan" userId="7f4b0478f611c761" providerId="LiveId" clId="{031B61CD-6E01-42E2-ACBB-7A5991E9FFA4}" dt="2021-09-26T02:52:44.202" v="3616" actId="478"/>
          <ac:picMkLst>
            <pc:docMk/>
            <pc:sldMk cId="705267998" sldId="318"/>
            <ac:picMk id="2" creationId="{2C7A21A5-3DC9-4B22-9003-F4D35FA74632}"/>
          </ac:picMkLst>
        </pc:picChg>
        <pc:picChg chg="add del mod">
          <ac:chgData name="le ngan" userId="7f4b0478f611c761" providerId="LiveId" clId="{031B61CD-6E01-42E2-ACBB-7A5991E9FFA4}" dt="2021-09-26T02:54:16.908" v="3622" actId="478"/>
          <ac:picMkLst>
            <pc:docMk/>
            <pc:sldMk cId="705267998" sldId="318"/>
            <ac:picMk id="5" creationId="{C94289AB-26E4-4CEB-B781-9147E6A7BDE4}"/>
          </ac:picMkLst>
        </pc:picChg>
        <pc:picChg chg="add del mod ord">
          <ac:chgData name="le ngan" userId="7f4b0478f611c761" providerId="LiveId" clId="{031B61CD-6E01-42E2-ACBB-7A5991E9FFA4}" dt="2021-09-26T03:25:14.395" v="3705" actId="478"/>
          <ac:picMkLst>
            <pc:docMk/>
            <pc:sldMk cId="705267998" sldId="318"/>
            <ac:picMk id="7" creationId="{E43D59FE-7ECE-434F-95E3-0237F9C12D82}"/>
          </ac:picMkLst>
        </pc:picChg>
        <pc:picChg chg="add del mod">
          <ac:chgData name="le ngan" userId="7f4b0478f611c761" providerId="LiveId" clId="{031B61CD-6E01-42E2-ACBB-7A5991E9FFA4}" dt="2021-09-26T03:26:55.644" v="3709" actId="478"/>
          <ac:picMkLst>
            <pc:docMk/>
            <pc:sldMk cId="705267998" sldId="318"/>
            <ac:picMk id="9" creationId="{FDA4B184-FD53-45B6-9648-31D93A3872C0}"/>
          </ac:picMkLst>
        </pc:picChg>
        <pc:picChg chg="add mod">
          <ac:chgData name="le ngan" userId="7f4b0478f611c761" providerId="LiveId" clId="{031B61CD-6E01-42E2-ACBB-7A5991E9FFA4}" dt="2021-09-26T03:27:14.002" v="3712" actId="14100"/>
          <ac:picMkLst>
            <pc:docMk/>
            <pc:sldMk cId="705267998" sldId="318"/>
            <ac:picMk id="11" creationId="{DB533B80-4B7A-48F1-97D8-CAD7E117C8D3}"/>
          </ac:picMkLst>
        </pc:picChg>
      </pc:sldChg>
      <pc:sldChg chg="addSp delSp modSp new mod ord">
        <pc:chgData name="le ngan" userId="7f4b0478f611c761" providerId="LiveId" clId="{031B61CD-6E01-42E2-ACBB-7A5991E9FFA4}" dt="2021-09-26T03:29:49.954" v="3716" actId="478"/>
        <pc:sldMkLst>
          <pc:docMk/>
          <pc:sldMk cId="2362985225" sldId="319"/>
        </pc:sldMkLst>
        <pc:spChg chg="add del mod">
          <ac:chgData name="le ngan" userId="7f4b0478f611c761" providerId="LiveId" clId="{031B61CD-6E01-42E2-ACBB-7A5991E9FFA4}" dt="2021-09-26T03:29:49.053" v="3715" actId="478"/>
          <ac:spMkLst>
            <pc:docMk/>
            <pc:sldMk cId="2362985225" sldId="319"/>
            <ac:spMk id="2" creationId="{D3B5225E-6CD3-41FE-9388-5565AE414E1C}"/>
          </ac:spMkLst>
        </pc:spChg>
        <pc:picChg chg="add del mod ord">
          <ac:chgData name="le ngan" userId="7f4b0478f611c761" providerId="LiveId" clId="{031B61CD-6E01-42E2-ACBB-7A5991E9FFA4}" dt="2021-09-26T03:29:49.954" v="3716" actId="478"/>
          <ac:picMkLst>
            <pc:docMk/>
            <pc:sldMk cId="2362985225" sldId="319"/>
            <ac:picMk id="3" creationId="{920B5CAD-1650-4737-9D56-75FBEE188552}"/>
          </ac:picMkLst>
        </pc:picChg>
      </pc:sldChg>
      <pc:sldChg chg="delSp new del mod">
        <pc:chgData name="le ngan" userId="7f4b0478f611c761" providerId="LiveId" clId="{031B61CD-6E01-42E2-ACBB-7A5991E9FFA4}" dt="2021-09-24T06:16:04.844" v="3163" actId="47"/>
        <pc:sldMkLst>
          <pc:docMk/>
          <pc:sldMk cId="485791212" sldId="320"/>
        </pc:sldMkLst>
        <pc:spChg chg="del">
          <ac:chgData name="le ngan" userId="7f4b0478f611c761" providerId="LiveId" clId="{031B61CD-6E01-42E2-ACBB-7A5991E9FFA4}" dt="2021-09-24T06:15:43.450" v="3160" actId="478"/>
          <ac:spMkLst>
            <pc:docMk/>
            <pc:sldMk cId="485791212" sldId="320"/>
            <ac:spMk id="2" creationId="{AC7B48D8-C8FC-4041-A6AE-295E4C8C2F9E}"/>
          </ac:spMkLst>
        </pc:spChg>
      </pc:sldChg>
      <pc:sldChg chg="addSp delSp modSp new mod modAnim">
        <pc:chgData name="le ngan" userId="7f4b0478f611c761" providerId="LiveId" clId="{031B61CD-6E01-42E2-ACBB-7A5991E9FFA4}" dt="2021-09-26T03:31:09.560" v="3725" actId="1076"/>
        <pc:sldMkLst>
          <pc:docMk/>
          <pc:sldMk cId="3625262663" sldId="321"/>
        </pc:sldMkLst>
        <pc:picChg chg="add del mod">
          <ac:chgData name="le ngan" userId="7f4b0478f611c761" providerId="LiveId" clId="{031B61CD-6E01-42E2-ACBB-7A5991E9FFA4}" dt="2021-09-26T03:30:16.171" v="3717" actId="478"/>
          <ac:picMkLst>
            <pc:docMk/>
            <pc:sldMk cId="3625262663" sldId="321"/>
            <ac:picMk id="2" creationId="{A54162CE-DD03-49EC-8101-42B11E0230F3}"/>
          </ac:picMkLst>
        </pc:picChg>
        <pc:picChg chg="add mod">
          <ac:chgData name="le ngan" userId="7f4b0478f611c761" providerId="LiveId" clId="{031B61CD-6E01-42E2-ACBB-7A5991E9FFA4}" dt="2021-09-26T03:31:09.560" v="3725" actId="1076"/>
          <ac:picMkLst>
            <pc:docMk/>
            <pc:sldMk cId="3625262663" sldId="321"/>
            <ac:picMk id="3" creationId="{A29001B9-6E37-4C86-AEDB-D277C69BF02F}"/>
          </ac:picMkLst>
        </pc:picChg>
        <pc:picChg chg="add mod">
          <ac:chgData name="le ngan" userId="7f4b0478f611c761" providerId="LiveId" clId="{031B61CD-6E01-42E2-ACBB-7A5991E9FFA4}" dt="2021-09-26T03:31:04.773" v="3724" actId="1076"/>
          <ac:picMkLst>
            <pc:docMk/>
            <pc:sldMk cId="3625262663" sldId="321"/>
            <ac:picMk id="4" creationId="{9565ABC1-D84A-4176-BC23-8962A504C59B}"/>
          </ac:picMkLst>
        </pc:picChg>
        <pc:picChg chg="add mod">
          <ac:chgData name="le ngan" userId="7f4b0478f611c761" providerId="LiveId" clId="{031B61CD-6E01-42E2-ACBB-7A5991E9FFA4}" dt="2021-09-24T06:17:50.964" v="3180" actId="1076"/>
          <ac:picMkLst>
            <pc:docMk/>
            <pc:sldMk cId="3625262663" sldId="321"/>
            <ac:picMk id="5" creationId="{6D2CE911-155F-4433-9A45-499D743FB7FE}"/>
          </ac:picMkLst>
        </pc:picChg>
        <pc:picChg chg="add mod ord">
          <ac:chgData name="le ngan" userId="7f4b0478f611c761" providerId="LiveId" clId="{031B61CD-6E01-42E2-ACBB-7A5991E9FFA4}" dt="2021-09-26T03:30:58.770" v="3723" actId="167"/>
          <ac:picMkLst>
            <pc:docMk/>
            <pc:sldMk cId="3625262663" sldId="321"/>
            <ac:picMk id="7" creationId="{F9BF1500-859F-4282-877A-FF30678E33BE}"/>
          </ac:picMkLst>
        </pc:picChg>
      </pc:sldChg>
      <pc:sldChg chg="new del">
        <pc:chgData name="le ngan" userId="7f4b0478f611c761" providerId="LiveId" clId="{031B61CD-6E01-42E2-ACBB-7A5991E9FFA4}" dt="2021-09-24T06:18:05.986" v="3182" actId="47"/>
        <pc:sldMkLst>
          <pc:docMk/>
          <pc:sldMk cId="944582689" sldId="322"/>
        </pc:sldMkLst>
      </pc:sldChg>
      <pc:sldChg chg="addSp delSp modSp new mod ord modAnim">
        <pc:chgData name="le ngan" userId="7f4b0478f611c761" providerId="LiveId" clId="{031B61CD-6E01-42E2-ACBB-7A5991E9FFA4}" dt="2021-09-24T06:53:47.432" v="3507"/>
        <pc:sldMkLst>
          <pc:docMk/>
          <pc:sldMk cId="2426771402" sldId="322"/>
        </pc:sldMkLst>
        <pc:spChg chg="add mod">
          <ac:chgData name="le ngan" userId="7f4b0478f611c761" providerId="LiveId" clId="{031B61CD-6E01-42E2-ACBB-7A5991E9FFA4}" dt="2021-09-24T06:20:12.445" v="3209" actId="1076"/>
          <ac:spMkLst>
            <pc:docMk/>
            <pc:sldMk cId="2426771402" sldId="322"/>
            <ac:spMk id="3" creationId="{F17F1E97-9844-4D1F-AFD8-6CDB119DDD36}"/>
          </ac:spMkLst>
        </pc:spChg>
        <pc:spChg chg="add mod">
          <ac:chgData name="le ngan" userId="7f4b0478f611c761" providerId="LiveId" clId="{031B61CD-6E01-42E2-ACBB-7A5991E9FFA4}" dt="2021-09-24T06:20:55.100" v="3217" actId="1076"/>
          <ac:spMkLst>
            <pc:docMk/>
            <pc:sldMk cId="2426771402" sldId="322"/>
            <ac:spMk id="4" creationId="{AF1FD832-81F0-4E5E-95C1-A0DAEAD9AE7D}"/>
          </ac:spMkLst>
        </pc:spChg>
        <pc:spChg chg="add mod">
          <ac:chgData name="le ngan" userId="7f4b0478f611c761" providerId="LiveId" clId="{031B61CD-6E01-42E2-ACBB-7A5991E9FFA4}" dt="2021-09-24T06:20:27.816" v="3211" actId="1076"/>
          <ac:spMkLst>
            <pc:docMk/>
            <pc:sldMk cId="2426771402" sldId="322"/>
            <ac:spMk id="5" creationId="{AEBBD08E-9130-4CE2-B8F0-56123533FA27}"/>
          </ac:spMkLst>
        </pc:spChg>
        <pc:spChg chg="add mod">
          <ac:chgData name="le ngan" userId="7f4b0478f611c761" providerId="LiveId" clId="{031B61CD-6E01-42E2-ACBB-7A5991E9FFA4}" dt="2021-09-24T06:21:10.284" v="3219" actId="1076"/>
          <ac:spMkLst>
            <pc:docMk/>
            <pc:sldMk cId="2426771402" sldId="322"/>
            <ac:spMk id="6" creationId="{34E8ACA9-62E6-44B7-A074-C0622405880C}"/>
          </ac:spMkLst>
        </pc:spChg>
        <pc:spChg chg="add mod">
          <ac:chgData name="le ngan" userId="7f4b0478f611c761" providerId="LiveId" clId="{031B61CD-6E01-42E2-ACBB-7A5991E9FFA4}" dt="2021-09-24T06:21:22.631" v="3221" actId="1076"/>
          <ac:spMkLst>
            <pc:docMk/>
            <pc:sldMk cId="2426771402" sldId="322"/>
            <ac:spMk id="7" creationId="{EDE17F51-040B-484C-93BA-FD2DBCC79246}"/>
          </ac:spMkLst>
        </pc:spChg>
        <pc:spChg chg="add del mod">
          <ac:chgData name="le ngan" userId="7f4b0478f611c761" providerId="LiveId" clId="{031B61CD-6E01-42E2-ACBB-7A5991E9FFA4}" dt="2021-09-24T06:19:31.715" v="3198"/>
          <ac:spMkLst>
            <pc:docMk/>
            <pc:sldMk cId="2426771402" sldId="322"/>
            <ac:spMk id="9" creationId="{853B8BE6-6583-4B8D-B33E-9ECB9164C014}"/>
          </ac:spMkLst>
        </pc:spChg>
        <pc:spChg chg="add del mod">
          <ac:chgData name="le ngan" userId="7f4b0478f611c761" providerId="LiveId" clId="{031B61CD-6E01-42E2-ACBB-7A5991E9FFA4}" dt="2021-09-24T06:19:31.715" v="3198"/>
          <ac:spMkLst>
            <pc:docMk/>
            <pc:sldMk cId="2426771402" sldId="322"/>
            <ac:spMk id="10" creationId="{EF0CE4F5-6593-458F-B7C1-8111231B43C2}"/>
          </ac:spMkLst>
        </pc:spChg>
        <pc:spChg chg="add del mod">
          <ac:chgData name="le ngan" userId="7f4b0478f611c761" providerId="LiveId" clId="{031B61CD-6E01-42E2-ACBB-7A5991E9FFA4}" dt="2021-09-24T06:19:31.715" v="3198"/>
          <ac:spMkLst>
            <pc:docMk/>
            <pc:sldMk cId="2426771402" sldId="322"/>
            <ac:spMk id="11" creationId="{BC25E016-F7FE-409D-B716-8D2F042A8BBE}"/>
          </ac:spMkLst>
        </pc:spChg>
        <pc:spChg chg="add del mod">
          <ac:chgData name="le ngan" userId="7f4b0478f611c761" providerId="LiveId" clId="{031B61CD-6E01-42E2-ACBB-7A5991E9FFA4}" dt="2021-09-24T06:19:31.715" v="3198"/>
          <ac:spMkLst>
            <pc:docMk/>
            <pc:sldMk cId="2426771402" sldId="322"/>
            <ac:spMk id="12" creationId="{091171C1-63A5-4A1F-9714-09F3EB250638}"/>
          </ac:spMkLst>
        </pc:spChg>
        <pc:spChg chg="add del mod">
          <ac:chgData name="le ngan" userId="7f4b0478f611c761" providerId="LiveId" clId="{031B61CD-6E01-42E2-ACBB-7A5991E9FFA4}" dt="2021-09-24T06:19:31.715" v="3198"/>
          <ac:spMkLst>
            <pc:docMk/>
            <pc:sldMk cId="2426771402" sldId="322"/>
            <ac:spMk id="13" creationId="{83A9A756-9158-4B55-A068-E443AE96732B}"/>
          </ac:spMkLst>
        </pc:spChg>
        <pc:spChg chg="add mod">
          <ac:chgData name="le ngan" userId="7f4b0478f611c761" providerId="LiveId" clId="{031B61CD-6E01-42E2-ACBB-7A5991E9FFA4}" dt="2021-09-24T06:21:36.645" v="3222" actId="1076"/>
          <ac:spMkLst>
            <pc:docMk/>
            <pc:sldMk cId="2426771402" sldId="322"/>
            <ac:spMk id="14" creationId="{9E917A40-AA85-40DB-88BD-1E7B9CB2D326}"/>
          </ac:spMkLst>
        </pc:spChg>
        <pc:picChg chg="add mod">
          <ac:chgData name="le ngan" userId="7f4b0478f611c761" providerId="LiveId" clId="{031B61CD-6E01-42E2-ACBB-7A5991E9FFA4}" dt="2021-09-24T06:18:59.932" v="3191" actId="14100"/>
          <ac:picMkLst>
            <pc:docMk/>
            <pc:sldMk cId="2426771402" sldId="322"/>
            <ac:picMk id="2" creationId="{6DA4173F-E65B-43A3-B24C-5B5C8E44172A}"/>
          </ac:picMkLst>
        </pc:picChg>
        <pc:picChg chg="add del mod">
          <ac:chgData name="le ngan" userId="7f4b0478f611c761" providerId="LiveId" clId="{031B61CD-6E01-42E2-ACBB-7A5991E9FFA4}" dt="2021-09-24T06:19:31.715" v="3198"/>
          <ac:picMkLst>
            <pc:docMk/>
            <pc:sldMk cId="2426771402" sldId="322"/>
            <ac:picMk id="8" creationId="{5D9B10F0-6795-4500-8368-B500A6520080}"/>
          </ac:picMkLst>
        </pc:picChg>
      </pc:sldChg>
      <pc:sldChg chg="addSp delSp modSp new mod modAnim">
        <pc:chgData name="le ngan" userId="7f4b0478f611c761" providerId="LiveId" clId="{031B61CD-6E01-42E2-ACBB-7A5991E9FFA4}" dt="2021-09-26T02:52:17.137" v="3614" actId="14100"/>
        <pc:sldMkLst>
          <pc:docMk/>
          <pc:sldMk cId="21348591" sldId="323"/>
        </pc:sldMkLst>
        <pc:picChg chg="add del mod">
          <ac:chgData name="le ngan" userId="7f4b0478f611c761" providerId="LiveId" clId="{031B61CD-6E01-42E2-ACBB-7A5991E9FFA4}" dt="2021-09-26T02:51:28.019" v="3606" actId="478"/>
          <ac:picMkLst>
            <pc:docMk/>
            <pc:sldMk cId="21348591" sldId="323"/>
            <ac:picMk id="2" creationId="{EC7C8A2B-9463-4E3D-B894-1CAC76BD46B2}"/>
          </ac:picMkLst>
        </pc:picChg>
        <pc:picChg chg="add mod">
          <ac:chgData name="le ngan" userId="7f4b0478f611c761" providerId="LiveId" clId="{031B61CD-6E01-42E2-ACBB-7A5991E9FFA4}" dt="2021-09-24T07:10:26.536" v="3526" actId="1076"/>
          <ac:picMkLst>
            <pc:docMk/>
            <pc:sldMk cId="21348591" sldId="323"/>
            <ac:picMk id="3" creationId="{71C1226C-E4FE-480A-AFB5-96AFA68B4DE1}"/>
          </ac:picMkLst>
        </pc:picChg>
        <pc:picChg chg="add mod ord">
          <ac:chgData name="le ngan" userId="7f4b0478f611c761" providerId="LiveId" clId="{031B61CD-6E01-42E2-ACBB-7A5991E9FFA4}" dt="2021-09-26T02:52:17.137" v="3614" actId="14100"/>
          <ac:picMkLst>
            <pc:docMk/>
            <pc:sldMk cId="21348591" sldId="323"/>
            <ac:picMk id="5" creationId="{BE03C9C5-D9EA-4A70-8C70-BE7BD47B3012}"/>
          </ac:picMkLst>
        </pc:picChg>
      </pc:sldChg>
      <pc:sldChg chg="new del">
        <pc:chgData name="le ngan" userId="7f4b0478f611c761" providerId="LiveId" clId="{031B61CD-6E01-42E2-ACBB-7A5991E9FFA4}" dt="2021-09-24T06:58:55.546" v="3514" actId="680"/>
        <pc:sldMkLst>
          <pc:docMk/>
          <pc:sldMk cId="4236882896" sldId="323"/>
        </pc:sldMkLst>
      </pc:sldChg>
      <pc:sldChg chg="addSp delSp modSp new del mod ord">
        <pc:chgData name="le ngan" userId="7f4b0478f611c761" providerId="LiveId" clId="{031B61CD-6E01-42E2-ACBB-7A5991E9FFA4}" dt="2021-09-26T03:11:28.116" v="3702" actId="47"/>
        <pc:sldMkLst>
          <pc:docMk/>
          <pc:sldMk cId="2715044629" sldId="324"/>
        </pc:sldMkLst>
        <pc:spChg chg="del">
          <ac:chgData name="le ngan" userId="7f4b0478f611c761" providerId="LiveId" clId="{031B61CD-6E01-42E2-ACBB-7A5991E9FFA4}" dt="2021-09-26T02:33:13.810" v="3542" actId="478"/>
          <ac:spMkLst>
            <pc:docMk/>
            <pc:sldMk cId="2715044629" sldId="324"/>
            <ac:spMk id="2" creationId="{70461101-80A5-434F-967C-DABCEF9902C6}"/>
          </ac:spMkLst>
        </pc:spChg>
        <pc:picChg chg="add mod">
          <ac:chgData name="le ngan" userId="7f4b0478f611c761" providerId="LiveId" clId="{031B61CD-6E01-42E2-ACBB-7A5991E9FFA4}" dt="2021-09-26T02:33:54.058" v="3549" actId="14100"/>
          <ac:picMkLst>
            <pc:docMk/>
            <pc:sldMk cId="2715044629" sldId="324"/>
            <ac:picMk id="4" creationId="{C2350241-2A5C-427F-AA71-91D61148BD61}"/>
          </ac:picMkLst>
        </pc:picChg>
      </pc:sldChg>
      <pc:sldChg chg="addSp delSp modSp new del mod delAnim modAnim">
        <pc:chgData name="le ngan" userId="7f4b0478f611c761" providerId="LiveId" clId="{031B61CD-6E01-42E2-ACBB-7A5991E9FFA4}" dt="2021-09-26T03:11:31.048" v="3703" actId="47"/>
        <pc:sldMkLst>
          <pc:docMk/>
          <pc:sldMk cId="2368865310" sldId="325"/>
        </pc:sldMkLst>
        <pc:spChg chg="del">
          <ac:chgData name="le ngan" userId="7f4b0478f611c761" providerId="LiveId" clId="{031B61CD-6E01-42E2-ACBB-7A5991E9FFA4}" dt="2021-09-26T02:34:46.797" v="3551" actId="478"/>
          <ac:spMkLst>
            <pc:docMk/>
            <pc:sldMk cId="2368865310" sldId="325"/>
            <ac:spMk id="2" creationId="{BF5E4E9C-D421-4B19-9161-7AD854019A35}"/>
          </ac:spMkLst>
        </pc:spChg>
        <pc:picChg chg="add del">
          <ac:chgData name="le ngan" userId="7f4b0478f611c761" providerId="LiveId" clId="{031B61CD-6E01-42E2-ACBB-7A5991E9FFA4}" dt="2021-09-26T02:34:50.975" v="3553" actId="22"/>
          <ac:picMkLst>
            <pc:docMk/>
            <pc:sldMk cId="2368865310" sldId="325"/>
            <ac:picMk id="4" creationId="{26E2A8E4-1F10-4AF8-A043-289BCFB49E39}"/>
          </ac:picMkLst>
        </pc:picChg>
        <pc:picChg chg="add del mod">
          <ac:chgData name="le ngan" userId="7f4b0478f611c761" providerId="LiveId" clId="{031B61CD-6E01-42E2-ACBB-7A5991E9FFA4}" dt="2021-09-26T02:58:21.372" v="3635" actId="478"/>
          <ac:picMkLst>
            <pc:docMk/>
            <pc:sldMk cId="2368865310" sldId="325"/>
            <ac:picMk id="6" creationId="{EB87F1B3-2F34-4D8A-AA47-F0185C1AAEE4}"/>
          </ac:picMkLst>
        </pc:picChg>
        <pc:picChg chg="add del mod">
          <ac:chgData name="le ngan" userId="7f4b0478f611c761" providerId="LiveId" clId="{031B61CD-6E01-42E2-ACBB-7A5991E9FFA4}" dt="2021-09-26T02:58:18.723" v="3634" actId="478"/>
          <ac:picMkLst>
            <pc:docMk/>
            <pc:sldMk cId="2368865310" sldId="325"/>
            <ac:picMk id="7" creationId="{88C28831-7029-4F2A-B116-F19097FF861A}"/>
          </ac:picMkLst>
        </pc:picChg>
        <pc:picChg chg="add mod">
          <ac:chgData name="le ngan" userId="7f4b0478f611c761" providerId="LiveId" clId="{031B61CD-6E01-42E2-ACBB-7A5991E9FFA4}" dt="2021-09-26T02:59:43.509" v="3648" actId="1076"/>
          <ac:picMkLst>
            <pc:docMk/>
            <pc:sldMk cId="2368865310" sldId="325"/>
            <ac:picMk id="9" creationId="{47A46FFA-9984-4F81-B1D9-7FFA010D5658}"/>
          </ac:picMkLst>
        </pc:picChg>
        <pc:picChg chg="add mod">
          <ac:chgData name="le ngan" userId="7f4b0478f611c761" providerId="LiveId" clId="{031B61CD-6E01-42E2-ACBB-7A5991E9FFA4}" dt="2021-09-26T02:58:50.787" v="3642"/>
          <ac:picMkLst>
            <pc:docMk/>
            <pc:sldMk cId="2368865310" sldId="325"/>
            <ac:picMk id="11" creationId="{A23C5715-2AEB-4213-A269-60FAF33FA21D}"/>
          </ac:picMkLst>
        </pc:picChg>
      </pc:sldChg>
      <pc:sldMasterChg chg="delSldLayout">
        <pc:chgData name="le ngan" userId="7f4b0478f611c761" providerId="LiveId" clId="{031B61CD-6E01-42E2-ACBB-7A5991E9FFA4}" dt="2021-09-26T14:12:54.796" v="3755" actId="47"/>
        <pc:sldMasterMkLst>
          <pc:docMk/>
          <pc:sldMasterMk cId="0" sldId="2147483658"/>
        </pc:sldMasterMkLst>
        <pc:sldLayoutChg chg="del">
          <pc:chgData name="le ngan" userId="7f4b0478f611c761" providerId="LiveId" clId="{031B61CD-6E01-42E2-ACBB-7A5991E9FFA4}" dt="2021-09-23T15:36:47.121" v="774" actId="47"/>
          <pc:sldLayoutMkLst>
            <pc:docMk/>
            <pc:sldMasterMk cId="0" sldId="2147483658"/>
            <pc:sldLayoutMk cId="0" sldId="2147483649"/>
          </pc:sldLayoutMkLst>
        </pc:sldLayoutChg>
        <pc:sldLayoutChg chg="del">
          <pc:chgData name="le ngan" userId="7f4b0478f611c761" providerId="LiveId" clId="{031B61CD-6E01-42E2-ACBB-7A5991E9FFA4}" dt="2021-09-24T05:58:08.120" v="3085" actId="47"/>
          <pc:sldLayoutMkLst>
            <pc:docMk/>
            <pc:sldMasterMk cId="0" sldId="2147483658"/>
            <pc:sldLayoutMk cId="0" sldId="2147483650"/>
          </pc:sldLayoutMkLst>
        </pc:sldLayoutChg>
        <pc:sldLayoutChg chg="del">
          <pc:chgData name="le ngan" userId="7f4b0478f611c761" providerId="LiveId" clId="{031B61CD-6E01-42E2-ACBB-7A5991E9FFA4}" dt="2021-09-24T05:58:32.274" v="3086" actId="47"/>
          <pc:sldLayoutMkLst>
            <pc:docMk/>
            <pc:sldMasterMk cId="0" sldId="2147483658"/>
            <pc:sldLayoutMk cId="0" sldId="2147483653"/>
          </pc:sldLayoutMkLst>
        </pc:sldLayoutChg>
        <pc:sldLayoutChg chg="del">
          <pc:chgData name="le ngan" userId="7f4b0478f611c761" providerId="LiveId" clId="{031B61CD-6E01-42E2-ACBB-7A5991E9FFA4}" dt="2021-09-23T17:05:42.300" v="1583" actId="47"/>
          <pc:sldLayoutMkLst>
            <pc:docMk/>
            <pc:sldMasterMk cId="0" sldId="2147483658"/>
            <pc:sldLayoutMk cId="0" sldId="2147483656"/>
          </pc:sldLayoutMkLst>
        </pc:sldLayoutChg>
        <pc:sldLayoutChg chg="del">
          <pc:chgData name="le ngan" userId="7f4b0478f611c761" providerId="LiveId" clId="{031B61CD-6E01-42E2-ACBB-7A5991E9FFA4}" dt="2021-09-26T14:12:54.796" v="3755" actId="47"/>
          <pc:sldLayoutMkLst>
            <pc:docMk/>
            <pc:sldMasterMk cId="0" sldId="2147483658"/>
            <pc:sldLayoutMk cId="0" sldId="2147483657"/>
          </pc:sldLayoutMkLst>
        </pc:sldLayoutChg>
        <pc:sldLayoutChg chg="del">
          <pc:chgData name="le ngan" userId="7f4b0478f611c761" providerId="LiveId" clId="{031B61CD-6E01-42E2-ACBB-7A5991E9FFA4}" dt="2021-09-23T15:32:07.977" v="768" actId="47"/>
          <pc:sldLayoutMkLst>
            <pc:docMk/>
            <pc:sldMasterMk cId="0" sldId="2147483658"/>
            <pc:sldLayoutMk cId="2490627181" sldId="2147483660"/>
          </pc:sldLayoutMkLst>
        </pc:sldLayoutChg>
        <pc:sldLayoutChg chg="del">
          <pc:chgData name="le ngan" userId="7f4b0478f611c761" providerId="LiveId" clId="{031B61CD-6E01-42E2-ACBB-7A5991E9FFA4}" dt="2021-09-24T05:30:50.222" v="2924" actId="47"/>
          <pc:sldLayoutMkLst>
            <pc:docMk/>
            <pc:sldMasterMk cId="0" sldId="2147483658"/>
            <pc:sldLayoutMk cId="1159552365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6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804475" y="6435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621428" y="643500"/>
            <a:ext cx="10541251" cy="560496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2147950" y="805400"/>
            <a:ext cx="8591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10" name="Google Shape;110;p5"/>
          <p:cNvGrpSpPr/>
          <p:nvPr/>
        </p:nvGrpSpPr>
        <p:grpSpPr>
          <a:xfrm rot="8540225">
            <a:off x="304153" y="-1512094"/>
            <a:ext cx="957470" cy="4380497"/>
            <a:chOff x="8286350" y="2240498"/>
            <a:chExt cx="957493" cy="4380603"/>
          </a:xfrm>
        </p:grpSpPr>
        <p:sp>
          <p:nvSpPr>
            <p:cNvPr id="111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10872387" y="2291011"/>
            <a:ext cx="957493" cy="4380603"/>
            <a:chOff x="8286350" y="2240498"/>
            <a:chExt cx="957493" cy="4380603"/>
          </a:xfrm>
        </p:grpSpPr>
        <p:sp>
          <p:nvSpPr>
            <p:cNvPr id="120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9385741">
            <a:off x="59115" y="-1163774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 1">
  <p:cSld name="CUSTOM_4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/>
          <p:nvPr/>
        </p:nvSpPr>
        <p:spPr>
          <a:xfrm rot="-6455144">
            <a:off x="1080942" y="-18077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9"/>
          <p:cNvGrpSpPr/>
          <p:nvPr/>
        </p:nvGrpSpPr>
        <p:grpSpPr>
          <a:xfrm rot="9385741">
            <a:off x="59115" y="-1163774"/>
            <a:ext cx="957529" cy="4380768"/>
            <a:chOff x="8286350" y="2240498"/>
            <a:chExt cx="957493" cy="4380603"/>
          </a:xfrm>
        </p:grpSpPr>
        <p:sp>
          <p:nvSpPr>
            <p:cNvPr id="280" name="Google Shape;280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89" name="Google Shape;289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98" name="Google Shape;298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4284750" y="3225700"/>
            <a:ext cx="3218700" cy="154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308" name="Google Shape;308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5C56FC8-ECEE-40BD-9B70-44502F22E381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8ECF3C7-A809-4B01-968E-93035A08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512EA-FC84-4A9E-8D02-397E069E03C7}" type="datetimeFigureOut">
              <a:rPr lang="en-US"/>
              <a:pPr>
                <a:defRPr/>
              </a:pPr>
              <a:t>29/09/2021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E62C0BB-FD87-4D5F-BD85-A0BDCCBF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AD7CF24-7BD3-44B0-B56B-807DCD72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6B0411-90C9-4BD9-A60B-35F3110CE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2123795" y="-614369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8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omgraf.blogspot.com/2012/04/farmiconsanimales-granjapng.html" TargetMode="Externa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green-blackboard-chalk-eraser-30783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24E704D-37D2-4596-BA8D-E829139D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01" y="0"/>
            <a:ext cx="122157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57A185-BC86-4E3E-A1A3-F3799A57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40" y="503918"/>
            <a:ext cx="4919176" cy="49212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I. SENTENCE PATTERNS: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33BA63CC-29A8-43A8-AF83-AEB52A2B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6" y="1570927"/>
            <a:ext cx="4281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 </a:t>
            </a:r>
            <a:r>
              <a:rPr lang="en-US" altLang="en-US" sz="4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is </a:t>
            </a:r>
            <a:r>
              <a:rPr lang="en-US" altLang="en-US" sz="40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Linda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BB13C10-DB99-41DF-9D8D-DD9F1528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01" y="2386434"/>
            <a:ext cx="44471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 </a:t>
            </a:r>
            <a:r>
              <a:rPr lang="en-US" altLang="en-US" sz="4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Hello, </a:t>
            </a:r>
            <a:r>
              <a:rPr lang="en-US" altLang="en-US" sz="40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Linda</a:t>
            </a:r>
            <a:r>
              <a:rPr lang="en-US" altLang="en-US" sz="4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Nice to meet you.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FED45-C928-467E-AAF4-3E545A53A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7" t="21088" r="3385" b="697"/>
          <a:stretch/>
        </p:blipFill>
        <p:spPr>
          <a:xfrm>
            <a:off x="8475260" y="3709873"/>
            <a:ext cx="3821373" cy="32823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558AE0-D73B-4D41-B7E0-0B7E3952F9DF}"/>
              </a:ext>
            </a:extLst>
          </p:cNvPr>
          <p:cNvSpPr/>
          <p:nvPr/>
        </p:nvSpPr>
        <p:spPr>
          <a:xfrm>
            <a:off x="10031104" y="3807725"/>
            <a:ext cx="2265529" cy="42308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A0261-EDEB-4007-A18D-E7F41B023316}"/>
              </a:ext>
            </a:extLst>
          </p:cNvPr>
          <p:cNvSpPr/>
          <p:nvPr/>
        </p:nvSpPr>
        <p:spPr>
          <a:xfrm>
            <a:off x="8475260" y="6284793"/>
            <a:ext cx="3716740" cy="5732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533B80-4B7A-48F1-97D8-CAD7E117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304364"/>
            <a:ext cx="11523305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B5CAD-1650-4737-9D56-75FBEE188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73" y="837340"/>
            <a:ext cx="11356951" cy="5703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5225E-6CD3-41FE-9388-5565AE414E1C}"/>
              </a:ext>
            </a:extLst>
          </p:cNvPr>
          <p:cNvSpPr txBox="1">
            <a:spLocks/>
          </p:cNvSpPr>
          <p:nvPr/>
        </p:nvSpPr>
        <p:spPr>
          <a:xfrm>
            <a:off x="752130" y="148485"/>
            <a:ext cx="3260629" cy="763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dirty="0">
                <a:latin typeface="Gabriola" panose="04040605051002020D02" pitchFamily="82" charset="0"/>
              </a:rPr>
              <a:t>3. Let’s talk</a:t>
            </a:r>
          </a:p>
        </p:txBody>
      </p:sp>
    </p:spTree>
    <p:extLst>
      <p:ext uri="{BB962C8B-B14F-4D97-AF65-F5344CB8AC3E}">
        <p14:creationId xmlns:p14="http://schemas.microsoft.com/office/powerpoint/2010/main" val="236298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BF1500-859F-4282-877A-FF30678E3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47" y="345233"/>
            <a:ext cx="11420669" cy="616753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29001B9-6E37-4C86-AEDB-D277C69BF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5184" y="5680837"/>
            <a:ext cx="823733" cy="6891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565ABC1-D84A-4176-BC23-8962A504C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5254" y="2879437"/>
            <a:ext cx="823733" cy="689133"/>
          </a:xfrm>
          <a:prstGeom prst="rect">
            <a:avLst/>
          </a:prstGeom>
        </p:spPr>
      </p:pic>
      <p:pic>
        <p:nvPicPr>
          <p:cNvPr id="5" name="L1- task 4">
            <a:hlinkClick r:id="" action="ppaction://media"/>
            <a:extLst>
              <a:ext uri="{FF2B5EF4-FFF2-40B4-BE49-F238E27FC236}">
                <a16:creationId xmlns:a16="http://schemas.microsoft.com/office/drawing/2014/main" id="{6D2CE911-155F-4433-9A45-499D743FB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7680" y="6025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4173F-E65B-43A3-B24C-5B5C8E44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331890"/>
            <a:ext cx="11346024" cy="6143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F1E97-9844-4D1F-AFD8-6CDB119DDD36}"/>
              </a:ext>
            </a:extLst>
          </p:cNvPr>
          <p:cNvSpPr txBox="1"/>
          <p:nvPr/>
        </p:nvSpPr>
        <p:spPr>
          <a:xfrm>
            <a:off x="2707205" y="4415948"/>
            <a:ext cx="155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This 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FD832-81F0-4E5E-95C1-A0DAEAD9AE7D}"/>
              </a:ext>
            </a:extLst>
          </p:cNvPr>
          <p:cNvSpPr txBox="1"/>
          <p:nvPr/>
        </p:nvSpPr>
        <p:spPr>
          <a:xfrm>
            <a:off x="8126413" y="4415947"/>
            <a:ext cx="155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This 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BD08E-9130-4CE2-B8F0-56123533FA27}"/>
              </a:ext>
            </a:extLst>
          </p:cNvPr>
          <p:cNvSpPr txBox="1"/>
          <p:nvPr/>
        </p:nvSpPr>
        <p:spPr>
          <a:xfrm>
            <a:off x="3115366" y="5121567"/>
            <a:ext cx="60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8ACA9-62E6-44B7-A074-C0622405880C}"/>
              </a:ext>
            </a:extLst>
          </p:cNvPr>
          <p:cNvSpPr txBox="1"/>
          <p:nvPr/>
        </p:nvSpPr>
        <p:spPr>
          <a:xfrm>
            <a:off x="8319969" y="5101966"/>
            <a:ext cx="155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17F51-040B-484C-93BA-FD2DBCC79246}"/>
              </a:ext>
            </a:extLst>
          </p:cNvPr>
          <p:cNvSpPr txBox="1"/>
          <p:nvPr/>
        </p:nvSpPr>
        <p:spPr>
          <a:xfrm>
            <a:off x="10155311" y="5073975"/>
            <a:ext cx="155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Phong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17A40-AA85-40DB-88BD-1E7B9CB2D326}"/>
              </a:ext>
            </a:extLst>
          </p:cNvPr>
          <p:cNvSpPr txBox="1"/>
          <p:nvPr/>
        </p:nvSpPr>
        <p:spPr>
          <a:xfrm>
            <a:off x="4777912" y="5120628"/>
            <a:ext cx="124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24267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D4842-3F86-4158-9F6A-7CECE7EE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7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3C9C5-D9EA-4A70-8C70-BE7BD47B3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2" y="0"/>
            <a:ext cx="11476652" cy="6858000"/>
          </a:xfrm>
          <a:prstGeom prst="rect">
            <a:avLst/>
          </a:prstGeom>
        </p:spPr>
      </p:pic>
      <p:pic>
        <p:nvPicPr>
          <p:cNvPr id="3" name="L1- task 6">
            <a:hlinkClick r:id="" action="ppaction://media"/>
            <a:extLst>
              <a:ext uri="{FF2B5EF4-FFF2-40B4-BE49-F238E27FC236}">
                <a16:creationId xmlns:a16="http://schemas.microsoft.com/office/drawing/2014/main" id="{71C1226C-E4FE-480A-AFB5-96AFA68B4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729" y="59367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56948C-950C-4332-9114-F54B22DEB964}"/>
              </a:ext>
            </a:extLst>
          </p:cNvPr>
          <p:cNvSpPr txBox="1"/>
          <p:nvPr/>
        </p:nvSpPr>
        <p:spPr>
          <a:xfrm>
            <a:off x="3355714" y="3329303"/>
            <a:ext cx="50884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goodbye animation.gif">
            <a:extLst>
              <a:ext uri="{FF2B5EF4-FFF2-40B4-BE49-F238E27FC236}">
                <a16:creationId xmlns:a16="http://schemas.microsoft.com/office/drawing/2014/main" id="{E3875940-DE92-4CBB-A740-F97E98660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4" y="987491"/>
            <a:ext cx="3200969" cy="18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CFF0C-0642-4B3D-AD2F-2334B823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36" y="856813"/>
            <a:ext cx="9395927" cy="53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2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C6BAD1-6B21-4F73-8A5E-1ABD1F3EA615}"/>
              </a:ext>
            </a:extLst>
          </p:cNvPr>
          <p:cNvSpPr/>
          <p:nvPr/>
        </p:nvSpPr>
        <p:spPr>
          <a:xfrm>
            <a:off x="2400689" y="1334868"/>
            <a:ext cx="8343511" cy="13551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Guessing game</a:t>
            </a:r>
          </a:p>
        </p:txBody>
      </p:sp>
      <p:pic>
        <p:nvPicPr>
          <p:cNvPr id="6" name="Picture 4" descr="Boy Clipart Vector Images (over 18,000)">
            <a:extLst>
              <a:ext uri="{FF2B5EF4-FFF2-40B4-BE49-F238E27FC236}">
                <a16:creationId xmlns:a16="http://schemas.microsoft.com/office/drawing/2014/main" id="{6F22D981-4162-4856-85FE-3DDA4992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6" y="3090116"/>
            <a:ext cx="3022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56C098F8-421F-48E3-B08E-C2C2A6D64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453" l="0" r="100000">
                        <a14:foregroundMark x1="68239" y1="29548" x2="75728" y2="29548"/>
                        <a14:foregroundMark x1="27601" y1="3907" x2="19001" y2="68010"/>
                        <a14:foregroundMark x1="40638" y1="22222" x2="35922" y2="24054"/>
                        <a14:foregroundMark x1="36755" y1="18803" x2="39806" y2="18559"/>
                        <a14:foregroundMark x1="42441" y1="9158" x2="277" y2="16972"/>
                        <a14:foregroundMark x1="26768" y1="5495" x2="1526" y2="14652"/>
                        <a14:foregroundMark x1="6519" y1="16239" x2="21082" y2="36874"/>
                        <a14:foregroundMark x1="9431" y1="19658" x2="2358" y2="32723"/>
                        <a14:foregroundMark x1="28155" y1="14896" x2="45076" y2="12088"/>
                        <a14:foregroundMark x1="41193" y1="12576" x2="46047" y2="31624"/>
                        <a14:foregroundMark x1="21082" y1="39438" x2="10125" y2="41880"/>
                        <a14:foregroundMark x1="23162" y1="37118" x2="29958" y2="41880"/>
                        <a14:foregroundMark x1="15673" y1="73138" x2="4716" y2="87302"/>
                        <a14:foregroundMark x1="26075" y1="77045" x2="24272" y2="89866"/>
                        <a14:backgroundMark x1="53814" y1="7326" x2="55617" y2="26984"/>
                        <a14:backgroundMark x1="49792" y1="60806" x2="55895" y2="53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28" b="7907"/>
          <a:stretch/>
        </p:blipFill>
        <p:spPr>
          <a:xfrm>
            <a:off x="1050124" y="1502164"/>
            <a:ext cx="2717800" cy="5180058"/>
          </a:xfrm>
          <a:prstGeom prst="rect">
            <a:avLst/>
          </a:prstGeom>
        </p:spPr>
      </p:pic>
      <p:pic>
        <p:nvPicPr>
          <p:cNvPr id="4" name="Resim 9">
            <a:extLst>
              <a:ext uri="{FF2B5EF4-FFF2-40B4-BE49-F238E27FC236}">
                <a16:creationId xmlns:a16="http://schemas.microsoft.com/office/drawing/2014/main" id="{6CECF69E-8C98-40AE-8076-7BB427FBFD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222" l="0" r="100000">
                        <a14:foregroundMark x1="20757" y1="21667" x2="27285" y2="25185"/>
                        <a14:foregroundMark x1="53394" y1="21296" x2="59922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4793807" y="1667794"/>
            <a:ext cx="2618630" cy="34049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F78D95-383E-4ADB-9F02-2B4D21AFA2A9}"/>
              </a:ext>
            </a:extLst>
          </p:cNvPr>
          <p:cNvSpPr/>
          <p:nvPr/>
        </p:nvSpPr>
        <p:spPr>
          <a:xfrm>
            <a:off x="5133946" y="5364388"/>
            <a:ext cx="19383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cat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BE98C9-29A5-4C6E-A9A2-B9CD9B9E0439}"/>
              </a:ext>
            </a:extLst>
          </p:cNvPr>
          <p:cNvSpPr/>
          <p:nvPr/>
        </p:nvSpPr>
        <p:spPr>
          <a:xfrm>
            <a:off x="4793806" y="1502164"/>
            <a:ext cx="2604385" cy="127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FAA4-B0CE-41DF-A876-3F1FF2C0FB0C}"/>
              </a:ext>
            </a:extLst>
          </p:cNvPr>
          <p:cNvSpPr/>
          <p:nvPr/>
        </p:nvSpPr>
        <p:spPr>
          <a:xfrm>
            <a:off x="4808050" y="3807177"/>
            <a:ext cx="2604387" cy="127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A7DFC-6445-409B-A784-6012C05F908E}"/>
              </a:ext>
            </a:extLst>
          </p:cNvPr>
          <p:cNvSpPr/>
          <p:nvPr/>
        </p:nvSpPr>
        <p:spPr>
          <a:xfrm>
            <a:off x="4779560" y="2772379"/>
            <a:ext cx="2647120" cy="127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C4A078CD-5402-4AB7-AC35-DFDBE1226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4" b="70256" l="0" r="28600">
                        <a14:foregroundMark x1="24300" y1="32692" x2="23000" y2="33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79" r="68212" b="25071"/>
          <a:stretch/>
        </p:blipFill>
        <p:spPr>
          <a:xfrm>
            <a:off x="2729906" y="1792213"/>
            <a:ext cx="3319698" cy="4573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D4A85-BE18-45C9-A4A8-52F735224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80059" y="1612573"/>
            <a:ext cx="2855168" cy="28551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348D9E-A81A-415C-B4B7-43C3A4CE1AF6}"/>
              </a:ext>
            </a:extLst>
          </p:cNvPr>
          <p:cNvSpPr/>
          <p:nvPr/>
        </p:nvSpPr>
        <p:spPr>
          <a:xfrm>
            <a:off x="5747795" y="1503552"/>
            <a:ext cx="3319696" cy="116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91E1C-E3AD-4337-9D4C-9A0AFF2BC2BE}"/>
              </a:ext>
            </a:extLst>
          </p:cNvPr>
          <p:cNvSpPr/>
          <p:nvPr/>
        </p:nvSpPr>
        <p:spPr>
          <a:xfrm>
            <a:off x="5747795" y="3251736"/>
            <a:ext cx="3319698" cy="116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CDC3F-AF87-4104-9FB1-B2713382A740}"/>
              </a:ext>
            </a:extLst>
          </p:cNvPr>
          <p:cNvSpPr/>
          <p:nvPr/>
        </p:nvSpPr>
        <p:spPr>
          <a:xfrm>
            <a:off x="5747795" y="2462851"/>
            <a:ext cx="3319696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011CB3-FFAA-44D8-B16E-7F82A8A65C43}"/>
              </a:ext>
            </a:extLst>
          </p:cNvPr>
          <p:cNvSpPr/>
          <p:nvPr/>
        </p:nvSpPr>
        <p:spPr>
          <a:xfrm>
            <a:off x="4862606" y="4925062"/>
            <a:ext cx="2234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dog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85C415F-2774-4FF0-8F19-6D84CA9E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12714" r="87857">
                        <a14:foregroundMark x1="36571" y1="22870" x2="36286" y2="29630"/>
                        <a14:foregroundMark x1="55143" y1="23519" x2="53286" y2="30093"/>
                        <a14:foregroundMark x1="35714" y1="24074" x2="32143" y2="2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8" r="11589" b="5916"/>
          <a:stretch/>
        </p:blipFill>
        <p:spPr>
          <a:xfrm>
            <a:off x="8028331" y="2292088"/>
            <a:ext cx="2422742" cy="47229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DDD53F-0027-4309-B079-25DFF125AD18}"/>
              </a:ext>
            </a:extLst>
          </p:cNvPr>
          <p:cNvSpPr/>
          <p:nvPr/>
        </p:nvSpPr>
        <p:spPr>
          <a:xfrm>
            <a:off x="4006966" y="4833352"/>
            <a:ext cx="19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fish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Clownfish clown fish clipart 2 - WikiClipArt">
            <a:extLst>
              <a:ext uri="{FF2B5EF4-FFF2-40B4-BE49-F238E27FC236}">
                <a16:creationId xmlns:a16="http://schemas.microsoft.com/office/drawing/2014/main" id="{54486EC2-4F44-4AD1-93FE-FE062BCF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31" y="1682085"/>
            <a:ext cx="3868359" cy="28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A9E6DA-58CA-4836-8178-DD5272BD24CC}"/>
              </a:ext>
            </a:extLst>
          </p:cNvPr>
          <p:cNvSpPr/>
          <p:nvPr/>
        </p:nvSpPr>
        <p:spPr>
          <a:xfrm>
            <a:off x="2811331" y="1541944"/>
            <a:ext cx="4153368" cy="12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EF190-16EC-4F6C-906F-E2605090A58F}"/>
              </a:ext>
            </a:extLst>
          </p:cNvPr>
          <p:cNvSpPr/>
          <p:nvPr/>
        </p:nvSpPr>
        <p:spPr>
          <a:xfrm>
            <a:off x="2811330" y="3290128"/>
            <a:ext cx="4153371" cy="12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DB486-2068-4531-B4DC-BA15A29E3F6A}"/>
              </a:ext>
            </a:extLst>
          </p:cNvPr>
          <p:cNvSpPr/>
          <p:nvPr/>
        </p:nvSpPr>
        <p:spPr>
          <a:xfrm>
            <a:off x="2811331" y="2501244"/>
            <a:ext cx="4153368" cy="96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11">
            <a:extLst>
              <a:ext uri="{FF2B5EF4-FFF2-40B4-BE49-F238E27FC236}">
                <a16:creationId xmlns:a16="http://schemas.microsoft.com/office/drawing/2014/main" id="{8E21FB3A-DC4D-429A-8240-47D479600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82963" l="13143" r="81571">
                        <a14:foregroundMark x1="53143" y1="29259" x2="62143" y2="28148"/>
                        <a14:foregroundMark x1="67286" y1="36574" x2="60000" y2="39444"/>
                        <a14:foregroundMark x1="54571" y1="36389" x2="55714" y2="3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2629" r="14749" b="16057"/>
          <a:stretch/>
        </p:blipFill>
        <p:spPr>
          <a:xfrm>
            <a:off x="6901421" y="1337179"/>
            <a:ext cx="2864497" cy="4183642"/>
          </a:xfrm>
          <a:prstGeom prst="rect">
            <a:avLst/>
          </a:prstGeom>
        </p:spPr>
      </p:pic>
      <p:pic>
        <p:nvPicPr>
          <p:cNvPr id="2050" name="Picture 2" descr="Color Image of Cartoon Bird on Branch on White Background. Vector  Illustration for Kids Stock Vector - Illustration of eggs, nature: 165304849">
            <a:extLst>
              <a:ext uri="{FF2B5EF4-FFF2-40B4-BE49-F238E27FC236}">
                <a16:creationId xmlns:a16="http://schemas.microsoft.com/office/drawing/2014/main" id="{A5A83C97-7E33-4AD8-8ADF-B55316B1E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"/>
          <a:stretch/>
        </p:blipFill>
        <p:spPr bwMode="auto">
          <a:xfrm>
            <a:off x="3029672" y="2541683"/>
            <a:ext cx="3511882" cy="34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88F70-F104-4F7D-AD1A-4DF41EDEAD46}"/>
              </a:ext>
            </a:extLst>
          </p:cNvPr>
          <p:cNvSpPr/>
          <p:nvPr/>
        </p:nvSpPr>
        <p:spPr>
          <a:xfrm>
            <a:off x="2748051" y="2556631"/>
            <a:ext cx="4153368" cy="1645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7DD674-4EAA-4B65-A7D5-2EF362B73858}"/>
              </a:ext>
            </a:extLst>
          </p:cNvPr>
          <p:cNvSpPr/>
          <p:nvPr/>
        </p:nvSpPr>
        <p:spPr>
          <a:xfrm>
            <a:off x="2748050" y="4304815"/>
            <a:ext cx="4153371" cy="1645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EF769-6828-4C0E-B233-91EA2E5054B3}"/>
              </a:ext>
            </a:extLst>
          </p:cNvPr>
          <p:cNvSpPr/>
          <p:nvPr/>
        </p:nvSpPr>
        <p:spPr>
          <a:xfrm>
            <a:off x="2748051" y="3515931"/>
            <a:ext cx="4153368" cy="130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637BCC-37EC-4177-B2F6-9A5A889E173E}"/>
              </a:ext>
            </a:extLst>
          </p:cNvPr>
          <p:cNvSpPr/>
          <p:nvPr/>
        </p:nvSpPr>
        <p:spPr>
          <a:xfrm>
            <a:off x="3685641" y="1439074"/>
            <a:ext cx="2278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bird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720601-86A6-491D-A3B2-3D079D26D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8525" y="-61740"/>
            <a:ext cx="12249050" cy="6981480"/>
          </a:xfrm>
          <a:prstGeom prst="rect">
            <a:avLst/>
          </a:prstGeom>
        </p:spPr>
      </p:pic>
      <p:sp>
        <p:nvSpPr>
          <p:cNvPr id="505" name="Google Shape;505;p20"/>
          <p:cNvSpPr/>
          <p:nvPr/>
        </p:nvSpPr>
        <p:spPr>
          <a:xfrm>
            <a:off x="32730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6" name="Google Shape;506;p20"/>
          <p:cNvSpPr/>
          <p:nvPr/>
        </p:nvSpPr>
        <p:spPr>
          <a:xfrm>
            <a:off x="347025" y="-1310975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7" name="Google Shape;507;p20"/>
          <p:cNvSpPr/>
          <p:nvPr/>
        </p:nvSpPr>
        <p:spPr>
          <a:xfrm>
            <a:off x="4649950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18100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9" name="Google Shape;509;p20"/>
          <p:cNvSpPr/>
          <p:nvPr/>
        </p:nvSpPr>
        <p:spPr>
          <a:xfrm>
            <a:off x="89726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10" name="Google Shape;510;p20"/>
          <p:cNvSpPr/>
          <p:nvPr/>
        </p:nvSpPr>
        <p:spPr>
          <a:xfrm>
            <a:off x="6046625" y="-1310975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11" name="Google Shape;511;p20"/>
          <p:cNvSpPr/>
          <p:nvPr/>
        </p:nvSpPr>
        <p:spPr>
          <a:xfrm>
            <a:off x="10349550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12" name="Google Shape;512;p20"/>
          <p:cNvSpPr/>
          <p:nvPr/>
        </p:nvSpPr>
        <p:spPr>
          <a:xfrm>
            <a:off x="75096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F01F3-BC40-44AE-8D73-12FA6FBA231D}"/>
              </a:ext>
            </a:extLst>
          </p:cNvPr>
          <p:cNvSpPr/>
          <p:nvPr/>
        </p:nvSpPr>
        <p:spPr>
          <a:xfrm>
            <a:off x="889039" y="943982"/>
            <a:ext cx="343054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Unit 3: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D321D-8E63-4621-9E4D-13E0EB898657}"/>
              </a:ext>
            </a:extLst>
          </p:cNvPr>
          <p:cNvSpPr/>
          <p:nvPr/>
        </p:nvSpPr>
        <p:spPr>
          <a:xfrm>
            <a:off x="5296750" y="3769656"/>
            <a:ext cx="52872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 1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BE52E-4D30-4537-AB2F-9791326C35B1}"/>
              </a:ext>
            </a:extLst>
          </p:cNvPr>
          <p:cNvSpPr/>
          <p:nvPr/>
        </p:nvSpPr>
        <p:spPr>
          <a:xfrm>
            <a:off x="4319587" y="1995527"/>
            <a:ext cx="74606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This is Tony.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B6F97-26D2-4284-AFCE-91328E83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45" y="327611"/>
            <a:ext cx="11398709" cy="5895908"/>
          </a:xfrm>
          <a:prstGeom prst="rect">
            <a:avLst/>
          </a:prstGeom>
        </p:spPr>
      </p:pic>
      <p:pic>
        <p:nvPicPr>
          <p:cNvPr id="3" name="L1- task 1">
            <a:hlinkClick r:id="" action="ppaction://media"/>
            <a:extLst>
              <a:ext uri="{FF2B5EF4-FFF2-40B4-BE49-F238E27FC236}">
                <a16:creationId xmlns:a16="http://schemas.microsoft.com/office/drawing/2014/main" id="{D4A5F13D-3AC7-4868-A429-4F903D7D32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068" y="5881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67</Words>
  <Application>Microsoft Office PowerPoint</Application>
  <PresentationFormat>Widescreen</PresentationFormat>
  <Paragraphs>28</Paragraphs>
  <Slides>17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Gabriola</vt:lpstr>
      <vt:lpstr>Indie Flower</vt:lpstr>
      <vt:lpstr>Just Another Hand</vt:lpstr>
      <vt:lpstr>Aldrich</vt:lpstr>
      <vt:lpstr>Arial</vt:lpstr>
      <vt:lpstr>Maven Pro</vt:lpstr>
      <vt:lpstr>Arial Black</vt:lpstr>
      <vt:lpstr>Abril Fatface</vt:lpstr>
      <vt:lpstr>Times New Roman</vt:lpstr>
      <vt:lpstr>Aharoni</vt:lpstr>
      <vt:lpstr>Barlow Condensed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SENTENCE PATTERNS: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Ngan</dc:creator>
  <cp:lastModifiedBy>hanh chu</cp:lastModifiedBy>
  <cp:revision>39</cp:revision>
  <dcterms:modified xsi:type="dcterms:W3CDTF">2021-09-29T09:33:55Z</dcterms:modified>
</cp:coreProperties>
</file>