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87" r:id="rId3"/>
    <p:sldId id="297" r:id="rId4"/>
    <p:sldId id="310" r:id="rId5"/>
    <p:sldId id="311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298" r:id="rId16"/>
    <p:sldId id="296" r:id="rId17"/>
    <p:sldId id="290" r:id="rId18"/>
    <p:sldId id="289" r:id="rId19"/>
    <p:sldId id="291" r:id="rId20"/>
    <p:sldId id="292" r:id="rId21"/>
    <p:sldId id="294" r:id="rId22"/>
    <p:sldId id="3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B8EE9D65-1463-4FE9-86B8-ED0138548718}"/>
    <pc:docChg chg="undo custSel addSld modSld">
      <pc:chgData name="le ngan" userId="7f4b0478f611c761" providerId="LiveId" clId="{B8EE9D65-1463-4FE9-86B8-ED0138548718}" dt="2021-10-03T14:38:46.330" v="341"/>
      <pc:docMkLst>
        <pc:docMk/>
      </pc:docMkLst>
      <pc:sldChg chg="modSp">
        <pc:chgData name="le ngan" userId="7f4b0478f611c761" providerId="LiveId" clId="{B8EE9D65-1463-4FE9-86B8-ED0138548718}" dt="2021-10-03T14:38:46.330" v="341"/>
        <pc:sldMkLst>
          <pc:docMk/>
          <pc:sldMk cId="45313837" sldId="290"/>
        </pc:sldMkLst>
        <pc:spChg chg="mod">
          <ac:chgData name="le ngan" userId="7f4b0478f611c761" providerId="LiveId" clId="{B8EE9D65-1463-4FE9-86B8-ED0138548718}" dt="2021-10-03T14:38:46.330" v="341"/>
          <ac:spMkLst>
            <pc:docMk/>
            <pc:sldMk cId="45313837" sldId="290"/>
            <ac:spMk id="2" creationId="{154ECBCA-15F4-464E-9793-0CD215DAC678}"/>
          </ac:spMkLst>
        </pc:spChg>
      </pc:sldChg>
      <pc:sldChg chg="addSp modSp mod modAnim">
        <pc:chgData name="le ngan" userId="7f4b0478f611c761" providerId="LiveId" clId="{B8EE9D65-1463-4FE9-86B8-ED0138548718}" dt="2021-10-03T14:26:44.524" v="230" actId="1076"/>
        <pc:sldMkLst>
          <pc:docMk/>
          <pc:sldMk cId="2357297600" sldId="300"/>
        </pc:sldMkLst>
        <pc:picChg chg="mod">
          <ac:chgData name="le ngan" userId="7f4b0478f611c761" providerId="LiveId" clId="{B8EE9D65-1463-4FE9-86B8-ED0138548718}" dt="2021-10-03T14:26:44.524" v="230" actId="1076"/>
          <ac:picMkLst>
            <pc:docMk/>
            <pc:sldMk cId="2357297600" sldId="300"/>
            <ac:picMk id="5" creationId="{1C092B05-1D76-43D8-AA97-53AC98D50904}"/>
          </ac:picMkLst>
        </pc:picChg>
        <pc:picChg chg="add mod">
          <ac:chgData name="le ngan" userId="7f4b0478f611c761" providerId="LiveId" clId="{B8EE9D65-1463-4FE9-86B8-ED0138548718}" dt="2021-10-03T14:26:23.631" v="228" actId="1076"/>
          <ac:picMkLst>
            <pc:docMk/>
            <pc:sldMk cId="2357297600" sldId="300"/>
            <ac:picMk id="6" creationId="{28C3E306-7E6E-44A8-B757-C64AD06A8FB4}"/>
          </ac:picMkLst>
        </pc:picChg>
      </pc:sldChg>
      <pc:sldChg chg="modSp mod modAnim">
        <pc:chgData name="le ngan" userId="7f4b0478f611c761" providerId="LiveId" clId="{B8EE9D65-1463-4FE9-86B8-ED0138548718}" dt="2021-10-03T14:06:45.609" v="57"/>
        <pc:sldMkLst>
          <pc:docMk/>
          <pc:sldMk cId="1766679985" sldId="302"/>
        </pc:sldMkLst>
        <pc:spChg chg="mod">
          <ac:chgData name="le ngan" userId="7f4b0478f611c761" providerId="LiveId" clId="{B8EE9D65-1463-4FE9-86B8-ED0138548718}" dt="2021-10-03T14:03:29.181" v="42" actId="13822"/>
          <ac:spMkLst>
            <pc:docMk/>
            <pc:sldMk cId="1766679985" sldId="302"/>
            <ac:spMk id="6" creationId="{3EFC2ECB-585A-42FD-AF49-454D9B45B194}"/>
          </ac:spMkLst>
        </pc:spChg>
        <pc:spChg chg="mod">
          <ac:chgData name="le ngan" userId="7f4b0478f611c761" providerId="LiveId" clId="{B8EE9D65-1463-4FE9-86B8-ED0138548718}" dt="2021-10-03T14:03:34.812" v="43" actId="1076"/>
          <ac:spMkLst>
            <pc:docMk/>
            <pc:sldMk cId="1766679985" sldId="302"/>
            <ac:spMk id="7" creationId="{1136227E-0E37-444A-956E-BC8DBC2BF4A7}"/>
          </ac:spMkLst>
        </pc:spChg>
        <pc:spChg chg="mod">
          <ac:chgData name="le ngan" userId="7f4b0478f611c761" providerId="LiveId" clId="{B8EE9D65-1463-4FE9-86B8-ED0138548718}" dt="2021-10-03T14:01:47.849" v="29" actId="13822"/>
          <ac:spMkLst>
            <pc:docMk/>
            <pc:sldMk cId="1766679985" sldId="302"/>
            <ac:spMk id="10" creationId="{95085358-66CA-4A03-906C-1695B50B0E9A}"/>
          </ac:spMkLst>
        </pc:spChg>
        <pc:spChg chg="mod">
          <ac:chgData name="le ngan" userId="7f4b0478f611c761" providerId="LiveId" clId="{B8EE9D65-1463-4FE9-86B8-ED0138548718}" dt="2021-10-03T14:01:53.206" v="30" actId="1076"/>
          <ac:spMkLst>
            <pc:docMk/>
            <pc:sldMk cId="1766679985" sldId="302"/>
            <ac:spMk id="11" creationId="{1E5076EB-A795-4D92-825A-5892830C51CA}"/>
          </ac:spMkLst>
        </pc:spChg>
        <pc:spChg chg="mod">
          <ac:chgData name="le ngan" userId="7f4b0478f611c761" providerId="LiveId" clId="{B8EE9D65-1463-4FE9-86B8-ED0138548718}" dt="2021-10-03T14:02:04.211" v="32" actId="13822"/>
          <ac:spMkLst>
            <pc:docMk/>
            <pc:sldMk cId="1766679985" sldId="302"/>
            <ac:spMk id="13" creationId="{35EB6A66-985C-4B1D-88A6-3823C3523072}"/>
          </ac:spMkLst>
        </pc:spChg>
        <pc:spChg chg="mod">
          <ac:chgData name="le ngan" userId="7f4b0478f611c761" providerId="LiveId" clId="{B8EE9D65-1463-4FE9-86B8-ED0138548718}" dt="2021-10-03T14:02:08.920" v="33" actId="1076"/>
          <ac:spMkLst>
            <pc:docMk/>
            <pc:sldMk cId="1766679985" sldId="302"/>
            <ac:spMk id="14" creationId="{9C4BD8B1-AB66-45AA-A58E-3025575C2178}"/>
          </ac:spMkLst>
        </pc:spChg>
        <pc:spChg chg="mod">
          <ac:chgData name="le ngan" userId="7f4b0478f611c761" providerId="LiveId" clId="{B8EE9D65-1463-4FE9-86B8-ED0138548718}" dt="2021-10-03T14:03:00.073" v="39" actId="13822"/>
          <ac:spMkLst>
            <pc:docMk/>
            <pc:sldMk cId="1766679985" sldId="302"/>
            <ac:spMk id="16" creationId="{5C7A3D0F-0232-4BA7-BB9E-FE209D7DF632}"/>
          </ac:spMkLst>
        </pc:spChg>
        <pc:spChg chg="mod">
          <ac:chgData name="le ngan" userId="7f4b0478f611c761" providerId="LiveId" clId="{B8EE9D65-1463-4FE9-86B8-ED0138548718}" dt="2021-10-03T14:03:05.961" v="40" actId="1076"/>
          <ac:spMkLst>
            <pc:docMk/>
            <pc:sldMk cId="1766679985" sldId="302"/>
            <ac:spMk id="17" creationId="{AD03B17A-18E3-4BFF-963B-72310E6CCA44}"/>
          </ac:spMkLst>
        </pc:spChg>
        <pc:spChg chg="mod">
          <ac:chgData name="le ngan" userId="7f4b0478f611c761" providerId="LiveId" clId="{B8EE9D65-1463-4FE9-86B8-ED0138548718}" dt="2021-10-03T14:00:51.515" v="22" actId="13822"/>
          <ac:spMkLst>
            <pc:docMk/>
            <pc:sldMk cId="1766679985" sldId="302"/>
            <ac:spMk id="19" creationId="{4471D463-EA20-456F-9BEB-9BB91DCA4866}"/>
          </ac:spMkLst>
        </pc:spChg>
        <pc:spChg chg="mod">
          <ac:chgData name="le ngan" userId="7f4b0478f611c761" providerId="LiveId" clId="{B8EE9D65-1463-4FE9-86B8-ED0138548718}" dt="2021-10-03T14:02:15.143" v="34" actId="1076"/>
          <ac:spMkLst>
            <pc:docMk/>
            <pc:sldMk cId="1766679985" sldId="302"/>
            <ac:spMk id="20" creationId="{532959F8-514E-4486-8E97-9ABA5065E57A}"/>
          </ac:spMkLst>
        </pc:spChg>
        <pc:spChg chg="mod">
          <ac:chgData name="le ngan" userId="7f4b0478f611c761" providerId="LiveId" clId="{B8EE9D65-1463-4FE9-86B8-ED0138548718}" dt="2021-10-03T14:02:25.470" v="36" actId="13822"/>
          <ac:spMkLst>
            <pc:docMk/>
            <pc:sldMk cId="1766679985" sldId="302"/>
            <ac:spMk id="22" creationId="{4D1D8A1F-B30B-4AD0-9294-ADC42D38ECD9}"/>
          </ac:spMkLst>
        </pc:spChg>
        <pc:spChg chg="mod">
          <ac:chgData name="le ngan" userId="7f4b0478f611c761" providerId="LiveId" clId="{B8EE9D65-1463-4FE9-86B8-ED0138548718}" dt="2021-10-03T14:02:34.424" v="37" actId="1076"/>
          <ac:spMkLst>
            <pc:docMk/>
            <pc:sldMk cId="1766679985" sldId="302"/>
            <ac:spMk id="23" creationId="{E204B53E-219A-4B48-9293-33FAAFD75B43}"/>
          </ac:spMkLst>
        </pc:spChg>
        <pc:grpChg chg="mod">
          <ac:chgData name="le ngan" userId="7f4b0478f611c761" providerId="LiveId" clId="{B8EE9D65-1463-4FE9-86B8-ED0138548718}" dt="2021-10-03T14:01:18.826" v="26" actId="1076"/>
          <ac:grpSpMkLst>
            <pc:docMk/>
            <pc:sldMk cId="1766679985" sldId="302"/>
            <ac:grpSpMk id="9" creationId="{CEC7431F-98E7-4C2B-9BF0-3822C68A7EFD}"/>
          </ac:grpSpMkLst>
        </pc:grpChg>
        <pc:grpChg chg="mod">
          <ac:chgData name="le ngan" userId="7f4b0478f611c761" providerId="LiveId" clId="{B8EE9D65-1463-4FE9-86B8-ED0138548718}" dt="2021-10-03T13:58:40.236" v="9" actId="1076"/>
          <ac:grpSpMkLst>
            <pc:docMk/>
            <pc:sldMk cId="1766679985" sldId="302"/>
            <ac:grpSpMk id="12" creationId="{E24CFFD6-928F-49DB-88BB-BF9088F743E1}"/>
          </ac:grpSpMkLst>
        </pc:grpChg>
        <pc:grpChg chg="mod">
          <ac:chgData name="le ngan" userId="7f4b0478f611c761" providerId="LiveId" clId="{B8EE9D65-1463-4FE9-86B8-ED0138548718}" dt="2021-10-03T13:58:48.046" v="10" actId="1076"/>
          <ac:grpSpMkLst>
            <pc:docMk/>
            <pc:sldMk cId="1766679985" sldId="302"/>
            <ac:grpSpMk id="15" creationId="{D427935C-156E-454A-9FC8-838B474D3301}"/>
          </ac:grpSpMkLst>
        </pc:grpChg>
        <pc:grpChg chg="mod">
          <ac:chgData name="le ngan" userId="7f4b0478f611c761" providerId="LiveId" clId="{B8EE9D65-1463-4FE9-86B8-ED0138548718}" dt="2021-10-03T13:58:54.136" v="11" actId="1076"/>
          <ac:grpSpMkLst>
            <pc:docMk/>
            <pc:sldMk cId="1766679985" sldId="302"/>
            <ac:grpSpMk id="18" creationId="{1EE861FF-2EE3-4138-91EC-C61887D0FE4A}"/>
          </ac:grpSpMkLst>
        </pc:grpChg>
        <pc:grpChg chg="mod">
          <ac:chgData name="le ngan" userId="7f4b0478f611c761" providerId="LiveId" clId="{B8EE9D65-1463-4FE9-86B8-ED0138548718}" dt="2021-10-03T13:58:36.526" v="8" actId="1076"/>
          <ac:grpSpMkLst>
            <pc:docMk/>
            <pc:sldMk cId="1766679985" sldId="302"/>
            <ac:grpSpMk id="21" creationId="{4E9222CD-BF77-44FF-8C58-48B409C9A1E0}"/>
          </ac:grpSpMkLst>
        </pc:grpChg>
        <pc:picChg chg="mod">
          <ac:chgData name="le ngan" userId="7f4b0478f611c761" providerId="LiveId" clId="{B8EE9D65-1463-4FE9-86B8-ED0138548718}" dt="2021-10-03T14:00:54.914" v="23" actId="1076"/>
          <ac:picMkLst>
            <pc:docMk/>
            <pc:sldMk cId="1766679985" sldId="302"/>
            <ac:picMk id="5" creationId="{2948E601-50BB-44D7-A42A-3310FEBD636F}"/>
          </ac:picMkLst>
        </pc:picChg>
      </pc:sldChg>
      <pc:sldChg chg="addSp delSp modSp new mod modAnim">
        <pc:chgData name="le ngan" userId="7f4b0478f611c761" providerId="LiveId" clId="{B8EE9D65-1463-4FE9-86B8-ED0138548718}" dt="2021-10-03T14:12:20.765" v="119" actId="1076"/>
        <pc:sldMkLst>
          <pc:docMk/>
          <pc:sldMk cId="1678557535" sldId="303"/>
        </pc:sldMkLst>
        <pc:spChg chg="del">
          <ac:chgData name="le ngan" userId="7f4b0478f611c761" providerId="LiveId" clId="{B8EE9D65-1463-4FE9-86B8-ED0138548718}" dt="2021-10-03T14:07:00.084" v="59" actId="478"/>
          <ac:spMkLst>
            <pc:docMk/>
            <pc:sldMk cId="1678557535" sldId="303"/>
            <ac:spMk id="2" creationId="{21B98945-C713-4161-81C2-10F260C2B8A2}"/>
          </ac:spMkLst>
        </pc:spChg>
        <pc:spChg chg="del">
          <ac:chgData name="le ngan" userId="7f4b0478f611c761" providerId="LiveId" clId="{B8EE9D65-1463-4FE9-86B8-ED0138548718}" dt="2021-10-03T14:07:03.359" v="60" actId="478"/>
          <ac:spMkLst>
            <pc:docMk/>
            <pc:sldMk cId="1678557535" sldId="303"/>
            <ac:spMk id="3" creationId="{99357946-0E2F-45D8-AF68-85F21051A34F}"/>
          </ac:spMkLst>
        </pc:spChg>
        <pc:picChg chg="add mod">
          <ac:chgData name="le ngan" userId="7f4b0478f611c761" providerId="LiveId" clId="{B8EE9D65-1463-4FE9-86B8-ED0138548718}" dt="2021-10-03T14:08:03.223" v="68" actId="1076"/>
          <ac:picMkLst>
            <pc:docMk/>
            <pc:sldMk cId="1678557535" sldId="303"/>
            <ac:picMk id="5" creationId="{13E86125-BE2E-4CD8-A01C-4B1AF58BE87E}"/>
          </ac:picMkLst>
        </pc:picChg>
        <pc:picChg chg="add mod">
          <ac:chgData name="le ngan" userId="7f4b0478f611c761" providerId="LiveId" clId="{B8EE9D65-1463-4FE9-86B8-ED0138548718}" dt="2021-10-03T14:11:18.748" v="109"/>
          <ac:picMkLst>
            <pc:docMk/>
            <pc:sldMk cId="1678557535" sldId="303"/>
            <ac:picMk id="7" creationId="{D671D04A-E36A-46E3-A1A7-8EB1C786215A}"/>
          </ac:picMkLst>
        </pc:picChg>
        <pc:picChg chg="add mod">
          <ac:chgData name="le ngan" userId="7f4b0478f611c761" providerId="LiveId" clId="{B8EE9D65-1463-4FE9-86B8-ED0138548718}" dt="2021-10-03T14:11:26.515" v="110"/>
          <ac:picMkLst>
            <pc:docMk/>
            <pc:sldMk cId="1678557535" sldId="303"/>
            <ac:picMk id="9" creationId="{7BEAAAA8-E017-4549-8F73-CF099F8C7983}"/>
          </ac:picMkLst>
        </pc:picChg>
        <pc:picChg chg="add mod">
          <ac:chgData name="le ngan" userId="7f4b0478f611c761" providerId="LiveId" clId="{B8EE9D65-1463-4FE9-86B8-ED0138548718}" dt="2021-10-03T14:11:40.767" v="112"/>
          <ac:picMkLst>
            <pc:docMk/>
            <pc:sldMk cId="1678557535" sldId="303"/>
            <ac:picMk id="11" creationId="{582A6AB2-6148-4C47-8EDD-78683439D105}"/>
          </ac:picMkLst>
        </pc:picChg>
        <pc:picChg chg="add mod">
          <ac:chgData name="le ngan" userId="7f4b0478f611c761" providerId="LiveId" clId="{B8EE9D65-1463-4FE9-86B8-ED0138548718}" dt="2021-10-03T14:11:33.225" v="111"/>
          <ac:picMkLst>
            <pc:docMk/>
            <pc:sldMk cId="1678557535" sldId="303"/>
            <ac:picMk id="13" creationId="{15C58C52-F84A-4651-A1D3-1A4468C2189D}"/>
          </ac:picMkLst>
        </pc:picChg>
        <pc:picChg chg="add mod">
          <ac:chgData name="le ngan" userId="7f4b0478f611c761" providerId="LiveId" clId="{B8EE9D65-1463-4FE9-86B8-ED0138548718}" dt="2021-10-03T14:11:48.171" v="113"/>
          <ac:picMkLst>
            <pc:docMk/>
            <pc:sldMk cId="1678557535" sldId="303"/>
            <ac:picMk id="15" creationId="{F2CFB856-28D7-4BEF-BA0A-FE48692EE834}"/>
          </ac:picMkLst>
        </pc:picChg>
        <pc:picChg chg="add mod">
          <ac:chgData name="le ngan" userId="7f4b0478f611c761" providerId="LiveId" clId="{B8EE9D65-1463-4FE9-86B8-ED0138548718}" dt="2021-10-03T14:12:20.765" v="119" actId="1076"/>
          <ac:picMkLst>
            <pc:docMk/>
            <pc:sldMk cId="1678557535" sldId="303"/>
            <ac:picMk id="17" creationId="{E4E4473C-D208-47D3-B354-88EA82CD88CA}"/>
          </ac:picMkLst>
        </pc:picChg>
      </pc:sldChg>
      <pc:sldChg chg="addSp delSp modSp new mod modAnim">
        <pc:chgData name="le ngan" userId="7f4b0478f611c761" providerId="LiveId" clId="{B8EE9D65-1463-4FE9-86B8-ED0138548718}" dt="2021-10-03T14:28:08.634" v="239"/>
        <pc:sldMkLst>
          <pc:docMk/>
          <pc:sldMk cId="2626325613" sldId="304"/>
        </pc:sldMkLst>
        <pc:spChg chg="del">
          <ac:chgData name="le ngan" userId="7f4b0478f611c761" providerId="LiveId" clId="{B8EE9D65-1463-4FE9-86B8-ED0138548718}" dt="2021-10-03T14:12:43.074" v="121" actId="478"/>
          <ac:spMkLst>
            <pc:docMk/>
            <pc:sldMk cId="2626325613" sldId="304"/>
            <ac:spMk id="2" creationId="{B1FB999A-9A27-452B-A991-969035BE623D}"/>
          </ac:spMkLst>
        </pc:spChg>
        <pc:spChg chg="del">
          <ac:chgData name="le ngan" userId="7f4b0478f611c761" providerId="LiveId" clId="{B8EE9D65-1463-4FE9-86B8-ED0138548718}" dt="2021-10-03T14:12:45.606" v="122" actId="478"/>
          <ac:spMkLst>
            <pc:docMk/>
            <pc:sldMk cId="2626325613" sldId="304"/>
            <ac:spMk id="3" creationId="{93B3C126-2DB5-47C3-ACC9-A39B550EFCFF}"/>
          </ac:spMkLst>
        </pc:spChg>
        <pc:picChg chg="add mod">
          <ac:chgData name="le ngan" userId="7f4b0478f611c761" providerId="LiveId" clId="{B8EE9D65-1463-4FE9-86B8-ED0138548718}" dt="2021-10-03T14:13:51.049" v="129" actId="14100"/>
          <ac:picMkLst>
            <pc:docMk/>
            <pc:sldMk cId="2626325613" sldId="304"/>
            <ac:picMk id="5" creationId="{A15322B5-22BD-4B01-90DF-335B45E31E0D}"/>
          </ac:picMkLst>
        </pc:picChg>
        <pc:picChg chg="add mod">
          <ac:chgData name="le ngan" userId="7f4b0478f611c761" providerId="LiveId" clId="{B8EE9D65-1463-4FE9-86B8-ED0138548718}" dt="2021-10-03T14:14:11.999" v="133" actId="14100"/>
          <ac:picMkLst>
            <pc:docMk/>
            <pc:sldMk cId="2626325613" sldId="304"/>
            <ac:picMk id="7" creationId="{E9451A92-5007-4907-A1C8-7E25759A6EF7}"/>
          </ac:picMkLst>
        </pc:picChg>
        <pc:picChg chg="add mod">
          <ac:chgData name="le ngan" userId="7f4b0478f611c761" providerId="LiveId" clId="{B8EE9D65-1463-4FE9-86B8-ED0138548718}" dt="2021-10-03T14:27:18.790" v="232" actId="1076"/>
          <ac:picMkLst>
            <pc:docMk/>
            <pc:sldMk cId="2626325613" sldId="304"/>
            <ac:picMk id="8" creationId="{46ABB426-47EC-40F3-AC24-7FCF89169CAA}"/>
          </ac:picMkLst>
        </pc:picChg>
        <pc:picChg chg="add mod">
          <ac:chgData name="le ngan" userId="7f4b0478f611c761" providerId="LiveId" clId="{B8EE9D65-1463-4FE9-86B8-ED0138548718}" dt="2021-10-03T14:27:30.348" v="234" actId="1076"/>
          <ac:picMkLst>
            <pc:docMk/>
            <pc:sldMk cId="2626325613" sldId="304"/>
            <ac:picMk id="9" creationId="{3CE66AC8-2C46-427A-8D3B-DB3133F83176}"/>
          </ac:picMkLst>
        </pc:picChg>
        <pc:picChg chg="add mod">
          <ac:chgData name="le ngan" userId="7f4b0478f611c761" providerId="LiveId" clId="{B8EE9D65-1463-4FE9-86B8-ED0138548718}" dt="2021-10-03T14:27:37.859" v="236" actId="1076"/>
          <ac:picMkLst>
            <pc:docMk/>
            <pc:sldMk cId="2626325613" sldId="304"/>
            <ac:picMk id="10" creationId="{6AEC66F5-1162-4D98-A46F-36CAA2B72BFC}"/>
          </ac:picMkLst>
        </pc:picChg>
        <pc:picChg chg="add mod">
          <ac:chgData name="le ngan" userId="7f4b0478f611c761" providerId="LiveId" clId="{B8EE9D65-1463-4FE9-86B8-ED0138548718}" dt="2021-10-03T14:28:04.341" v="238" actId="1076"/>
          <ac:picMkLst>
            <pc:docMk/>
            <pc:sldMk cId="2626325613" sldId="304"/>
            <ac:picMk id="11" creationId="{4E0D19C8-31EE-4653-B75D-EFEF24D13997}"/>
          </ac:picMkLst>
        </pc:picChg>
      </pc:sldChg>
      <pc:sldChg chg="addSp delSp modSp new mod modAnim">
        <pc:chgData name="le ngan" userId="7f4b0478f611c761" providerId="LiveId" clId="{B8EE9D65-1463-4FE9-86B8-ED0138548718}" dt="2021-10-03T14:20:21.052" v="226" actId="1076"/>
        <pc:sldMkLst>
          <pc:docMk/>
          <pc:sldMk cId="3151292525" sldId="305"/>
        </pc:sldMkLst>
        <pc:spChg chg="del">
          <ac:chgData name="le ngan" userId="7f4b0478f611c761" providerId="LiveId" clId="{B8EE9D65-1463-4FE9-86B8-ED0138548718}" dt="2021-10-03T14:14:39.337" v="136" actId="478"/>
          <ac:spMkLst>
            <pc:docMk/>
            <pc:sldMk cId="3151292525" sldId="305"/>
            <ac:spMk id="2" creationId="{591C8C7B-4135-43A0-9BE5-5D9FC17E2086}"/>
          </ac:spMkLst>
        </pc:spChg>
        <pc:spChg chg="del">
          <ac:chgData name="le ngan" userId="7f4b0478f611c761" providerId="LiveId" clId="{B8EE9D65-1463-4FE9-86B8-ED0138548718}" dt="2021-10-03T14:14:36.643" v="135" actId="478"/>
          <ac:spMkLst>
            <pc:docMk/>
            <pc:sldMk cId="3151292525" sldId="305"/>
            <ac:spMk id="3" creationId="{D94BEAC5-3C7C-4A82-82FC-9B9F9DCADF8E}"/>
          </ac:spMkLst>
        </pc:spChg>
        <pc:spChg chg="add mod">
          <ac:chgData name="le ngan" userId="7f4b0478f611c761" providerId="LiveId" clId="{B8EE9D65-1463-4FE9-86B8-ED0138548718}" dt="2021-10-03T14:18:22.121" v="222" actId="1076"/>
          <ac:spMkLst>
            <pc:docMk/>
            <pc:sldMk cId="3151292525" sldId="305"/>
            <ac:spMk id="6" creationId="{FC6FFAF1-BD3D-48AD-B506-B4209AB76E3B}"/>
          </ac:spMkLst>
        </pc:spChg>
        <pc:spChg chg="add mod">
          <ac:chgData name="le ngan" userId="7f4b0478f611c761" providerId="LiveId" clId="{B8EE9D65-1463-4FE9-86B8-ED0138548718}" dt="2021-10-03T14:18:07.516" v="221" actId="1076"/>
          <ac:spMkLst>
            <pc:docMk/>
            <pc:sldMk cId="3151292525" sldId="305"/>
            <ac:spMk id="7" creationId="{46673014-0396-4F25-982F-8C95025ECE62}"/>
          </ac:spMkLst>
        </pc:spChg>
        <pc:spChg chg="add mod">
          <ac:chgData name="le ngan" userId="7f4b0478f611c761" providerId="LiveId" clId="{B8EE9D65-1463-4FE9-86B8-ED0138548718}" dt="2021-10-03T14:20:21.052" v="226" actId="1076"/>
          <ac:spMkLst>
            <pc:docMk/>
            <pc:sldMk cId="3151292525" sldId="305"/>
            <ac:spMk id="8" creationId="{340DF272-7025-49CC-BFD9-617933F5DA96}"/>
          </ac:spMkLst>
        </pc:spChg>
        <pc:picChg chg="add mod">
          <ac:chgData name="le ngan" userId="7f4b0478f611c761" providerId="LiveId" clId="{B8EE9D65-1463-4FE9-86B8-ED0138548718}" dt="2021-10-03T14:18:02.411" v="220" actId="1076"/>
          <ac:picMkLst>
            <pc:docMk/>
            <pc:sldMk cId="3151292525" sldId="305"/>
            <ac:picMk id="5" creationId="{BE48862C-4EB8-4A97-9741-1D2542E3EB85}"/>
          </ac:picMkLst>
        </pc:picChg>
      </pc:sldChg>
      <pc:sldChg chg="addSp delSp modSp new mod">
        <pc:chgData name="le ngan" userId="7f4b0478f611c761" providerId="LiveId" clId="{B8EE9D65-1463-4FE9-86B8-ED0138548718}" dt="2021-10-03T14:34:45.124" v="336" actId="478"/>
        <pc:sldMkLst>
          <pc:docMk/>
          <pc:sldMk cId="3398595573" sldId="306"/>
        </pc:sldMkLst>
        <pc:spChg chg="del">
          <ac:chgData name="le ngan" userId="7f4b0478f611c761" providerId="LiveId" clId="{B8EE9D65-1463-4FE9-86B8-ED0138548718}" dt="2021-10-03T14:29:40.371" v="242" actId="478"/>
          <ac:spMkLst>
            <pc:docMk/>
            <pc:sldMk cId="3398595573" sldId="306"/>
            <ac:spMk id="2" creationId="{E59944AC-4A97-4064-878A-3BD2584CD306}"/>
          </ac:spMkLst>
        </pc:spChg>
        <pc:spChg chg="del">
          <ac:chgData name="le ngan" userId="7f4b0478f611c761" providerId="LiveId" clId="{B8EE9D65-1463-4FE9-86B8-ED0138548718}" dt="2021-10-03T14:29:38.503" v="241" actId="478"/>
          <ac:spMkLst>
            <pc:docMk/>
            <pc:sldMk cId="3398595573" sldId="306"/>
            <ac:spMk id="3" creationId="{E1E6EE99-3DEF-4A6F-8D07-ADCD89401F39}"/>
          </ac:spMkLst>
        </pc:spChg>
        <pc:spChg chg="add mod">
          <ac:chgData name="le ngan" userId="7f4b0478f611c761" providerId="LiveId" clId="{B8EE9D65-1463-4FE9-86B8-ED0138548718}" dt="2021-10-03T14:31:13.215" v="245" actId="13822"/>
          <ac:spMkLst>
            <pc:docMk/>
            <pc:sldMk cId="3398595573" sldId="306"/>
            <ac:spMk id="4" creationId="{08AE2FEC-A2E4-4A76-A5BC-DF18384D092B}"/>
          </ac:spMkLst>
        </pc:spChg>
        <pc:spChg chg="add del mod">
          <ac:chgData name="le ngan" userId="7f4b0478f611c761" providerId="LiveId" clId="{B8EE9D65-1463-4FE9-86B8-ED0138548718}" dt="2021-10-03T14:32:09.481" v="266" actId="478"/>
          <ac:spMkLst>
            <pc:docMk/>
            <pc:sldMk cId="3398595573" sldId="306"/>
            <ac:spMk id="5" creationId="{C9BCC351-EC31-4E3C-ACDD-A960C64AA2DB}"/>
          </ac:spMkLst>
        </pc:spChg>
        <pc:spChg chg="add mod">
          <ac:chgData name="le ngan" userId="7f4b0478f611c761" providerId="LiveId" clId="{B8EE9D65-1463-4FE9-86B8-ED0138548718}" dt="2021-10-03T14:33:30.666" v="327" actId="1076"/>
          <ac:spMkLst>
            <pc:docMk/>
            <pc:sldMk cId="3398595573" sldId="306"/>
            <ac:spMk id="6" creationId="{E623168F-B887-4DCA-BBAB-E6B48E0C08DA}"/>
          </ac:spMkLst>
        </pc:spChg>
        <pc:picChg chg="add mod">
          <ac:chgData name="le ngan" userId="7f4b0478f611c761" providerId="LiveId" clId="{B8EE9D65-1463-4FE9-86B8-ED0138548718}" dt="2021-10-03T14:33:42.676" v="329" actId="1076"/>
          <ac:picMkLst>
            <pc:docMk/>
            <pc:sldMk cId="3398595573" sldId="306"/>
            <ac:picMk id="7" creationId="{EC6DA544-7FD6-4663-8C02-A68C3197E38C}"/>
          </ac:picMkLst>
        </pc:picChg>
        <pc:picChg chg="add del mod">
          <ac:chgData name="le ngan" userId="7f4b0478f611c761" providerId="LiveId" clId="{B8EE9D65-1463-4FE9-86B8-ED0138548718}" dt="2021-10-03T14:34:45.124" v="336" actId="478"/>
          <ac:picMkLst>
            <pc:docMk/>
            <pc:sldMk cId="3398595573" sldId="306"/>
            <ac:picMk id="8" creationId="{88E2B852-8F61-4FEF-B84A-48D020A9FAFC}"/>
          </ac:picMkLst>
        </pc:picChg>
      </pc:sldChg>
      <pc:sldChg chg="addSp delSp modSp new mod">
        <pc:chgData name="le ngan" userId="7f4b0478f611c761" providerId="LiveId" clId="{B8EE9D65-1463-4FE9-86B8-ED0138548718}" dt="2021-10-03T14:35:19.400" v="340" actId="1076"/>
        <pc:sldMkLst>
          <pc:docMk/>
          <pc:sldMk cId="3120080848" sldId="307"/>
        </pc:sldMkLst>
        <pc:spChg chg="del">
          <ac:chgData name="le ngan" userId="7f4b0478f611c761" providerId="LiveId" clId="{B8EE9D65-1463-4FE9-86B8-ED0138548718}" dt="2021-10-03T14:34:03.114" v="332" actId="478"/>
          <ac:spMkLst>
            <pc:docMk/>
            <pc:sldMk cId="3120080848" sldId="307"/>
            <ac:spMk id="2" creationId="{E6CFB6C2-5EE0-48C3-85AD-ABD5646DEB10}"/>
          </ac:spMkLst>
        </pc:spChg>
        <pc:spChg chg="del">
          <ac:chgData name="le ngan" userId="7f4b0478f611c761" providerId="LiveId" clId="{B8EE9D65-1463-4FE9-86B8-ED0138548718}" dt="2021-10-03T14:34:02.084" v="331" actId="478"/>
          <ac:spMkLst>
            <pc:docMk/>
            <pc:sldMk cId="3120080848" sldId="307"/>
            <ac:spMk id="3" creationId="{01D59B51-DE37-4AD7-AA88-8436D796E17B}"/>
          </ac:spMkLst>
        </pc:spChg>
        <pc:spChg chg="add mod ord">
          <ac:chgData name="le ngan" userId="7f4b0478f611c761" providerId="LiveId" clId="{B8EE9D65-1463-4FE9-86B8-ED0138548718}" dt="2021-10-03T14:35:14.176" v="339" actId="167"/>
          <ac:spMkLst>
            <pc:docMk/>
            <pc:sldMk cId="3120080848" sldId="307"/>
            <ac:spMk id="5" creationId="{BB3D9183-B812-4990-A511-8ECF57B0A64E}"/>
          </ac:spMkLst>
        </pc:spChg>
        <pc:picChg chg="add mod">
          <ac:chgData name="le ngan" userId="7f4b0478f611c761" providerId="LiveId" clId="{B8EE9D65-1463-4FE9-86B8-ED0138548718}" dt="2021-10-03T14:35:19.400" v="340" actId="1076"/>
          <ac:picMkLst>
            <pc:docMk/>
            <pc:sldMk cId="3120080848" sldId="307"/>
            <ac:picMk id="4" creationId="{A8123E56-4B21-46CC-B867-203036E39C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3986-4D37-4BCC-8B05-86A24271C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3F6C8-60EB-4A62-9BD9-19EE83103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FDE37-33D7-40C8-BF80-CBB746EA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AE66E-628C-4B60-A14E-193F978F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3178-4835-415D-8BE4-A9E5642A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9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2EF8-AE26-49CD-A41A-324BEEAB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69667-C976-4E61-9B12-3B94EE747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FAD63-ADD5-4B03-A3F0-7216FE08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5F217-B3BC-4684-A323-1C37DB8B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14D8-E332-4570-99D8-D59B0D7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12600D-40E4-4A49-9D2C-43E75882F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38D69-9123-42EB-A32C-C0D333ECF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7EA8F-243A-4EC5-940D-017F954D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65D9C-105D-4CC0-97E4-566A7284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F89B6-05F4-4E53-9558-C4DE9AD3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8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0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688C-4C7D-4A7B-B3D7-C1ACFCE0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BFC1-6FF6-447D-996B-7E1A7665B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61E8F-E748-417C-8A98-512BFDC28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73C7D-156E-4D4C-9974-D24716AD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CAF3F-C6DE-49DD-9B20-05F21031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9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C108-85ED-47C8-93D2-4F6C7EB7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3A2E-FE8B-4BAA-B6A4-2AB33E2EF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D23B3-BDEF-487F-9B96-44B2C275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DA78-BBD4-4086-87BD-5AF546C6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224A4-A908-414D-8855-A5531543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9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57A1-3D98-433F-9526-505D7731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25CBC-CC2F-4210-9E09-71F0EBCD7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EDC5C-A183-4D92-83A2-898CE9A63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18DBA-EBD4-4283-8992-24144B23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CE64C-7A1B-4DB5-B651-77D3CDC0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75155-909C-415F-ACA9-56C6B044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3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3D01-9A67-44C9-9E5B-063BEB17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1B074-EB07-451F-ABB9-41EE3273A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816CA-BEC2-4CA5-B793-7F9C358A9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75418D-583F-492A-A235-71E315244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CBB2E-1A90-46DF-8199-1C27FE288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52130-B81C-4938-9EC9-2C415316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BD9B9-70B3-4864-BC42-5924868A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51F8A0-C350-4FAC-993D-D312BE4A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45E4-E19B-496B-AE55-45CD5BA7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F54D9-21B3-43F4-9AAF-E8D56619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8C515-E072-4FD6-83E8-AE10D21A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9AFF2-3389-4C5D-8508-3E759EF0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16FE9-B522-4C6B-8B76-78A4F21E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81C9A2-1C92-40E7-B4C3-5D78794A6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4D7FF-883B-459A-9D82-7AFD4D87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32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C472-53FF-44C7-91A1-C87104549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F3895-D2DA-4F02-8418-1ACD1BC61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0D655-B31D-4B05-BF07-BA0F2392C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462A1-F00D-4EF0-9C99-6E9E8A54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E64C0-8C25-4E02-970D-CA288DDE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2187C-9889-4DD7-A8B0-D90EAFB4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9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88CB-E336-42CB-8BBC-FBEA72F2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D1491-F227-4090-96AE-82BD9C950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6BDE4-EDC8-48F3-ACB7-AD76A622F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BA70E-4441-4225-94DC-1D88141A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22A6A-3D8D-4A00-B0A5-B418E7A5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D7776-5524-4A32-B608-63FB9A7A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02EBEC-F6E8-4E94-8A48-D86ACC07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58495-78C7-483A-B389-88FFFB18A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C510A-00B4-41D8-9DB0-C80165F16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D56D6-DAB9-408A-8D7C-034060C25FA4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2193E-109E-4948-97D4-0BC9412BB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5053-7425-4312-8342-72CC0BE3D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07B37-5D8A-4094-BF46-168CCA81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2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CWWNzprEQ4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emjeitonenhum.blogspot.com/2013_09_01_archive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12" Type="http://schemas.openxmlformats.org/officeDocument/2006/relationships/hyperlink" Target="http://www.pngall.com/boom-png/download/48112" TargetMode="External"/><Relationship Id="rId2" Type="http://schemas.openxmlformats.org/officeDocument/2006/relationships/audio" Target="../media/audio2.wav"/><Relationship Id="rId16" Type="http://schemas.openxmlformats.org/officeDocument/2006/relationships/hyperlink" Target="https://www.maxpixel.net/Face-Cartoon-Happy-Emoji-Smile-Emoticon-Smiley-4584580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24.png"/><Relationship Id="rId5" Type="http://schemas.openxmlformats.org/officeDocument/2006/relationships/slide" Target="slide18.xml"/><Relationship Id="rId15" Type="http://schemas.openxmlformats.org/officeDocument/2006/relationships/image" Target="../media/image26.png"/><Relationship Id="rId10" Type="http://schemas.openxmlformats.org/officeDocument/2006/relationships/slide" Target="slide21.xml"/><Relationship Id="rId4" Type="http://schemas.openxmlformats.org/officeDocument/2006/relationships/slide" Target="slide16.xml"/><Relationship Id="rId9" Type="http://schemas.openxmlformats.org/officeDocument/2006/relationships/slide" Target="slide8.xml"/><Relationship Id="rId14" Type="http://schemas.openxmlformats.org/officeDocument/2006/relationships/hyperlink" Target="https://www.goodfreephotos.com/public-domain-images/black-bomb-vector-clipart.png.ph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artoon_cloud.svg" TargetMode="External"/><Relationship Id="rId5" Type="http://schemas.openxmlformats.org/officeDocument/2006/relationships/image" Target="../media/image28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artoon_cloud.svg" TargetMode="External"/><Relationship Id="rId5" Type="http://schemas.openxmlformats.org/officeDocument/2006/relationships/image" Target="../media/image28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artoon_cloud.svg" TargetMode="External"/><Relationship Id="rId5" Type="http://schemas.openxmlformats.org/officeDocument/2006/relationships/image" Target="../media/image28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jp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artoon_cloud.svg" TargetMode="External"/><Relationship Id="rId5" Type="http://schemas.openxmlformats.org/officeDocument/2006/relationships/image" Target="../media/image28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-XOinNcMQA&amp;t=4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A148-7553-4928-A7EB-D6A59E927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Song: ordinal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73F99-78B4-49F7-A5E7-BE02C76ED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https://www.youtube.com/watch?v=0CWWNzprEQ4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0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86125-BE2E-4CD8-A01C-4B1AF58BE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69" y="15000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1D04A-E36A-46E3-A1A7-8EB1C78621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76" y="859344"/>
            <a:ext cx="3267774" cy="4453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AAAA8-E017-4549-8F73-CF099F8C79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994">
            <a:off x="6096815" y="354102"/>
            <a:ext cx="3168012" cy="4453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A6AB2-6148-4C47-8EDD-78683439D1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68">
            <a:off x="2312293" y="1967748"/>
            <a:ext cx="3281716" cy="44533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58C52-F84A-4651-A1D3-1A4468C218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967">
            <a:off x="3398687" y="-35274"/>
            <a:ext cx="3254349" cy="4453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CFB856-28D7-4BEF-BA0A-FE48692EE83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493">
            <a:off x="6613279" y="2367199"/>
            <a:ext cx="3234901" cy="44533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E4473C-D208-47D3-B354-88EA82CD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966">
            <a:off x="4295619" y="1716269"/>
            <a:ext cx="3460150" cy="478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322B5-22BD-4B01-90DF-335B45E31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42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51A92-5007-4907-A1C8-7E25759A6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2542032"/>
            <a:ext cx="11972544" cy="39593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6ABB426-47EC-40F3-AC24-7FCF89169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6035" y="1951495"/>
            <a:ext cx="823733" cy="68913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CE66AC8-2C46-427A-8D3B-DB3133F83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11027" y="3805143"/>
            <a:ext cx="823733" cy="6891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EC66F5-1162-4D98-A46F-36CAA2B72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8747" y="5947423"/>
            <a:ext cx="823733" cy="689133"/>
          </a:xfrm>
          <a:prstGeom prst="rect">
            <a:avLst/>
          </a:prstGeom>
        </p:spPr>
      </p:pic>
      <p:pic>
        <p:nvPicPr>
          <p:cNvPr id="11" name="E4-U1 L1 listen">
            <a:hlinkClick r:id="" action="ppaction://media"/>
            <a:extLst>
              <a:ext uri="{FF2B5EF4-FFF2-40B4-BE49-F238E27FC236}">
                <a16:creationId xmlns:a16="http://schemas.microsoft.com/office/drawing/2014/main" id="{4E0D19C8-31EE-4653-B75D-EFEF24D13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461" y="5837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8862C-4EB8-4A97-9741-1D2542E3E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86"/>
            <a:ext cx="11860696" cy="5776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FFAF1-BD3D-48AD-B506-B4209AB76E3B}"/>
              </a:ext>
            </a:extLst>
          </p:cNvPr>
          <p:cNvSpPr txBox="1"/>
          <p:nvPr/>
        </p:nvSpPr>
        <p:spPr>
          <a:xfrm>
            <a:off x="2147846" y="5349388"/>
            <a:ext cx="18003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the twelfth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of October.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3014-0396-4F25-982F-8C95025ECE62}"/>
              </a:ext>
            </a:extLst>
          </p:cNvPr>
          <p:cNvSpPr txBox="1"/>
          <p:nvPr/>
        </p:nvSpPr>
        <p:spPr>
          <a:xfrm>
            <a:off x="6096000" y="5388953"/>
            <a:ext cx="23058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the fourteenth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of October.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DF272-7025-49CC-BFD9-617933F5DA96}"/>
              </a:ext>
            </a:extLst>
          </p:cNvPr>
          <p:cNvSpPr txBox="1"/>
          <p:nvPr/>
        </p:nvSpPr>
        <p:spPr>
          <a:xfrm>
            <a:off x="9143172" y="5388953"/>
            <a:ext cx="37914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the thirty-first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</a:rPr>
              <a:t> of October.</a:t>
            </a:r>
          </a:p>
        </p:txBody>
      </p:sp>
    </p:spTree>
    <p:extLst>
      <p:ext uri="{BB962C8B-B14F-4D97-AF65-F5344CB8AC3E}">
        <p14:creationId xmlns:p14="http://schemas.microsoft.com/office/powerpoint/2010/main" val="315129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AE2FEC-A2E4-4A76-A5BC-DF18384D09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3168F-B887-4DCA-BBAB-E6B48E0C08DA}"/>
              </a:ext>
            </a:extLst>
          </p:cNvPr>
          <p:cNvSpPr txBox="1"/>
          <p:nvPr/>
        </p:nvSpPr>
        <p:spPr>
          <a:xfrm>
            <a:off x="-151423" y="83742"/>
            <a:ext cx="7119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October 4</a:t>
            </a:r>
            <a:r>
              <a:rPr lang="en-US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What is the date today?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DA544-7FD6-4663-8C02-A68C3197E3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29" y="184087"/>
            <a:ext cx="4202471" cy="3378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D89CA-D7BB-4773-A3DD-DBFC5F31B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08" y="1715370"/>
            <a:ext cx="6905625" cy="3867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24A23-BE79-46E6-A929-EBFB54D80840}"/>
              </a:ext>
            </a:extLst>
          </p:cNvPr>
          <p:cNvSpPr txBox="1"/>
          <p:nvPr/>
        </p:nvSpPr>
        <p:spPr>
          <a:xfrm>
            <a:off x="360608" y="1275480"/>
            <a:ext cx="27174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Words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19ABE-AFD4-48D9-B76C-4C496E3CFA42}"/>
              </a:ext>
            </a:extLst>
          </p:cNvPr>
          <p:cNvSpPr txBox="1"/>
          <p:nvPr/>
        </p:nvSpPr>
        <p:spPr>
          <a:xfrm>
            <a:off x="360608" y="5552154"/>
            <a:ext cx="6607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Sentence patterns: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date today?</a:t>
            </a:r>
          </a:p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the first of October.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89261-8460-450D-B857-78C8F62E45FD}"/>
              </a:ext>
            </a:extLst>
          </p:cNvPr>
          <p:cNvSpPr txBox="1"/>
          <p:nvPr/>
        </p:nvSpPr>
        <p:spPr>
          <a:xfrm>
            <a:off x="7894748" y="3648945"/>
            <a:ext cx="44486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Exercises: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TL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(SKG)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olm.vn</a:t>
            </a:r>
          </a:p>
          <a:p>
            <a:pPr marL="285750" indent="-285750">
              <a:buFontTx/>
              <a:buChar char="-"/>
            </a:pP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Unit 3: Lesson 1,2,3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azota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9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3D9183-B812-4990-A511-8ECF57B0A6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23E56-4B21-46CC-B867-203036E3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71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80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0EB53F-0F3F-44C8-9697-E9AE8DC295A6}"/>
              </a:ext>
            </a:extLst>
          </p:cNvPr>
          <p:cNvSpPr/>
          <p:nvPr/>
        </p:nvSpPr>
        <p:spPr>
          <a:xfrm>
            <a:off x="289420" y="150983"/>
            <a:ext cx="3286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I. Words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lackadder ITC" panose="04020505051007020D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B5F67A-5B81-413C-B707-21A616DA98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05" y="1453896"/>
            <a:ext cx="9784751" cy="50165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E37A-D1AB-424C-B2EA-0C46622AB698}"/>
              </a:ext>
            </a:extLst>
          </p:cNvPr>
          <p:cNvSpPr/>
          <p:nvPr/>
        </p:nvSpPr>
        <p:spPr>
          <a:xfrm>
            <a:off x="6433764" y="243316"/>
            <a:ext cx="5304657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skerville Old Face" panose="02020602080505020303" pitchFamily="18" charset="0"/>
              </a:rPr>
              <a:t>12 months of year.</a:t>
            </a:r>
          </a:p>
        </p:txBody>
      </p:sp>
    </p:spTree>
    <p:extLst>
      <p:ext uri="{BB962C8B-B14F-4D97-AF65-F5344CB8AC3E}">
        <p14:creationId xmlns:p14="http://schemas.microsoft.com/office/powerpoint/2010/main" val="7948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nths of the year">
            <a:hlinkClick r:id="" action="ppaction://media"/>
            <a:extLst>
              <a:ext uri="{FF2B5EF4-FFF2-40B4-BE49-F238E27FC236}">
                <a16:creationId xmlns:a16="http://schemas.microsoft.com/office/drawing/2014/main" id="{BBCD03F5-2353-44EC-AE1A-B35E88064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43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154ECBCA-15F4-464E-9793-0CD215DAC678}"/>
              </a:ext>
            </a:extLst>
          </p:cNvPr>
          <p:cNvSpPr/>
          <p:nvPr/>
        </p:nvSpPr>
        <p:spPr>
          <a:xfrm>
            <a:off x="0" y="13399"/>
            <a:ext cx="1219200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00C247-0F32-4427-9763-D48ABF38D7B5}"/>
              </a:ext>
            </a:extLst>
          </p:cNvPr>
          <p:cNvSpPr/>
          <p:nvPr/>
        </p:nvSpPr>
        <p:spPr>
          <a:xfrm>
            <a:off x="355403" y="333639"/>
            <a:ext cx="518146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Number</a:t>
            </a:r>
          </a:p>
        </p:txBody>
      </p:sp>
      <p:sp>
        <p:nvSpPr>
          <p:cNvPr id="28" name="Rectangle: Rounded Corners 27">
            <a:hlinkClick r:id="rId5" action="ppaction://hlinksldjump"/>
            <a:extLst>
              <a:ext uri="{FF2B5EF4-FFF2-40B4-BE49-F238E27FC236}">
                <a16:creationId xmlns:a16="http://schemas.microsoft.com/office/drawing/2014/main" id="{F35C8058-E34C-4898-AA72-5D46B06AA278}"/>
              </a:ext>
            </a:extLst>
          </p:cNvPr>
          <p:cNvSpPr/>
          <p:nvPr/>
        </p:nvSpPr>
        <p:spPr>
          <a:xfrm>
            <a:off x="2778051" y="1629266"/>
            <a:ext cx="2153388" cy="137108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53ADC6-C8B9-4197-AB9B-7B909E13CF5A}"/>
              </a:ext>
            </a:extLst>
          </p:cNvPr>
          <p:cNvSpPr/>
          <p:nvPr/>
        </p:nvSpPr>
        <p:spPr>
          <a:xfrm>
            <a:off x="2693322" y="3170498"/>
            <a:ext cx="2153388" cy="137108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hlinkClick r:id="rId6" action="ppaction://hlinksldjump"/>
            <a:extLst>
              <a:ext uri="{FF2B5EF4-FFF2-40B4-BE49-F238E27FC236}">
                <a16:creationId xmlns:a16="http://schemas.microsoft.com/office/drawing/2014/main" id="{85A6B9F9-D832-4777-8725-1D1778915596}"/>
              </a:ext>
            </a:extLst>
          </p:cNvPr>
          <p:cNvSpPr/>
          <p:nvPr/>
        </p:nvSpPr>
        <p:spPr>
          <a:xfrm>
            <a:off x="5694942" y="1651368"/>
            <a:ext cx="2153388" cy="13710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9" name="Rectangle: Rounded Corners 38">
            <a:hlinkClick r:id="rId7" action="ppaction://hlinksldjump"/>
            <a:extLst>
              <a:ext uri="{FF2B5EF4-FFF2-40B4-BE49-F238E27FC236}">
                <a16:creationId xmlns:a16="http://schemas.microsoft.com/office/drawing/2014/main" id="{FF3704CA-DA80-4E11-95C6-F6CD09FDFC9F}"/>
              </a:ext>
            </a:extLst>
          </p:cNvPr>
          <p:cNvSpPr/>
          <p:nvPr/>
        </p:nvSpPr>
        <p:spPr>
          <a:xfrm>
            <a:off x="8859168" y="1629266"/>
            <a:ext cx="2153388" cy="137108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0" name="Rectangle: Rounded Corners 39">
            <a:hlinkClick r:id="rId8" action="ppaction://hlinksldjump"/>
            <a:extLst>
              <a:ext uri="{FF2B5EF4-FFF2-40B4-BE49-F238E27FC236}">
                <a16:creationId xmlns:a16="http://schemas.microsoft.com/office/drawing/2014/main" id="{386FF119-8C26-4792-BFCA-F8FC313FE412}"/>
              </a:ext>
            </a:extLst>
          </p:cNvPr>
          <p:cNvSpPr/>
          <p:nvPr/>
        </p:nvSpPr>
        <p:spPr>
          <a:xfrm>
            <a:off x="5651554" y="3178686"/>
            <a:ext cx="2153388" cy="13710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hlinkClick r:id="rId9" action="ppaction://hlinksldjump"/>
            <a:extLst>
              <a:ext uri="{FF2B5EF4-FFF2-40B4-BE49-F238E27FC236}">
                <a16:creationId xmlns:a16="http://schemas.microsoft.com/office/drawing/2014/main" id="{8EE35AC3-6438-447B-91D2-35909230ACEB}"/>
              </a:ext>
            </a:extLst>
          </p:cNvPr>
          <p:cNvSpPr/>
          <p:nvPr/>
        </p:nvSpPr>
        <p:spPr>
          <a:xfrm>
            <a:off x="5625836" y="4849016"/>
            <a:ext cx="2153388" cy="13710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CAC2685-EB42-43AD-8AC1-0F6D2585E28A}"/>
              </a:ext>
            </a:extLst>
          </p:cNvPr>
          <p:cNvSpPr/>
          <p:nvPr/>
        </p:nvSpPr>
        <p:spPr>
          <a:xfrm>
            <a:off x="8886442" y="3152336"/>
            <a:ext cx="2153388" cy="1371081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hlinkClick r:id="rId10" action="ppaction://hlinksldjump"/>
            <a:extLst>
              <a:ext uri="{FF2B5EF4-FFF2-40B4-BE49-F238E27FC236}">
                <a16:creationId xmlns:a16="http://schemas.microsoft.com/office/drawing/2014/main" id="{1FD47A2F-CADC-4942-B01D-5F06DDD488D5}"/>
              </a:ext>
            </a:extLst>
          </p:cNvPr>
          <p:cNvSpPr/>
          <p:nvPr/>
        </p:nvSpPr>
        <p:spPr>
          <a:xfrm>
            <a:off x="2693322" y="4849017"/>
            <a:ext cx="2153388" cy="137108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DB907A2-51A3-4849-95A3-EC1CFEA5E2EB}"/>
              </a:ext>
            </a:extLst>
          </p:cNvPr>
          <p:cNvSpPr/>
          <p:nvPr/>
        </p:nvSpPr>
        <p:spPr>
          <a:xfrm>
            <a:off x="8884785" y="4784565"/>
            <a:ext cx="2153388" cy="137108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AA2F3C-220D-4C50-8D00-3D4F0830EC87}"/>
              </a:ext>
            </a:extLst>
          </p:cNvPr>
          <p:cNvSpPr/>
          <p:nvPr/>
        </p:nvSpPr>
        <p:spPr>
          <a:xfrm>
            <a:off x="3377781" y="1505784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6D0135C-0ED1-4315-8272-1326B921867E}"/>
              </a:ext>
            </a:extLst>
          </p:cNvPr>
          <p:cNvSpPr/>
          <p:nvPr/>
        </p:nvSpPr>
        <p:spPr>
          <a:xfrm>
            <a:off x="6358471" y="1521167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E37A6-E6CE-4676-863E-EFBB81AA3F9C}"/>
              </a:ext>
            </a:extLst>
          </p:cNvPr>
          <p:cNvSpPr/>
          <p:nvPr/>
        </p:nvSpPr>
        <p:spPr>
          <a:xfrm>
            <a:off x="9671527" y="1505784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CBAC5E-760F-4A34-956C-DF29917D71E4}"/>
              </a:ext>
            </a:extLst>
          </p:cNvPr>
          <p:cNvSpPr/>
          <p:nvPr/>
        </p:nvSpPr>
        <p:spPr>
          <a:xfrm>
            <a:off x="3242588" y="3035777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76A734-CBA6-4405-A8AB-F1E58B6FC92E}"/>
              </a:ext>
            </a:extLst>
          </p:cNvPr>
          <p:cNvSpPr/>
          <p:nvPr/>
        </p:nvSpPr>
        <p:spPr>
          <a:xfrm>
            <a:off x="6360207" y="3004005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B5E52E-F1F9-49DC-966C-2B8D2943F43F}"/>
              </a:ext>
            </a:extLst>
          </p:cNvPr>
          <p:cNvSpPr/>
          <p:nvPr/>
        </p:nvSpPr>
        <p:spPr>
          <a:xfrm>
            <a:off x="9502860" y="3078272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76A054F-D2A3-49B4-B1B3-7F9722AD1759}"/>
              </a:ext>
            </a:extLst>
          </p:cNvPr>
          <p:cNvSpPr/>
          <p:nvPr/>
        </p:nvSpPr>
        <p:spPr>
          <a:xfrm>
            <a:off x="3268463" y="4710115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4BD9AB0-15B4-4089-B1FF-24693052E60D}"/>
              </a:ext>
            </a:extLst>
          </p:cNvPr>
          <p:cNvSpPr/>
          <p:nvPr/>
        </p:nvSpPr>
        <p:spPr>
          <a:xfrm>
            <a:off x="6327902" y="4688644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4E329D9-372A-4EA2-9A06-C105470A3691}"/>
              </a:ext>
            </a:extLst>
          </p:cNvPr>
          <p:cNvSpPr/>
          <p:nvPr/>
        </p:nvSpPr>
        <p:spPr>
          <a:xfrm>
            <a:off x="9636756" y="4579433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latin typeface="Arial Rounded MT Bold" panose="020F0704030504030204" pitchFamily="34" charset="0"/>
              </a:rPr>
              <a:t>9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3352BAF-9F81-4111-A363-459ABA3957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778051" y="3243980"/>
            <a:ext cx="2063201" cy="11795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8C04703-BBFA-4D7F-B37F-A0C23D2001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506207" y="3134651"/>
            <a:ext cx="1229702" cy="124297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38CA9B8-B700-4BB6-8894-9B6A8E7201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flipH="1">
            <a:off x="9269384" y="4918993"/>
            <a:ext cx="1466525" cy="102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6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0FFC5-5483-4F9F-8258-9D8AC0F7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FF9ACCE-5027-4B17-9643-A32693FA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61147" y="62213"/>
            <a:ext cx="7018092" cy="2166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7D304-A8E3-464E-9D79-2FD2F6116ED5}"/>
              </a:ext>
            </a:extLst>
          </p:cNvPr>
          <p:cNvSpPr txBox="1"/>
          <p:nvPr/>
        </p:nvSpPr>
        <p:spPr>
          <a:xfrm>
            <a:off x="1606858" y="99420"/>
            <a:ext cx="22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Question 1</a:t>
            </a:r>
          </a:p>
        </p:txBody>
      </p:sp>
      <p:sp>
        <p:nvSpPr>
          <p:cNvPr id="15" name="Arrow: Pentagon 14">
            <a:hlinkClick r:id="rId7" action="ppaction://hlinksldjump"/>
            <a:extLst>
              <a:ext uri="{FF2B5EF4-FFF2-40B4-BE49-F238E27FC236}">
                <a16:creationId xmlns:a16="http://schemas.microsoft.com/office/drawing/2014/main" id="{E0402D35-42C5-4590-8D1E-D1B8899CB9E1}"/>
              </a:ext>
            </a:extLst>
          </p:cNvPr>
          <p:cNvSpPr/>
          <p:nvPr/>
        </p:nvSpPr>
        <p:spPr>
          <a:xfrm>
            <a:off x="4384599" y="3523362"/>
            <a:ext cx="1376771" cy="67614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hlinkClick r:id="rId8" action="ppaction://hlinksldjump"/>
            <a:extLst>
              <a:ext uri="{FF2B5EF4-FFF2-40B4-BE49-F238E27FC236}">
                <a16:creationId xmlns:a16="http://schemas.microsoft.com/office/drawing/2014/main" id="{271F1975-5E22-430E-B2B5-2D408BB32CBF}"/>
              </a:ext>
            </a:extLst>
          </p:cNvPr>
          <p:cNvSpPr/>
          <p:nvPr/>
        </p:nvSpPr>
        <p:spPr>
          <a:xfrm>
            <a:off x="4389914" y="2365446"/>
            <a:ext cx="1376771" cy="716843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Pentagon 17">
            <a:hlinkClick r:id="" action="ppaction://noaction"/>
            <a:extLst>
              <a:ext uri="{FF2B5EF4-FFF2-40B4-BE49-F238E27FC236}">
                <a16:creationId xmlns:a16="http://schemas.microsoft.com/office/drawing/2014/main" id="{6A610227-E44B-4CE2-BC7E-1EFA29176E86}"/>
              </a:ext>
            </a:extLst>
          </p:cNvPr>
          <p:cNvSpPr/>
          <p:nvPr/>
        </p:nvSpPr>
        <p:spPr>
          <a:xfrm>
            <a:off x="4384599" y="4625251"/>
            <a:ext cx="1376771" cy="653287"/>
          </a:xfrm>
          <a:prstGeom prst="homePlat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6010F-1AF5-497D-AA4A-8BB6974DB042}"/>
              </a:ext>
            </a:extLst>
          </p:cNvPr>
          <p:cNvSpPr/>
          <p:nvPr/>
        </p:nvSpPr>
        <p:spPr>
          <a:xfrm>
            <a:off x="4725476" y="2280090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C8B44C-F1F3-423C-964D-9B61A215BAAC}"/>
              </a:ext>
            </a:extLst>
          </p:cNvPr>
          <p:cNvSpPr/>
          <p:nvPr/>
        </p:nvSpPr>
        <p:spPr>
          <a:xfrm>
            <a:off x="4742275" y="3497695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1513B7-1D02-4B81-96D2-E6D8FE1C5341}"/>
              </a:ext>
            </a:extLst>
          </p:cNvPr>
          <p:cNvSpPr/>
          <p:nvPr/>
        </p:nvSpPr>
        <p:spPr>
          <a:xfrm>
            <a:off x="4721955" y="4597951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26" name="Flowchart: Stored Data 25">
            <a:extLst>
              <a:ext uri="{FF2B5EF4-FFF2-40B4-BE49-F238E27FC236}">
                <a16:creationId xmlns:a16="http://schemas.microsoft.com/office/drawing/2014/main" id="{0350D087-94FF-46D9-B5B5-4538DE9BC81C}"/>
              </a:ext>
            </a:extLst>
          </p:cNvPr>
          <p:cNvSpPr/>
          <p:nvPr/>
        </p:nvSpPr>
        <p:spPr>
          <a:xfrm rot="10800000">
            <a:off x="5865029" y="3522808"/>
            <a:ext cx="4105671" cy="676146"/>
          </a:xfrm>
          <a:prstGeom prst="flowChartOnlineStorag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Stored Data 26">
            <a:extLst>
              <a:ext uri="{FF2B5EF4-FFF2-40B4-BE49-F238E27FC236}">
                <a16:creationId xmlns:a16="http://schemas.microsoft.com/office/drawing/2014/main" id="{35D6FF68-F242-4DF6-B71D-440BE26FFAEF}"/>
              </a:ext>
            </a:extLst>
          </p:cNvPr>
          <p:cNvSpPr/>
          <p:nvPr/>
        </p:nvSpPr>
        <p:spPr>
          <a:xfrm rot="10800000">
            <a:off x="5865030" y="2350989"/>
            <a:ext cx="4105670" cy="707886"/>
          </a:xfrm>
          <a:prstGeom prst="flowChartOnlineStorag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Stored Data 27">
            <a:extLst>
              <a:ext uri="{FF2B5EF4-FFF2-40B4-BE49-F238E27FC236}">
                <a16:creationId xmlns:a16="http://schemas.microsoft.com/office/drawing/2014/main" id="{C7F70E45-6777-4545-B350-D267F3D9A5D6}"/>
              </a:ext>
            </a:extLst>
          </p:cNvPr>
          <p:cNvSpPr/>
          <p:nvPr/>
        </p:nvSpPr>
        <p:spPr>
          <a:xfrm rot="10800000">
            <a:off x="5892118" y="4592092"/>
            <a:ext cx="4078583" cy="663416"/>
          </a:xfrm>
          <a:prstGeom prst="flowChartOnlineStorag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38F7B4-C68B-4096-9DB3-DDD94DC23658}"/>
              </a:ext>
            </a:extLst>
          </p:cNvPr>
          <p:cNvSpPr txBox="1"/>
          <p:nvPr/>
        </p:nvSpPr>
        <p:spPr>
          <a:xfrm>
            <a:off x="7060896" y="2365455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Monday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DCDE9-17E6-444E-8868-9B7517C402DD}"/>
              </a:ext>
            </a:extLst>
          </p:cNvPr>
          <p:cNvSpPr txBox="1"/>
          <p:nvPr/>
        </p:nvSpPr>
        <p:spPr>
          <a:xfrm>
            <a:off x="6946248" y="3486342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Thursday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8873A-CDE7-4719-B26D-D23B8B7A3AC9}"/>
              </a:ext>
            </a:extLst>
          </p:cNvPr>
          <p:cNvSpPr txBox="1"/>
          <p:nvPr/>
        </p:nvSpPr>
        <p:spPr>
          <a:xfrm>
            <a:off x="7225488" y="4560139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Sunday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CBBAC6-7DA4-4FF8-B230-95CC4736D8E6}"/>
              </a:ext>
            </a:extLst>
          </p:cNvPr>
          <p:cNvSpPr txBox="1"/>
          <p:nvPr/>
        </p:nvSpPr>
        <p:spPr>
          <a:xfrm>
            <a:off x="402267" y="767847"/>
            <a:ext cx="5020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</a:rPr>
              <a:t>We don’t go to school</a:t>
            </a:r>
          </a:p>
          <a:p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</a:rPr>
              <a:t>           this day.</a:t>
            </a:r>
          </a:p>
        </p:txBody>
      </p:sp>
    </p:spTree>
    <p:extLst>
      <p:ext uri="{BB962C8B-B14F-4D97-AF65-F5344CB8AC3E}">
        <p14:creationId xmlns:p14="http://schemas.microsoft.com/office/powerpoint/2010/main" val="16769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0FFC5-5483-4F9F-8258-9D8AC0F7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1" y="1762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FF9ACCE-5027-4B17-9643-A32693FA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79435" y="0"/>
            <a:ext cx="7018092" cy="2166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7D304-A8E3-464E-9D79-2FD2F6116ED5}"/>
              </a:ext>
            </a:extLst>
          </p:cNvPr>
          <p:cNvSpPr txBox="1"/>
          <p:nvPr/>
        </p:nvSpPr>
        <p:spPr>
          <a:xfrm>
            <a:off x="1606858" y="99420"/>
            <a:ext cx="22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Question 2</a:t>
            </a:r>
          </a:p>
        </p:txBody>
      </p:sp>
      <p:sp>
        <p:nvSpPr>
          <p:cNvPr id="15" name="Arrow: Pentagon 14">
            <a:hlinkClick r:id="rId7" action="ppaction://hlinksldjump"/>
            <a:extLst>
              <a:ext uri="{FF2B5EF4-FFF2-40B4-BE49-F238E27FC236}">
                <a16:creationId xmlns:a16="http://schemas.microsoft.com/office/drawing/2014/main" id="{E0402D35-42C5-4590-8D1E-D1B8899CB9E1}"/>
              </a:ext>
            </a:extLst>
          </p:cNvPr>
          <p:cNvSpPr/>
          <p:nvPr/>
        </p:nvSpPr>
        <p:spPr>
          <a:xfrm>
            <a:off x="4384599" y="3523362"/>
            <a:ext cx="1376771" cy="67614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hlinkClick r:id="rId8" action="ppaction://hlinksldjump"/>
            <a:extLst>
              <a:ext uri="{FF2B5EF4-FFF2-40B4-BE49-F238E27FC236}">
                <a16:creationId xmlns:a16="http://schemas.microsoft.com/office/drawing/2014/main" id="{271F1975-5E22-430E-B2B5-2D408BB32CBF}"/>
              </a:ext>
            </a:extLst>
          </p:cNvPr>
          <p:cNvSpPr/>
          <p:nvPr/>
        </p:nvSpPr>
        <p:spPr>
          <a:xfrm>
            <a:off x="4389914" y="2365446"/>
            <a:ext cx="1376771" cy="716843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Pentagon 17">
            <a:hlinkClick r:id="" action="ppaction://noaction"/>
            <a:extLst>
              <a:ext uri="{FF2B5EF4-FFF2-40B4-BE49-F238E27FC236}">
                <a16:creationId xmlns:a16="http://schemas.microsoft.com/office/drawing/2014/main" id="{6A610227-E44B-4CE2-BC7E-1EFA29176E86}"/>
              </a:ext>
            </a:extLst>
          </p:cNvPr>
          <p:cNvSpPr/>
          <p:nvPr/>
        </p:nvSpPr>
        <p:spPr>
          <a:xfrm>
            <a:off x="4384598" y="4620987"/>
            <a:ext cx="1376771" cy="653287"/>
          </a:xfrm>
          <a:prstGeom prst="homePlat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6010F-1AF5-497D-AA4A-8BB6974DB042}"/>
              </a:ext>
            </a:extLst>
          </p:cNvPr>
          <p:cNvSpPr/>
          <p:nvPr/>
        </p:nvSpPr>
        <p:spPr>
          <a:xfrm>
            <a:off x="4725476" y="2280090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C8B44C-F1F3-423C-964D-9B61A215BAAC}"/>
              </a:ext>
            </a:extLst>
          </p:cNvPr>
          <p:cNvSpPr/>
          <p:nvPr/>
        </p:nvSpPr>
        <p:spPr>
          <a:xfrm>
            <a:off x="4742275" y="3497695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1513B7-1D02-4B81-96D2-E6D8FE1C5341}"/>
              </a:ext>
            </a:extLst>
          </p:cNvPr>
          <p:cNvSpPr/>
          <p:nvPr/>
        </p:nvSpPr>
        <p:spPr>
          <a:xfrm>
            <a:off x="4721955" y="4593687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26" name="Flowchart: Stored Data 25">
            <a:extLst>
              <a:ext uri="{FF2B5EF4-FFF2-40B4-BE49-F238E27FC236}">
                <a16:creationId xmlns:a16="http://schemas.microsoft.com/office/drawing/2014/main" id="{0350D087-94FF-46D9-B5B5-4538DE9BC81C}"/>
              </a:ext>
            </a:extLst>
          </p:cNvPr>
          <p:cNvSpPr/>
          <p:nvPr/>
        </p:nvSpPr>
        <p:spPr>
          <a:xfrm rot="10800000">
            <a:off x="5865029" y="3522808"/>
            <a:ext cx="4105671" cy="676146"/>
          </a:xfrm>
          <a:prstGeom prst="flowChartOnlineStorag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Stored Data 26">
            <a:extLst>
              <a:ext uri="{FF2B5EF4-FFF2-40B4-BE49-F238E27FC236}">
                <a16:creationId xmlns:a16="http://schemas.microsoft.com/office/drawing/2014/main" id="{35D6FF68-F242-4DF6-B71D-440BE26FFAEF}"/>
              </a:ext>
            </a:extLst>
          </p:cNvPr>
          <p:cNvSpPr/>
          <p:nvPr/>
        </p:nvSpPr>
        <p:spPr>
          <a:xfrm rot="10800000">
            <a:off x="5865030" y="2350989"/>
            <a:ext cx="4105670" cy="707886"/>
          </a:xfrm>
          <a:prstGeom prst="flowChartOnlineStorag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Stored Data 27">
            <a:extLst>
              <a:ext uri="{FF2B5EF4-FFF2-40B4-BE49-F238E27FC236}">
                <a16:creationId xmlns:a16="http://schemas.microsoft.com/office/drawing/2014/main" id="{C7F70E45-6777-4545-B350-D267F3D9A5D6}"/>
              </a:ext>
            </a:extLst>
          </p:cNvPr>
          <p:cNvSpPr/>
          <p:nvPr/>
        </p:nvSpPr>
        <p:spPr>
          <a:xfrm rot="10800000">
            <a:off x="5892118" y="4592092"/>
            <a:ext cx="4078583" cy="663416"/>
          </a:xfrm>
          <a:prstGeom prst="flowChartOnlineStorag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38F7B4-C68B-4096-9DB3-DDD94DC23658}"/>
              </a:ext>
            </a:extLst>
          </p:cNvPr>
          <p:cNvSpPr txBox="1"/>
          <p:nvPr/>
        </p:nvSpPr>
        <p:spPr>
          <a:xfrm>
            <a:off x="7417512" y="2373700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Friday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DCDE9-17E6-444E-8868-9B7517C402DD}"/>
              </a:ext>
            </a:extLst>
          </p:cNvPr>
          <p:cNvSpPr txBox="1"/>
          <p:nvPr/>
        </p:nvSpPr>
        <p:spPr>
          <a:xfrm>
            <a:off x="6717648" y="3497695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Wednesday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8873A-CDE7-4719-B26D-D23B8B7A3AC9}"/>
              </a:ext>
            </a:extLst>
          </p:cNvPr>
          <p:cNvSpPr txBox="1"/>
          <p:nvPr/>
        </p:nvSpPr>
        <p:spPr>
          <a:xfrm>
            <a:off x="7225488" y="4560139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Tuesday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CBBAC6-7DA4-4FF8-B230-95CC4736D8E6}"/>
              </a:ext>
            </a:extLst>
          </p:cNvPr>
          <p:cNvSpPr txBox="1"/>
          <p:nvPr/>
        </p:nvSpPr>
        <p:spPr>
          <a:xfrm>
            <a:off x="368177" y="770287"/>
            <a:ext cx="572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erlin Sans FB Demi" panose="020E0802020502020306" pitchFamily="34" charset="0"/>
              </a:rPr>
              <a:t>The day before Thursday.</a:t>
            </a:r>
          </a:p>
        </p:txBody>
      </p:sp>
    </p:spTree>
    <p:extLst>
      <p:ext uri="{BB962C8B-B14F-4D97-AF65-F5344CB8AC3E}">
        <p14:creationId xmlns:p14="http://schemas.microsoft.com/office/powerpoint/2010/main" val="34923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02737-581A-4BAE-A145-1F2BE44D4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9"/>
            <a:ext cx="12192000" cy="68195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7663" y="1521012"/>
            <a:ext cx="10634450" cy="156966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dirty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Welcome to our class.</a:t>
            </a:r>
          </a:p>
        </p:txBody>
      </p:sp>
    </p:spTree>
    <p:extLst>
      <p:ext uri="{BB962C8B-B14F-4D97-AF65-F5344CB8AC3E}">
        <p14:creationId xmlns:p14="http://schemas.microsoft.com/office/powerpoint/2010/main" val="129456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0FFC5-5483-4F9F-8258-9D8AC0F7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1" y="1762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FF9ACCE-5027-4B17-9643-A32693FA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79435" y="0"/>
            <a:ext cx="7018092" cy="2166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7D304-A8E3-464E-9D79-2FD2F6116ED5}"/>
              </a:ext>
            </a:extLst>
          </p:cNvPr>
          <p:cNvSpPr txBox="1"/>
          <p:nvPr/>
        </p:nvSpPr>
        <p:spPr>
          <a:xfrm>
            <a:off x="1606858" y="99420"/>
            <a:ext cx="22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Question 3</a:t>
            </a:r>
          </a:p>
        </p:txBody>
      </p:sp>
      <p:sp>
        <p:nvSpPr>
          <p:cNvPr id="15" name="Arrow: Pentagon 14">
            <a:hlinkClick r:id="rId7" action="ppaction://hlinksldjump"/>
            <a:extLst>
              <a:ext uri="{FF2B5EF4-FFF2-40B4-BE49-F238E27FC236}">
                <a16:creationId xmlns:a16="http://schemas.microsoft.com/office/drawing/2014/main" id="{E0402D35-42C5-4590-8D1E-D1B8899CB9E1}"/>
              </a:ext>
            </a:extLst>
          </p:cNvPr>
          <p:cNvSpPr/>
          <p:nvPr/>
        </p:nvSpPr>
        <p:spPr>
          <a:xfrm>
            <a:off x="4384599" y="3523362"/>
            <a:ext cx="1376771" cy="67614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hlinkClick r:id="rId8" action="ppaction://hlinksldjump"/>
            <a:extLst>
              <a:ext uri="{FF2B5EF4-FFF2-40B4-BE49-F238E27FC236}">
                <a16:creationId xmlns:a16="http://schemas.microsoft.com/office/drawing/2014/main" id="{271F1975-5E22-430E-B2B5-2D408BB32CBF}"/>
              </a:ext>
            </a:extLst>
          </p:cNvPr>
          <p:cNvSpPr/>
          <p:nvPr/>
        </p:nvSpPr>
        <p:spPr>
          <a:xfrm>
            <a:off x="4389914" y="2365446"/>
            <a:ext cx="1376771" cy="716843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Pentagon 17">
            <a:hlinkClick r:id="" action="ppaction://noaction"/>
            <a:extLst>
              <a:ext uri="{FF2B5EF4-FFF2-40B4-BE49-F238E27FC236}">
                <a16:creationId xmlns:a16="http://schemas.microsoft.com/office/drawing/2014/main" id="{6A610227-E44B-4CE2-BC7E-1EFA29176E86}"/>
              </a:ext>
            </a:extLst>
          </p:cNvPr>
          <p:cNvSpPr/>
          <p:nvPr/>
        </p:nvSpPr>
        <p:spPr>
          <a:xfrm>
            <a:off x="4384599" y="4592092"/>
            <a:ext cx="1376771" cy="653287"/>
          </a:xfrm>
          <a:prstGeom prst="homePlat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6010F-1AF5-497D-AA4A-8BB6974DB042}"/>
              </a:ext>
            </a:extLst>
          </p:cNvPr>
          <p:cNvSpPr/>
          <p:nvPr/>
        </p:nvSpPr>
        <p:spPr>
          <a:xfrm>
            <a:off x="4725476" y="2280090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C8B44C-F1F3-423C-964D-9B61A215BAAC}"/>
              </a:ext>
            </a:extLst>
          </p:cNvPr>
          <p:cNvSpPr/>
          <p:nvPr/>
        </p:nvSpPr>
        <p:spPr>
          <a:xfrm>
            <a:off x="4742275" y="3497695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1513B7-1D02-4B81-96D2-E6D8FE1C5341}"/>
              </a:ext>
            </a:extLst>
          </p:cNvPr>
          <p:cNvSpPr/>
          <p:nvPr/>
        </p:nvSpPr>
        <p:spPr>
          <a:xfrm>
            <a:off x="4725476" y="4648287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26" name="Flowchart: Stored Data 25">
            <a:extLst>
              <a:ext uri="{FF2B5EF4-FFF2-40B4-BE49-F238E27FC236}">
                <a16:creationId xmlns:a16="http://schemas.microsoft.com/office/drawing/2014/main" id="{0350D087-94FF-46D9-B5B5-4538DE9BC81C}"/>
              </a:ext>
            </a:extLst>
          </p:cNvPr>
          <p:cNvSpPr/>
          <p:nvPr/>
        </p:nvSpPr>
        <p:spPr>
          <a:xfrm rot="10800000">
            <a:off x="5865029" y="3522808"/>
            <a:ext cx="4105671" cy="676146"/>
          </a:xfrm>
          <a:prstGeom prst="flowChartOnlineStorag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Stored Data 26">
            <a:extLst>
              <a:ext uri="{FF2B5EF4-FFF2-40B4-BE49-F238E27FC236}">
                <a16:creationId xmlns:a16="http://schemas.microsoft.com/office/drawing/2014/main" id="{35D6FF68-F242-4DF6-B71D-440BE26FFAEF}"/>
              </a:ext>
            </a:extLst>
          </p:cNvPr>
          <p:cNvSpPr/>
          <p:nvPr/>
        </p:nvSpPr>
        <p:spPr>
          <a:xfrm rot="10800000">
            <a:off x="5865030" y="2350989"/>
            <a:ext cx="4105670" cy="707886"/>
          </a:xfrm>
          <a:prstGeom prst="flowChartOnlineStorag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Stored Data 27">
            <a:extLst>
              <a:ext uri="{FF2B5EF4-FFF2-40B4-BE49-F238E27FC236}">
                <a16:creationId xmlns:a16="http://schemas.microsoft.com/office/drawing/2014/main" id="{C7F70E45-6777-4545-B350-D267F3D9A5D6}"/>
              </a:ext>
            </a:extLst>
          </p:cNvPr>
          <p:cNvSpPr/>
          <p:nvPr/>
        </p:nvSpPr>
        <p:spPr>
          <a:xfrm rot="10800000">
            <a:off x="5892118" y="4592092"/>
            <a:ext cx="4078583" cy="663416"/>
          </a:xfrm>
          <a:prstGeom prst="flowChartOnlineStorag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38F7B4-C68B-4096-9DB3-DDD94DC23658}"/>
              </a:ext>
            </a:extLst>
          </p:cNvPr>
          <p:cNvSpPr txBox="1"/>
          <p:nvPr/>
        </p:nvSpPr>
        <p:spPr>
          <a:xfrm>
            <a:off x="7060896" y="2365455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Monday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DCDE9-17E6-444E-8868-9B7517C402DD}"/>
              </a:ext>
            </a:extLst>
          </p:cNvPr>
          <p:cNvSpPr txBox="1"/>
          <p:nvPr/>
        </p:nvSpPr>
        <p:spPr>
          <a:xfrm>
            <a:off x="6946248" y="3486342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Thursday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8873A-CDE7-4719-B26D-D23B8B7A3AC9}"/>
              </a:ext>
            </a:extLst>
          </p:cNvPr>
          <p:cNvSpPr txBox="1"/>
          <p:nvPr/>
        </p:nvSpPr>
        <p:spPr>
          <a:xfrm>
            <a:off x="7225488" y="4560139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Friday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CBBAC6-7DA4-4FF8-B230-95CC4736D8E6}"/>
              </a:ext>
            </a:extLst>
          </p:cNvPr>
          <p:cNvSpPr txBox="1"/>
          <p:nvPr/>
        </p:nvSpPr>
        <p:spPr>
          <a:xfrm>
            <a:off x="402267" y="767847"/>
            <a:ext cx="572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erlin Sans FB Demi" panose="020E0802020502020306" pitchFamily="34" charset="0"/>
              </a:rPr>
              <a:t>The first day of the week.</a:t>
            </a:r>
          </a:p>
        </p:txBody>
      </p:sp>
    </p:spTree>
    <p:extLst>
      <p:ext uri="{BB962C8B-B14F-4D97-AF65-F5344CB8AC3E}">
        <p14:creationId xmlns:p14="http://schemas.microsoft.com/office/powerpoint/2010/main" val="25597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0FFC5-5483-4F9F-8258-9D8AC0F7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1" y="1762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FF9ACCE-5027-4B17-9643-A32693FA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79435" y="0"/>
            <a:ext cx="7018092" cy="21661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7D304-A8E3-464E-9D79-2FD2F6116ED5}"/>
              </a:ext>
            </a:extLst>
          </p:cNvPr>
          <p:cNvSpPr txBox="1"/>
          <p:nvPr/>
        </p:nvSpPr>
        <p:spPr>
          <a:xfrm>
            <a:off x="1606858" y="99420"/>
            <a:ext cx="22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Question 7</a:t>
            </a:r>
          </a:p>
        </p:txBody>
      </p:sp>
      <p:sp>
        <p:nvSpPr>
          <p:cNvPr id="15" name="Arrow: Pentagon 14">
            <a:hlinkClick r:id="rId7" action="ppaction://hlinksldjump"/>
            <a:extLst>
              <a:ext uri="{FF2B5EF4-FFF2-40B4-BE49-F238E27FC236}">
                <a16:creationId xmlns:a16="http://schemas.microsoft.com/office/drawing/2014/main" id="{E0402D35-42C5-4590-8D1E-D1B8899CB9E1}"/>
              </a:ext>
            </a:extLst>
          </p:cNvPr>
          <p:cNvSpPr/>
          <p:nvPr/>
        </p:nvSpPr>
        <p:spPr>
          <a:xfrm>
            <a:off x="4384599" y="3523362"/>
            <a:ext cx="1376771" cy="67614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Pentagon 16">
            <a:hlinkClick r:id="rId8" action="ppaction://hlinksldjump"/>
            <a:extLst>
              <a:ext uri="{FF2B5EF4-FFF2-40B4-BE49-F238E27FC236}">
                <a16:creationId xmlns:a16="http://schemas.microsoft.com/office/drawing/2014/main" id="{271F1975-5E22-430E-B2B5-2D408BB32CBF}"/>
              </a:ext>
            </a:extLst>
          </p:cNvPr>
          <p:cNvSpPr/>
          <p:nvPr/>
        </p:nvSpPr>
        <p:spPr>
          <a:xfrm>
            <a:off x="4389914" y="2365446"/>
            <a:ext cx="1376771" cy="716843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Pentagon 17">
            <a:hlinkClick r:id="" action="ppaction://noaction"/>
            <a:extLst>
              <a:ext uri="{FF2B5EF4-FFF2-40B4-BE49-F238E27FC236}">
                <a16:creationId xmlns:a16="http://schemas.microsoft.com/office/drawing/2014/main" id="{6A610227-E44B-4CE2-BC7E-1EFA29176E86}"/>
              </a:ext>
            </a:extLst>
          </p:cNvPr>
          <p:cNvSpPr/>
          <p:nvPr/>
        </p:nvSpPr>
        <p:spPr>
          <a:xfrm>
            <a:off x="4384599" y="4592092"/>
            <a:ext cx="1376771" cy="653287"/>
          </a:xfrm>
          <a:prstGeom prst="homePlat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86010F-1AF5-497D-AA4A-8BB6974DB042}"/>
              </a:ext>
            </a:extLst>
          </p:cNvPr>
          <p:cNvSpPr/>
          <p:nvPr/>
        </p:nvSpPr>
        <p:spPr>
          <a:xfrm>
            <a:off x="4725476" y="2280090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C8B44C-F1F3-423C-964D-9B61A215BAAC}"/>
              </a:ext>
            </a:extLst>
          </p:cNvPr>
          <p:cNvSpPr/>
          <p:nvPr/>
        </p:nvSpPr>
        <p:spPr>
          <a:xfrm>
            <a:off x="4742275" y="3497695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1513B7-1D02-4B81-96D2-E6D8FE1C5341}"/>
              </a:ext>
            </a:extLst>
          </p:cNvPr>
          <p:cNvSpPr/>
          <p:nvPr/>
        </p:nvSpPr>
        <p:spPr>
          <a:xfrm>
            <a:off x="4725476" y="4564792"/>
            <a:ext cx="5034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26" name="Flowchart: Stored Data 25">
            <a:extLst>
              <a:ext uri="{FF2B5EF4-FFF2-40B4-BE49-F238E27FC236}">
                <a16:creationId xmlns:a16="http://schemas.microsoft.com/office/drawing/2014/main" id="{0350D087-94FF-46D9-B5B5-4538DE9BC81C}"/>
              </a:ext>
            </a:extLst>
          </p:cNvPr>
          <p:cNvSpPr/>
          <p:nvPr/>
        </p:nvSpPr>
        <p:spPr>
          <a:xfrm rot="10800000">
            <a:off x="5865029" y="3522808"/>
            <a:ext cx="4105671" cy="676146"/>
          </a:xfrm>
          <a:prstGeom prst="flowChartOnlineStorag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Stored Data 26">
            <a:extLst>
              <a:ext uri="{FF2B5EF4-FFF2-40B4-BE49-F238E27FC236}">
                <a16:creationId xmlns:a16="http://schemas.microsoft.com/office/drawing/2014/main" id="{35D6FF68-F242-4DF6-B71D-440BE26FFAEF}"/>
              </a:ext>
            </a:extLst>
          </p:cNvPr>
          <p:cNvSpPr/>
          <p:nvPr/>
        </p:nvSpPr>
        <p:spPr>
          <a:xfrm rot="10800000">
            <a:off x="5865030" y="2350989"/>
            <a:ext cx="4105670" cy="707886"/>
          </a:xfrm>
          <a:prstGeom prst="flowChartOnlineStorag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Stored Data 27">
            <a:extLst>
              <a:ext uri="{FF2B5EF4-FFF2-40B4-BE49-F238E27FC236}">
                <a16:creationId xmlns:a16="http://schemas.microsoft.com/office/drawing/2014/main" id="{C7F70E45-6777-4545-B350-D267F3D9A5D6}"/>
              </a:ext>
            </a:extLst>
          </p:cNvPr>
          <p:cNvSpPr/>
          <p:nvPr/>
        </p:nvSpPr>
        <p:spPr>
          <a:xfrm rot="10800000">
            <a:off x="5892118" y="4592092"/>
            <a:ext cx="4078583" cy="663416"/>
          </a:xfrm>
          <a:prstGeom prst="flowChartOnlineStorage">
            <a:avLst/>
          </a:prstGeom>
          <a:solidFill>
            <a:srgbClr val="FF33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38F7B4-C68B-4096-9DB3-DDD94DC23658}"/>
              </a:ext>
            </a:extLst>
          </p:cNvPr>
          <p:cNvSpPr txBox="1"/>
          <p:nvPr/>
        </p:nvSpPr>
        <p:spPr>
          <a:xfrm>
            <a:off x="6660684" y="2382844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Wednesday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1DCDE9-17E6-444E-8868-9B7517C402DD}"/>
              </a:ext>
            </a:extLst>
          </p:cNvPr>
          <p:cNvSpPr txBox="1"/>
          <p:nvPr/>
        </p:nvSpPr>
        <p:spPr>
          <a:xfrm>
            <a:off x="6946248" y="3486342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Thursday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8873A-CDE7-4719-B26D-D23B8B7A3AC9}"/>
              </a:ext>
            </a:extLst>
          </p:cNvPr>
          <p:cNvSpPr txBox="1"/>
          <p:nvPr/>
        </p:nvSpPr>
        <p:spPr>
          <a:xfrm>
            <a:off x="7225488" y="4560139"/>
            <a:ext cx="3512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oper Black" panose="0208090404030B020404" pitchFamily="18" charset="0"/>
              </a:rPr>
              <a:t>Tuesday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CBBAC6-7DA4-4FF8-B230-95CC4736D8E6}"/>
              </a:ext>
            </a:extLst>
          </p:cNvPr>
          <p:cNvSpPr txBox="1"/>
          <p:nvPr/>
        </p:nvSpPr>
        <p:spPr>
          <a:xfrm>
            <a:off x="402267" y="767847"/>
            <a:ext cx="572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</a:rPr>
              <a:t>The day after Monday.</a:t>
            </a:r>
          </a:p>
        </p:txBody>
      </p:sp>
    </p:spTree>
    <p:extLst>
      <p:ext uri="{BB962C8B-B14F-4D97-AF65-F5344CB8AC3E}">
        <p14:creationId xmlns:p14="http://schemas.microsoft.com/office/powerpoint/2010/main" val="29194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0E1CC-90FA-4D4D-8D2F-267253B1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6BADA-A248-4F55-A40E-C1802A7BE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1EE2-136F-4A66-BC58-564F1397A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65D07E-48CD-4C8A-8BFA-16CC15FCEB83}"/>
              </a:ext>
            </a:extLst>
          </p:cNvPr>
          <p:cNvSpPr/>
          <p:nvPr/>
        </p:nvSpPr>
        <p:spPr>
          <a:xfrm>
            <a:off x="1376778" y="962333"/>
            <a:ext cx="25042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 3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CDE792-0967-400B-B290-14F06B8E7E1D}"/>
              </a:ext>
            </a:extLst>
          </p:cNvPr>
          <p:cNvSpPr/>
          <p:nvPr/>
        </p:nvSpPr>
        <p:spPr>
          <a:xfrm>
            <a:off x="2138032" y="2161518"/>
            <a:ext cx="886338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When’s your birthday</a:t>
            </a:r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?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Lesson 1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727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BA26-F11D-461C-84DE-42B1AD9E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Words: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999DC-1B1C-45EA-96EB-EFE41DD96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https://www.youtube.com/watch?v=G-XOinNcMQA&amp;t=4s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14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A6A0A-CBF9-4578-BA75-A1DADF37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154C6-C9AE-4A3D-964B-04DA31611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Ordinal Numbers for Dates in 2021 | Ordinal numbers, Woodward english,  Learn english">
            <a:extLst>
              <a:ext uri="{FF2B5EF4-FFF2-40B4-BE49-F238E27FC236}">
                <a16:creationId xmlns:a16="http://schemas.microsoft.com/office/drawing/2014/main" id="{52B886C8-DDF9-4E09-8F2D-5C49BC884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4"/>
          <a:stretch/>
        </p:blipFill>
        <p:spPr bwMode="auto">
          <a:xfrm>
            <a:off x="1198808" y="12154"/>
            <a:ext cx="9578280" cy="684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A8EC32-B0AB-450B-84BF-06944832739F}"/>
              </a:ext>
            </a:extLst>
          </p:cNvPr>
          <p:cNvSpPr/>
          <p:nvPr/>
        </p:nvSpPr>
        <p:spPr>
          <a:xfrm>
            <a:off x="1414911" y="725254"/>
            <a:ext cx="9184401" cy="83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7461A3-A1A1-4965-A4E5-5C0022A51D53}"/>
              </a:ext>
            </a:extLst>
          </p:cNvPr>
          <p:cNvSpPr/>
          <p:nvPr/>
        </p:nvSpPr>
        <p:spPr>
          <a:xfrm>
            <a:off x="1414911" y="5093612"/>
            <a:ext cx="5481571" cy="1590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D7904-1FCA-4E1A-9283-72B6D4CA96CA}"/>
              </a:ext>
            </a:extLst>
          </p:cNvPr>
          <p:cNvSpPr/>
          <p:nvPr/>
        </p:nvSpPr>
        <p:spPr>
          <a:xfrm>
            <a:off x="6896482" y="5346656"/>
            <a:ext cx="3702830" cy="133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65B88-59C2-4BDC-B5FC-7AFC01C3640C}"/>
              </a:ext>
            </a:extLst>
          </p:cNvPr>
          <p:cNvSpPr/>
          <p:nvPr/>
        </p:nvSpPr>
        <p:spPr>
          <a:xfrm>
            <a:off x="1592688" y="5181289"/>
            <a:ext cx="4968552" cy="15029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*Note: </a:t>
            </a:r>
          </a:p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Twel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twel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</a:p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Twent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twent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ie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</a:p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Thirt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thirt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ie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5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9998DE-84A5-4A74-BF2A-C76378C09887}"/>
              </a:ext>
            </a:extLst>
          </p:cNvPr>
          <p:cNvSpPr/>
          <p:nvPr/>
        </p:nvSpPr>
        <p:spPr>
          <a:xfrm>
            <a:off x="3429244" y="169374"/>
            <a:ext cx="5333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12700" cmpd="sng">
                  <a:solidFill>
                    <a:srgbClr val="47D147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Dates of the month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4737B-1E49-4B24-9DB7-6381D694AD74}"/>
              </a:ext>
            </a:extLst>
          </p:cNvPr>
          <p:cNvGrpSpPr/>
          <p:nvPr/>
        </p:nvGrpSpPr>
        <p:grpSpPr>
          <a:xfrm>
            <a:off x="554060" y="1565033"/>
            <a:ext cx="3073850" cy="1863967"/>
            <a:chOff x="5622652" y="787078"/>
            <a:chExt cx="5405377" cy="4085864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7D4399E8-6CEE-492E-8904-FBB0FA8007EB}"/>
                </a:ext>
              </a:extLst>
            </p:cNvPr>
            <p:cNvSpPr/>
            <p:nvPr/>
          </p:nvSpPr>
          <p:spPr>
            <a:xfrm>
              <a:off x="5622652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first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0D03A269-C337-48A4-BFC5-8E227CC71270}"/>
                </a:ext>
              </a:extLst>
            </p:cNvPr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F68934"/>
                  </a:solidFill>
                  <a:latin typeface="Arial Black" panose="020B0A04020102020204" pitchFamily="34" charset="0"/>
                </a:rPr>
                <a:t>1</a:t>
              </a:r>
              <a:r>
                <a:rPr lang="en-US" sz="8000" baseline="30000" dirty="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r>
                <a:rPr lang="en-US" sz="8000" dirty="0">
                  <a:solidFill>
                    <a:srgbClr val="F68934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D75153-09EB-44E5-819E-3C8C0F60407E}"/>
              </a:ext>
            </a:extLst>
          </p:cNvPr>
          <p:cNvGrpSpPr/>
          <p:nvPr/>
        </p:nvGrpSpPr>
        <p:grpSpPr>
          <a:xfrm>
            <a:off x="7843923" y="1565032"/>
            <a:ext cx="3552836" cy="1863967"/>
            <a:chOff x="5706319" y="787078"/>
            <a:chExt cx="5405377" cy="4085864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0F14E9E4-7B2F-4105-980D-7F735A971E44}"/>
                </a:ext>
              </a:extLst>
            </p:cNvPr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EE3525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third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F05946A6-011B-4A5C-943F-5C31C5ADFE08}"/>
                </a:ext>
              </a:extLst>
            </p:cNvPr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EE3525"/>
                  </a:solidFill>
                  <a:latin typeface="Arial Black" panose="020B0A04020102020204" pitchFamily="34" charset="0"/>
                </a:rPr>
                <a:t>3</a:t>
              </a:r>
              <a:r>
                <a:rPr lang="en-US" sz="8000" baseline="30000" dirty="0">
                  <a:solidFill>
                    <a:srgbClr val="EE3525"/>
                  </a:solidFill>
                  <a:latin typeface="Arial Black" panose="020B0A04020102020204" pitchFamily="34" charset="0"/>
                </a:rPr>
                <a:t>rd</a:t>
              </a:r>
              <a:r>
                <a:rPr lang="en-US" sz="8000" dirty="0">
                  <a:solidFill>
                    <a:srgbClr val="EE3525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7E27A8-DE5D-4442-B2EB-BB55EDDDAF7D}"/>
              </a:ext>
            </a:extLst>
          </p:cNvPr>
          <p:cNvGrpSpPr/>
          <p:nvPr/>
        </p:nvGrpSpPr>
        <p:grpSpPr>
          <a:xfrm>
            <a:off x="3909025" y="1546290"/>
            <a:ext cx="3653781" cy="1863967"/>
            <a:chOff x="5706319" y="787078"/>
            <a:chExt cx="5405377" cy="4085864"/>
          </a:xfrm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86BB4563-5DC9-4928-8C6C-6849349BB68C}"/>
                </a:ext>
              </a:extLst>
            </p:cNvPr>
            <p:cNvSpPr/>
            <p:nvPr/>
          </p:nvSpPr>
          <p:spPr>
            <a:xfrm>
              <a:off x="5706319" y="787078"/>
              <a:ext cx="5405377" cy="4085864"/>
            </a:xfrm>
            <a:prstGeom prst="roundRect">
              <a:avLst>
                <a:gd name="adj" fmla="val 7035"/>
              </a:avLst>
            </a:prstGeom>
            <a:solidFill>
              <a:srgbClr val="71C15D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>
                  <a:latin typeface=".VnVogue" panose="020B7200000000000000" pitchFamily="34" charset="0"/>
                </a:rPr>
                <a:t>second </a:t>
              </a:r>
              <a:endParaRPr lang="en-US" sz="1100">
                <a:latin typeface=".VnVogue" panose="020B7200000000000000" pitchFamily="34" charset="0"/>
              </a:endParaRP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25374797-AF7A-4EB5-86E3-8F3790388F76}"/>
                </a:ext>
              </a:extLst>
            </p:cNvPr>
            <p:cNvSpPr/>
            <p:nvPr/>
          </p:nvSpPr>
          <p:spPr>
            <a:xfrm>
              <a:off x="6001474" y="1088020"/>
              <a:ext cx="4815067" cy="2280214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71C15D"/>
                  </a:solidFill>
                  <a:latin typeface="Arial Black" panose="020B0A04020102020204" pitchFamily="34" charset="0"/>
                </a:rPr>
                <a:t>2</a:t>
              </a:r>
              <a:r>
                <a:rPr lang="en-US" sz="8000" baseline="30000" dirty="0">
                  <a:solidFill>
                    <a:srgbClr val="71C15D"/>
                  </a:solidFill>
                  <a:latin typeface="Arial Black" panose="020B0A04020102020204" pitchFamily="34" charset="0"/>
                </a:rPr>
                <a:t>nd</a:t>
              </a:r>
              <a:r>
                <a:rPr lang="en-US" sz="8000" dirty="0">
                  <a:solidFill>
                    <a:srgbClr val="71C15D"/>
                  </a:solidFill>
                  <a:latin typeface="Arial Black" panose="020B0A04020102020204" pitchFamily="34" charset="0"/>
                </a:rPr>
                <a:t> </a:t>
              </a:r>
              <a:endParaRPr lang="en-US" sz="8000" dirty="0">
                <a:solidFill>
                  <a:srgbClr val="EE3525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F63C8-547C-44C8-8455-B0B1E69BF6F0}"/>
              </a:ext>
            </a:extLst>
          </p:cNvPr>
          <p:cNvGrpSpPr/>
          <p:nvPr/>
        </p:nvGrpSpPr>
        <p:grpSpPr>
          <a:xfrm>
            <a:off x="554059" y="4401779"/>
            <a:ext cx="3073850" cy="1749777"/>
            <a:chOff x="5056423" y="787078"/>
            <a:chExt cx="6055275" cy="462191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3B501CA-0CBF-4D61-8D14-BCE7CF59D2FC}"/>
                </a:ext>
              </a:extLst>
            </p:cNvPr>
            <p:cNvSpPr/>
            <p:nvPr/>
          </p:nvSpPr>
          <p:spPr>
            <a:xfrm>
              <a:off x="5056423" y="787078"/>
              <a:ext cx="6055275" cy="4621910"/>
            </a:xfrm>
            <a:prstGeom prst="roundRect">
              <a:avLst>
                <a:gd name="adj" fmla="val 7035"/>
              </a:avLst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latin typeface=".VnVogue" panose="020B7200000000000000" pitchFamily="34" charset="0"/>
                </a:rPr>
                <a:t>fourteenth</a:t>
              </a:r>
              <a:endParaRPr lang="en-US" sz="1100" dirty="0">
                <a:latin typeface=".VnVogue" panose="020B7200000000000000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51E3A47-0C3E-4AF2-88B5-5796D0E476C2}"/>
                </a:ext>
              </a:extLst>
            </p:cNvPr>
            <p:cNvSpPr/>
            <p:nvPr/>
          </p:nvSpPr>
          <p:spPr>
            <a:xfrm>
              <a:off x="5715212" y="1090047"/>
              <a:ext cx="4815067" cy="2280213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14</a:t>
              </a:r>
              <a:r>
                <a:rPr lang="en-US" sz="8000" baseline="30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th</a:t>
              </a:r>
              <a:endParaRPr lang="en-US" sz="8000" dirty="0">
                <a:solidFill>
                  <a:srgbClr val="FF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DB7408-884D-4CDA-AD2D-AC814ADD7383}"/>
              </a:ext>
            </a:extLst>
          </p:cNvPr>
          <p:cNvGrpSpPr/>
          <p:nvPr/>
        </p:nvGrpSpPr>
        <p:grpSpPr>
          <a:xfrm>
            <a:off x="4108536" y="4428709"/>
            <a:ext cx="3653782" cy="1766002"/>
            <a:chOff x="2192779" y="4879507"/>
            <a:chExt cx="3759615" cy="1766004"/>
          </a:xfrm>
        </p:grpSpPr>
        <p:sp>
          <p:nvSpPr>
            <p:cNvPr id="33" name="Rounded Rectangle 17">
              <a:extLst>
                <a:ext uri="{FF2B5EF4-FFF2-40B4-BE49-F238E27FC236}">
                  <a16:creationId xmlns:a16="http://schemas.microsoft.com/office/drawing/2014/main" id="{CC47B6BE-EC79-40C2-B960-6F512EEA8D05}"/>
                </a:ext>
              </a:extLst>
            </p:cNvPr>
            <p:cNvSpPr/>
            <p:nvPr/>
          </p:nvSpPr>
          <p:spPr>
            <a:xfrm>
              <a:off x="2192779" y="4879507"/>
              <a:ext cx="3759615" cy="1766004"/>
            </a:xfrm>
            <a:prstGeom prst="roundRect">
              <a:avLst>
                <a:gd name="adj" fmla="val 7035"/>
              </a:avLst>
            </a:prstGeom>
            <a:solidFill>
              <a:srgbClr val="15AA90"/>
            </a:solidFill>
            <a:ln>
              <a:solidFill>
                <a:srgbClr val="71C15D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latin typeface=".VnVogue" panose="020B7200000000000000" pitchFamily="34" charset="0"/>
                </a:rPr>
                <a:t>twenty-second</a:t>
              </a:r>
              <a:endParaRPr lang="en-US" sz="1100" dirty="0">
                <a:latin typeface=".VnVogue" panose="020B7200000000000000" pitchFamily="34" charset="0"/>
              </a:endParaRPr>
            </a:p>
          </p:txBody>
        </p:sp>
        <p:sp>
          <p:nvSpPr>
            <p:cNvPr id="34" name="Rounded Rectangle 18">
              <a:extLst>
                <a:ext uri="{FF2B5EF4-FFF2-40B4-BE49-F238E27FC236}">
                  <a16:creationId xmlns:a16="http://schemas.microsoft.com/office/drawing/2014/main" id="{3CFF23B7-5C3C-4FAB-BB31-3E21B313A70A}"/>
                </a:ext>
              </a:extLst>
            </p:cNvPr>
            <p:cNvSpPr/>
            <p:nvPr/>
          </p:nvSpPr>
          <p:spPr>
            <a:xfrm>
              <a:off x="2843028" y="4967276"/>
              <a:ext cx="2698785" cy="1160486"/>
            </a:xfrm>
            <a:prstGeom prst="roundRect">
              <a:avLst>
                <a:gd name="adj" fmla="val 3352"/>
              </a:avLst>
            </a:prstGeom>
            <a:ln w="28575">
              <a:solidFill>
                <a:srgbClr val="71C15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600" dirty="0">
                  <a:solidFill>
                    <a:srgbClr val="15AA90"/>
                  </a:solidFill>
                  <a:latin typeface="Arial Black" panose="020B0A04020102020204" pitchFamily="34" charset="0"/>
                </a:rPr>
                <a:t>22</a:t>
              </a:r>
              <a:r>
                <a:rPr lang="en-US" sz="7600" baseline="30000" dirty="0">
                  <a:solidFill>
                    <a:srgbClr val="15AA90"/>
                  </a:solidFill>
                  <a:latin typeface="Arial Black" panose="020B0A04020102020204" pitchFamily="34" charset="0"/>
                </a:rPr>
                <a:t>nd</a:t>
              </a:r>
              <a:endParaRPr lang="en-US" sz="7600" dirty="0">
                <a:solidFill>
                  <a:srgbClr val="15AA9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712620-53A7-4238-B35E-7B06785931BC}"/>
              </a:ext>
            </a:extLst>
          </p:cNvPr>
          <p:cNvGrpSpPr/>
          <p:nvPr/>
        </p:nvGrpSpPr>
        <p:grpSpPr>
          <a:xfrm>
            <a:off x="7843923" y="4336172"/>
            <a:ext cx="3653782" cy="1766003"/>
            <a:chOff x="6477392" y="4635657"/>
            <a:chExt cx="3871986" cy="1656824"/>
          </a:xfrm>
        </p:grpSpPr>
        <p:sp>
          <p:nvSpPr>
            <p:cNvPr id="37" name="Rounded Rectangle 20">
              <a:extLst>
                <a:ext uri="{FF2B5EF4-FFF2-40B4-BE49-F238E27FC236}">
                  <a16:creationId xmlns:a16="http://schemas.microsoft.com/office/drawing/2014/main" id="{CBA6CD3A-E297-4B10-ACFF-A9E7932A4130}"/>
                </a:ext>
              </a:extLst>
            </p:cNvPr>
            <p:cNvSpPr/>
            <p:nvPr/>
          </p:nvSpPr>
          <p:spPr>
            <a:xfrm>
              <a:off x="6477392" y="4635657"/>
              <a:ext cx="3871986" cy="1656824"/>
            </a:xfrm>
            <a:prstGeom prst="roundRect">
              <a:avLst>
                <a:gd name="adj" fmla="val 7035"/>
              </a:avLst>
            </a:prstGeom>
            <a:solidFill>
              <a:srgbClr val="F689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3600" b="1" dirty="0">
                  <a:latin typeface=".VnVogue" panose="020B7200000000000000" pitchFamily="34" charset="0"/>
                </a:rPr>
                <a:t>thirty-first</a:t>
              </a:r>
              <a:endParaRPr lang="en-US" sz="1100" dirty="0">
                <a:latin typeface=".VnVogue" panose="020B7200000000000000" pitchFamily="34" charset="0"/>
              </a:endParaRPr>
            </a:p>
          </p:txBody>
        </p:sp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AD7DAE0D-248F-457F-9967-409F0EC11F86}"/>
                </a:ext>
              </a:extLst>
            </p:cNvPr>
            <p:cNvSpPr/>
            <p:nvPr/>
          </p:nvSpPr>
          <p:spPr>
            <a:xfrm>
              <a:off x="6778910" y="4777562"/>
              <a:ext cx="3449135" cy="924630"/>
            </a:xfrm>
            <a:prstGeom prst="roundRect">
              <a:avLst>
                <a:gd name="adj" fmla="val 3352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F68934"/>
                  </a:solidFill>
                  <a:latin typeface="Arial Black" panose="020B0A04020102020204" pitchFamily="34" charset="0"/>
                </a:rPr>
                <a:t>31</a:t>
              </a:r>
              <a:r>
                <a:rPr lang="en-US" sz="8000" baseline="30000" dirty="0">
                  <a:solidFill>
                    <a:srgbClr val="F68934"/>
                  </a:solidFill>
                  <a:latin typeface="Arial Black" panose="020B0A04020102020204" pitchFamily="34" charset="0"/>
                </a:rPr>
                <a:t>st</a:t>
              </a:r>
              <a:endParaRPr lang="en-US" sz="8000" dirty="0">
                <a:solidFill>
                  <a:srgbClr val="F68934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4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B05-1D76-43D8-AA97-53AC98D50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3" y="0"/>
            <a:ext cx="10328856" cy="6652832"/>
          </a:xfrm>
          <a:prstGeom prst="rect">
            <a:avLst/>
          </a:prstGeom>
        </p:spPr>
      </p:pic>
      <p:pic>
        <p:nvPicPr>
          <p:cNvPr id="6" name="E4-U1 L1 read">
            <a:hlinkClick r:id="" action="ppaction://media"/>
            <a:extLst>
              <a:ext uri="{FF2B5EF4-FFF2-40B4-BE49-F238E27FC236}">
                <a16:creationId xmlns:a16="http://schemas.microsoft.com/office/drawing/2014/main" id="{28C3E306-7E6E-44A8-B757-C64AD06A8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93" y="61654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4E411D-5FC2-42AB-965D-A3098228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73335E-C605-4FEA-9EC2-041AD76B8303}"/>
              </a:ext>
            </a:extLst>
          </p:cNvPr>
          <p:cNvSpPr/>
          <p:nvPr/>
        </p:nvSpPr>
        <p:spPr>
          <a:xfrm>
            <a:off x="1024182" y="809351"/>
            <a:ext cx="6010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II. Sentence pattern: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30BE6-337D-486C-8919-2A375E023629}"/>
              </a:ext>
            </a:extLst>
          </p:cNvPr>
          <p:cNvSpPr/>
          <p:nvPr/>
        </p:nvSpPr>
        <p:spPr>
          <a:xfrm>
            <a:off x="1858769" y="1913328"/>
            <a:ext cx="7037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is the date today?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2627E-60C2-4FA2-B9B5-C1EFEF759E46}"/>
              </a:ext>
            </a:extLst>
          </p:cNvPr>
          <p:cNvSpPr/>
          <p:nvPr/>
        </p:nvSpPr>
        <p:spPr>
          <a:xfrm>
            <a:off x="1752971" y="2960423"/>
            <a:ext cx="7181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It’s the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first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of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October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B54EE-1ECF-4A4A-9E62-E2598638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873" y="1296672"/>
            <a:ext cx="2260034" cy="30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48E601-50BB-44D7-A42A-3310FEBD6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805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A07E45F-A596-4531-AA4A-ECBCE6D3E988}"/>
              </a:ext>
            </a:extLst>
          </p:cNvPr>
          <p:cNvGrpSpPr/>
          <p:nvPr/>
        </p:nvGrpSpPr>
        <p:grpSpPr>
          <a:xfrm>
            <a:off x="475488" y="4704588"/>
            <a:ext cx="1664208" cy="1760220"/>
            <a:chOff x="475488" y="4704588"/>
            <a:chExt cx="1664208" cy="17602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FC2ECB-585A-42FD-AF49-454D9B45B194}"/>
                </a:ext>
              </a:extLst>
            </p:cNvPr>
            <p:cNvSpPr/>
            <p:nvPr/>
          </p:nvSpPr>
          <p:spPr>
            <a:xfrm>
              <a:off x="475488" y="4704588"/>
              <a:ext cx="1664208" cy="176022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36227E-0E37-444A-956E-BC8DBC2BF4A7}"/>
                </a:ext>
              </a:extLst>
            </p:cNvPr>
            <p:cNvSpPr txBox="1"/>
            <p:nvPr/>
          </p:nvSpPr>
          <p:spPr>
            <a:xfrm>
              <a:off x="574547" y="4799867"/>
              <a:ext cx="1408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Bahnschrift Condensed" panose="020B0502040204020203" pitchFamily="34" charset="0"/>
                </a:rPr>
                <a:t>The first of October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7431F-98E7-4C2B-9BF0-3822C68A7EFD}"/>
              </a:ext>
            </a:extLst>
          </p:cNvPr>
          <p:cNvGrpSpPr/>
          <p:nvPr/>
        </p:nvGrpSpPr>
        <p:grpSpPr>
          <a:xfrm>
            <a:off x="8168642" y="4704588"/>
            <a:ext cx="1712974" cy="1760220"/>
            <a:chOff x="475488" y="4704588"/>
            <a:chExt cx="1712974" cy="176022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5085358-66CA-4A03-906C-1695B50B0E9A}"/>
                </a:ext>
              </a:extLst>
            </p:cNvPr>
            <p:cNvSpPr/>
            <p:nvPr/>
          </p:nvSpPr>
          <p:spPr>
            <a:xfrm>
              <a:off x="475488" y="4704588"/>
              <a:ext cx="1664208" cy="17602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5076EB-A795-4D92-825A-5892830C51CA}"/>
                </a:ext>
              </a:extLst>
            </p:cNvPr>
            <p:cNvSpPr txBox="1"/>
            <p:nvPr/>
          </p:nvSpPr>
          <p:spPr>
            <a:xfrm>
              <a:off x="524254" y="4764653"/>
              <a:ext cx="16642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Bahnschrift Condensed" panose="020B0502040204020203" pitchFamily="34" charset="0"/>
                </a:rPr>
                <a:t>The second of October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CFFD6-928F-49DB-88BB-BF9088F743E1}"/>
              </a:ext>
            </a:extLst>
          </p:cNvPr>
          <p:cNvGrpSpPr/>
          <p:nvPr/>
        </p:nvGrpSpPr>
        <p:grpSpPr>
          <a:xfrm>
            <a:off x="10122408" y="4669374"/>
            <a:ext cx="1664208" cy="1760220"/>
            <a:chOff x="475488" y="4704588"/>
            <a:chExt cx="1664208" cy="176022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6A66-985C-4B1D-88A6-3823C3523072}"/>
                </a:ext>
              </a:extLst>
            </p:cNvPr>
            <p:cNvSpPr/>
            <p:nvPr/>
          </p:nvSpPr>
          <p:spPr>
            <a:xfrm>
              <a:off x="475488" y="4704588"/>
              <a:ext cx="1664208" cy="176022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4BD8B1-AB66-45AA-A58E-3025575C2178}"/>
                </a:ext>
              </a:extLst>
            </p:cNvPr>
            <p:cNvSpPr txBox="1"/>
            <p:nvPr/>
          </p:nvSpPr>
          <p:spPr>
            <a:xfrm>
              <a:off x="603504" y="4799867"/>
              <a:ext cx="1408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Bahnschrift Condensed" panose="020B0502040204020203" pitchFamily="34" charset="0"/>
                </a:rPr>
                <a:t>The third of October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27935C-156E-454A-9FC8-838B474D3301}"/>
              </a:ext>
            </a:extLst>
          </p:cNvPr>
          <p:cNvGrpSpPr/>
          <p:nvPr/>
        </p:nvGrpSpPr>
        <p:grpSpPr>
          <a:xfrm>
            <a:off x="2389632" y="4669374"/>
            <a:ext cx="1664208" cy="1760220"/>
            <a:chOff x="475488" y="4704588"/>
            <a:chExt cx="1664208" cy="17602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C7A3D0F-0232-4BA7-BB9E-FE209D7DF632}"/>
                </a:ext>
              </a:extLst>
            </p:cNvPr>
            <p:cNvSpPr/>
            <p:nvPr/>
          </p:nvSpPr>
          <p:spPr>
            <a:xfrm>
              <a:off x="475488" y="4704588"/>
              <a:ext cx="1664208" cy="17602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03B17A-18E3-4BFF-963B-72310E6CCA44}"/>
                </a:ext>
              </a:extLst>
            </p:cNvPr>
            <p:cNvSpPr txBox="1"/>
            <p:nvPr/>
          </p:nvSpPr>
          <p:spPr>
            <a:xfrm>
              <a:off x="487680" y="4892199"/>
              <a:ext cx="16398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Bahnschrift Condensed" panose="020B0502040204020203" pitchFamily="34" charset="0"/>
                </a:rPr>
                <a:t>The fourteenth of October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E861FF-2EE3-4138-91EC-C61887D0FE4A}"/>
              </a:ext>
            </a:extLst>
          </p:cNvPr>
          <p:cNvGrpSpPr/>
          <p:nvPr/>
        </p:nvGrpSpPr>
        <p:grpSpPr>
          <a:xfrm>
            <a:off x="6143245" y="4704588"/>
            <a:ext cx="1965960" cy="1760220"/>
            <a:chOff x="342899" y="4704588"/>
            <a:chExt cx="1965960" cy="176022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471D463-EA20-456F-9BEB-9BB91DCA4866}"/>
                </a:ext>
              </a:extLst>
            </p:cNvPr>
            <p:cNvSpPr/>
            <p:nvPr/>
          </p:nvSpPr>
          <p:spPr>
            <a:xfrm>
              <a:off x="475488" y="4704588"/>
              <a:ext cx="1664208" cy="17602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2959F8-514E-4486-8E97-9ABA5065E57A}"/>
                </a:ext>
              </a:extLst>
            </p:cNvPr>
            <p:cNvSpPr txBox="1"/>
            <p:nvPr/>
          </p:nvSpPr>
          <p:spPr>
            <a:xfrm>
              <a:off x="342899" y="4949318"/>
              <a:ext cx="19659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Bahnschrift Condensed" panose="020B0502040204020203" pitchFamily="34" charset="0"/>
                </a:rPr>
                <a:t>The twenty-</a:t>
              </a:r>
            </a:p>
            <a:p>
              <a:pPr algn="ctr"/>
              <a:r>
                <a:rPr lang="en-US" sz="2800" b="1" dirty="0">
                  <a:latin typeface="Bahnschrift Condensed" panose="020B0502040204020203" pitchFamily="34" charset="0"/>
                </a:rPr>
                <a:t>second of October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9222CD-BF77-44FF-8C58-48B409C9A1E0}"/>
              </a:ext>
            </a:extLst>
          </p:cNvPr>
          <p:cNvGrpSpPr/>
          <p:nvPr/>
        </p:nvGrpSpPr>
        <p:grpSpPr>
          <a:xfrm>
            <a:off x="4282440" y="4669375"/>
            <a:ext cx="1664208" cy="1760220"/>
            <a:chOff x="475488" y="4704588"/>
            <a:chExt cx="1664208" cy="176022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D1D8A1F-B30B-4AD0-9294-ADC42D38ECD9}"/>
                </a:ext>
              </a:extLst>
            </p:cNvPr>
            <p:cNvSpPr/>
            <p:nvPr/>
          </p:nvSpPr>
          <p:spPr>
            <a:xfrm>
              <a:off x="475488" y="4704588"/>
              <a:ext cx="1664208" cy="176022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04B53E-219A-4B48-9293-33FAAFD75B43}"/>
                </a:ext>
              </a:extLst>
            </p:cNvPr>
            <p:cNvSpPr txBox="1"/>
            <p:nvPr/>
          </p:nvSpPr>
          <p:spPr>
            <a:xfrm>
              <a:off x="475488" y="4927413"/>
              <a:ext cx="16642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Bahnschrift Condensed" panose="020B0502040204020203" pitchFamily="34" charset="0"/>
                </a:rPr>
                <a:t>The thirty- first of October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6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00677 -0.3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-0.46653 -0.3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4694 -0.2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7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0347 L 0.32227 -0.293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16119 -0.3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48646 -0.296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293</Words>
  <Application>Microsoft Office PowerPoint</Application>
  <PresentationFormat>Widescreen</PresentationFormat>
  <Paragraphs>98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.VnVogue</vt:lpstr>
      <vt:lpstr>Algerian</vt:lpstr>
      <vt:lpstr>Arial</vt:lpstr>
      <vt:lpstr>Arial Black</vt:lpstr>
      <vt:lpstr>Arial Rounded MT Bold</vt:lpstr>
      <vt:lpstr>Bahnschrift Condensed</vt:lpstr>
      <vt:lpstr>Baskerville Old Face</vt:lpstr>
      <vt:lpstr>Berlin Sans FB Demi</vt:lpstr>
      <vt:lpstr>Blackadder ITC</vt:lpstr>
      <vt:lpstr>Calibri</vt:lpstr>
      <vt:lpstr>Calibri Light</vt:lpstr>
      <vt:lpstr>Cooper Black</vt:lpstr>
      <vt:lpstr>Script MT Bold</vt:lpstr>
      <vt:lpstr>Times New Roman</vt:lpstr>
      <vt:lpstr>Office Theme</vt:lpstr>
      <vt:lpstr>Song: ordinal numbers</vt:lpstr>
      <vt:lpstr>PowerPoint Presentation</vt:lpstr>
      <vt:lpstr>PowerPoint Presentation</vt:lpstr>
      <vt:lpstr>I.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ngan</dc:creator>
  <cp:lastModifiedBy>hanh chu</cp:lastModifiedBy>
  <cp:revision>5</cp:revision>
  <dcterms:created xsi:type="dcterms:W3CDTF">2021-10-03T12:47:16Z</dcterms:created>
  <dcterms:modified xsi:type="dcterms:W3CDTF">2021-10-05T08:31:15Z</dcterms:modified>
</cp:coreProperties>
</file>